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1.wav" ContentType="audio/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3" r:id="rId2"/>
  </p:sldMasterIdLst>
  <p:notesMasterIdLst>
    <p:notesMasterId r:id="rId32"/>
  </p:notesMasterIdLst>
  <p:sldIdLst>
    <p:sldId id="256" r:id="rId3"/>
    <p:sldId id="291" r:id="rId4"/>
    <p:sldId id="257" r:id="rId5"/>
    <p:sldId id="293" r:id="rId6"/>
    <p:sldId id="258" r:id="rId7"/>
    <p:sldId id="305" r:id="rId8"/>
    <p:sldId id="274" r:id="rId9"/>
    <p:sldId id="275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92" r:id="rId18"/>
    <p:sldId id="294" r:id="rId19"/>
    <p:sldId id="295" r:id="rId20"/>
    <p:sldId id="296" r:id="rId21"/>
    <p:sldId id="297" r:id="rId22"/>
    <p:sldId id="301" r:id="rId23"/>
    <p:sldId id="299" r:id="rId24"/>
    <p:sldId id="302" r:id="rId25"/>
    <p:sldId id="298" r:id="rId26"/>
    <p:sldId id="300" r:id="rId27"/>
    <p:sldId id="303" r:id="rId28"/>
    <p:sldId id="304" r:id="rId29"/>
    <p:sldId id="289" r:id="rId30"/>
    <p:sldId id="290" r:id="rId31"/>
  </p:sldIdLst>
  <p:sldSz cx="9144000" cy="5143500" type="screen16x9"/>
  <p:notesSz cx="6858000" cy="9144000"/>
  <p:embeddedFontLst>
    <p:embeddedFont>
      <p:font typeface="Barlow" panose="00000500000000000000" pitchFamily="2" charset="0"/>
      <p:regular r:id="rId33"/>
      <p:bold r:id="rId34"/>
      <p:italic r:id="rId35"/>
      <p:boldItalic r:id="rId36"/>
    </p:embeddedFont>
    <p:embeddedFont>
      <p:font typeface="Barlow Medium" panose="00000600000000000000" pitchFamily="2" charset="0"/>
      <p:regular r:id="rId37"/>
      <p:bold r:id="rId38"/>
      <p:italic r:id="rId39"/>
      <p:bold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mbria" panose="02040503050406030204" pitchFamily="18" charset="0"/>
      <p:regular r:id="rId45"/>
      <p:bold r:id="rId46"/>
      <p:italic r:id="rId47"/>
      <p:boldItalic r:id="rId48"/>
    </p:embeddedFont>
    <p:embeddedFont>
      <p:font typeface="Comic Sans MS" panose="030F0702030302020204" pitchFamily="66" charset="0"/>
      <p:regular r:id="rId49"/>
      <p:bold r:id="rId50"/>
      <p:italic r:id="rId51"/>
      <p:boldItalic r:id="rId52"/>
    </p:embeddedFont>
    <p:embeddedFont>
      <p:font typeface="Exo 2" panose="020B0604020202020204" charset="0"/>
      <p:regular r:id="rId53"/>
      <p:bold r:id="rId54"/>
      <p:italic r:id="rId55"/>
      <p:boldItalic r:id="rId56"/>
    </p:embeddedFont>
    <p:embeddedFont>
      <p:font typeface="Nunito" pitchFamily="2" charset="0"/>
      <p:regular r:id="rId57"/>
      <p:bold r:id="rId58"/>
      <p:italic r:id="rId59"/>
      <p:boldItalic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DBD0"/>
    <a:srgbClr val="FFD9F0"/>
    <a:srgbClr val="BDD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12B1543-60D9-4FCE-B35D-A8CA3E504D4F}">
  <a:tblStyle styleId="{612B1543-60D9-4FCE-B35D-A8CA3E504D4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39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font" Target="fonts/font2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font" Target="fonts/font25.fntdata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font" Target="fonts/font2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font" Target="fonts/font2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aa88dd142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aa88dd142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sz="1100" dirty="0">
                <a:solidFill>
                  <a:schemeClr val="accent5">
                    <a:lumMod val="75000"/>
                  </a:schemeClr>
                </a:solidFill>
              </a:rPr>
              <a:t>How can you identify places and give directions in a city?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592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Michelle to introduce the lesson aims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To 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3891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Nick is listen to an audio guide to Hoi An </a:t>
            </a:r>
          </a:p>
        </p:txBody>
      </p:sp>
    </p:spTree>
    <p:extLst>
      <p:ext uri="{BB962C8B-B14F-4D97-AF65-F5344CB8AC3E}">
        <p14:creationId xmlns:p14="http://schemas.microsoft.com/office/powerpoint/2010/main" val="2040950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 you use when you want to link the instructions </a:t>
            </a:r>
          </a:p>
        </p:txBody>
      </p:sp>
    </p:spTree>
    <p:extLst>
      <p:ext uri="{BB962C8B-B14F-4D97-AF65-F5344CB8AC3E}">
        <p14:creationId xmlns:p14="http://schemas.microsoft.com/office/powerpoint/2010/main" val="1054820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100" dirty="0"/>
              <a:t>give directions to at least three different places;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100" dirty="0"/>
              <a:t>use </a:t>
            </a:r>
            <a:r>
              <a:rPr lang="en-US" sz="1100" i="1" dirty="0"/>
              <a:t>first</a:t>
            </a:r>
            <a:r>
              <a:rPr lang="en-US" sz="1100" dirty="0"/>
              <a:t>, </a:t>
            </a:r>
            <a:r>
              <a:rPr lang="en-US" sz="1100" i="1" dirty="0"/>
              <a:t>then</a:t>
            </a:r>
            <a:r>
              <a:rPr lang="en-US" sz="1100" dirty="0"/>
              <a:t>, after that and </a:t>
            </a:r>
            <a:r>
              <a:rPr lang="en-US" sz="1100" i="1" dirty="0"/>
              <a:t>finally</a:t>
            </a:r>
            <a:r>
              <a:rPr lang="en-US" sz="1100" dirty="0"/>
              <a:t> to link your directions.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603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Google Shape;1819;gbe19a8e5dc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0" name="Google Shape;1820;gbe19a8e5dc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4" Type="http://schemas.openxmlformats.org/officeDocument/2006/relationships/hyperlink" Target="http://bit.ly/2TtBDfr" TargetMode="Externa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28602" y="-17"/>
            <a:ext cx="9272602" cy="5143418"/>
            <a:chOff x="137655" y="846375"/>
            <a:chExt cx="7244220" cy="4007650"/>
          </a:xfrm>
        </p:grpSpPr>
        <p:sp>
          <p:nvSpPr>
            <p:cNvPr id="10" name="Google Shape;10;p2"/>
            <p:cNvSpPr/>
            <p:nvPr/>
          </p:nvSpPr>
          <p:spPr>
            <a:xfrm>
              <a:off x="238125" y="846675"/>
              <a:ext cx="3647800" cy="3284650"/>
            </a:xfrm>
            <a:custGeom>
              <a:avLst/>
              <a:gdLst/>
              <a:ahLst/>
              <a:cxnLst/>
              <a:rect l="l" t="t" r="r" b="b"/>
              <a:pathLst>
                <a:path w="145912" h="131386" extrusionOk="0">
                  <a:moveTo>
                    <a:pt x="94679" y="0"/>
                  </a:moveTo>
                  <a:lnTo>
                    <a:pt x="117300" y="41184"/>
                  </a:lnTo>
                  <a:lnTo>
                    <a:pt x="118562" y="40493"/>
                  </a:lnTo>
                  <a:lnTo>
                    <a:pt x="96310" y="0"/>
                  </a:lnTo>
                  <a:close/>
                  <a:moveTo>
                    <a:pt x="58353" y="20467"/>
                  </a:moveTo>
                  <a:lnTo>
                    <a:pt x="58353" y="20622"/>
                  </a:lnTo>
                  <a:lnTo>
                    <a:pt x="56793" y="53697"/>
                  </a:lnTo>
                  <a:cubicBezTo>
                    <a:pt x="56769" y="54423"/>
                    <a:pt x="56507" y="55126"/>
                    <a:pt x="56067" y="55709"/>
                  </a:cubicBezTo>
                  <a:lnTo>
                    <a:pt x="50661" y="62817"/>
                  </a:lnTo>
                  <a:cubicBezTo>
                    <a:pt x="39957" y="55995"/>
                    <a:pt x="31159" y="51066"/>
                    <a:pt x="29349" y="50066"/>
                  </a:cubicBezTo>
                  <a:lnTo>
                    <a:pt x="28158" y="34433"/>
                  </a:lnTo>
                  <a:cubicBezTo>
                    <a:pt x="28146" y="34314"/>
                    <a:pt x="28146" y="34195"/>
                    <a:pt x="28170" y="34064"/>
                  </a:cubicBezTo>
                  <a:cubicBezTo>
                    <a:pt x="29873" y="33778"/>
                    <a:pt x="36088" y="32552"/>
                    <a:pt x="43172" y="29337"/>
                  </a:cubicBezTo>
                  <a:cubicBezTo>
                    <a:pt x="46923" y="27634"/>
                    <a:pt x="52911" y="23967"/>
                    <a:pt x="58353" y="20467"/>
                  </a:cubicBezTo>
                  <a:close/>
                  <a:moveTo>
                    <a:pt x="77795" y="80522"/>
                  </a:moveTo>
                  <a:lnTo>
                    <a:pt x="87189" y="83034"/>
                  </a:lnTo>
                  <a:cubicBezTo>
                    <a:pt x="87606" y="83141"/>
                    <a:pt x="87999" y="83308"/>
                    <a:pt x="88368" y="83522"/>
                  </a:cubicBezTo>
                  <a:lnTo>
                    <a:pt x="89547" y="84213"/>
                  </a:lnTo>
                  <a:lnTo>
                    <a:pt x="85070" y="91345"/>
                  </a:lnTo>
                  <a:cubicBezTo>
                    <a:pt x="84475" y="92309"/>
                    <a:pt x="83570" y="93059"/>
                    <a:pt x="82522" y="93476"/>
                  </a:cubicBezTo>
                  <a:lnTo>
                    <a:pt x="79581" y="94654"/>
                  </a:lnTo>
                  <a:cubicBezTo>
                    <a:pt x="78855" y="89106"/>
                    <a:pt x="78081" y="83141"/>
                    <a:pt x="77795" y="80522"/>
                  </a:cubicBezTo>
                  <a:close/>
                  <a:moveTo>
                    <a:pt x="18395" y="0"/>
                  </a:moveTo>
                  <a:lnTo>
                    <a:pt x="24313" y="19169"/>
                  </a:lnTo>
                  <a:cubicBezTo>
                    <a:pt x="18288" y="17097"/>
                    <a:pt x="9454" y="14668"/>
                    <a:pt x="0" y="14157"/>
                  </a:cubicBezTo>
                  <a:lnTo>
                    <a:pt x="0" y="15597"/>
                  </a:lnTo>
                  <a:cubicBezTo>
                    <a:pt x="13133" y="16323"/>
                    <a:pt x="25063" y="20800"/>
                    <a:pt x="29647" y="22729"/>
                  </a:cubicBezTo>
                  <a:cubicBezTo>
                    <a:pt x="30444" y="23062"/>
                    <a:pt x="30813" y="23979"/>
                    <a:pt x="30480" y="24777"/>
                  </a:cubicBezTo>
                  <a:lnTo>
                    <a:pt x="26956" y="33147"/>
                  </a:lnTo>
                  <a:cubicBezTo>
                    <a:pt x="26777" y="33587"/>
                    <a:pt x="26694" y="34064"/>
                    <a:pt x="26730" y="34540"/>
                  </a:cubicBezTo>
                  <a:lnTo>
                    <a:pt x="27956" y="50554"/>
                  </a:lnTo>
                  <a:cubicBezTo>
                    <a:pt x="28015" y="51221"/>
                    <a:pt x="27623" y="51852"/>
                    <a:pt x="27003" y="52114"/>
                  </a:cubicBezTo>
                  <a:lnTo>
                    <a:pt x="16931" y="56352"/>
                  </a:lnTo>
                  <a:cubicBezTo>
                    <a:pt x="16732" y="56434"/>
                    <a:pt x="16525" y="56473"/>
                    <a:pt x="16320" y="56473"/>
                  </a:cubicBezTo>
                  <a:cubicBezTo>
                    <a:pt x="16168" y="56473"/>
                    <a:pt x="16018" y="56452"/>
                    <a:pt x="15871" y="56412"/>
                  </a:cubicBezTo>
                  <a:lnTo>
                    <a:pt x="0" y="51637"/>
                  </a:lnTo>
                  <a:lnTo>
                    <a:pt x="0" y="53137"/>
                  </a:lnTo>
                  <a:lnTo>
                    <a:pt x="15454" y="57781"/>
                  </a:lnTo>
                  <a:lnTo>
                    <a:pt x="15454" y="57793"/>
                  </a:lnTo>
                  <a:cubicBezTo>
                    <a:pt x="15735" y="57873"/>
                    <a:pt x="16024" y="57913"/>
                    <a:pt x="16313" y="57913"/>
                  </a:cubicBezTo>
                  <a:cubicBezTo>
                    <a:pt x="16710" y="57913"/>
                    <a:pt x="17106" y="57837"/>
                    <a:pt x="17478" y="57686"/>
                  </a:cubicBezTo>
                  <a:lnTo>
                    <a:pt x="27563" y="53447"/>
                  </a:lnTo>
                  <a:cubicBezTo>
                    <a:pt x="28349" y="53114"/>
                    <a:pt x="28968" y="52459"/>
                    <a:pt x="29242" y="51649"/>
                  </a:cubicBezTo>
                  <a:cubicBezTo>
                    <a:pt x="31885" y="53126"/>
                    <a:pt x="40041" y="57745"/>
                    <a:pt x="49792" y="63960"/>
                  </a:cubicBezTo>
                  <a:lnTo>
                    <a:pt x="34802" y="83641"/>
                  </a:lnTo>
                  <a:lnTo>
                    <a:pt x="35945" y="84510"/>
                  </a:lnTo>
                  <a:lnTo>
                    <a:pt x="51006" y="64734"/>
                  </a:lnTo>
                  <a:cubicBezTo>
                    <a:pt x="57174" y="68687"/>
                    <a:pt x="63913" y="73247"/>
                    <a:pt x="70247" y="78010"/>
                  </a:cubicBezTo>
                  <a:cubicBezTo>
                    <a:pt x="70890" y="78498"/>
                    <a:pt x="71616" y="78855"/>
                    <a:pt x="72390" y="79057"/>
                  </a:cubicBezTo>
                  <a:lnTo>
                    <a:pt x="76307" y="80117"/>
                  </a:lnTo>
                  <a:cubicBezTo>
                    <a:pt x="76545" y="82439"/>
                    <a:pt x="77391" y="88999"/>
                    <a:pt x="78188" y="95012"/>
                  </a:cubicBezTo>
                  <a:cubicBezTo>
                    <a:pt x="77972" y="95040"/>
                    <a:pt x="77756" y="95051"/>
                    <a:pt x="77540" y="95051"/>
                  </a:cubicBezTo>
                  <a:cubicBezTo>
                    <a:pt x="77387" y="95051"/>
                    <a:pt x="77234" y="95045"/>
                    <a:pt x="77081" y="95035"/>
                  </a:cubicBezTo>
                  <a:lnTo>
                    <a:pt x="65758" y="94047"/>
                  </a:lnTo>
                  <a:cubicBezTo>
                    <a:pt x="64853" y="93964"/>
                    <a:pt x="63984" y="93654"/>
                    <a:pt x="63234" y="93154"/>
                  </a:cubicBezTo>
                  <a:cubicBezTo>
                    <a:pt x="60389" y="91237"/>
                    <a:pt x="55305" y="86570"/>
                    <a:pt x="53221" y="76712"/>
                  </a:cubicBezTo>
                  <a:lnTo>
                    <a:pt x="51816" y="77009"/>
                  </a:lnTo>
                  <a:cubicBezTo>
                    <a:pt x="54007" y="87356"/>
                    <a:pt x="59412" y="92309"/>
                    <a:pt x="62436" y="94345"/>
                  </a:cubicBezTo>
                  <a:cubicBezTo>
                    <a:pt x="63389" y="94976"/>
                    <a:pt x="64484" y="95369"/>
                    <a:pt x="65639" y="95476"/>
                  </a:cubicBezTo>
                  <a:lnTo>
                    <a:pt x="76950" y="96452"/>
                  </a:lnTo>
                  <a:cubicBezTo>
                    <a:pt x="77153" y="96476"/>
                    <a:pt x="77355" y="96476"/>
                    <a:pt x="77545" y="96476"/>
                  </a:cubicBezTo>
                  <a:cubicBezTo>
                    <a:pt x="77831" y="96476"/>
                    <a:pt x="78105" y="96464"/>
                    <a:pt x="78379" y="96429"/>
                  </a:cubicBezTo>
                  <a:cubicBezTo>
                    <a:pt x="79081" y="101691"/>
                    <a:pt x="79700" y="106227"/>
                    <a:pt x="79760" y="106656"/>
                  </a:cubicBezTo>
                  <a:lnTo>
                    <a:pt x="81177" y="106465"/>
                  </a:lnTo>
                  <a:cubicBezTo>
                    <a:pt x="81165" y="106358"/>
                    <a:pt x="80522" y="101620"/>
                    <a:pt x="79784" y="96107"/>
                  </a:cubicBezTo>
                  <a:cubicBezTo>
                    <a:pt x="79879" y="96071"/>
                    <a:pt x="79986" y="96036"/>
                    <a:pt x="80081" y="96000"/>
                  </a:cubicBezTo>
                  <a:lnTo>
                    <a:pt x="83058" y="94809"/>
                  </a:lnTo>
                  <a:cubicBezTo>
                    <a:pt x="84403" y="94273"/>
                    <a:pt x="85535" y="93321"/>
                    <a:pt x="86297" y="92107"/>
                  </a:cubicBezTo>
                  <a:lnTo>
                    <a:pt x="90797" y="84927"/>
                  </a:lnTo>
                  <a:lnTo>
                    <a:pt x="105180" y="93261"/>
                  </a:lnTo>
                  <a:lnTo>
                    <a:pt x="95679" y="95452"/>
                  </a:lnTo>
                  <a:cubicBezTo>
                    <a:pt x="93845" y="95881"/>
                    <a:pt x="92857" y="97845"/>
                    <a:pt x="93595" y="99572"/>
                  </a:cubicBezTo>
                  <a:lnTo>
                    <a:pt x="98024" y="109871"/>
                  </a:lnTo>
                  <a:cubicBezTo>
                    <a:pt x="98250" y="110395"/>
                    <a:pt x="98631" y="110847"/>
                    <a:pt x="99108" y="111180"/>
                  </a:cubicBezTo>
                  <a:lnTo>
                    <a:pt x="129278" y="131385"/>
                  </a:lnTo>
                  <a:lnTo>
                    <a:pt x="130076" y="130195"/>
                  </a:lnTo>
                  <a:lnTo>
                    <a:pt x="99905" y="109990"/>
                  </a:lnTo>
                  <a:cubicBezTo>
                    <a:pt x="99655" y="109823"/>
                    <a:pt x="99465" y="109585"/>
                    <a:pt x="99346" y="109311"/>
                  </a:cubicBezTo>
                  <a:lnTo>
                    <a:pt x="94905" y="98988"/>
                  </a:lnTo>
                  <a:cubicBezTo>
                    <a:pt x="94524" y="98095"/>
                    <a:pt x="95036" y="97060"/>
                    <a:pt x="96000" y="96845"/>
                  </a:cubicBezTo>
                  <a:lnTo>
                    <a:pt x="111562" y="93250"/>
                  </a:lnTo>
                  <a:lnTo>
                    <a:pt x="114752" y="96893"/>
                  </a:lnTo>
                  <a:cubicBezTo>
                    <a:pt x="115800" y="98083"/>
                    <a:pt x="117217" y="98893"/>
                    <a:pt x="118777" y="99167"/>
                  </a:cubicBezTo>
                  <a:cubicBezTo>
                    <a:pt x="124361" y="100179"/>
                    <a:pt x="138113" y="102977"/>
                    <a:pt x="145173" y="107180"/>
                  </a:cubicBezTo>
                  <a:lnTo>
                    <a:pt x="145911" y="105942"/>
                  </a:lnTo>
                  <a:cubicBezTo>
                    <a:pt x="138648" y="101620"/>
                    <a:pt x="124694" y="98786"/>
                    <a:pt x="119027" y="97762"/>
                  </a:cubicBezTo>
                  <a:cubicBezTo>
                    <a:pt x="117789" y="97536"/>
                    <a:pt x="116657" y="96905"/>
                    <a:pt x="115824" y="95952"/>
                  </a:cubicBezTo>
                  <a:lnTo>
                    <a:pt x="112990" y="92714"/>
                  </a:lnTo>
                  <a:cubicBezTo>
                    <a:pt x="113526" y="92345"/>
                    <a:pt x="113931" y="91821"/>
                    <a:pt x="114133" y="91202"/>
                  </a:cubicBezTo>
                  <a:lnTo>
                    <a:pt x="117503" y="81450"/>
                  </a:lnTo>
                  <a:lnTo>
                    <a:pt x="116145" y="80986"/>
                  </a:lnTo>
                  <a:lnTo>
                    <a:pt x="112788" y="90737"/>
                  </a:lnTo>
                  <a:cubicBezTo>
                    <a:pt x="112609" y="91249"/>
                    <a:pt x="112181" y="91630"/>
                    <a:pt x="111657" y="91761"/>
                  </a:cubicBezTo>
                  <a:lnTo>
                    <a:pt x="107228" y="92785"/>
                  </a:lnTo>
                  <a:lnTo>
                    <a:pt x="91476" y="83665"/>
                  </a:lnTo>
                  <a:lnTo>
                    <a:pt x="111228" y="40838"/>
                  </a:lnTo>
                  <a:lnTo>
                    <a:pt x="109930" y="40243"/>
                  </a:lnTo>
                  <a:lnTo>
                    <a:pt x="90237" y="82951"/>
                  </a:lnTo>
                  <a:lnTo>
                    <a:pt x="89094" y="82296"/>
                  </a:lnTo>
                  <a:cubicBezTo>
                    <a:pt x="88618" y="82010"/>
                    <a:pt x="88106" y="81796"/>
                    <a:pt x="87570" y="81653"/>
                  </a:cubicBezTo>
                  <a:lnTo>
                    <a:pt x="77676" y="78998"/>
                  </a:lnTo>
                  <a:cubicBezTo>
                    <a:pt x="77581" y="75795"/>
                    <a:pt x="78998" y="73140"/>
                    <a:pt x="81891" y="71116"/>
                  </a:cubicBezTo>
                  <a:cubicBezTo>
                    <a:pt x="83356" y="70092"/>
                    <a:pt x="84987" y="69330"/>
                    <a:pt x="86713" y="68854"/>
                  </a:cubicBezTo>
                  <a:lnTo>
                    <a:pt x="86547" y="68163"/>
                  </a:lnTo>
                  <a:lnTo>
                    <a:pt x="86380" y="67461"/>
                  </a:lnTo>
                  <a:cubicBezTo>
                    <a:pt x="86273" y="67484"/>
                    <a:pt x="76319" y="69973"/>
                    <a:pt x="76236" y="78605"/>
                  </a:cubicBezTo>
                  <a:lnTo>
                    <a:pt x="72759" y="77676"/>
                  </a:lnTo>
                  <a:cubicBezTo>
                    <a:pt x="72164" y="77510"/>
                    <a:pt x="71592" y="77236"/>
                    <a:pt x="71104" y="76867"/>
                  </a:cubicBezTo>
                  <a:cubicBezTo>
                    <a:pt x="64770" y="72104"/>
                    <a:pt x="58043" y="67544"/>
                    <a:pt x="51876" y="63591"/>
                  </a:cubicBezTo>
                  <a:lnTo>
                    <a:pt x="57221" y="56566"/>
                  </a:lnTo>
                  <a:cubicBezTo>
                    <a:pt x="57829" y="55757"/>
                    <a:pt x="58186" y="54781"/>
                    <a:pt x="58233" y="53769"/>
                  </a:cubicBezTo>
                  <a:lnTo>
                    <a:pt x="59793" y="20693"/>
                  </a:lnTo>
                  <a:cubicBezTo>
                    <a:pt x="59817" y="20324"/>
                    <a:pt x="59793" y="19955"/>
                    <a:pt x="59722" y="19586"/>
                  </a:cubicBezTo>
                  <a:cubicBezTo>
                    <a:pt x="65484" y="15859"/>
                    <a:pt x="70330" y="12513"/>
                    <a:pt x="70723" y="12252"/>
                  </a:cubicBezTo>
                  <a:lnTo>
                    <a:pt x="69914" y="11073"/>
                  </a:lnTo>
                  <a:cubicBezTo>
                    <a:pt x="69818" y="11132"/>
                    <a:pt x="65032" y="14442"/>
                    <a:pt x="59257" y="18169"/>
                  </a:cubicBezTo>
                  <a:cubicBezTo>
                    <a:pt x="59126" y="17907"/>
                    <a:pt x="58960" y="17657"/>
                    <a:pt x="58793" y="17431"/>
                  </a:cubicBezTo>
                  <a:lnTo>
                    <a:pt x="45637" y="0"/>
                  </a:lnTo>
                  <a:lnTo>
                    <a:pt x="43851" y="0"/>
                  </a:lnTo>
                  <a:lnTo>
                    <a:pt x="57638" y="18276"/>
                  </a:lnTo>
                  <a:cubicBezTo>
                    <a:pt x="57805" y="18490"/>
                    <a:pt x="57936" y="18717"/>
                    <a:pt x="58043" y="18955"/>
                  </a:cubicBezTo>
                  <a:cubicBezTo>
                    <a:pt x="52507" y="22515"/>
                    <a:pt x="46327" y="26313"/>
                    <a:pt x="42577" y="28015"/>
                  </a:cubicBezTo>
                  <a:cubicBezTo>
                    <a:pt x="38160" y="30004"/>
                    <a:pt x="33540" y="31504"/>
                    <a:pt x="28789" y="32480"/>
                  </a:cubicBezTo>
                  <a:lnTo>
                    <a:pt x="31802" y="25336"/>
                  </a:lnTo>
                  <a:cubicBezTo>
                    <a:pt x="32314" y="24098"/>
                    <a:pt x="31956" y="22681"/>
                    <a:pt x="30921" y="21836"/>
                  </a:cubicBezTo>
                  <a:cubicBezTo>
                    <a:pt x="31944" y="19967"/>
                    <a:pt x="34195" y="14037"/>
                    <a:pt x="32028" y="143"/>
                  </a:cubicBezTo>
                  <a:lnTo>
                    <a:pt x="32004" y="0"/>
                  </a:lnTo>
                  <a:lnTo>
                    <a:pt x="30551" y="0"/>
                  </a:lnTo>
                  <a:cubicBezTo>
                    <a:pt x="30575" y="119"/>
                    <a:pt x="30587" y="250"/>
                    <a:pt x="30611" y="369"/>
                  </a:cubicBezTo>
                  <a:cubicBezTo>
                    <a:pt x="31944" y="8930"/>
                    <a:pt x="31540" y="14264"/>
                    <a:pt x="30956" y="17216"/>
                  </a:cubicBezTo>
                  <a:cubicBezTo>
                    <a:pt x="30540" y="19360"/>
                    <a:pt x="29980" y="20598"/>
                    <a:pt x="29647" y="21181"/>
                  </a:cubicBezTo>
                  <a:cubicBezTo>
                    <a:pt x="28670" y="20776"/>
                    <a:pt x="27444" y="20288"/>
                    <a:pt x="25991" y="19764"/>
                  </a:cubicBezTo>
                  <a:lnTo>
                    <a:pt x="198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38125" y="846375"/>
              <a:ext cx="7143750" cy="4007650"/>
            </a:xfrm>
            <a:custGeom>
              <a:avLst/>
              <a:gdLst/>
              <a:ahLst/>
              <a:cxnLst/>
              <a:rect l="l" t="t" r="r" b="b"/>
              <a:pathLst>
                <a:path w="285750" h="160306" extrusionOk="0">
                  <a:moveTo>
                    <a:pt x="206332" y="46147"/>
                  </a:moveTo>
                  <a:cubicBezTo>
                    <a:pt x="210549" y="46147"/>
                    <a:pt x="214781" y="46961"/>
                    <a:pt x="219456" y="47863"/>
                  </a:cubicBezTo>
                  <a:cubicBezTo>
                    <a:pt x="225260" y="48982"/>
                    <a:pt x="231640" y="50212"/>
                    <a:pt x="239425" y="50212"/>
                  </a:cubicBezTo>
                  <a:cubicBezTo>
                    <a:pt x="240089" y="50212"/>
                    <a:pt x="240762" y="50204"/>
                    <a:pt x="241447" y="50185"/>
                  </a:cubicBezTo>
                  <a:lnTo>
                    <a:pt x="241447" y="50185"/>
                  </a:lnTo>
                  <a:cubicBezTo>
                    <a:pt x="236792" y="54138"/>
                    <a:pt x="234565" y="60091"/>
                    <a:pt x="232398" y="65877"/>
                  </a:cubicBezTo>
                  <a:cubicBezTo>
                    <a:pt x="231743" y="67627"/>
                    <a:pt x="231077" y="69401"/>
                    <a:pt x="230350" y="71140"/>
                  </a:cubicBezTo>
                  <a:cubicBezTo>
                    <a:pt x="226385" y="71997"/>
                    <a:pt x="222171" y="73092"/>
                    <a:pt x="217527" y="74343"/>
                  </a:cubicBezTo>
                  <a:cubicBezTo>
                    <a:pt x="214840" y="75066"/>
                    <a:pt x="212240" y="75366"/>
                    <a:pt x="209776" y="75366"/>
                  </a:cubicBezTo>
                  <a:cubicBezTo>
                    <a:pt x="197751" y="75366"/>
                    <a:pt x="188944" y="68216"/>
                    <a:pt x="188845" y="68128"/>
                  </a:cubicBezTo>
                  <a:lnTo>
                    <a:pt x="188738" y="68056"/>
                  </a:lnTo>
                  <a:cubicBezTo>
                    <a:pt x="185571" y="65996"/>
                    <a:pt x="182511" y="64079"/>
                    <a:pt x="179534" y="62305"/>
                  </a:cubicBezTo>
                  <a:cubicBezTo>
                    <a:pt x="182261" y="57900"/>
                    <a:pt x="185595" y="54031"/>
                    <a:pt x="190214" y="51090"/>
                  </a:cubicBezTo>
                  <a:cubicBezTo>
                    <a:pt x="196080" y="47356"/>
                    <a:pt x="201195" y="46147"/>
                    <a:pt x="206332" y="46147"/>
                  </a:cubicBezTo>
                  <a:close/>
                  <a:moveTo>
                    <a:pt x="70890" y="35719"/>
                  </a:moveTo>
                  <a:cubicBezTo>
                    <a:pt x="73869" y="37694"/>
                    <a:pt x="82126" y="42045"/>
                    <a:pt x="97429" y="42045"/>
                  </a:cubicBezTo>
                  <a:cubicBezTo>
                    <a:pt x="99188" y="42045"/>
                    <a:pt x="101041" y="41988"/>
                    <a:pt x="102989" y="41862"/>
                  </a:cubicBezTo>
                  <a:cubicBezTo>
                    <a:pt x="105420" y="41710"/>
                    <a:pt x="107915" y="41614"/>
                    <a:pt x="110499" y="41614"/>
                  </a:cubicBezTo>
                  <a:cubicBezTo>
                    <a:pt x="113382" y="41614"/>
                    <a:pt x="116376" y="41734"/>
                    <a:pt x="119515" y="42029"/>
                  </a:cubicBezTo>
                  <a:cubicBezTo>
                    <a:pt x="117610" y="44482"/>
                    <a:pt x="116026" y="47577"/>
                    <a:pt x="114979" y="51637"/>
                  </a:cubicBezTo>
                  <a:cubicBezTo>
                    <a:pt x="112609" y="60734"/>
                    <a:pt x="109442" y="69663"/>
                    <a:pt x="106049" y="77188"/>
                  </a:cubicBezTo>
                  <a:cubicBezTo>
                    <a:pt x="97072" y="74247"/>
                    <a:pt x="88130" y="69854"/>
                    <a:pt x="84046" y="63675"/>
                  </a:cubicBezTo>
                  <a:cubicBezTo>
                    <a:pt x="78689" y="55548"/>
                    <a:pt x="71460" y="54032"/>
                    <a:pt x="66827" y="54032"/>
                  </a:cubicBezTo>
                  <a:cubicBezTo>
                    <a:pt x="65724" y="54032"/>
                    <a:pt x="64768" y="54118"/>
                    <a:pt x="64020" y="54221"/>
                  </a:cubicBezTo>
                  <a:cubicBezTo>
                    <a:pt x="65068" y="50435"/>
                    <a:pt x="66496" y="46958"/>
                    <a:pt x="67889" y="43553"/>
                  </a:cubicBezTo>
                  <a:cubicBezTo>
                    <a:pt x="68937" y="41017"/>
                    <a:pt x="70009" y="38410"/>
                    <a:pt x="70890" y="35719"/>
                  </a:cubicBezTo>
                  <a:close/>
                  <a:moveTo>
                    <a:pt x="122087" y="42315"/>
                  </a:moveTo>
                  <a:cubicBezTo>
                    <a:pt x="136255" y="44029"/>
                    <a:pt x="153448" y="49423"/>
                    <a:pt x="176594" y="63055"/>
                  </a:cubicBezTo>
                  <a:cubicBezTo>
                    <a:pt x="174319" y="67092"/>
                    <a:pt x="172438" y="71485"/>
                    <a:pt x="170533" y="75974"/>
                  </a:cubicBezTo>
                  <a:cubicBezTo>
                    <a:pt x="166176" y="86165"/>
                    <a:pt x="161687" y="96702"/>
                    <a:pt x="151674" y="104430"/>
                  </a:cubicBezTo>
                  <a:cubicBezTo>
                    <a:pt x="150174" y="105596"/>
                    <a:pt x="148792" y="106751"/>
                    <a:pt x="147530" y="107894"/>
                  </a:cubicBezTo>
                  <a:cubicBezTo>
                    <a:pt x="146637" y="106561"/>
                    <a:pt x="146018" y="105239"/>
                    <a:pt x="145709" y="104025"/>
                  </a:cubicBezTo>
                  <a:cubicBezTo>
                    <a:pt x="145149" y="101822"/>
                    <a:pt x="143518" y="96155"/>
                    <a:pt x="140387" y="91118"/>
                  </a:cubicBezTo>
                  <a:cubicBezTo>
                    <a:pt x="136910" y="85511"/>
                    <a:pt x="132731" y="82439"/>
                    <a:pt x="127980" y="81974"/>
                  </a:cubicBezTo>
                  <a:cubicBezTo>
                    <a:pt x="123956" y="81582"/>
                    <a:pt x="116169" y="80296"/>
                    <a:pt x="108109" y="77843"/>
                  </a:cubicBezTo>
                  <a:cubicBezTo>
                    <a:pt x="111609" y="70021"/>
                    <a:pt x="114812" y="60865"/>
                    <a:pt x="117050" y="52185"/>
                  </a:cubicBezTo>
                  <a:cubicBezTo>
                    <a:pt x="118181" y="47839"/>
                    <a:pt x="119944" y="44708"/>
                    <a:pt x="122087" y="42315"/>
                  </a:cubicBezTo>
                  <a:close/>
                  <a:moveTo>
                    <a:pt x="178451" y="64163"/>
                  </a:moveTo>
                  <a:cubicBezTo>
                    <a:pt x="181380" y="65925"/>
                    <a:pt x="184404" y="67806"/>
                    <a:pt x="187523" y="69830"/>
                  </a:cubicBezTo>
                  <a:cubicBezTo>
                    <a:pt x="188395" y="70535"/>
                    <a:pt x="197316" y="77543"/>
                    <a:pt x="209654" y="77543"/>
                  </a:cubicBezTo>
                  <a:cubicBezTo>
                    <a:pt x="212321" y="77543"/>
                    <a:pt x="215147" y="77216"/>
                    <a:pt x="218087" y="76426"/>
                  </a:cubicBezTo>
                  <a:cubicBezTo>
                    <a:pt x="222111" y="75343"/>
                    <a:pt x="225778" y="74378"/>
                    <a:pt x="229255" y="73592"/>
                  </a:cubicBezTo>
                  <a:lnTo>
                    <a:pt x="229255" y="73592"/>
                  </a:lnTo>
                  <a:cubicBezTo>
                    <a:pt x="227481" y="77271"/>
                    <a:pt x="225231" y="80677"/>
                    <a:pt x="221849" y="83272"/>
                  </a:cubicBezTo>
                  <a:cubicBezTo>
                    <a:pt x="216622" y="87285"/>
                    <a:pt x="211395" y="93512"/>
                    <a:pt x="206335" y="101775"/>
                  </a:cubicBezTo>
                  <a:cubicBezTo>
                    <a:pt x="204109" y="105382"/>
                    <a:pt x="202085" y="109121"/>
                    <a:pt x="200299" y="112954"/>
                  </a:cubicBezTo>
                  <a:cubicBezTo>
                    <a:pt x="197715" y="117562"/>
                    <a:pt x="194774" y="121944"/>
                    <a:pt x="191488" y="126075"/>
                  </a:cubicBezTo>
                  <a:cubicBezTo>
                    <a:pt x="184273" y="121396"/>
                    <a:pt x="176427" y="118789"/>
                    <a:pt x="168878" y="118789"/>
                  </a:cubicBezTo>
                  <a:cubicBezTo>
                    <a:pt x="159972" y="118789"/>
                    <a:pt x="152781" y="114359"/>
                    <a:pt x="148816" y="109633"/>
                  </a:cubicBezTo>
                  <a:cubicBezTo>
                    <a:pt x="150078" y="108478"/>
                    <a:pt x="151459" y="107311"/>
                    <a:pt x="152983" y="106132"/>
                  </a:cubicBezTo>
                  <a:cubicBezTo>
                    <a:pt x="163449" y="98072"/>
                    <a:pt x="168057" y="87273"/>
                    <a:pt x="172510" y="76819"/>
                  </a:cubicBezTo>
                  <a:cubicBezTo>
                    <a:pt x="174391" y="72402"/>
                    <a:pt x="176224" y="68104"/>
                    <a:pt x="178451" y="64163"/>
                  </a:cubicBezTo>
                  <a:close/>
                  <a:moveTo>
                    <a:pt x="66941" y="56160"/>
                  </a:moveTo>
                  <a:cubicBezTo>
                    <a:pt x="67878" y="56160"/>
                    <a:pt x="68816" y="56232"/>
                    <a:pt x="69747" y="56376"/>
                  </a:cubicBezTo>
                  <a:cubicBezTo>
                    <a:pt x="74867" y="57174"/>
                    <a:pt x="79081" y="60031"/>
                    <a:pt x="82272" y="64865"/>
                  </a:cubicBezTo>
                  <a:cubicBezTo>
                    <a:pt x="86642" y="71497"/>
                    <a:pt x="95869" y="76117"/>
                    <a:pt x="105144" y="79188"/>
                  </a:cubicBezTo>
                  <a:cubicBezTo>
                    <a:pt x="100953" y="88082"/>
                    <a:pt x="96536" y="94690"/>
                    <a:pt x="93012" y="96691"/>
                  </a:cubicBezTo>
                  <a:cubicBezTo>
                    <a:pt x="91226" y="97691"/>
                    <a:pt x="89702" y="98286"/>
                    <a:pt x="88356" y="98810"/>
                  </a:cubicBezTo>
                  <a:cubicBezTo>
                    <a:pt x="83915" y="100512"/>
                    <a:pt x="80998" y="101644"/>
                    <a:pt x="75998" y="113002"/>
                  </a:cubicBezTo>
                  <a:cubicBezTo>
                    <a:pt x="73200" y="119336"/>
                    <a:pt x="66306" y="123908"/>
                    <a:pt x="56567" y="125873"/>
                  </a:cubicBezTo>
                  <a:cubicBezTo>
                    <a:pt x="53386" y="126504"/>
                    <a:pt x="50159" y="126826"/>
                    <a:pt x="46921" y="126826"/>
                  </a:cubicBezTo>
                  <a:cubicBezTo>
                    <a:pt x="46862" y="126826"/>
                    <a:pt x="46803" y="126825"/>
                    <a:pt x="46744" y="126825"/>
                  </a:cubicBezTo>
                  <a:cubicBezTo>
                    <a:pt x="47411" y="111859"/>
                    <a:pt x="40267" y="94952"/>
                    <a:pt x="32314" y="84749"/>
                  </a:cubicBezTo>
                  <a:lnTo>
                    <a:pt x="32314" y="84749"/>
                  </a:lnTo>
                  <a:cubicBezTo>
                    <a:pt x="33647" y="85046"/>
                    <a:pt x="35004" y="85201"/>
                    <a:pt x="36362" y="85201"/>
                  </a:cubicBezTo>
                  <a:cubicBezTo>
                    <a:pt x="40005" y="85201"/>
                    <a:pt x="43732" y="84141"/>
                    <a:pt x="47399" y="82034"/>
                  </a:cubicBezTo>
                  <a:cubicBezTo>
                    <a:pt x="55305" y="77498"/>
                    <a:pt x="61901" y="68425"/>
                    <a:pt x="62734" y="60924"/>
                  </a:cubicBezTo>
                  <a:cubicBezTo>
                    <a:pt x="62901" y="59436"/>
                    <a:pt x="63151" y="57960"/>
                    <a:pt x="63472" y="56495"/>
                  </a:cubicBezTo>
                  <a:cubicBezTo>
                    <a:pt x="64619" y="56271"/>
                    <a:pt x="65779" y="56160"/>
                    <a:pt x="66941" y="56160"/>
                  </a:cubicBezTo>
                  <a:close/>
                  <a:moveTo>
                    <a:pt x="107192" y="79843"/>
                  </a:moveTo>
                  <a:cubicBezTo>
                    <a:pt x="115395" y="82355"/>
                    <a:pt x="123361" y="83677"/>
                    <a:pt x="127766" y="84106"/>
                  </a:cubicBezTo>
                  <a:cubicBezTo>
                    <a:pt x="138184" y="85130"/>
                    <a:pt x="142804" y="101310"/>
                    <a:pt x="143625" y="104549"/>
                  </a:cubicBezTo>
                  <a:cubicBezTo>
                    <a:pt x="144006" y="106049"/>
                    <a:pt x="144804" y="107704"/>
                    <a:pt x="145971" y="109359"/>
                  </a:cubicBezTo>
                  <a:cubicBezTo>
                    <a:pt x="141744" y="113478"/>
                    <a:pt x="138886" y="117443"/>
                    <a:pt x="136291" y="121039"/>
                  </a:cubicBezTo>
                  <a:cubicBezTo>
                    <a:pt x="129885" y="129873"/>
                    <a:pt x="124825" y="136874"/>
                    <a:pt x="104394" y="141779"/>
                  </a:cubicBezTo>
                  <a:cubicBezTo>
                    <a:pt x="101977" y="142363"/>
                    <a:pt x="99608" y="143101"/>
                    <a:pt x="97286" y="143970"/>
                  </a:cubicBezTo>
                  <a:cubicBezTo>
                    <a:pt x="97048" y="142720"/>
                    <a:pt x="96822" y="141446"/>
                    <a:pt x="96607" y="140184"/>
                  </a:cubicBezTo>
                  <a:cubicBezTo>
                    <a:pt x="95214" y="132171"/>
                    <a:pt x="93917" y="124611"/>
                    <a:pt x="89047" y="122337"/>
                  </a:cubicBezTo>
                  <a:cubicBezTo>
                    <a:pt x="82975" y="119515"/>
                    <a:pt x="80201" y="112073"/>
                    <a:pt x="79617" y="110311"/>
                  </a:cubicBezTo>
                  <a:cubicBezTo>
                    <a:pt x="83249" y="103072"/>
                    <a:pt x="85570" y="102179"/>
                    <a:pt x="89118" y="100810"/>
                  </a:cubicBezTo>
                  <a:cubicBezTo>
                    <a:pt x="90535" y="100262"/>
                    <a:pt x="92142" y="99631"/>
                    <a:pt x="94059" y="98548"/>
                  </a:cubicBezTo>
                  <a:cubicBezTo>
                    <a:pt x="98762" y="95881"/>
                    <a:pt x="103465" y="87618"/>
                    <a:pt x="106573" y="81153"/>
                  </a:cubicBezTo>
                  <a:cubicBezTo>
                    <a:pt x="106787" y="80724"/>
                    <a:pt x="106990" y="80284"/>
                    <a:pt x="107192" y="79843"/>
                  </a:cubicBezTo>
                  <a:close/>
                  <a:moveTo>
                    <a:pt x="152198" y="0"/>
                  </a:moveTo>
                  <a:cubicBezTo>
                    <a:pt x="151602" y="2238"/>
                    <a:pt x="151055" y="4453"/>
                    <a:pt x="150519" y="6608"/>
                  </a:cubicBezTo>
                  <a:cubicBezTo>
                    <a:pt x="148888" y="13299"/>
                    <a:pt x="147340" y="19598"/>
                    <a:pt x="144959" y="23979"/>
                  </a:cubicBezTo>
                  <a:cubicBezTo>
                    <a:pt x="142458" y="28587"/>
                    <a:pt x="137910" y="30623"/>
                    <a:pt x="133088" y="32778"/>
                  </a:cubicBezTo>
                  <a:cubicBezTo>
                    <a:pt x="129099" y="34564"/>
                    <a:pt x="124801" y="36469"/>
                    <a:pt x="121265" y="40041"/>
                  </a:cubicBezTo>
                  <a:cubicBezTo>
                    <a:pt x="117508" y="39626"/>
                    <a:pt x="113957" y="39463"/>
                    <a:pt x="110558" y="39463"/>
                  </a:cubicBezTo>
                  <a:cubicBezTo>
                    <a:pt x="107904" y="39463"/>
                    <a:pt x="105342" y="39563"/>
                    <a:pt x="102846" y="39719"/>
                  </a:cubicBezTo>
                  <a:cubicBezTo>
                    <a:pt x="100996" y="39837"/>
                    <a:pt x="99235" y="39891"/>
                    <a:pt x="97561" y="39891"/>
                  </a:cubicBezTo>
                  <a:cubicBezTo>
                    <a:pt x="81624" y="39891"/>
                    <a:pt x="73581" y="34994"/>
                    <a:pt x="71545" y="33540"/>
                  </a:cubicBezTo>
                  <a:cubicBezTo>
                    <a:pt x="71628" y="33242"/>
                    <a:pt x="71711" y="32957"/>
                    <a:pt x="71783" y="32659"/>
                  </a:cubicBezTo>
                  <a:cubicBezTo>
                    <a:pt x="73021" y="27849"/>
                    <a:pt x="72616" y="24265"/>
                    <a:pt x="72092" y="19729"/>
                  </a:cubicBezTo>
                  <a:cubicBezTo>
                    <a:pt x="71568" y="15121"/>
                    <a:pt x="70914" y="9430"/>
                    <a:pt x="71557" y="12"/>
                  </a:cubicBezTo>
                  <a:lnTo>
                    <a:pt x="69402" y="12"/>
                  </a:lnTo>
                  <a:cubicBezTo>
                    <a:pt x="68771" y="9537"/>
                    <a:pt x="69425" y="15300"/>
                    <a:pt x="69961" y="19967"/>
                  </a:cubicBezTo>
                  <a:cubicBezTo>
                    <a:pt x="70473" y="24455"/>
                    <a:pt x="70854" y="27706"/>
                    <a:pt x="69711" y="32123"/>
                  </a:cubicBezTo>
                  <a:cubicBezTo>
                    <a:pt x="68771" y="35778"/>
                    <a:pt x="67377" y="39160"/>
                    <a:pt x="65901" y="42743"/>
                  </a:cubicBezTo>
                  <a:cubicBezTo>
                    <a:pt x="63663" y="48185"/>
                    <a:pt x="61341" y="53828"/>
                    <a:pt x="60591" y="60686"/>
                  </a:cubicBezTo>
                  <a:cubicBezTo>
                    <a:pt x="59746" y="68235"/>
                    <a:pt x="52685" y="76521"/>
                    <a:pt x="46327" y="80165"/>
                  </a:cubicBezTo>
                  <a:cubicBezTo>
                    <a:pt x="43757" y="81642"/>
                    <a:pt x="40276" y="83040"/>
                    <a:pt x="36322" y="83040"/>
                  </a:cubicBezTo>
                  <a:cubicBezTo>
                    <a:pt x="34159" y="83040"/>
                    <a:pt x="31854" y="82622"/>
                    <a:pt x="29480" y="81570"/>
                  </a:cubicBezTo>
                  <a:cubicBezTo>
                    <a:pt x="23003" y="78688"/>
                    <a:pt x="19074" y="75724"/>
                    <a:pt x="15609" y="73092"/>
                  </a:cubicBezTo>
                  <a:cubicBezTo>
                    <a:pt x="10978" y="69580"/>
                    <a:pt x="7299" y="66782"/>
                    <a:pt x="0" y="66211"/>
                  </a:cubicBezTo>
                  <a:lnTo>
                    <a:pt x="0" y="68366"/>
                  </a:lnTo>
                  <a:cubicBezTo>
                    <a:pt x="6548" y="68925"/>
                    <a:pt x="9835" y="71414"/>
                    <a:pt x="14311" y="74807"/>
                  </a:cubicBezTo>
                  <a:cubicBezTo>
                    <a:pt x="17836" y="77462"/>
                    <a:pt x="21824" y="80486"/>
                    <a:pt x="28396" y="83439"/>
                  </a:cubicBezTo>
                  <a:cubicBezTo>
                    <a:pt x="36933" y="92797"/>
                    <a:pt x="45327" y="110930"/>
                    <a:pt x="44589" y="126789"/>
                  </a:cubicBezTo>
                  <a:cubicBezTo>
                    <a:pt x="39564" y="126587"/>
                    <a:pt x="34707" y="125658"/>
                    <a:pt x="30682" y="124039"/>
                  </a:cubicBezTo>
                  <a:cubicBezTo>
                    <a:pt x="24764" y="121675"/>
                    <a:pt x="18677" y="120948"/>
                    <a:pt x="13434" y="120948"/>
                  </a:cubicBezTo>
                  <a:cubicBezTo>
                    <a:pt x="7190" y="120948"/>
                    <a:pt x="2142" y="121979"/>
                    <a:pt x="0" y="122503"/>
                  </a:cubicBezTo>
                  <a:lnTo>
                    <a:pt x="0" y="124718"/>
                  </a:lnTo>
                  <a:cubicBezTo>
                    <a:pt x="1583" y="124319"/>
                    <a:pt x="6855" y="123139"/>
                    <a:pt x="13479" y="123139"/>
                  </a:cubicBezTo>
                  <a:cubicBezTo>
                    <a:pt x="18509" y="123139"/>
                    <a:pt x="24319" y="123819"/>
                    <a:pt x="29885" y="126039"/>
                  </a:cubicBezTo>
                  <a:cubicBezTo>
                    <a:pt x="34111" y="127742"/>
                    <a:pt x="39195" y="128718"/>
                    <a:pt x="44458" y="128933"/>
                  </a:cubicBezTo>
                  <a:cubicBezTo>
                    <a:pt x="43994" y="137505"/>
                    <a:pt x="45851" y="140244"/>
                    <a:pt x="47816" y="143161"/>
                  </a:cubicBezTo>
                  <a:cubicBezTo>
                    <a:pt x="49506" y="145661"/>
                    <a:pt x="51411" y="148483"/>
                    <a:pt x="52185" y="156043"/>
                  </a:cubicBezTo>
                  <a:cubicBezTo>
                    <a:pt x="52340" y="157460"/>
                    <a:pt x="52352" y="158889"/>
                    <a:pt x="52233" y="160306"/>
                  </a:cubicBezTo>
                  <a:lnTo>
                    <a:pt x="54376" y="160306"/>
                  </a:lnTo>
                  <a:cubicBezTo>
                    <a:pt x="54507" y="158817"/>
                    <a:pt x="54483" y="157305"/>
                    <a:pt x="54328" y="155817"/>
                  </a:cubicBezTo>
                  <a:cubicBezTo>
                    <a:pt x="53495" y="147733"/>
                    <a:pt x="51423" y="144661"/>
                    <a:pt x="49601" y="141958"/>
                  </a:cubicBezTo>
                  <a:cubicBezTo>
                    <a:pt x="47685" y="139136"/>
                    <a:pt x="46161" y="136874"/>
                    <a:pt x="46613" y="128980"/>
                  </a:cubicBezTo>
                  <a:lnTo>
                    <a:pt x="46732" y="128980"/>
                  </a:lnTo>
                  <a:cubicBezTo>
                    <a:pt x="46791" y="128980"/>
                    <a:pt x="46851" y="128981"/>
                    <a:pt x="46910" y="128981"/>
                  </a:cubicBezTo>
                  <a:cubicBezTo>
                    <a:pt x="50292" y="128981"/>
                    <a:pt x="53672" y="128647"/>
                    <a:pt x="56995" y="127980"/>
                  </a:cubicBezTo>
                  <a:cubicBezTo>
                    <a:pt x="67437" y="125873"/>
                    <a:pt x="74878" y="120860"/>
                    <a:pt x="77962" y="113871"/>
                  </a:cubicBezTo>
                  <a:cubicBezTo>
                    <a:pt x="78093" y="113574"/>
                    <a:pt x="78212" y="113288"/>
                    <a:pt x="78343" y="113014"/>
                  </a:cubicBezTo>
                  <a:cubicBezTo>
                    <a:pt x="79700" y="116252"/>
                    <a:pt x="82713" y="121753"/>
                    <a:pt x="88130" y="124289"/>
                  </a:cubicBezTo>
                  <a:cubicBezTo>
                    <a:pt x="91976" y="126075"/>
                    <a:pt x="93262" y="133433"/>
                    <a:pt x="94488" y="140553"/>
                  </a:cubicBezTo>
                  <a:cubicBezTo>
                    <a:pt x="94738" y="141958"/>
                    <a:pt x="94976" y="143375"/>
                    <a:pt x="95250" y="144780"/>
                  </a:cubicBezTo>
                  <a:cubicBezTo>
                    <a:pt x="86166" y="148590"/>
                    <a:pt x="78748" y="154269"/>
                    <a:pt x="71819" y="160306"/>
                  </a:cubicBezTo>
                  <a:lnTo>
                    <a:pt x="75117" y="160306"/>
                  </a:lnTo>
                  <a:cubicBezTo>
                    <a:pt x="81260" y="155091"/>
                    <a:pt x="87868" y="150280"/>
                    <a:pt x="95691" y="146935"/>
                  </a:cubicBezTo>
                  <a:cubicBezTo>
                    <a:pt x="96369" y="150102"/>
                    <a:pt x="97238" y="153078"/>
                    <a:pt x="98512" y="155448"/>
                  </a:cubicBezTo>
                  <a:cubicBezTo>
                    <a:pt x="99453" y="157186"/>
                    <a:pt x="100727" y="158805"/>
                    <a:pt x="102179" y="160306"/>
                  </a:cubicBezTo>
                  <a:lnTo>
                    <a:pt x="105311" y="160306"/>
                  </a:lnTo>
                  <a:cubicBezTo>
                    <a:pt x="103322" y="158531"/>
                    <a:pt x="101572" y="156555"/>
                    <a:pt x="100417" y="154424"/>
                  </a:cubicBezTo>
                  <a:cubicBezTo>
                    <a:pt x="99203" y="152197"/>
                    <a:pt x="98381" y="149257"/>
                    <a:pt x="97715" y="146113"/>
                  </a:cubicBezTo>
                  <a:cubicBezTo>
                    <a:pt x="100060" y="145208"/>
                    <a:pt x="102465" y="144470"/>
                    <a:pt x="104906" y="143887"/>
                  </a:cubicBezTo>
                  <a:cubicBezTo>
                    <a:pt x="126111" y="138779"/>
                    <a:pt x="131636" y="131147"/>
                    <a:pt x="138029" y="122301"/>
                  </a:cubicBezTo>
                  <a:cubicBezTo>
                    <a:pt x="140660" y="118669"/>
                    <a:pt x="143351" y="114955"/>
                    <a:pt x="147304" y="111085"/>
                  </a:cubicBezTo>
                  <a:cubicBezTo>
                    <a:pt x="151674" y="116205"/>
                    <a:pt x="159401" y="120932"/>
                    <a:pt x="168890" y="120932"/>
                  </a:cubicBezTo>
                  <a:cubicBezTo>
                    <a:pt x="175962" y="120932"/>
                    <a:pt x="183332" y="123384"/>
                    <a:pt x="190131" y="127754"/>
                  </a:cubicBezTo>
                  <a:cubicBezTo>
                    <a:pt x="181951" y="137600"/>
                    <a:pt x="171712" y="146161"/>
                    <a:pt x="159508" y="153305"/>
                  </a:cubicBezTo>
                  <a:cubicBezTo>
                    <a:pt x="155079" y="155888"/>
                    <a:pt x="150507" y="158222"/>
                    <a:pt x="145816" y="160306"/>
                  </a:cubicBezTo>
                  <a:lnTo>
                    <a:pt x="150924" y="160306"/>
                  </a:lnTo>
                  <a:cubicBezTo>
                    <a:pt x="154055" y="158782"/>
                    <a:pt x="157305" y="157079"/>
                    <a:pt x="160603" y="155150"/>
                  </a:cubicBezTo>
                  <a:cubicBezTo>
                    <a:pt x="173105" y="147852"/>
                    <a:pt x="183571" y="139077"/>
                    <a:pt x="191929" y="128956"/>
                  </a:cubicBezTo>
                  <a:cubicBezTo>
                    <a:pt x="197156" y="132635"/>
                    <a:pt x="202001" y="137469"/>
                    <a:pt x="206061" y="143208"/>
                  </a:cubicBezTo>
                  <a:cubicBezTo>
                    <a:pt x="209752" y="148411"/>
                    <a:pt x="211741" y="153221"/>
                    <a:pt x="213503" y="157460"/>
                  </a:cubicBezTo>
                  <a:cubicBezTo>
                    <a:pt x="213908" y="158436"/>
                    <a:pt x="214301" y="159389"/>
                    <a:pt x="214694" y="160306"/>
                  </a:cubicBezTo>
                  <a:lnTo>
                    <a:pt x="217051" y="160306"/>
                  </a:lnTo>
                  <a:cubicBezTo>
                    <a:pt x="216527" y="159139"/>
                    <a:pt x="216015" y="157924"/>
                    <a:pt x="215479" y="156638"/>
                  </a:cubicBezTo>
                  <a:cubicBezTo>
                    <a:pt x="213681" y="152293"/>
                    <a:pt x="211634" y="147375"/>
                    <a:pt x="207812" y="141958"/>
                  </a:cubicBezTo>
                  <a:cubicBezTo>
                    <a:pt x="203645" y="136064"/>
                    <a:pt x="198656" y="131100"/>
                    <a:pt x="193262" y="127290"/>
                  </a:cubicBezTo>
                  <a:cubicBezTo>
                    <a:pt x="196596" y="123087"/>
                    <a:pt x="199573" y="118622"/>
                    <a:pt x="202192" y="113955"/>
                  </a:cubicBezTo>
                  <a:lnTo>
                    <a:pt x="202228" y="113871"/>
                  </a:lnTo>
                  <a:cubicBezTo>
                    <a:pt x="202323" y="113669"/>
                    <a:pt x="211157" y="94166"/>
                    <a:pt x="223147" y="84963"/>
                  </a:cubicBezTo>
                  <a:cubicBezTo>
                    <a:pt x="227350" y="81736"/>
                    <a:pt x="229898" y="77510"/>
                    <a:pt x="231874" y="73021"/>
                  </a:cubicBezTo>
                  <a:cubicBezTo>
                    <a:pt x="236684" y="72039"/>
                    <a:pt x="241148" y="71454"/>
                    <a:pt x="245662" y="71454"/>
                  </a:cubicBezTo>
                  <a:cubicBezTo>
                    <a:pt x="249963" y="71454"/>
                    <a:pt x="254309" y="71986"/>
                    <a:pt x="259044" y="73211"/>
                  </a:cubicBezTo>
                  <a:cubicBezTo>
                    <a:pt x="266688" y="75188"/>
                    <a:pt x="271308" y="81332"/>
                    <a:pt x="275368" y="86749"/>
                  </a:cubicBezTo>
                  <a:cubicBezTo>
                    <a:pt x="278737" y="91226"/>
                    <a:pt x="281642" y="95107"/>
                    <a:pt x="285643" y="95714"/>
                  </a:cubicBezTo>
                  <a:lnTo>
                    <a:pt x="285750" y="95012"/>
                  </a:lnTo>
                  <a:lnTo>
                    <a:pt x="285750" y="93547"/>
                  </a:lnTo>
                  <a:cubicBezTo>
                    <a:pt x="282714" y="92940"/>
                    <a:pt x="280095" y="89463"/>
                    <a:pt x="277082" y="85451"/>
                  </a:cubicBezTo>
                  <a:cubicBezTo>
                    <a:pt x="273010" y="80034"/>
                    <a:pt x="267950" y="73295"/>
                    <a:pt x="259568" y="71128"/>
                  </a:cubicBezTo>
                  <a:cubicBezTo>
                    <a:pt x="254628" y="69848"/>
                    <a:pt x="250112" y="69296"/>
                    <a:pt x="245656" y="69296"/>
                  </a:cubicBezTo>
                  <a:cubicBezTo>
                    <a:pt x="241445" y="69296"/>
                    <a:pt x="237288" y="69789"/>
                    <a:pt x="232874" y="70628"/>
                  </a:cubicBezTo>
                  <a:cubicBezTo>
                    <a:pt x="233410" y="69294"/>
                    <a:pt x="233910" y="67961"/>
                    <a:pt x="234410" y="66627"/>
                  </a:cubicBezTo>
                  <a:cubicBezTo>
                    <a:pt x="236982" y="59746"/>
                    <a:pt x="239411" y="53245"/>
                    <a:pt x="245566" y="49959"/>
                  </a:cubicBezTo>
                  <a:cubicBezTo>
                    <a:pt x="246221" y="49911"/>
                    <a:pt x="246888" y="49840"/>
                    <a:pt x="247567" y="49768"/>
                  </a:cubicBezTo>
                  <a:cubicBezTo>
                    <a:pt x="264045" y="47982"/>
                    <a:pt x="269724" y="38957"/>
                    <a:pt x="271641" y="33742"/>
                  </a:cubicBezTo>
                  <a:cubicBezTo>
                    <a:pt x="274487" y="26003"/>
                    <a:pt x="272879" y="16824"/>
                    <a:pt x="267748" y="11394"/>
                  </a:cubicBezTo>
                  <a:cubicBezTo>
                    <a:pt x="265164" y="8668"/>
                    <a:pt x="261807" y="4644"/>
                    <a:pt x="258520" y="12"/>
                  </a:cubicBezTo>
                  <a:lnTo>
                    <a:pt x="255901" y="12"/>
                  </a:lnTo>
                  <a:cubicBezTo>
                    <a:pt x="259818" y="5632"/>
                    <a:pt x="263759" y="10299"/>
                    <a:pt x="266200" y="12871"/>
                  </a:cubicBezTo>
                  <a:cubicBezTo>
                    <a:pt x="270724" y="17645"/>
                    <a:pt x="272165" y="26122"/>
                    <a:pt x="269641" y="32992"/>
                  </a:cubicBezTo>
                  <a:cubicBezTo>
                    <a:pt x="266617" y="41208"/>
                    <a:pt x="258699" y="46399"/>
                    <a:pt x="247340" y="47625"/>
                  </a:cubicBezTo>
                  <a:cubicBezTo>
                    <a:pt x="244541" y="47930"/>
                    <a:pt x="241911" y="48060"/>
                    <a:pt x="239424" y="48060"/>
                  </a:cubicBezTo>
                  <a:cubicBezTo>
                    <a:pt x="231823" y="48060"/>
                    <a:pt x="225561" y="46850"/>
                    <a:pt x="219873" y="45756"/>
                  </a:cubicBezTo>
                  <a:cubicBezTo>
                    <a:pt x="215191" y="44857"/>
                    <a:pt x="210798" y="44011"/>
                    <a:pt x="206344" y="44011"/>
                  </a:cubicBezTo>
                  <a:cubicBezTo>
                    <a:pt x="200887" y="44011"/>
                    <a:pt x="195340" y="45281"/>
                    <a:pt x="189059" y="49280"/>
                  </a:cubicBezTo>
                  <a:cubicBezTo>
                    <a:pt x="184094" y="52435"/>
                    <a:pt x="180546" y="56555"/>
                    <a:pt x="177689" y="61198"/>
                  </a:cubicBezTo>
                  <a:cubicBezTo>
                    <a:pt x="155138" y="47923"/>
                    <a:pt x="138136" y="42362"/>
                    <a:pt x="124051" y="40386"/>
                  </a:cubicBezTo>
                  <a:cubicBezTo>
                    <a:pt x="127040" y="37826"/>
                    <a:pt x="130528" y="36266"/>
                    <a:pt x="133957" y="34731"/>
                  </a:cubicBezTo>
                  <a:cubicBezTo>
                    <a:pt x="139125" y="32421"/>
                    <a:pt x="144006" y="30242"/>
                    <a:pt x="146852" y="24991"/>
                  </a:cubicBezTo>
                  <a:cubicBezTo>
                    <a:pt x="149352" y="20372"/>
                    <a:pt x="150936" y="13942"/>
                    <a:pt x="152614" y="7120"/>
                  </a:cubicBezTo>
                  <a:cubicBezTo>
                    <a:pt x="153186" y="4798"/>
                    <a:pt x="153781" y="2405"/>
                    <a:pt x="1544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964475" y="2017650"/>
              <a:ext cx="345600" cy="183375"/>
            </a:xfrm>
            <a:custGeom>
              <a:avLst/>
              <a:gdLst/>
              <a:ahLst/>
              <a:cxnLst/>
              <a:rect l="l" t="t" r="r" b="b"/>
              <a:pathLst>
                <a:path w="13824" h="7335" extrusionOk="0">
                  <a:moveTo>
                    <a:pt x="0" y="0"/>
                  </a:moveTo>
                  <a:lnTo>
                    <a:pt x="0" y="7334"/>
                  </a:lnTo>
                  <a:lnTo>
                    <a:pt x="13824" y="7334"/>
                  </a:lnTo>
                  <a:lnTo>
                    <a:pt x="13824" y="0"/>
                  </a:lnTo>
                  <a:close/>
                </a:path>
              </a:pathLst>
            </a:custGeom>
            <a:solidFill>
              <a:srgbClr val="539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532575" y="3022525"/>
              <a:ext cx="335475" cy="183375"/>
            </a:xfrm>
            <a:custGeom>
              <a:avLst/>
              <a:gdLst/>
              <a:ahLst/>
              <a:cxnLst/>
              <a:rect l="l" t="t" r="r" b="b"/>
              <a:pathLst>
                <a:path w="13419" h="7335" extrusionOk="0">
                  <a:moveTo>
                    <a:pt x="0" y="1"/>
                  </a:moveTo>
                  <a:lnTo>
                    <a:pt x="0" y="7335"/>
                  </a:lnTo>
                  <a:lnTo>
                    <a:pt x="13419" y="7335"/>
                  </a:lnTo>
                  <a:lnTo>
                    <a:pt x="13419" y="1"/>
                  </a:lnTo>
                  <a:close/>
                </a:path>
              </a:pathLst>
            </a:custGeom>
            <a:solidFill>
              <a:srgbClr val="539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7655" y="3807866"/>
              <a:ext cx="335800" cy="183375"/>
            </a:xfrm>
            <a:custGeom>
              <a:avLst/>
              <a:gdLst/>
              <a:ahLst/>
              <a:cxnLst/>
              <a:rect l="l" t="t" r="r" b="b"/>
              <a:pathLst>
                <a:path w="13432" h="7335" extrusionOk="0">
                  <a:moveTo>
                    <a:pt x="1" y="0"/>
                  </a:moveTo>
                  <a:lnTo>
                    <a:pt x="1" y="7334"/>
                  </a:lnTo>
                  <a:lnTo>
                    <a:pt x="13431" y="7334"/>
                  </a:lnTo>
                  <a:lnTo>
                    <a:pt x="134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27547" y="2526708"/>
              <a:ext cx="428650" cy="183400"/>
            </a:xfrm>
            <a:custGeom>
              <a:avLst/>
              <a:gdLst/>
              <a:ahLst/>
              <a:cxnLst/>
              <a:rect l="l" t="t" r="r" b="b"/>
              <a:pathLst>
                <a:path w="17146" h="7336" extrusionOk="0">
                  <a:moveTo>
                    <a:pt x="0" y="1"/>
                  </a:moveTo>
                  <a:lnTo>
                    <a:pt x="0" y="7335"/>
                  </a:lnTo>
                  <a:lnTo>
                    <a:pt x="17145" y="7335"/>
                  </a:lnTo>
                  <a:lnTo>
                    <a:pt x="17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073413" y="4580450"/>
              <a:ext cx="422100" cy="183675"/>
            </a:xfrm>
            <a:custGeom>
              <a:avLst/>
              <a:gdLst/>
              <a:ahLst/>
              <a:cxnLst/>
              <a:rect l="l" t="t" r="r" b="b"/>
              <a:pathLst>
                <a:path w="16884" h="7347" extrusionOk="0">
                  <a:moveTo>
                    <a:pt x="1" y="1"/>
                  </a:moveTo>
                  <a:lnTo>
                    <a:pt x="1" y="7347"/>
                  </a:lnTo>
                  <a:lnTo>
                    <a:pt x="16884" y="7347"/>
                  </a:lnTo>
                  <a:lnTo>
                    <a:pt x="168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24522" y="1420252"/>
              <a:ext cx="422400" cy="183675"/>
            </a:xfrm>
            <a:custGeom>
              <a:avLst/>
              <a:gdLst/>
              <a:ahLst/>
              <a:cxnLst/>
              <a:rect l="l" t="t" r="r" b="b"/>
              <a:pathLst>
                <a:path w="16896" h="7347" extrusionOk="0">
                  <a:moveTo>
                    <a:pt x="1" y="1"/>
                  </a:moveTo>
                  <a:lnTo>
                    <a:pt x="1" y="7347"/>
                  </a:lnTo>
                  <a:lnTo>
                    <a:pt x="16896" y="7347"/>
                  </a:lnTo>
                  <a:lnTo>
                    <a:pt x="16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46092" y="1029853"/>
              <a:ext cx="319400" cy="183375"/>
            </a:xfrm>
            <a:custGeom>
              <a:avLst/>
              <a:gdLst/>
              <a:ahLst/>
              <a:cxnLst/>
              <a:rect l="l" t="t" r="r" b="b"/>
              <a:pathLst>
                <a:path w="12776" h="7335" extrusionOk="0">
                  <a:moveTo>
                    <a:pt x="0" y="0"/>
                  </a:moveTo>
                  <a:lnTo>
                    <a:pt x="0" y="7335"/>
                  </a:lnTo>
                  <a:lnTo>
                    <a:pt x="12776" y="7335"/>
                  </a:lnTo>
                  <a:lnTo>
                    <a:pt x="1277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19;p2"/>
          <p:cNvSpPr txBox="1">
            <a:spLocks noGrp="1"/>
          </p:cNvSpPr>
          <p:nvPr>
            <p:ph type="ctrTitle"/>
          </p:nvPr>
        </p:nvSpPr>
        <p:spPr>
          <a:xfrm>
            <a:off x="1395450" y="1458054"/>
            <a:ext cx="6353100" cy="18657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7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1"/>
          </p:nvPr>
        </p:nvSpPr>
        <p:spPr>
          <a:xfrm>
            <a:off x="1178975" y="3542217"/>
            <a:ext cx="6763200" cy="752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33"/>
          <p:cNvGrpSpPr/>
          <p:nvPr/>
        </p:nvGrpSpPr>
        <p:grpSpPr>
          <a:xfrm>
            <a:off x="-1509775" y="-1051988"/>
            <a:ext cx="10720800" cy="8547429"/>
            <a:chOff x="-1509775" y="-1051988"/>
            <a:chExt cx="10720800" cy="8547429"/>
          </a:xfrm>
        </p:grpSpPr>
        <p:sp>
          <p:nvSpPr>
            <p:cNvPr id="496" name="Google Shape;496;p33"/>
            <p:cNvSpPr/>
            <p:nvPr/>
          </p:nvSpPr>
          <p:spPr>
            <a:xfrm rot="10800000">
              <a:off x="-1509775" y="4569225"/>
              <a:ext cx="4365049" cy="2926215"/>
            </a:xfrm>
            <a:custGeom>
              <a:avLst/>
              <a:gdLst/>
              <a:ahLst/>
              <a:cxnLst/>
              <a:rect l="l" t="t" r="r" b="b"/>
              <a:pathLst>
                <a:path w="108705" h="72873" extrusionOk="0">
                  <a:moveTo>
                    <a:pt x="21537" y="1"/>
                  </a:moveTo>
                  <a:cubicBezTo>
                    <a:pt x="20162" y="1"/>
                    <a:pt x="18789" y="150"/>
                    <a:pt x="17443" y="467"/>
                  </a:cubicBezTo>
                  <a:cubicBezTo>
                    <a:pt x="14872" y="1098"/>
                    <a:pt x="12455" y="2265"/>
                    <a:pt x="10359" y="3908"/>
                  </a:cubicBezTo>
                  <a:cubicBezTo>
                    <a:pt x="6704" y="6778"/>
                    <a:pt x="3942" y="10623"/>
                    <a:pt x="2406" y="15005"/>
                  </a:cubicBezTo>
                  <a:cubicBezTo>
                    <a:pt x="1" y="21887"/>
                    <a:pt x="465" y="29495"/>
                    <a:pt x="2322" y="36531"/>
                  </a:cubicBezTo>
                  <a:cubicBezTo>
                    <a:pt x="4632" y="45258"/>
                    <a:pt x="9169" y="53486"/>
                    <a:pt x="15872" y="59546"/>
                  </a:cubicBezTo>
                  <a:cubicBezTo>
                    <a:pt x="23444" y="66392"/>
                    <a:pt x="33433" y="70119"/>
                    <a:pt x="43494" y="71845"/>
                  </a:cubicBezTo>
                  <a:cubicBezTo>
                    <a:pt x="47363" y="72508"/>
                    <a:pt x="51330" y="72873"/>
                    <a:pt x="55287" y="72873"/>
                  </a:cubicBezTo>
                  <a:cubicBezTo>
                    <a:pt x="64894" y="72873"/>
                    <a:pt x="74447" y="70724"/>
                    <a:pt x="82416" y="65487"/>
                  </a:cubicBezTo>
                  <a:cubicBezTo>
                    <a:pt x="89512" y="60832"/>
                    <a:pt x="95001" y="53926"/>
                    <a:pt x="98477" y="46187"/>
                  </a:cubicBezTo>
                  <a:cubicBezTo>
                    <a:pt x="103121" y="35876"/>
                    <a:pt x="108705" y="15064"/>
                    <a:pt x="94846" y="9135"/>
                  </a:cubicBezTo>
                  <a:cubicBezTo>
                    <a:pt x="93101" y="8418"/>
                    <a:pt x="91265" y="8067"/>
                    <a:pt x="89441" y="8067"/>
                  </a:cubicBezTo>
                  <a:cubicBezTo>
                    <a:pt x="86087" y="8067"/>
                    <a:pt x="82776" y="9253"/>
                    <a:pt x="80154" y="11528"/>
                  </a:cubicBezTo>
                  <a:cubicBezTo>
                    <a:pt x="75213" y="15922"/>
                    <a:pt x="74046" y="23101"/>
                    <a:pt x="70521" y="28685"/>
                  </a:cubicBezTo>
                  <a:cubicBezTo>
                    <a:pt x="68509" y="31876"/>
                    <a:pt x="65592" y="34614"/>
                    <a:pt x="62020" y="35829"/>
                  </a:cubicBezTo>
                  <a:cubicBezTo>
                    <a:pt x="60773" y="36255"/>
                    <a:pt x="59446" y="36475"/>
                    <a:pt x="58124" y="36475"/>
                  </a:cubicBezTo>
                  <a:cubicBezTo>
                    <a:pt x="55647" y="36475"/>
                    <a:pt x="53192" y="35705"/>
                    <a:pt x="51329" y="34090"/>
                  </a:cubicBezTo>
                  <a:cubicBezTo>
                    <a:pt x="47280" y="30578"/>
                    <a:pt x="46899" y="24613"/>
                    <a:pt x="45244" y="19839"/>
                  </a:cubicBezTo>
                  <a:cubicBezTo>
                    <a:pt x="43363" y="14433"/>
                    <a:pt x="40161" y="9040"/>
                    <a:pt x="35839" y="5408"/>
                  </a:cubicBezTo>
                  <a:cubicBezTo>
                    <a:pt x="31934" y="2124"/>
                    <a:pt x="26720" y="1"/>
                    <a:pt x="21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3"/>
            <p:cNvSpPr/>
            <p:nvPr/>
          </p:nvSpPr>
          <p:spPr>
            <a:xfrm>
              <a:off x="3223025" y="4848493"/>
              <a:ext cx="368875" cy="374250"/>
            </a:xfrm>
            <a:custGeom>
              <a:avLst/>
              <a:gdLst/>
              <a:ahLst/>
              <a:cxnLst/>
              <a:rect l="l" t="t" r="r" b="b"/>
              <a:pathLst>
                <a:path w="14755" h="14970" extrusionOk="0">
                  <a:moveTo>
                    <a:pt x="14746" y="0"/>
                  </a:moveTo>
                  <a:cubicBezTo>
                    <a:pt x="14709" y="410"/>
                    <a:pt x="14858" y="1453"/>
                    <a:pt x="14523" y="2458"/>
                  </a:cubicBezTo>
                  <a:cubicBezTo>
                    <a:pt x="14188" y="3464"/>
                    <a:pt x="13742" y="5102"/>
                    <a:pt x="12736" y="6033"/>
                  </a:cubicBezTo>
                  <a:cubicBezTo>
                    <a:pt x="11731" y="6964"/>
                    <a:pt x="9831" y="7337"/>
                    <a:pt x="8490" y="8044"/>
                  </a:cubicBezTo>
                  <a:cubicBezTo>
                    <a:pt x="7149" y="8752"/>
                    <a:pt x="5809" y="9422"/>
                    <a:pt x="4692" y="10278"/>
                  </a:cubicBezTo>
                  <a:cubicBezTo>
                    <a:pt x="3575" y="11135"/>
                    <a:pt x="2569" y="12401"/>
                    <a:pt x="1787" y="13183"/>
                  </a:cubicBezTo>
                  <a:cubicBezTo>
                    <a:pt x="1005" y="13965"/>
                    <a:pt x="298" y="14672"/>
                    <a:pt x="0" y="14970"/>
                  </a:cubicBez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98" name="Google Shape;498;p33"/>
            <p:cNvSpPr/>
            <p:nvPr/>
          </p:nvSpPr>
          <p:spPr>
            <a:xfrm>
              <a:off x="396586" y="4417229"/>
              <a:ext cx="955203" cy="737316"/>
            </a:xfrm>
            <a:custGeom>
              <a:avLst/>
              <a:gdLst/>
              <a:ahLst/>
              <a:cxnLst/>
              <a:rect l="l" t="t" r="r" b="b"/>
              <a:pathLst>
                <a:path w="37984" h="30386" extrusionOk="0">
                  <a:moveTo>
                    <a:pt x="0" y="0"/>
                  </a:moveTo>
                  <a:cubicBezTo>
                    <a:pt x="1341" y="1303"/>
                    <a:pt x="6219" y="5549"/>
                    <a:pt x="8044" y="7820"/>
                  </a:cubicBezTo>
                  <a:cubicBezTo>
                    <a:pt x="9869" y="10092"/>
                    <a:pt x="9460" y="12102"/>
                    <a:pt x="10949" y="13629"/>
                  </a:cubicBezTo>
                  <a:cubicBezTo>
                    <a:pt x="12439" y="15156"/>
                    <a:pt x="15082" y="16273"/>
                    <a:pt x="16981" y="16980"/>
                  </a:cubicBezTo>
                  <a:cubicBezTo>
                    <a:pt x="18880" y="17688"/>
                    <a:pt x="20184" y="17278"/>
                    <a:pt x="22344" y="17874"/>
                  </a:cubicBezTo>
                  <a:cubicBezTo>
                    <a:pt x="24504" y="18470"/>
                    <a:pt x="27966" y="19103"/>
                    <a:pt x="29940" y="20555"/>
                  </a:cubicBezTo>
                  <a:cubicBezTo>
                    <a:pt x="31914" y="22007"/>
                    <a:pt x="32845" y="24950"/>
                    <a:pt x="34186" y="26588"/>
                  </a:cubicBezTo>
                  <a:cubicBezTo>
                    <a:pt x="35527" y="28227"/>
                    <a:pt x="37351" y="29753"/>
                    <a:pt x="37984" y="30386"/>
                  </a:cubicBez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99" name="Google Shape;499;p33"/>
            <p:cNvSpPr/>
            <p:nvPr/>
          </p:nvSpPr>
          <p:spPr>
            <a:xfrm>
              <a:off x="245750" y="4358641"/>
              <a:ext cx="430125" cy="929975"/>
            </a:xfrm>
            <a:custGeom>
              <a:avLst/>
              <a:gdLst/>
              <a:ahLst/>
              <a:cxnLst/>
              <a:rect l="l" t="t" r="r" b="b"/>
              <a:pathLst>
                <a:path w="17205" h="37199" extrusionOk="0">
                  <a:moveTo>
                    <a:pt x="9385" y="379"/>
                  </a:moveTo>
                  <a:cubicBezTo>
                    <a:pt x="9385" y="342"/>
                    <a:pt x="9906" y="-283"/>
                    <a:pt x="9385" y="156"/>
                  </a:cubicBezTo>
                  <a:cubicBezTo>
                    <a:pt x="8864" y="595"/>
                    <a:pt x="7486" y="1942"/>
                    <a:pt x="6257" y="3014"/>
                  </a:cubicBezTo>
                  <a:cubicBezTo>
                    <a:pt x="5028" y="4086"/>
                    <a:pt x="3055" y="4690"/>
                    <a:pt x="2012" y="6589"/>
                  </a:cubicBezTo>
                  <a:cubicBezTo>
                    <a:pt x="969" y="8488"/>
                    <a:pt x="-36" y="11877"/>
                    <a:pt x="1" y="14409"/>
                  </a:cubicBezTo>
                  <a:cubicBezTo>
                    <a:pt x="38" y="16941"/>
                    <a:pt x="1267" y="19734"/>
                    <a:pt x="2235" y="21782"/>
                  </a:cubicBezTo>
                  <a:cubicBezTo>
                    <a:pt x="3203" y="23830"/>
                    <a:pt x="4097" y="24985"/>
                    <a:pt x="5810" y="26698"/>
                  </a:cubicBezTo>
                  <a:cubicBezTo>
                    <a:pt x="7523" y="28411"/>
                    <a:pt x="10614" y="30310"/>
                    <a:pt x="12513" y="32060"/>
                  </a:cubicBezTo>
                  <a:cubicBezTo>
                    <a:pt x="14412" y="33810"/>
                    <a:pt x="16423" y="36343"/>
                    <a:pt x="17205" y="37199"/>
                  </a:cubicBez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00" name="Google Shape;500;p33"/>
            <p:cNvSpPr/>
            <p:nvPr/>
          </p:nvSpPr>
          <p:spPr>
            <a:xfrm rot="2497583" flipH="1">
              <a:off x="-734542" y="-659075"/>
              <a:ext cx="1766335" cy="1534592"/>
            </a:xfrm>
            <a:custGeom>
              <a:avLst/>
              <a:gdLst/>
              <a:ahLst/>
              <a:cxnLst/>
              <a:rect l="l" t="t" r="r" b="b"/>
              <a:pathLst>
                <a:path w="132729" h="115315" extrusionOk="0">
                  <a:moveTo>
                    <a:pt x="61649" y="1"/>
                  </a:moveTo>
                  <a:cubicBezTo>
                    <a:pt x="60547" y="1"/>
                    <a:pt x="59412" y="29"/>
                    <a:pt x="58242" y="87"/>
                  </a:cubicBezTo>
                  <a:cubicBezTo>
                    <a:pt x="10841" y="2489"/>
                    <a:pt x="0" y="41317"/>
                    <a:pt x="17479" y="76308"/>
                  </a:cubicBezTo>
                  <a:cubicBezTo>
                    <a:pt x="26759" y="94935"/>
                    <a:pt x="61753" y="115314"/>
                    <a:pt x="85177" y="115314"/>
                  </a:cubicBezTo>
                  <a:cubicBezTo>
                    <a:pt x="85496" y="115314"/>
                    <a:pt x="85813" y="115311"/>
                    <a:pt x="86128" y="115303"/>
                  </a:cubicBezTo>
                  <a:cubicBezTo>
                    <a:pt x="97937" y="115003"/>
                    <a:pt x="122020" y="108665"/>
                    <a:pt x="126190" y="97791"/>
                  </a:cubicBezTo>
                  <a:cubicBezTo>
                    <a:pt x="132728" y="80712"/>
                    <a:pt x="113748" y="74407"/>
                    <a:pt x="108544" y="59730"/>
                  </a:cubicBezTo>
                  <a:cubicBezTo>
                    <a:pt x="98282" y="30918"/>
                    <a:pt x="97916" y="1"/>
                    <a:pt x="61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3"/>
            <p:cNvSpPr/>
            <p:nvPr/>
          </p:nvSpPr>
          <p:spPr>
            <a:xfrm>
              <a:off x="-61450" y="4204956"/>
              <a:ext cx="1843725" cy="813300"/>
            </a:xfrm>
            <a:custGeom>
              <a:avLst/>
              <a:gdLst/>
              <a:ahLst/>
              <a:cxnLst/>
              <a:rect l="l" t="t" r="r" b="b"/>
              <a:pathLst>
                <a:path w="73749" h="32532" extrusionOk="0">
                  <a:moveTo>
                    <a:pt x="0" y="717"/>
                  </a:moveTo>
                  <a:cubicBezTo>
                    <a:pt x="1564" y="643"/>
                    <a:pt x="6144" y="-511"/>
                    <a:pt x="9384" y="271"/>
                  </a:cubicBezTo>
                  <a:cubicBezTo>
                    <a:pt x="12624" y="1053"/>
                    <a:pt x="16348" y="4256"/>
                    <a:pt x="19439" y="5410"/>
                  </a:cubicBezTo>
                  <a:cubicBezTo>
                    <a:pt x="22530" y="6564"/>
                    <a:pt x="25248" y="6117"/>
                    <a:pt x="27929" y="7197"/>
                  </a:cubicBezTo>
                  <a:cubicBezTo>
                    <a:pt x="30610" y="8277"/>
                    <a:pt x="32323" y="10958"/>
                    <a:pt x="35526" y="11889"/>
                  </a:cubicBezTo>
                  <a:cubicBezTo>
                    <a:pt x="38729" y="12820"/>
                    <a:pt x="43682" y="11517"/>
                    <a:pt x="47145" y="12783"/>
                  </a:cubicBezTo>
                  <a:cubicBezTo>
                    <a:pt x="50608" y="14049"/>
                    <a:pt x="53922" y="17810"/>
                    <a:pt x="56305" y="19486"/>
                  </a:cubicBezTo>
                  <a:cubicBezTo>
                    <a:pt x="58688" y="21162"/>
                    <a:pt x="59444" y="22206"/>
                    <a:pt x="61444" y="22837"/>
                  </a:cubicBezTo>
                  <a:cubicBezTo>
                    <a:pt x="63444" y="23469"/>
                    <a:pt x="66860" y="22611"/>
                    <a:pt x="68303" y="23275"/>
                  </a:cubicBezTo>
                  <a:cubicBezTo>
                    <a:pt x="69746" y="23939"/>
                    <a:pt x="69543" y="25777"/>
                    <a:pt x="70102" y="26819"/>
                  </a:cubicBezTo>
                  <a:cubicBezTo>
                    <a:pt x="70661" y="27861"/>
                    <a:pt x="71048" y="28577"/>
                    <a:pt x="71656" y="29529"/>
                  </a:cubicBezTo>
                  <a:cubicBezTo>
                    <a:pt x="72264" y="30481"/>
                    <a:pt x="73400" y="32032"/>
                    <a:pt x="73749" y="32532"/>
                  </a:cubicBezTo>
                </a:path>
              </a:pathLst>
            </a:cu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02" name="Google Shape;502;p33"/>
            <p:cNvSpPr/>
            <p:nvPr/>
          </p:nvSpPr>
          <p:spPr>
            <a:xfrm>
              <a:off x="1768775" y="4748383"/>
              <a:ext cx="2610525" cy="485550"/>
            </a:xfrm>
            <a:custGeom>
              <a:avLst/>
              <a:gdLst/>
              <a:ahLst/>
              <a:cxnLst/>
              <a:rect l="l" t="t" r="r" b="b"/>
              <a:pathLst>
                <a:path w="104421" h="19422" extrusionOk="0">
                  <a:moveTo>
                    <a:pt x="0" y="10184"/>
                  </a:moveTo>
                  <a:cubicBezTo>
                    <a:pt x="1446" y="10563"/>
                    <a:pt x="5536" y="12481"/>
                    <a:pt x="8677" y="12457"/>
                  </a:cubicBezTo>
                  <a:cubicBezTo>
                    <a:pt x="11818" y="12433"/>
                    <a:pt x="15476" y="10292"/>
                    <a:pt x="18846" y="10038"/>
                  </a:cubicBezTo>
                  <a:cubicBezTo>
                    <a:pt x="22217" y="9784"/>
                    <a:pt x="26023" y="10613"/>
                    <a:pt x="28900" y="10931"/>
                  </a:cubicBezTo>
                  <a:cubicBezTo>
                    <a:pt x="31777" y="11250"/>
                    <a:pt x="33953" y="12167"/>
                    <a:pt x="36110" y="11949"/>
                  </a:cubicBezTo>
                  <a:cubicBezTo>
                    <a:pt x="38267" y="11731"/>
                    <a:pt x="39141" y="10740"/>
                    <a:pt x="41841" y="9621"/>
                  </a:cubicBezTo>
                  <a:cubicBezTo>
                    <a:pt x="44542" y="8502"/>
                    <a:pt x="49481" y="6389"/>
                    <a:pt x="52313" y="5234"/>
                  </a:cubicBezTo>
                  <a:cubicBezTo>
                    <a:pt x="55145" y="4079"/>
                    <a:pt x="56176" y="2925"/>
                    <a:pt x="58834" y="2691"/>
                  </a:cubicBezTo>
                  <a:cubicBezTo>
                    <a:pt x="61492" y="2458"/>
                    <a:pt x="65382" y="3767"/>
                    <a:pt x="68263" y="3833"/>
                  </a:cubicBezTo>
                  <a:cubicBezTo>
                    <a:pt x="71144" y="3899"/>
                    <a:pt x="73960" y="3726"/>
                    <a:pt x="76120" y="3088"/>
                  </a:cubicBezTo>
                  <a:cubicBezTo>
                    <a:pt x="78280" y="2450"/>
                    <a:pt x="78288" y="-124"/>
                    <a:pt x="81222" y="5"/>
                  </a:cubicBezTo>
                  <a:cubicBezTo>
                    <a:pt x="84156" y="134"/>
                    <a:pt x="89856" y="627"/>
                    <a:pt x="93722" y="3863"/>
                  </a:cubicBezTo>
                  <a:cubicBezTo>
                    <a:pt x="97589" y="7099"/>
                    <a:pt x="102638" y="16829"/>
                    <a:pt x="104421" y="19422"/>
                  </a:cubicBezTo>
                </a:path>
              </a:pathLst>
            </a:cu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03" name="Google Shape;503;p33"/>
            <p:cNvSpPr/>
            <p:nvPr/>
          </p:nvSpPr>
          <p:spPr>
            <a:xfrm>
              <a:off x="1066900" y="5010493"/>
              <a:ext cx="709400" cy="262525"/>
            </a:xfrm>
            <a:custGeom>
              <a:avLst/>
              <a:gdLst/>
              <a:ahLst/>
              <a:cxnLst/>
              <a:rect l="l" t="t" r="r" b="b"/>
              <a:pathLst>
                <a:path w="28376" h="10501" extrusionOk="0">
                  <a:moveTo>
                    <a:pt x="28376" y="0"/>
                  </a:moveTo>
                  <a:cubicBezTo>
                    <a:pt x="27706" y="447"/>
                    <a:pt x="25993" y="2197"/>
                    <a:pt x="24354" y="2681"/>
                  </a:cubicBezTo>
                  <a:cubicBezTo>
                    <a:pt x="22716" y="3165"/>
                    <a:pt x="20817" y="2830"/>
                    <a:pt x="18545" y="2904"/>
                  </a:cubicBezTo>
                  <a:cubicBezTo>
                    <a:pt x="16274" y="2979"/>
                    <a:pt x="12401" y="2830"/>
                    <a:pt x="10725" y="3128"/>
                  </a:cubicBezTo>
                  <a:cubicBezTo>
                    <a:pt x="9049" y="3426"/>
                    <a:pt x="9682" y="4134"/>
                    <a:pt x="8490" y="4692"/>
                  </a:cubicBezTo>
                  <a:cubicBezTo>
                    <a:pt x="7298" y="5251"/>
                    <a:pt x="4990" y="5511"/>
                    <a:pt x="3575" y="6479"/>
                  </a:cubicBezTo>
                  <a:cubicBezTo>
                    <a:pt x="2160" y="7447"/>
                    <a:pt x="596" y="9831"/>
                    <a:pt x="0" y="10501"/>
                  </a:cubicBezTo>
                </a:path>
              </a:pathLst>
            </a:cu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grpSp>
          <p:nvGrpSpPr>
            <p:cNvPr id="504" name="Google Shape;504;p33"/>
            <p:cNvGrpSpPr/>
            <p:nvPr/>
          </p:nvGrpSpPr>
          <p:grpSpPr>
            <a:xfrm>
              <a:off x="6570175" y="-56275"/>
              <a:ext cx="2640850" cy="676300"/>
              <a:chOff x="6570175" y="-56275"/>
              <a:chExt cx="2640850" cy="676300"/>
            </a:xfrm>
          </p:grpSpPr>
          <p:sp>
            <p:nvSpPr>
              <p:cNvPr id="505" name="Google Shape;505;p33"/>
              <p:cNvSpPr/>
              <p:nvPr/>
            </p:nvSpPr>
            <p:spPr>
              <a:xfrm>
                <a:off x="7900575" y="-25600"/>
                <a:ext cx="317250" cy="240500"/>
              </a:xfrm>
              <a:custGeom>
                <a:avLst/>
                <a:gdLst/>
                <a:ahLst/>
                <a:cxnLst/>
                <a:rect l="l" t="t" r="r" b="b"/>
                <a:pathLst>
                  <a:path w="12690" h="9620" extrusionOk="0">
                    <a:moveTo>
                      <a:pt x="0" y="9620"/>
                    </a:moveTo>
                    <a:cubicBezTo>
                      <a:pt x="853" y="9415"/>
                      <a:pt x="3480" y="9040"/>
                      <a:pt x="5117" y="8392"/>
                    </a:cubicBezTo>
                    <a:cubicBezTo>
                      <a:pt x="6754" y="7744"/>
                      <a:pt x="9005" y="6686"/>
                      <a:pt x="9824" y="5731"/>
                    </a:cubicBezTo>
                    <a:cubicBezTo>
                      <a:pt x="10643" y="4776"/>
                      <a:pt x="9551" y="3616"/>
                      <a:pt x="10029" y="2661"/>
                    </a:cubicBezTo>
                    <a:cubicBezTo>
                      <a:pt x="10507" y="1706"/>
                      <a:pt x="12247" y="444"/>
                      <a:pt x="12690" y="0"/>
                    </a:cubicBezTo>
                  </a:path>
                </a:pathLst>
              </a:custGeom>
              <a:noFill/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06" name="Google Shape;506;p33"/>
              <p:cNvSpPr/>
              <p:nvPr/>
            </p:nvSpPr>
            <p:spPr>
              <a:xfrm>
                <a:off x="8843507" y="368825"/>
                <a:ext cx="317249" cy="92100"/>
              </a:xfrm>
              <a:custGeom>
                <a:avLst/>
                <a:gdLst/>
                <a:ahLst/>
                <a:cxnLst/>
                <a:rect l="l" t="t" r="r" b="b"/>
                <a:pathLst>
                  <a:path w="10030" h="3684" extrusionOk="0">
                    <a:moveTo>
                      <a:pt x="0" y="3684"/>
                    </a:moveTo>
                    <a:cubicBezTo>
                      <a:pt x="1024" y="3445"/>
                      <a:pt x="4640" y="2558"/>
                      <a:pt x="6141" y="2251"/>
                    </a:cubicBezTo>
                    <a:cubicBezTo>
                      <a:pt x="7642" y="1944"/>
                      <a:pt x="8358" y="2217"/>
                      <a:pt x="9006" y="1842"/>
                    </a:cubicBezTo>
                    <a:cubicBezTo>
                      <a:pt x="9654" y="1467"/>
                      <a:pt x="9859" y="307"/>
                      <a:pt x="10030" y="0"/>
                    </a:cubicBezTo>
                  </a:path>
                </a:pathLst>
              </a:custGeom>
              <a:noFill/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07" name="Google Shape;507;p33"/>
              <p:cNvSpPr/>
              <p:nvPr/>
            </p:nvSpPr>
            <p:spPr>
              <a:xfrm>
                <a:off x="6570175" y="-56275"/>
                <a:ext cx="2640850" cy="676300"/>
              </a:xfrm>
              <a:custGeom>
                <a:avLst/>
                <a:gdLst/>
                <a:ahLst/>
                <a:cxnLst/>
                <a:rect l="l" t="t" r="r" b="b"/>
                <a:pathLst>
                  <a:path w="105634" h="27052" extrusionOk="0">
                    <a:moveTo>
                      <a:pt x="0" y="0"/>
                    </a:moveTo>
                    <a:cubicBezTo>
                      <a:pt x="2831" y="1058"/>
                      <a:pt x="12349" y="5288"/>
                      <a:pt x="16988" y="6345"/>
                    </a:cubicBezTo>
                    <a:cubicBezTo>
                      <a:pt x="21627" y="7403"/>
                      <a:pt x="23777" y="6209"/>
                      <a:pt x="27836" y="6345"/>
                    </a:cubicBezTo>
                    <a:cubicBezTo>
                      <a:pt x="31896" y="6481"/>
                      <a:pt x="37524" y="6617"/>
                      <a:pt x="41345" y="7163"/>
                    </a:cubicBezTo>
                    <a:cubicBezTo>
                      <a:pt x="45166" y="7709"/>
                      <a:pt x="47792" y="8596"/>
                      <a:pt x="50760" y="9619"/>
                    </a:cubicBezTo>
                    <a:cubicBezTo>
                      <a:pt x="53728" y="10643"/>
                      <a:pt x="55263" y="12451"/>
                      <a:pt x="59152" y="13304"/>
                    </a:cubicBezTo>
                    <a:cubicBezTo>
                      <a:pt x="63041" y="14157"/>
                      <a:pt x="69147" y="13952"/>
                      <a:pt x="74093" y="14736"/>
                    </a:cubicBezTo>
                    <a:cubicBezTo>
                      <a:pt x="79039" y="15521"/>
                      <a:pt x="85212" y="16107"/>
                      <a:pt x="88830" y="18011"/>
                    </a:cubicBezTo>
                    <a:cubicBezTo>
                      <a:pt x="92448" y="19915"/>
                      <a:pt x="93635" y="25024"/>
                      <a:pt x="95803" y="26158"/>
                    </a:cubicBezTo>
                    <a:cubicBezTo>
                      <a:pt x="97971" y="27293"/>
                      <a:pt x="100198" y="24669"/>
                      <a:pt x="101836" y="24818"/>
                    </a:cubicBezTo>
                    <a:cubicBezTo>
                      <a:pt x="103475" y="24967"/>
                      <a:pt x="105001" y="26680"/>
                      <a:pt x="105634" y="27052"/>
                    </a:cubicBezTo>
                  </a:path>
                </a:pathLst>
              </a:custGeom>
              <a:noFill/>
              <a:ln w="3810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4311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28226-B703-41D8-BEEE-D5862A31C71B}" type="datetimeFigureOut">
              <a:rPr lang="es-ES" smtClean="0"/>
              <a:t>14/09/2022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5C96E-3F2E-4C7D-95F5-008FD38BE03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4441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28226-B703-41D8-BEEE-D5862A31C71B}" type="datetimeFigureOut">
              <a:rPr lang="es-ES" smtClean="0"/>
              <a:t>14/09/2022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5C96E-3F2E-4C7D-95F5-008FD38BE03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5988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28226-B703-41D8-BEEE-D5862A31C71B}" type="datetimeFigureOut">
              <a:rPr lang="es-ES" smtClean="0"/>
              <a:t>14/09/2022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5C96E-3F2E-4C7D-95F5-008FD38BE03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8050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28226-B703-41D8-BEEE-D5862A31C71B}" type="datetimeFigureOut">
              <a:rPr lang="es-ES" smtClean="0"/>
              <a:t>14/09/2022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5C96E-3F2E-4C7D-95F5-008FD38BE03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77378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28226-B703-41D8-BEEE-D5862A31C71B}" type="datetimeFigureOut">
              <a:rPr lang="es-ES" smtClean="0"/>
              <a:t>14/09/2022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5C96E-3F2E-4C7D-95F5-008FD38BE03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67288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28226-B703-41D8-BEEE-D5862A31C71B}" type="datetimeFigureOut">
              <a:rPr lang="es-ES" smtClean="0"/>
              <a:t>14/09/2022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5C96E-3F2E-4C7D-95F5-008FD38BE03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14940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28226-B703-41D8-BEEE-D5862A31C71B}" type="datetimeFigureOut">
              <a:rPr lang="es-ES" smtClean="0"/>
              <a:t>14/09/2022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5C96E-3F2E-4C7D-95F5-008FD38BE03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45433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28226-B703-41D8-BEEE-D5862A31C71B}" type="datetimeFigureOut">
              <a:rPr lang="es-ES" smtClean="0"/>
              <a:t>14/09/2022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5C96E-3F2E-4C7D-95F5-008FD38BE03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9913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p3"/>
          <p:cNvGrpSpPr/>
          <p:nvPr/>
        </p:nvGrpSpPr>
        <p:grpSpPr>
          <a:xfrm>
            <a:off x="-2252073" y="-166025"/>
            <a:ext cx="12575870" cy="5386862"/>
            <a:chOff x="-2252073" y="-166025"/>
            <a:chExt cx="12575870" cy="5386862"/>
          </a:xfrm>
        </p:grpSpPr>
        <p:sp>
          <p:nvSpPr>
            <p:cNvPr id="23" name="Google Shape;23;p3"/>
            <p:cNvSpPr/>
            <p:nvPr/>
          </p:nvSpPr>
          <p:spPr>
            <a:xfrm rot="993073" flipH="1">
              <a:off x="8559736" y="1460242"/>
              <a:ext cx="1599286" cy="1389460"/>
            </a:xfrm>
            <a:custGeom>
              <a:avLst/>
              <a:gdLst/>
              <a:ahLst/>
              <a:cxnLst/>
              <a:rect l="l" t="t" r="r" b="b"/>
              <a:pathLst>
                <a:path w="132729" h="115315" extrusionOk="0">
                  <a:moveTo>
                    <a:pt x="61649" y="1"/>
                  </a:moveTo>
                  <a:cubicBezTo>
                    <a:pt x="60547" y="1"/>
                    <a:pt x="59412" y="29"/>
                    <a:pt x="58242" y="87"/>
                  </a:cubicBezTo>
                  <a:cubicBezTo>
                    <a:pt x="10841" y="2489"/>
                    <a:pt x="0" y="41317"/>
                    <a:pt x="17479" y="76308"/>
                  </a:cubicBezTo>
                  <a:cubicBezTo>
                    <a:pt x="26759" y="94935"/>
                    <a:pt x="61753" y="115314"/>
                    <a:pt x="85177" y="115314"/>
                  </a:cubicBezTo>
                  <a:cubicBezTo>
                    <a:pt x="85496" y="115314"/>
                    <a:pt x="85813" y="115311"/>
                    <a:pt x="86128" y="115303"/>
                  </a:cubicBezTo>
                  <a:cubicBezTo>
                    <a:pt x="97937" y="115003"/>
                    <a:pt x="122020" y="108665"/>
                    <a:pt x="126190" y="97791"/>
                  </a:cubicBezTo>
                  <a:cubicBezTo>
                    <a:pt x="132728" y="80712"/>
                    <a:pt x="113748" y="74407"/>
                    <a:pt x="108544" y="59730"/>
                  </a:cubicBezTo>
                  <a:cubicBezTo>
                    <a:pt x="98282" y="30918"/>
                    <a:pt x="97916" y="1"/>
                    <a:pt x="61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7920300" y="135212"/>
              <a:ext cx="1242150" cy="916325"/>
            </a:xfrm>
            <a:custGeom>
              <a:avLst/>
              <a:gdLst/>
              <a:ahLst/>
              <a:cxnLst/>
              <a:rect l="l" t="t" r="r" b="b"/>
              <a:pathLst>
                <a:path w="49686" h="36653" extrusionOk="0">
                  <a:moveTo>
                    <a:pt x="0" y="10826"/>
                  </a:moveTo>
                  <a:cubicBezTo>
                    <a:pt x="2337" y="10949"/>
                    <a:pt x="10331" y="12548"/>
                    <a:pt x="14020" y="11564"/>
                  </a:cubicBezTo>
                  <a:cubicBezTo>
                    <a:pt x="17710" y="10580"/>
                    <a:pt x="19677" y="6809"/>
                    <a:pt x="22137" y="4923"/>
                  </a:cubicBezTo>
                  <a:cubicBezTo>
                    <a:pt x="24597" y="3037"/>
                    <a:pt x="26113" y="823"/>
                    <a:pt x="28778" y="249"/>
                  </a:cubicBezTo>
                  <a:cubicBezTo>
                    <a:pt x="31443" y="-325"/>
                    <a:pt x="35583" y="167"/>
                    <a:pt x="38125" y="1479"/>
                  </a:cubicBezTo>
                  <a:cubicBezTo>
                    <a:pt x="40667" y="2791"/>
                    <a:pt x="42758" y="3980"/>
                    <a:pt x="44029" y="8120"/>
                  </a:cubicBezTo>
                  <a:cubicBezTo>
                    <a:pt x="45300" y="12261"/>
                    <a:pt x="45299" y="21977"/>
                    <a:pt x="45750" y="26322"/>
                  </a:cubicBezTo>
                  <a:cubicBezTo>
                    <a:pt x="46201" y="30668"/>
                    <a:pt x="46078" y="32471"/>
                    <a:pt x="46734" y="34193"/>
                  </a:cubicBezTo>
                  <a:cubicBezTo>
                    <a:pt x="47390" y="35915"/>
                    <a:pt x="49194" y="36243"/>
                    <a:pt x="49686" y="36653"/>
                  </a:cubicBez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5" name="Google Shape;25;p3"/>
            <p:cNvSpPr/>
            <p:nvPr/>
          </p:nvSpPr>
          <p:spPr>
            <a:xfrm>
              <a:off x="1192975" y="3775675"/>
              <a:ext cx="141425" cy="461200"/>
            </a:xfrm>
            <a:custGeom>
              <a:avLst/>
              <a:gdLst/>
              <a:ahLst/>
              <a:cxnLst/>
              <a:rect l="l" t="t" r="r" b="b"/>
              <a:pathLst>
                <a:path w="5657" h="18448" extrusionOk="0">
                  <a:moveTo>
                    <a:pt x="0" y="18448"/>
                  </a:moveTo>
                  <a:cubicBezTo>
                    <a:pt x="287" y="17833"/>
                    <a:pt x="1434" y="16275"/>
                    <a:pt x="1721" y="14758"/>
                  </a:cubicBezTo>
                  <a:cubicBezTo>
                    <a:pt x="2008" y="13241"/>
                    <a:pt x="1270" y="11028"/>
                    <a:pt x="1721" y="9347"/>
                  </a:cubicBezTo>
                  <a:cubicBezTo>
                    <a:pt x="2172" y="7666"/>
                    <a:pt x="3771" y="6231"/>
                    <a:pt x="4427" y="4673"/>
                  </a:cubicBezTo>
                  <a:cubicBezTo>
                    <a:pt x="5083" y="3115"/>
                    <a:pt x="5452" y="779"/>
                    <a:pt x="5657" y="0"/>
                  </a:cubicBez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6" name="Google Shape;26;p3"/>
            <p:cNvSpPr/>
            <p:nvPr/>
          </p:nvSpPr>
          <p:spPr>
            <a:xfrm flipH="1">
              <a:off x="-2252073" y="1261236"/>
              <a:ext cx="3975897" cy="3454261"/>
            </a:xfrm>
            <a:custGeom>
              <a:avLst/>
              <a:gdLst/>
              <a:ahLst/>
              <a:cxnLst/>
              <a:rect l="l" t="t" r="r" b="b"/>
              <a:pathLst>
                <a:path w="132729" h="115315" extrusionOk="0">
                  <a:moveTo>
                    <a:pt x="61649" y="1"/>
                  </a:moveTo>
                  <a:cubicBezTo>
                    <a:pt x="60547" y="1"/>
                    <a:pt x="59412" y="29"/>
                    <a:pt x="58242" y="87"/>
                  </a:cubicBezTo>
                  <a:cubicBezTo>
                    <a:pt x="10841" y="2489"/>
                    <a:pt x="0" y="41317"/>
                    <a:pt x="17479" y="76308"/>
                  </a:cubicBezTo>
                  <a:cubicBezTo>
                    <a:pt x="26759" y="94935"/>
                    <a:pt x="61753" y="115314"/>
                    <a:pt x="85177" y="115314"/>
                  </a:cubicBezTo>
                  <a:cubicBezTo>
                    <a:pt x="85496" y="115314"/>
                    <a:pt x="85813" y="115311"/>
                    <a:pt x="86128" y="115303"/>
                  </a:cubicBezTo>
                  <a:cubicBezTo>
                    <a:pt x="97937" y="115003"/>
                    <a:pt x="122020" y="108665"/>
                    <a:pt x="126190" y="97791"/>
                  </a:cubicBezTo>
                  <a:cubicBezTo>
                    <a:pt x="132728" y="80712"/>
                    <a:pt x="113748" y="74407"/>
                    <a:pt x="108544" y="59730"/>
                  </a:cubicBezTo>
                  <a:cubicBezTo>
                    <a:pt x="98282" y="30918"/>
                    <a:pt x="97916" y="1"/>
                    <a:pt x="61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-36900" y="2490475"/>
              <a:ext cx="412125" cy="2459700"/>
            </a:xfrm>
            <a:custGeom>
              <a:avLst/>
              <a:gdLst/>
              <a:ahLst/>
              <a:cxnLst/>
              <a:rect l="l" t="t" r="r" b="b"/>
              <a:pathLst>
                <a:path w="16485" h="98388" extrusionOk="0">
                  <a:moveTo>
                    <a:pt x="15004" y="0"/>
                  </a:moveTo>
                  <a:cubicBezTo>
                    <a:pt x="13938" y="1107"/>
                    <a:pt x="9347" y="3198"/>
                    <a:pt x="8609" y="6641"/>
                  </a:cubicBezTo>
                  <a:cubicBezTo>
                    <a:pt x="7871" y="10085"/>
                    <a:pt x="9429" y="16931"/>
                    <a:pt x="10577" y="20661"/>
                  </a:cubicBezTo>
                  <a:cubicBezTo>
                    <a:pt x="11725" y="24392"/>
                    <a:pt x="14594" y="25580"/>
                    <a:pt x="15496" y="29024"/>
                  </a:cubicBezTo>
                  <a:cubicBezTo>
                    <a:pt x="16398" y="32468"/>
                    <a:pt x="16890" y="38043"/>
                    <a:pt x="15988" y="41323"/>
                  </a:cubicBezTo>
                  <a:cubicBezTo>
                    <a:pt x="15086" y="44603"/>
                    <a:pt x="11971" y="46201"/>
                    <a:pt x="10085" y="48702"/>
                  </a:cubicBezTo>
                  <a:cubicBezTo>
                    <a:pt x="8199" y="51203"/>
                    <a:pt x="5740" y="54154"/>
                    <a:pt x="4674" y="56327"/>
                  </a:cubicBezTo>
                  <a:cubicBezTo>
                    <a:pt x="3608" y="58500"/>
                    <a:pt x="3813" y="59852"/>
                    <a:pt x="3690" y="61738"/>
                  </a:cubicBezTo>
                  <a:cubicBezTo>
                    <a:pt x="3567" y="63624"/>
                    <a:pt x="3075" y="64977"/>
                    <a:pt x="3936" y="67642"/>
                  </a:cubicBezTo>
                  <a:cubicBezTo>
                    <a:pt x="4797" y="70307"/>
                    <a:pt x="8076" y="74939"/>
                    <a:pt x="8855" y="77727"/>
                  </a:cubicBezTo>
                  <a:cubicBezTo>
                    <a:pt x="9634" y="80515"/>
                    <a:pt x="9347" y="81826"/>
                    <a:pt x="8609" y="84368"/>
                  </a:cubicBezTo>
                  <a:cubicBezTo>
                    <a:pt x="7871" y="86910"/>
                    <a:pt x="5863" y="90640"/>
                    <a:pt x="4428" y="92977"/>
                  </a:cubicBezTo>
                  <a:cubicBezTo>
                    <a:pt x="2993" y="95314"/>
                    <a:pt x="738" y="97486"/>
                    <a:pt x="0" y="98388"/>
                  </a:cubicBez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8" name="Google Shape;28;p3"/>
            <p:cNvSpPr/>
            <p:nvPr/>
          </p:nvSpPr>
          <p:spPr>
            <a:xfrm>
              <a:off x="166025" y="4062114"/>
              <a:ext cx="1734100" cy="736475"/>
            </a:xfrm>
            <a:custGeom>
              <a:avLst/>
              <a:gdLst/>
              <a:ahLst/>
              <a:cxnLst/>
              <a:rect l="l" t="t" r="r" b="b"/>
              <a:pathLst>
                <a:path w="69364" h="29459" extrusionOk="0">
                  <a:moveTo>
                    <a:pt x="0" y="12893"/>
                  </a:moveTo>
                  <a:cubicBezTo>
                    <a:pt x="1312" y="12729"/>
                    <a:pt x="5329" y="12975"/>
                    <a:pt x="7871" y="11909"/>
                  </a:cubicBezTo>
                  <a:cubicBezTo>
                    <a:pt x="10413" y="10843"/>
                    <a:pt x="13569" y="8220"/>
                    <a:pt x="15250" y="6498"/>
                  </a:cubicBezTo>
                  <a:cubicBezTo>
                    <a:pt x="16931" y="4776"/>
                    <a:pt x="15783" y="2644"/>
                    <a:pt x="17956" y="1578"/>
                  </a:cubicBezTo>
                  <a:cubicBezTo>
                    <a:pt x="20129" y="512"/>
                    <a:pt x="25130" y="20"/>
                    <a:pt x="28287" y="102"/>
                  </a:cubicBezTo>
                  <a:cubicBezTo>
                    <a:pt x="31444" y="184"/>
                    <a:pt x="33739" y="-472"/>
                    <a:pt x="36896" y="2070"/>
                  </a:cubicBezTo>
                  <a:cubicBezTo>
                    <a:pt x="40053" y="4612"/>
                    <a:pt x="44193" y="11704"/>
                    <a:pt x="47227" y="15353"/>
                  </a:cubicBezTo>
                  <a:cubicBezTo>
                    <a:pt x="50261" y="19002"/>
                    <a:pt x="51859" y="21666"/>
                    <a:pt x="55098" y="23962"/>
                  </a:cubicBezTo>
                  <a:cubicBezTo>
                    <a:pt x="58337" y="26258"/>
                    <a:pt x="64281" y="28307"/>
                    <a:pt x="66659" y="29127"/>
                  </a:cubicBezTo>
                  <a:cubicBezTo>
                    <a:pt x="69037" y="29947"/>
                    <a:pt x="68913" y="28922"/>
                    <a:pt x="69364" y="28881"/>
                  </a:cubicBez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9" name="Google Shape;29;p3"/>
            <p:cNvSpPr/>
            <p:nvPr/>
          </p:nvSpPr>
          <p:spPr>
            <a:xfrm>
              <a:off x="-92250" y="1830175"/>
              <a:ext cx="2496703" cy="3390662"/>
            </a:xfrm>
            <a:custGeom>
              <a:avLst/>
              <a:gdLst/>
              <a:ahLst/>
              <a:cxnLst/>
              <a:rect l="l" t="t" r="r" b="b"/>
              <a:pathLst>
                <a:path w="96175" h="130611" extrusionOk="0">
                  <a:moveTo>
                    <a:pt x="0" y="0"/>
                  </a:moveTo>
                  <a:cubicBezTo>
                    <a:pt x="2132" y="2624"/>
                    <a:pt x="9593" y="9675"/>
                    <a:pt x="12790" y="15742"/>
                  </a:cubicBezTo>
                  <a:cubicBezTo>
                    <a:pt x="15988" y="21809"/>
                    <a:pt x="17176" y="30624"/>
                    <a:pt x="19185" y="36404"/>
                  </a:cubicBezTo>
                  <a:cubicBezTo>
                    <a:pt x="21194" y="42184"/>
                    <a:pt x="22547" y="47226"/>
                    <a:pt x="24843" y="50424"/>
                  </a:cubicBezTo>
                  <a:cubicBezTo>
                    <a:pt x="27139" y="53622"/>
                    <a:pt x="29189" y="53048"/>
                    <a:pt x="32960" y="55590"/>
                  </a:cubicBezTo>
                  <a:cubicBezTo>
                    <a:pt x="36732" y="58132"/>
                    <a:pt x="42512" y="60919"/>
                    <a:pt x="47472" y="65674"/>
                  </a:cubicBezTo>
                  <a:cubicBezTo>
                    <a:pt x="52432" y="70429"/>
                    <a:pt x="58869" y="78342"/>
                    <a:pt x="62722" y="84122"/>
                  </a:cubicBezTo>
                  <a:cubicBezTo>
                    <a:pt x="66576" y="89902"/>
                    <a:pt x="67969" y="95150"/>
                    <a:pt x="70593" y="100356"/>
                  </a:cubicBezTo>
                  <a:cubicBezTo>
                    <a:pt x="73217" y="105563"/>
                    <a:pt x="75513" y="111097"/>
                    <a:pt x="78465" y="115361"/>
                  </a:cubicBezTo>
                  <a:cubicBezTo>
                    <a:pt x="81417" y="119625"/>
                    <a:pt x="85351" y="123396"/>
                    <a:pt x="88303" y="125938"/>
                  </a:cubicBezTo>
                  <a:cubicBezTo>
                    <a:pt x="91255" y="128480"/>
                    <a:pt x="94863" y="129832"/>
                    <a:pt x="96175" y="130611"/>
                  </a:cubicBezTo>
                </a:path>
              </a:pathLst>
            </a:cu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0" name="Google Shape;30;p3"/>
            <p:cNvSpPr/>
            <p:nvPr/>
          </p:nvSpPr>
          <p:spPr>
            <a:xfrm>
              <a:off x="7034800" y="245975"/>
              <a:ext cx="737900" cy="750725"/>
            </a:xfrm>
            <a:custGeom>
              <a:avLst/>
              <a:gdLst/>
              <a:ahLst/>
              <a:cxnLst/>
              <a:rect l="l" t="t" r="r" b="b"/>
              <a:pathLst>
                <a:path w="29516" h="30029" extrusionOk="0">
                  <a:moveTo>
                    <a:pt x="29516" y="0"/>
                  </a:moveTo>
                  <a:cubicBezTo>
                    <a:pt x="27753" y="656"/>
                    <a:pt x="22138" y="2213"/>
                    <a:pt x="18940" y="3935"/>
                  </a:cubicBezTo>
                  <a:cubicBezTo>
                    <a:pt x="15743" y="5657"/>
                    <a:pt x="11725" y="8199"/>
                    <a:pt x="10331" y="10331"/>
                  </a:cubicBezTo>
                  <a:cubicBezTo>
                    <a:pt x="8937" y="12463"/>
                    <a:pt x="10289" y="14840"/>
                    <a:pt x="10576" y="16726"/>
                  </a:cubicBezTo>
                  <a:cubicBezTo>
                    <a:pt x="10863" y="18612"/>
                    <a:pt x="12462" y="19595"/>
                    <a:pt x="12052" y="21645"/>
                  </a:cubicBezTo>
                  <a:cubicBezTo>
                    <a:pt x="11642" y="23695"/>
                    <a:pt x="10126" y="27631"/>
                    <a:pt x="8117" y="29025"/>
                  </a:cubicBezTo>
                  <a:cubicBezTo>
                    <a:pt x="6108" y="30419"/>
                    <a:pt x="1353" y="29844"/>
                    <a:pt x="0" y="3000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" name="Google Shape;31;p3"/>
            <p:cNvSpPr/>
            <p:nvPr/>
          </p:nvSpPr>
          <p:spPr>
            <a:xfrm>
              <a:off x="8811950" y="651825"/>
              <a:ext cx="245950" cy="356650"/>
            </a:xfrm>
            <a:custGeom>
              <a:avLst/>
              <a:gdLst/>
              <a:ahLst/>
              <a:cxnLst/>
              <a:rect l="l" t="t" r="r" b="b"/>
              <a:pathLst>
                <a:path w="9838" h="14266" extrusionOk="0">
                  <a:moveTo>
                    <a:pt x="0" y="14266"/>
                  </a:moveTo>
                  <a:cubicBezTo>
                    <a:pt x="697" y="13733"/>
                    <a:pt x="3525" y="12750"/>
                    <a:pt x="4181" y="11069"/>
                  </a:cubicBezTo>
                  <a:cubicBezTo>
                    <a:pt x="4837" y="9388"/>
                    <a:pt x="3484" y="5699"/>
                    <a:pt x="3935" y="4182"/>
                  </a:cubicBezTo>
                  <a:cubicBezTo>
                    <a:pt x="4386" y="2665"/>
                    <a:pt x="5903" y="2665"/>
                    <a:pt x="6887" y="1968"/>
                  </a:cubicBezTo>
                  <a:cubicBezTo>
                    <a:pt x="7871" y="1271"/>
                    <a:pt x="9346" y="328"/>
                    <a:pt x="9838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2" name="Google Shape;32;p3"/>
            <p:cNvSpPr/>
            <p:nvPr/>
          </p:nvSpPr>
          <p:spPr>
            <a:xfrm>
              <a:off x="8781200" y="1783300"/>
              <a:ext cx="393550" cy="296450"/>
            </a:xfrm>
            <a:custGeom>
              <a:avLst/>
              <a:gdLst/>
              <a:ahLst/>
              <a:cxnLst/>
              <a:rect l="l" t="t" r="r" b="b"/>
              <a:pathLst>
                <a:path w="15742" h="11858" extrusionOk="0">
                  <a:moveTo>
                    <a:pt x="0" y="0"/>
                  </a:moveTo>
                  <a:cubicBezTo>
                    <a:pt x="738" y="1804"/>
                    <a:pt x="2828" y="8937"/>
                    <a:pt x="4427" y="10823"/>
                  </a:cubicBezTo>
                  <a:cubicBezTo>
                    <a:pt x="6026" y="12709"/>
                    <a:pt x="7707" y="11397"/>
                    <a:pt x="9593" y="11315"/>
                  </a:cubicBezTo>
                  <a:cubicBezTo>
                    <a:pt x="11479" y="11233"/>
                    <a:pt x="14717" y="10495"/>
                    <a:pt x="15742" y="10331"/>
                  </a:cubicBez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" name="Google Shape;33;p3"/>
            <p:cNvSpPr/>
            <p:nvPr/>
          </p:nvSpPr>
          <p:spPr>
            <a:xfrm>
              <a:off x="7994075" y="1549625"/>
              <a:ext cx="252125" cy="737900"/>
            </a:xfrm>
            <a:custGeom>
              <a:avLst/>
              <a:gdLst/>
              <a:ahLst/>
              <a:cxnLst/>
              <a:rect l="l" t="t" r="r" b="b"/>
              <a:pathLst>
                <a:path w="10085" h="29516" extrusionOk="0">
                  <a:moveTo>
                    <a:pt x="10085" y="29516"/>
                  </a:moveTo>
                  <a:cubicBezTo>
                    <a:pt x="9142" y="28409"/>
                    <a:pt x="5494" y="25212"/>
                    <a:pt x="4428" y="22875"/>
                  </a:cubicBezTo>
                  <a:cubicBezTo>
                    <a:pt x="3362" y="20538"/>
                    <a:pt x="3403" y="17956"/>
                    <a:pt x="3690" y="15496"/>
                  </a:cubicBezTo>
                  <a:cubicBezTo>
                    <a:pt x="3977" y="13036"/>
                    <a:pt x="5822" y="10249"/>
                    <a:pt x="6150" y="8117"/>
                  </a:cubicBezTo>
                  <a:cubicBezTo>
                    <a:pt x="6478" y="5985"/>
                    <a:pt x="6683" y="4059"/>
                    <a:pt x="5658" y="2706"/>
                  </a:cubicBezTo>
                  <a:cubicBezTo>
                    <a:pt x="4633" y="1353"/>
                    <a:pt x="943" y="451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" name="Google Shape;34;p3"/>
            <p:cNvSpPr/>
            <p:nvPr/>
          </p:nvSpPr>
          <p:spPr>
            <a:xfrm>
              <a:off x="6647375" y="-166025"/>
              <a:ext cx="2545825" cy="3179175"/>
            </a:xfrm>
            <a:custGeom>
              <a:avLst/>
              <a:gdLst/>
              <a:ahLst/>
              <a:cxnLst/>
              <a:rect l="l" t="t" r="r" b="b"/>
              <a:pathLst>
                <a:path w="101833" h="127167" extrusionOk="0">
                  <a:moveTo>
                    <a:pt x="0" y="0"/>
                  </a:moveTo>
                  <a:cubicBezTo>
                    <a:pt x="6518" y="2050"/>
                    <a:pt x="29312" y="7010"/>
                    <a:pt x="39110" y="12298"/>
                  </a:cubicBezTo>
                  <a:cubicBezTo>
                    <a:pt x="48908" y="17586"/>
                    <a:pt x="51491" y="26811"/>
                    <a:pt x="58788" y="31730"/>
                  </a:cubicBezTo>
                  <a:cubicBezTo>
                    <a:pt x="66085" y="36650"/>
                    <a:pt x="77851" y="36937"/>
                    <a:pt x="82893" y="41815"/>
                  </a:cubicBezTo>
                  <a:cubicBezTo>
                    <a:pt x="87935" y="46694"/>
                    <a:pt x="88386" y="55303"/>
                    <a:pt x="89042" y="61001"/>
                  </a:cubicBezTo>
                  <a:cubicBezTo>
                    <a:pt x="89698" y="66699"/>
                    <a:pt x="90559" y="70512"/>
                    <a:pt x="86828" y="76005"/>
                  </a:cubicBezTo>
                  <a:cubicBezTo>
                    <a:pt x="83098" y="81498"/>
                    <a:pt x="70431" y="89370"/>
                    <a:pt x="66659" y="93961"/>
                  </a:cubicBezTo>
                  <a:cubicBezTo>
                    <a:pt x="62888" y="98553"/>
                    <a:pt x="63666" y="100028"/>
                    <a:pt x="64199" y="103554"/>
                  </a:cubicBezTo>
                  <a:cubicBezTo>
                    <a:pt x="64732" y="107080"/>
                    <a:pt x="66740" y="112163"/>
                    <a:pt x="69856" y="115115"/>
                  </a:cubicBezTo>
                  <a:cubicBezTo>
                    <a:pt x="72972" y="118067"/>
                    <a:pt x="77564" y="119255"/>
                    <a:pt x="82893" y="121264"/>
                  </a:cubicBezTo>
                  <a:cubicBezTo>
                    <a:pt x="88223" y="123273"/>
                    <a:pt x="98676" y="126183"/>
                    <a:pt x="101833" y="127167"/>
                  </a:cubicBezTo>
                </a:path>
              </a:pathLst>
            </a:cu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5" name="Google Shape;35;p3"/>
          <p:cNvSpPr txBox="1">
            <a:spLocks noGrp="1"/>
          </p:cNvSpPr>
          <p:nvPr>
            <p:ph type="title"/>
          </p:nvPr>
        </p:nvSpPr>
        <p:spPr>
          <a:xfrm>
            <a:off x="2295150" y="2511325"/>
            <a:ext cx="4553700" cy="11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700" b="1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" name="Google Shape;36;p3"/>
          <p:cNvSpPr txBox="1">
            <a:spLocks noGrp="1"/>
          </p:cNvSpPr>
          <p:nvPr>
            <p:ph type="subTitle" idx="1"/>
          </p:nvPr>
        </p:nvSpPr>
        <p:spPr>
          <a:xfrm>
            <a:off x="2295150" y="3532225"/>
            <a:ext cx="4553700" cy="5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"/>
          <p:cNvSpPr txBox="1">
            <a:spLocks noGrp="1"/>
          </p:cNvSpPr>
          <p:nvPr>
            <p:ph type="title" idx="2" hasCustomPrompt="1"/>
          </p:nvPr>
        </p:nvSpPr>
        <p:spPr>
          <a:xfrm>
            <a:off x="4003047" y="1346650"/>
            <a:ext cx="1137900" cy="77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28226-B703-41D8-BEEE-D5862A31C71B}" type="datetimeFigureOut">
              <a:rPr lang="es-ES" smtClean="0"/>
              <a:t>14/09/2022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5C96E-3F2E-4C7D-95F5-008FD38BE03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92994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28226-B703-41D8-BEEE-D5862A31C71B}" type="datetimeFigureOut">
              <a:rPr lang="es-ES" smtClean="0"/>
              <a:t>14/09/2022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5C96E-3F2E-4C7D-95F5-008FD38BE03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45158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28226-B703-41D8-BEEE-D5862A31C71B}" type="datetimeFigureOut">
              <a:rPr lang="es-ES" smtClean="0"/>
              <a:t>14/09/2022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5C96E-3F2E-4C7D-95F5-008FD38BE03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5749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9"/>
          <p:cNvGrpSpPr/>
          <p:nvPr/>
        </p:nvGrpSpPr>
        <p:grpSpPr>
          <a:xfrm>
            <a:off x="-1523341" y="2651425"/>
            <a:ext cx="10907166" cy="4699703"/>
            <a:chOff x="-1523341" y="2651425"/>
            <a:chExt cx="10907166" cy="4699703"/>
          </a:xfrm>
        </p:grpSpPr>
        <p:sp>
          <p:nvSpPr>
            <p:cNvPr id="111" name="Google Shape;111;p9"/>
            <p:cNvSpPr/>
            <p:nvPr/>
          </p:nvSpPr>
          <p:spPr>
            <a:xfrm rot="4600624" flipH="1">
              <a:off x="-1372547" y="3291735"/>
              <a:ext cx="3975718" cy="3454105"/>
            </a:xfrm>
            <a:custGeom>
              <a:avLst/>
              <a:gdLst/>
              <a:ahLst/>
              <a:cxnLst/>
              <a:rect l="l" t="t" r="r" b="b"/>
              <a:pathLst>
                <a:path w="132729" h="115315" extrusionOk="0">
                  <a:moveTo>
                    <a:pt x="61649" y="1"/>
                  </a:moveTo>
                  <a:cubicBezTo>
                    <a:pt x="60547" y="1"/>
                    <a:pt x="59412" y="29"/>
                    <a:pt x="58242" y="87"/>
                  </a:cubicBezTo>
                  <a:cubicBezTo>
                    <a:pt x="10841" y="2489"/>
                    <a:pt x="0" y="41317"/>
                    <a:pt x="17479" y="76308"/>
                  </a:cubicBezTo>
                  <a:cubicBezTo>
                    <a:pt x="26759" y="94935"/>
                    <a:pt x="61753" y="115314"/>
                    <a:pt x="85177" y="115314"/>
                  </a:cubicBezTo>
                  <a:cubicBezTo>
                    <a:pt x="85496" y="115314"/>
                    <a:pt x="85813" y="115311"/>
                    <a:pt x="86128" y="115303"/>
                  </a:cubicBezTo>
                  <a:cubicBezTo>
                    <a:pt x="97937" y="115003"/>
                    <a:pt x="122020" y="108665"/>
                    <a:pt x="126190" y="97791"/>
                  </a:cubicBezTo>
                  <a:cubicBezTo>
                    <a:pt x="132728" y="80712"/>
                    <a:pt x="113748" y="74407"/>
                    <a:pt x="108544" y="59730"/>
                  </a:cubicBezTo>
                  <a:cubicBezTo>
                    <a:pt x="98282" y="30918"/>
                    <a:pt x="97916" y="1"/>
                    <a:pt x="61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9"/>
            <p:cNvSpPr/>
            <p:nvPr/>
          </p:nvSpPr>
          <p:spPr>
            <a:xfrm>
              <a:off x="-86100" y="2651425"/>
              <a:ext cx="9469925" cy="3277575"/>
            </a:xfrm>
            <a:custGeom>
              <a:avLst/>
              <a:gdLst/>
              <a:ahLst/>
              <a:cxnLst/>
              <a:rect l="l" t="t" r="r" b="b"/>
              <a:pathLst>
                <a:path w="378797" h="131103" extrusionOk="0">
                  <a:moveTo>
                    <a:pt x="0" y="50670"/>
                  </a:moveTo>
                  <a:cubicBezTo>
                    <a:pt x="4346" y="50506"/>
                    <a:pt x="17874" y="49686"/>
                    <a:pt x="26073" y="49686"/>
                  </a:cubicBezTo>
                  <a:cubicBezTo>
                    <a:pt x="34272" y="49686"/>
                    <a:pt x="42882" y="49194"/>
                    <a:pt x="49195" y="50670"/>
                  </a:cubicBezTo>
                  <a:cubicBezTo>
                    <a:pt x="55508" y="52146"/>
                    <a:pt x="59116" y="55179"/>
                    <a:pt x="63953" y="58541"/>
                  </a:cubicBezTo>
                  <a:cubicBezTo>
                    <a:pt x="68790" y="61903"/>
                    <a:pt x="71988" y="67642"/>
                    <a:pt x="78219" y="70840"/>
                  </a:cubicBezTo>
                  <a:cubicBezTo>
                    <a:pt x="84450" y="74038"/>
                    <a:pt x="93470" y="75677"/>
                    <a:pt x="101341" y="77727"/>
                  </a:cubicBezTo>
                  <a:cubicBezTo>
                    <a:pt x="109212" y="79777"/>
                    <a:pt x="118969" y="79858"/>
                    <a:pt x="125446" y="83138"/>
                  </a:cubicBezTo>
                  <a:cubicBezTo>
                    <a:pt x="131923" y="86418"/>
                    <a:pt x="136105" y="93305"/>
                    <a:pt x="140204" y="97405"/>
                  </a:cubicBezTo>
                  <a:cubicBezTo>
                    <a:pt x="144304" y="101505"/>
                    <a:pt x="147419" y="104375"/>
                    <a:pt x="150043" y="107736"/>
                  </a:cubicBezTo>
                  <a:cubicBezTo>
                    <a:pt x="152667" y="111098"/>
                    <a:pt x="147829" y="113721"/>
                    <a:pt x="155946" y="117574"/>
                  </a:cubicBezTo>
                  <a:cubicBezTo>
                    <a:pt x="164063" y="121428"/>
                    <a:pt x="182184" y="129873"/>
                    <a:pt x="198746" y="130857"/>
                  </a:cubicBezTo>
                  <a:cubicBezTo>
                    <a:pt x="215308" y="131841"/>
                    <a:pt x="240315" y="125446"/>
                    <a:pt x="255319" y="123478"/>
                  </a:cubicBezTo>
                  <a:cubicBezTo>
                    <a:pt x="270323" y="121510"/>
                    <a:pt x="280490" y="122002"/>
                    <a:pt x="288771" y="119050"/>
                  </a:cubicBezTo>
                  <a:cubicBezTo>
                    <a:pt x="297052" y="116098"/>
                    <a:pt x="299348" y="111179"/>
                    <a:pt x="305005" y="105768"/>
                  </a:cubicBezTo>
                  <a:cubicBezTo>
                    <a:pt x="310662" y="100357"/>
                    <a:pt x="317960" y="94125"/>
                    <a:pt x="322715" y="86582"/>
                  </a:cubicBezTo>
                  <a:cubicBezTo>
                    <a:pt x="327471" y="79039"/>
                    <a:pt x="328701" y="66822"/>
                    <a:pt x="333538" y="60509"/>
                  </a:cubicBezTo>
                  <a:cubicBezTo>
                    <a:pt x="338376" y="54196"/>
                    <a:pt x="346001" y="53294"/>
                    <a:pt x="351740" y="48702"/>
                  </a:cubicBezTo>
                  <a:cubicBezTo>
                    <a:pt x="357479" y="44111"/>
                    <a:pt x="363957" y="38535"/>
                    <a:pt x="367974" y="32960"/>
                  </a:cubicBezTo>
                  <a:cubicBezTo>
                    <a:pt x="371992" y="27385"/>
                    <a:pt x="374041" y="20743"/>
                    <a:pt x="375845" y="15250"/>
                  </a:cubicBezTo>
                  <a:cubicBezTo>
                    <a:pt x="377649" y="9757"/>
                    <a:pt x="378305" y="2542"/>
                    <a:pt x="378797" y="0"/>
                  </a:cubicBezTo>
                </a:path>
              </a:pathLst>
            </a:cu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3" name="Google Shape;113;p9"/>
            <p:cNvSpPr/>
            <p:nvPr/>
          </p:nvSpPr>
          <p:spPr>
            <a:xfrm>
              <a:off x="-664125" y="4130450"/>
              <a:ext cx="2250775" cy="1866218"/>
            </a:xfrm>
            <a:custGeom>
              <a:avLst/>
              <a:gdLst/>
              <a:ahLst/>
              <a:cxnLst/>
              <a:rect l="l" t="t" r="r" b="b"/>
              <a:pathLst>
                <a:path w="90031" h="73300" extrusionOk="0">
                  <a:moveTo>
                    <a:pt x="88058" y="0"/>
                  </a:moveTo>
                  <a:cubicBezTo>
                    <a:pt x="88304" y="2214"/>
                    <a:pt x="89370" y="7543"/>
                    <a:pt x="89534" y="13282"/>
                  </a:cubicBezTo>
                  <a:cubicBezTo>
                    <a:pt x="89698" y="19021"/>
                    <a:pt x="90764" y="30009"/>
                    <a:pt x="89042" y="34436"/>
                  </a:cubicBezTo>
                  <a:cubicBezTo>
                    <a:pt x="87320" y="38864"/>
                    <a:pt x="86254" y="41405"/>
                    <a:pt x="79203" y="39847"/>
                  </a:cubicBezTo>
                  <a:cubicBezTo>
                    <a:pt x="72152" y="38289"/>
                    <a:pt x="54606" y="25991"/>
                    <a:pt x="46735" y="25089"/>
                  </a:cubicBezTo>
                  <a:cubicBezTo>
                    <a:pt x="38864" y="24187"/>
                    <a:pt x="34027" y="29845"/>
                    <a:pt x="31977" y="34436"/>
                  </a:cubicBezTo>
                  <a:cubicBezTo>
                    <a:pt x="29927" y="39028"/>
                    <a:pt x="36322" y="47637"/>
                    <a:pt x="34436" y="52638"/>
                  </a:cubicBezTo>
                  <a:cubicBezTo>
                    <a:pt x="32550" y="57640"/>
                    <a:pt x="26401" y="61001"/>
                    <a:pt x="20662" y="64445"/>
                  </a:cubicBezTo>
                  <a:cubicBezTo>
                    <a:pt x="14923" y="67889"/>
                    <a:pt x="3444" y="71824"/>
                    <a:pt x="0" y="73300"/>
                  </a:cubicBezTo>
                </a:path>
              </a:pathLst>
            </a:cu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4" name="Google Shape;114;p9"/>
            <p:cNvSpPr/>
            <p:nvPr/>
          </p:nvSpPr>
          <p:spPr>
            <a:xfrm>
              <a:off x="1365150" y="4680676"/>
              <a:ext cx="1525009" cy="494000"/>
            </a:xfrm>
            <a:custGeom>
              <a:avLst/>
              <a:gdLst/>
              <a:ahLst/>
              <a:cxnLst/>
              <a:rect l="l" t="t" r="r" b="b"/>
              <a:pathLst>
                <a:path w="54606" h="19760" extrusionOk="0">
                  <a:moveTo>
                    <a:pt x="0" y="19186"/>
                  </a:moveTo>
                  <a:cubicBezTo>
                    <a:pt x="3444" y="19268"/>
                    <a:pt x="14513" y="19760"/>
                    <a:pt x="20662" y="19678"/>
                  </a:cubicBezTo>
                  <a:cubicBezTo>
                    <a:pt x="26811" y="19596"/>
                    <a:pt x="32469" y="20170"/>
                    <a:pt x="36896" y="18694"/>
                  </a:cubicBezTo>
                  <a:cubicBezTo>
                    <a:pt x="41324" y="17218"/>
                    <a:pt x="44275" y="13939"/>
                    <a:pt x="47227" y="10823"/>
                  </a:cubicBezTo>
                  <a:cubicBezTo>
                    <a:pt x="50179" y="7707"/>
                    <a:pt x="53376" y="1804"/>
                    <a:pt x="54606" y="0"/>
                  </a:cubicBezTo>
                </a:path>
              </a:pathLst>
            </a:cu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15" name="Google Shape;115;p9"/>
          <p:cNvSpPr txBox="1">
            <a:spLocks noGrp="1"/>
          </p:cNvSpPr>
          <p:nvPr>
            <p:ph type="title"/>
          </p:nvPr>
        </p:nvSpPr>
        <p:spPr>
          <a:xfrm>
            <a:off x="999025" y="1520075"/>
            <a:ext cx="4045200" cy="132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8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16" name="Google Shape;116;p9"/>
          <p:cNvSpPr txBox="1">
            <a:spLocks noGrp="1"/>
          </p:cNvSpPr>
          <p:nvPr>
            <p:ph type="subTitle" idx="1"/>
          </p:nvPr>
        </p:nvSpPr>
        <p:spPr>
          <a:xfrm>
            <a:off x="999025" y="2783081"/>
            <a:ext cx="3692700" cy="6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0"/>
          <p:cNvGrpSpPr/>
          <p:nvPr/>
        </p:nvGrpSpPr>
        <p:grpSpPr>
          <a:xfrm>
            <a:off x="-76200" y="-214900"/>
            <a:ext cx="9378825" cy="5495600"/>
            <a:chOff x="-76200" y="-214900"/>
            <a:chExt cx="9378825" cy="5495600"/>
          </a:xfrm>
        </p:grpSpPr>
        <p:sp>
          <p:nvSpPr>
            <p:cNvPr id="119" name="Google Shape;119;p10"/>
            <p:cNvSpPr/>
            <p:nvPr/>
          </p:nvSpPr>
          <p:spPr>
            <a:xfrm>
              <a:off x="7921050" y="222594"/>
              <a:ext cx="1074975" cy="923600"/>
            </a:xfrm>
            <a:custGeom>
              <a:avLst/>
              <a:gdLst/>
              <a:ahLst/>
              <a:cxnLst/>
              <a:rect l="l" t="t" r="r" b="b"/>
              <a:pathLst>
                <a:path w="42999" h="36944" extrusionOk="0">
                  <a:moveTo>
                    <a:pt x="0" y="102"/>
                  </a:moveTo>
                  <a:cubicBezTo>
                    <a:pt x="3002" y="239"/>
                    <a:pt x="12690" y="-580"/>
                    <a:pt x="18012" y="921"/>
                  </a:cubicBezTo>
                  <a:cubicBezTo>
                    <a:pt x="23334" y="2422"/>
                    <a:pt x="29474" y="6993"/>
                    <a:pt x="31930" y="9108"/>
                  </a:cubicBezTo>
                  <a:cubicBezTo>
                    <a:pt x="34386" y="11223"/>
                    <a:pt x="32066" y="11496"/>
                    <a:pt x="32748" y="13611"/>
                  </a:cubicBezTo>
                  <a:cubicBezTo>
                    <a:pt x="33430" y="15726"/>
                    <a:pt x="34454" y="19820"/>
                    <a:pt x="36023" y="21798"/>
                  </a:cubicBezTo>
                  <a:cubicBezTo>
                    <a:pt x="37592" y="23777"/>
                    <a:pt x="41004" y="22958"/>
                    <a:pt x="42164" y="25482"/>
                  </a:cubicBezTo>
                  <a:cubicBezTo>
                    <a:pt x="43324" y="28006"/>
                    <a:pt x="42846" y="35034"/>
                    <a:pt x="42982" y="36944"/>
                  </a:cubicBez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20" name="Google Shape;120;p10"/>
            <p:cNvSpPr/>
            <p:nvPr/>
          </p:nvSpPr>
          <p:spPr>
            <a:xfrm>
              <a:off x="408189" y="4114025"/>
              <a:ext cx="628425" cy="1166675"/>
            </a:xfrm>
            <a:custGeom>
              <a:avLst/>
              <a:gdLst/>
              <a:ahLst/>
              <a:cxnLst/>
              <a:rect l="l" t="t" r="r" b="b"/>
              <a:pathLst>
                <a:path w="25137" h="46667" extrusionOk="0">
                  <a:moveTo>
                    <a:pt x="2912" y="0"/>
                  </a:moveTo>
                  <a:cubicBezTo>
                    <a:pt x="2844" y="2456"/>
                    <a:pt x="2911" y="11189"/>
                    <a:pt x="2502" y="14737"/>
                  </a:cubicBezTo>
                  <a:cubicBezTo>
                    <a:pt x="2093" y="18285"/>
                    <a:pt x="729" y="19309"/>
                    <a:pt x="456" y="21287"/>
                  </a:cubicBezTo>
                  <a:cubicBezTo>
                    <a:pt x="183" y="23266"/>
                    <a:pt x="-568" y="24971"/>
                    <a:pt x="865" y="26608"/>
                  </a:cubicBezTo>
                  <a:cubicBezTo>
                    <a:pt x="2298" y="28245"/>
                    <a:pt x="5300" y="29746"/>
                    <a:pt x="9052" y="31111"/>
                  </a:cubicBezTo>
                  <a:cubicBezTo>
                    <a:pt x="12805" y="32476"/>
                    <a:pt x="20719" y="32203"/>
                    <a:pt x="23380" y="34796"/>
                  </a:cubicBezTo>
                  <a:cubicBezTo>
                    <a:pt x="26041" y="37389"/>
                    <a:pt x="24744" y="44689"/>
                    <a:pt x="25017" y="46667"/>
                  </a:cubicBez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21" name="Google Shape;121;p10"/>
            <p:cNvSpPr/>
            <p:nvPr/>
          </p:nvSpPr>
          <p:spPr>
            <a:xfrm>
              <a:off x="-76200" y="4021622"/>
              <a:ext cx="2676175" cy="1182325"/>
            </a:xfrm>
            <a:custGeom>
              <a:avLst/>
              <a:gdLst/>
              <a:ahLst/>
              <a:cxnLst/>
              <a:rect l="l" t="t" r="r" b="b"/>
              <a:pathLst>
                <a:path w="107047" h="47293" extrusionOk="0">
                  <a:moveTo>
                    <a:pt x="107047" y="47293"/>
                  </a:moveTo>
                  <a:cubicBezTo>
                    <a:pt x="105171" y="46645"/>
                    <a:pt x="99204" y="45280"/>
                    <a:pt x="95789" y="43404"/>
                  </a:cubicBezTo>
                  <a:cubicBezTo>
                    <a:pt x="92374" y="41528"/>
                    <a:pt x="90552" y="38082"/>
                    <a:pt x="86557" y="36035"/>
                  </a:cubicBezTo>
                  <a:cubicBezTo>
                    <a:pt x="82562" y="33988"/>
                    <a:pt x="78025" y="31635"/>
                    <a:pt x="71820" y="31123"/>
                  </a:cubicBezTo>
                  <a:cubicBezTo>
                    <a:pt x="65615" y="30611"/>
                    <a:pt x="52670" y="34944"/>
                    <a:pt x="49327" y="32965"/>
                  </a:cubicBezTo>
                  <a:cubicBezTo>
                    <a:pt x="45984" y="30987"/>
                    <a:pt x="54084" y="22834"/>
                    <a:pt x="51761" y="19252"/>
                  </a:cubicBezTo>
                  <a:cubicBezTo>
                    <a:pt x="49438" y="15670"/>
                    <a:pt x="40330" y="14305"/>
                    <a:pt x="35387" y="11474"/>
                  </a:cubicBezTo>
                  <a:cubicBezTo>
                    <a:pt x="30444" y="8643"/>
                    <a:pt x="25206" y="4174"/>
                    <a:pt x="22105" y="2264"/>
                  </a:cubicBezTo>
                  <a:cubicBezTo>
                    <a:pt x="19005" y="354"/>
                    <a:pt x="18490" y="114"/>
                    <a:pt x="16784" y="12"/>
                  </a:cubicBezTo>
                  <a:cubicBezTo>
                    <a:pt x="15078" y="-90"/>
                    <a:pt x="13304" y="456"/>
                    <a:pt x="11871" y="1650"/>
                  </a:cubicBezTo>
                  <a:cubicBezTo>
                    <a:pt x="10438" y="2844"/>
                    <a:pt x="10166" y="4856"/>
                    <a:pt x="8187" y="7176"/>
                  </a:cubicBezTo>
                  <a:cubicBezTo>
                    <a:pt x="6209" y="9496"/>
                    <a:pt x="1365" y="14169"/>
                    <a:pt x="0" y="15568"/>
                  </a:cubicBezTo>
                </a:path>
              </a:pathLst>
            </a:cu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22" name="Google Shape;122;p10"/>
            <p:cNvSpPr/>
            <p:nvPr/>
          </p:nvSpPr>
          <p:spPr>
            <a:xfrm>
              <a:off x="7849400" y="-214900"/>
              <a:ext cx="1453225" cy="1576000"/>
            </a:xfrm>
            <a:custGeom>
              <a:avLst/>
              <a:gdLst/>
              <a:ahLst/>
              <a:cxnLst/>
              <a:rect l="l" t="t" r="r" b="b"/>
              <a:pathLst>
                <a:path w="58129" h="63040" extrusionOk="0">
                  <a:moveTo>
                    <a:pt x="0" y="0"/>
                  </a:moveTo>
                  <a:cubicBezTo>
                    <a:pt x="546" y="3411"/>
                    <a:pt x="2729" y="14190"/>
                    <a:pt x="3275" y="20467"/>
                  </a:cubicBezTo>
                  <a:cubicBezTo>
                    <a:pt x="3821" y="26744"/>
                    <a:pt x="1365" y="34180"/>
                    <a:pt x="3275" y="37660"/>
                  </a:cubicBezTo>
                  <a:cubicBezTo>
                    <a:pt x="5185" y="41140"/>
                    <a:pt x="11326" y="40458"/>
                    <a:pt x="14737" y="41345"/>
                  </a:cubicBezTo>
                  <a:cubicBezTo>
                    <a:pt x="18148" y="42232"/>
                    <a:pt x="19172" y="41140"/>
                    <a:pt x="23743" y="42982"/>
                  </a:cubicBezTo>
                  <a:cubicBezTo>
                    <a:pt x="28314" y="44824"/>
                    <a:pt x="38002" y="49805"/>
                    <a:pt x="42164" y="52397"/>
                  </a:cubicBezTo>
                  <a:cubicBezTo>
                    <a:pt x="46326" y="54990"/>
                    <a:pt x="46053" y="56763"/>
                    <a:pt x="48714" y="58537"/>
                  </a:cubicBezTo>
                  <a:cubicBezTo>
                    <a:pt x="51375" y="60311"/>
                    <a:pt x="56560" y="62290"/>
                    <a:pt x="58129" y="63040"/>
                  </a:cubicBezTo>
                </a:path>
              </a:pathLst>
            </a:cu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23" name="Google Shape;123;p10"/>
            <p:cNvSpPr/>
            <p:nvPr/>
          </p:nvSpPr>
          <p:spPr>
            <a:xfrm>
              <a:off x="8627175" y="-153500"/>
              <a:ext cx="634525" cy="542400"/>
            </a:xfrm>
            <a:custGeom>
              <a:avLst/>
              <a:gdLst/>
              <a:ahLst/>
              <a:cxnLst/>
              <a:rect l="l" t="t" r="r" b="b"/>
              <a:pathLst>
                <a:path w="25381" h="21696" extrusionOk="0">
                  <a:moveTo>
                    <a:pt x="0" y="21696"/>
                  </a:moveTo>
                  <a:cubicBezTo>
                    <a:pt x="1569" y="21014"/>
                    <a:pt x="8051" y="19308"/>
                    <a:pt x="9416" y="17602"/>
                  </a:cubicBezTo>
                  <a:cubicBezTo>
                    <a:pt x="10781" y="15896"/>
                    <a:pt x="7301" y="13031"/>
                    <a:pt x="8188" y="11462"/>
                  </a:cubicBezTo>
                  <a:cubicBezTo>
                    <a:pt x="9075" y="9893"/>
                    <a:pt x="12349" y="9074"/>
                    <a:pt x="14737" y="8187"/>
                  </a:cubicBezTo>
                  <a:cubicBezTo>
                    <a:pt x="17125" y="7300"/>
                    <a:pt x="20741" y="7505"/>
                    <a:pt x="22515" y="6140"/>
                  </a:cubicBezTo>
                  <a:cubicBezTo>
                    <a:pt x="24289" y="4776"/>
                    <a:pt x="24903" y="1023"/>
                    <a:pt x="25381" y="0"/>
                  </a:cubicBez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24" name="Google Shape;124;p10"/>
          <p:cNvSpPr txBox="1">
            <a:spLocks noGrp="1"/>
          </p:cNvSpPr>
          <p:nvPr>
            <p:ph type="title"/>
          </p:nvPr>
        </p:nvSpPr>
        <p:spPr>
          <a:xfrm>
            <a:off x="2065800" y="377561"/>
            <a:ext cx="5012400" cy="11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7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oogle Shape;197;p16"/>
          <p:cNvGrpSpPr/>
          <p:nvPr/>
        </p:nvGrpSpPr>
        <p:grpSpPr>
          <a:xfrm>
            <a:off x="-1509775" y="-1051988"/>
            <a:ext cx="10720800" cy="8547429"/>
            <a:chOff x="-1509775" y="-1051988"/>
            <a:chExt cx="10720800" cy="8547429"/>
          </a:xfrm>
        </p:grpSpPr>
        <p:sp>
          <p:nvSpPr>
            <p:cNvPr id="198" name="Google Shape;198;p16"/>
            <p:cNvSpPr/>
            <p:nvPr/>
          </p:nvSpPr>
          <p:spPr>
            <a:xfrm rot="10800000">
              <a:off x="-1509775" y="4569225"/>
              <a:ext cx="4365049" cy="2926215"/>
            </a:xfrm>
            <a:custGeom>
              <a:avLst/>
              <a:gdLst/>
              <a:ahLst/>
              <a:cxnLst/>
              <a:rect l="l" t="t" r="r" b="b"/>
              <a:pathLst>
                <a:path w="108705" h="72873" extrusionOk="0">
                  <a:moveTo>
                    <a:pt x="21537" y="1"/>
                  </a:moveTo>
                  <a:cubicBezTo>
                    <a:pt x="20162" y="1"/>
                    <a:pt x="18789" y="150"/>
                    <a:pt x="17443" y="467"/>
                  </a:cubicBezTo>
                  <a:cubicBezTo>
                    <a:pt x="14872" y="1098"/>
                    <a:pt x="12455" y="2265"/>
                    <a:pt x="10359" y="3908"/>
                  </a:cubicBezTo>
                  <a:cubicBezTo>
                    <a:pt x="6704" y="6778"/>
                    <a:pt x="3942" y="10623"/>
                    <a:pt x="2406" y="15005"/>
                  </a:cubicBezTo>
                  <a:cubicBezTo>
                    <a:pt x="1" y="21887"/>
                    <a:pt x="465" y="29495"/>
                    <a:pt x="2322" y="36531"/>
                  </a:cubicBezTo>
                  <a:cubicBezTo>
                    <a:pt x="4632" y="45258"/>
                    <a:pt x="9169" y="53486"/>
                    <a:pt x="15872" y="59546"/>
                  </a:cubicBezTo>
                  <a:cubicBezTo>
                    <a:pt x="23444" y="66392"/>
                    <a:pt x="33433" y="70119"/>
                    <a:pt x="43494" y="71845"/>
                  </a:cubicBezTo>
                  <a:cubicBezTo>
                    <a:pt x="47363" y="72508"/>
                    <a:pt x="51330" y="72873"/>
                    <a:pt x="55287" y="72873"/>
                  </a:cubicBezTo>
                  <a:cubicBezTo>
                    <a:pt x="64894" y="72873"/>
                    <a:pt x="74447" y="70724"/>
                    <a:pt x="82416" y="65487"/>
                  </a:cubicBezTo>
                  <a:cubicBezTo>
                    <a:pt x="89512" y="60832"/>
                    <a:pt x="95001" y="53926"/>
                    <a:pt x="98477" y="46187"/>
                  </a:cubicBezTo>
                  <a:cubicBezTo>
                    <a:pt x="103121" y="35876"/>
                    <a:pt x="108705" y="15064"/>
                    <a:pt x="94846" y="9135"/>
                  </a:cubicBezTo>
                  <a:cubicBezTo>
                    <a:pt x="93101" y="8418"/>
                    <a:pt x="91265" y="8067"/>
                    <a:pt x="89441" y="8067"/>
                  </a:cubicBezTo>
                  <a:cubicBezTo>
                    <a:pt x="86087" y="8067"/>
                    <a:pt x="82776" y="9253"/>
                    <a:pt x="80154" y="11528"/>
                  </a:cubicBezTo>
                  <a:cubicBezTo>
                    <a:pt x="75213" y="15922"/>
                    <a:pt x="74046" y="23101"/>
                    <a:pt x="70521" y="28685"/>
                  </a:cubicBezTo>
                  <a:cubicBezTo>
                    <a:pt x="68509" y="31876"/>
                    <a:pt x="65592" y="34614"/>
                    <a:pt x="62020" y="35829"/>
                  </a:cubicBezTo>
                  <a:cubicBezTo>
                    <a:pt x="60773" y="36255"/>
                    <a:pt x="59446" y="36475"/>
                    <a:pt x="58124" y="36475"/>
                  </a:cubicBezTo>
                  <a:cubicBezTo>
                    <a:pt x="55647" y="36475"/>
                    <a:pt x="53192" y="35705"/>
                    <a:pt x="51329" y="34090"/>
                  </a:cubicBezTo>
                  <a:cubicBezTo>
                    <a:pt x="47280" y="30578"/>
                    <a:pt x="46899" y="24613"/>
                    <a:pt x="45244" y="19839"/>
                  </a:cubicBezTo>
                  <a:cubicBezTo>
                    <a:pt x="43363" y="14433"/>
                    <a:pt x="40161" y="9040"/>
                    <a:pt x="35839" y="5408"/>
                  </a:cubicBezTo>
                  <a:cubicBezTo>
                    <a:pt x="31934" y="2124"/>
                    <a:pt x="26720" y="1"/>
                    <a:pt x="21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6"/>
            <p:cNvSpPr/>
            <p:nvPr/>
          </p:nvSpPr>
          <p:spPr>
            <a:xfrm>
              <a:off x="3223025" y="4848493"/>
              <a:ext cx="368875" cy="374250"/>
            </a:xfrm>
            <a:custGeom>
              <a:avLst/>
              <a:gdLst/>
              <a:ahLst/>
              <a:cxnLst/>
              <a:rect l="l" t="t" r="r" b="b"/>
              <a:pathLst>
                <a:path w="14755" h="14970" extrusionOk="0">
                  <a:moveTo>
                    <a:pt x="14746" y="0"/>
                  </a:moveTo>
                  <a:cubicBezTo>
                    <a:pt x="14709" y="410"/>
                    <a:pt x="14858" y="1453"/>
                    <a:pt x="14523" y="2458"/>
                  </a:cubicBezTo>
                  <a:cubicBezTo>
                    <a:pt x="14188" y="3464"/>
                    <a:pt x="13742" y="5102"/>
                    <a:pt x="12736" y="6033"/>
                  </a:cubicBezTo>
                  <a:cubicBezTo>
                    <a:pt x="11731" y="6964"/>
                    <a:pt x="9831" y="7337"/>
                    <a:pt x="8490" y="8044"/>
                  </a:cubicBezTo>
                  <a:cubicBezTo>
                    <a:pt x="7149" y="8752"/>
                    <a:pt x="5809" y="9422"/>
                    <a:pt x="4692" y="10278"/>
                  </a:cubicBezTo>
                  <a:cubicBezTo>
                    <a:pt x="3575" y="11135"/>
                    <a:pt x="2569" y="12401"/>
                    <a:pt x="1787" y="13183"/>
                  </a:cubicBezTo>
                  <a:cubicBezTo>
                    <a:pt x="1005" y="13965"/>
                    <a:pt x="298" y="14672"/>
                    <a:pt x="0" y="14970"/>
                  </a:cubicBez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00" name="Google Shape;200;p16"/>
            <p:cNvSpPr/>
            <p:nvPr/>
          </p:nvSpPr>
          <p:spPr>
            <a:xfrm>
              <a:off x="396586" y="4417229"/>
              <a:ext cx="955203" cy="737316"/>
            </a:xfrm>
            <a:custGeom>
              <a:avLst/>
              <a:gdLst/>
              <a:ahLst/>
              <a:cxnLst/>
              <a:rect l="l" t="t" r="r" b="b"/>
              <a:pathLst>
                <a:path w="37984" h="30386" extrusionOk="0">
                  <a:moveTo>
                    <a:pt x="0" y="0"/>
                  </a:moveTo>
                  <a:cubicBezTo>
                    <a:pt x="1341" y="1303"/>
                    <a:pt x="6219" y="5549"/>
                    <a:pt x="8044" y="7820"/>
                  </a:cubicBezTo>
                  <a:cubicBezTo>
                    <a:pt x="9869" y="10092"/>
                    <a:pt x="9460" y="12102"/>
                    <a:pt x="10949" y="13629"/>
                  </a:cubicBezTo>
                  <a:cubicBezTo>
                    <a:pt x="12439" y="15156"/>
                    <a:pt x="15082" y="16273"/>
                    <a:pt x="16981" y="16980"/>
                  </a:cubicBezTo>
                  <a:cubicBezTo>
                    <a:pt x="18880" y="17688"/>
                    <a:pt x="20184" y="17278"/>
                    <a:pt x="22344" y="17874"/>
                  </a:cubicBezTo>
                  <a:cubicBezTo>
                    <a:pt x="24504" y="18470"/>
                    <a:pt x="27966" y="19103"/>
                    <a:pt x="29940" y="20555"/>
                  </a:cubicBezTo>
                  <a:cubicBezTo>
                    <a:pt x="31914" y="22007"/>
                    <a:pt x="32845" y="24950"/>
                    <a:pt x="34186" y="26588"/>
                  </a:cubicBezTo>
                  <a:cubicBezTo>
                    <a:pt x="35527" y="28227"/>
                    <a:pt x="37351" y="29753"/>
                    <a:pt x="37984" y="30386"/>
                  </a:cubicBez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01" name="Google Shape;201;p16"/>
            <p:cNvSpPr/>
            <p:nvPr/>
          </p:nvSpPr>
          <p:spPr>
            <a:xfrm>
              <a:off x="245750" y="4358641"/>
              <a:ext cx="430125" cy="929975"/>
            </a:xfrm>
            <a:custGeom>
              <a:avLst/>
              <a:gdLst/>
              <a:ahLst/>
              <a:cxnLst/>
              <a:rect l="l" t="t" r="r" b="b"/>
              <a:pathLst>
                <a:path w="17205" h="37199" extrusionOk="0">
                  <a:moveTo>
                    <a:pt x="9385" y="379"/>
                  </a:moveTo>
                  <a:cubicBezTo>
                    <a:pt x="9385" y="342"/>
                    <a:pt x="9906" y="-283"/>
                    <a:pt x="9385" y="156"/>
                  </a:cubicBezTo>
                  <a:cubicBezTo>
                    <a:pt x="8864" y="595"/>
                    <a:pt x="7486" y="1942"/>
                    <a:pt x="6257" y="3014"/>
                  </a:cubicBezTo>
                  <a:cubicBezTo>
                    <a:pt x="5028" y="4086"/>
                    <a:pt x="3055" y="4690"/>
                    <a:pt x="2012" y="6589"/>
                  </a:cubicBezTo>
                  <a:cubicBezTo>
                    <a:pt x="969" y="8488"/>
                    <a:pt x="-36" y="11877"/>
                    <a:pt x="1" y="14409"/>
                  </a:cubicBezTo>
                  <a:cubicBezTo>
                    <a:pt x="38" y="16941"/>
                    <a:pt x="1267" y="19734"/>
                    <a:pt x="2235" y="21782"/>
                  </a:cubicBezTo>
                  <a:cubicBezTo>
                    <a:pt x="3203" y="23830"/>
                    <a:pt x="4097" y="24985"/>
                    <a:pt x="5810" y="26698"/>
                  </a:cubicBezTo>
                  <a:cubicBezTo>
                    <a:pt x="7523" y="28411"/>
                    <a:pt x="10614" y="30310"/>
                    <a:pt x="12513" y="32060"/>
                  </a:cubicBezTo>
                  <a:cubicBezTo>
                    <a:pt x="14412" y="33810"/>
                    <a:pt x="16423" y="36343"/>
                    <a:pt x="17205" y="37199"/>
                  </a:cubicBez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02" name="Google Shape;202;p16"/>
            <p:cNvSpPr/>
            <p:nvPr/>
          </p:nvSpPr>
          <p:spPr>
            <a:xfrm rot="2497583" flipH="1">
              <a:off x="-734542" y="-659075"/>
              <a:ext cx="1766335" cy="1534592"/>
            </a:xfrm>
            <a:custGeom>
              <a:avLst/>
              <a:gdLst/>
              <a:ahLst/>
              <a:cxnLst/>
              <a:rect l="l" t="t" r="r" b="b"/>
              <a:pathLst>
                <a:path w="132729" h="115315" extrusionOk="0">
                  <a:moveTo>
                    <a:pt x="61649" y="1"/>
                  </a:moveTo>
                  <a:cubicBezTo>
                    <a:pt x="60547" y="1"/>
                    <a:pt x="59412" y="29"/>
                    <a:pt x="58242" y="87"/>
                  </a:cubicBezTo>
                  <a:cubicBezTo>
                    <a:pt x="10841" y="2489"/>
                    <a:pt x="0" y="41317"/>
                    <a:pt x="17479" y="76308"/>
                  </a:cubicBezTo>
                  <a:cubicBezTo>
                    <a:pt x="26759" y="94935"/>
                    <a:pt x="61753" y="115314"/>
                    <a:pt x="85177" y="115314"/>
                  </a:cubicBezTo>
                  <a:cubicBezTo>
                    <a:pt x="85496" y="115314"/>
                    <a:pt x="85813" y="115311"/>
                    <a:pt x="86128" y="115303"/>
                  </a:cubicBezTo>
                  <a:cubicBezTo>
                    <a:pt x="97937" y="115003"/>
                    <a:pt x="122020" y="108665"/>
                    <a:pt x="126190" y="97791"/>
                  </a:cubicBezTo>
                  <a:cubicBezTo>
                    <a:pt x="132728" y="80712"/>
                    <a:pt x="113748" y="74407"/>
                    <a:pt x="108544" y="59730"/>
                  </a:cubicBezTo>
                  <a:cubicBezTo>
                    <a:pt x="98282" y="30918"/>
                    <a:pt x="97916" y="1"/>
                    <a:pt x="61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-61450" y="4204956"/>
              <a:ext cx="1843725" cy="813300"/>
            </a:xfrm>
            <a:custGeom>
              <a:avLst/>
              <a:gdLst/>
              <a:ahLst/>
              <a:cxnLst/>
              <a:rect l="l" t="t" r="r" b="b"/>
              <a:pathLst>
                <a:path w="73749" h="32532" extrusionOk="0">
                  <a:moveTo>
                    <a:pt x="0" y="717"/>
                  </a:moveTo>
                  <a:cubicBezTo>
                    <a:pt x="1564" y="643"/>
                    <a:pt x="6144" y="-511"/>
                    <a:pt x="9384" y="271"/>
                  </a:cubicBezTo>
                  <a:cubicBezTo>
                    <a:pt x="12624" y="1053"/>
                    <a:pt x="16348" y="4256"/>
                    <a:pt x="19439" y="5410"/>
                  </a:cubicBezTo>
                  <a:cubicBezTo>
                    <a:pt x="22530" y="6564"/>
                    <a:pt x="25248" y="6117"/>
                    <a:pt x="27929" y="7197"/>
                  </a:cubicBezTo>
                  <a:cubicBezTo>
                    <a:pt x="30610" y="8277"/>
                    <a:pt x="32323" y="10958"/>
                    <a:pt x="35526" y="11889"/>
                  </a:cubicBezTo>
                  <a:cubicBezTo>
                    <a:pt x="38729" y="12820"/>
                    <a:pt x="43682" y="11517"/>
                    <a:pt x="47145" y="12783"/>
                  </a:cubicBezTo>
                  <a:cubicBezTo>
                    <a:pt x="50608" y="14049"/>
                    <a:pt x="53922" y="17810"/>
                    <a:pt x="56305" y="19486"/>
                  </a:cubicBezTo>
                  <a:cubicBezTo>
                    <a:pt x="58688" y="21162"/>
                    <a:pt x="59444" y="22206"/>
                    <a:pt x="61444" y="22837"/>
                  </a:cubicBezTo>
                  <a:cubicBezTo>
                    <a:pt x="63444" y="23469"/>
                    <a:pt x="66860" y="22611"/>
                    <a:pt x="68303" y="23275"/>
                  </a:cubicBezTo>
                  <a:cubicBezTo>
                    <a:pt x="69746" y="23939"/>
                    <a:pt x="69543" y="25777"/>
                    <a:pt x="70102" y="26819"/>
                  </a:cubicBezTo>
                  <a:cubicBezTo>
                    <a:pt x="70661" y="27861"/>
                    <a:pt x="71048" y="28577"/>
                    <a:pt x="71656" y="29529"/>
                  </a:cubicBezTo>
                  <a:cubicBezTo>
                    <a:pt x="72264" y="30481"/>
                    <a:pt x="73400" y="32032"/>
                    <a:pt x="73749" y="32532"/>
                  </a:cubicBezTo>
                </a:path>
              </a:pathLst>
            </a:cu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04" name="Google Shape;204;p16"/>
            <p:cNvSpPr/>
            <p:nvPr/>
          </p:nvSpPr>
          <p:spPr>
            <a:xfrm>
              <a:off x="1768775" y="4748383"/>
              <a:ext cx="2610525" cy="485550"/>
            </a:xfrm>
            <a:custGeom>
              <a:avLst/>
              <a:gdLst/>
              <a:ahLst/>
              <a:cxnLst/>
              <a:rect l="l" t="t" r="r" b="b"/>
              <a:pathLst>
                <a:path w="104421" h="19422" extrusionOk="0">
                  <a:moveTo>
                    <a:pt x="0" y="10184"/>
                  </a:moveTo>
                  <a:cubicBezTo>
                    <a:pt x="1446" y="10563"/>
                    <a:pt x="5536" y="12481"/>
                    <a:pt x="8677" y="12457"/>
                  </a:cubicBezTo>
                  <a:cubicBezTo>
                    <a:pt x="11818" y="12433"/>
                    <a:pt x="15476" y="10292"/>
                    <a:pt x="18846" y="10038"/>
                  </a:cubicBezTo>
                  <a:cubicBezTo>
                    <a:pt x="22217" y="9784"/>
                    <a:pt x="26023" y="10613"/>
                    <a:pt x="28900" y="10931"/>
                  </a:cubicBezTo>
                  <a:cubicBezTo>
                    <a:pt x="31777" y="11250"/>
                    <a:pt x="33953" y="12167"/>
                    <a:pt x="36110" y="11949"/>
                  </a:cubicBezTo>
                  <a:cubicBezTo>
                    <a:pt x="38267" y="11731"/>
                    <a:pt x="39141" y="10740"/>
                    <a:pt x="41841" y="9621"/>
                  </a:cubicBezTo>
                  <a:cubicBezTo>
                    <a:pt x="44542" y="8502"/>
                    <a:pt x="49481" y="6389"/>
                    <a:pt x="52313" y="5234"/>
                  </a:cubicBezTo>
                  <a:cubicBezTo>
                    <a:pt x="55145" y="4079"/>
                    <a:pt x="56176" y="2925"/>
                    <a:pt x="58834" y="2691"/>
                  </a:cubicBezTo>
                  <a:cubicBezTo>
                    <a:pt x="61492" y="2458"/>
                    <a:pt x="65382" y="3767"/>
                    <a:pt x="68263" y="3833"/>
                  </a:cubicBezTo>
                  <a:cubicBezTo>
                    <a:pt x="71144" y="3899"/>
                    <a:pt x="73960" y="3726"/>
                    <a:pt x="76120" y="3088"/>
                  </a:cubicBezTo>
                  <a:cubicBezTo>
                    <a:pt x="78280" y="2450"/>
                    <a:pt x="78288" y="-124"/>
                    <a:pt x="81222" y="5"/>
                  </a:cubicBezTo>
                  <a:cubicBezTo>
                    <a:pt x="84156" y="134"/>
                    <a:pt x="89856" y="627"/>
                    <a:pt x="93722" y="3863"/>
                  </a:cubicBezTo>
                  <a:cubicBezTo>
                    <a:pt x="97589" y="7099"/>
                    <a:pt x="102638" y="16829"/>
                    <a:pt x="104421" y="19422"/>
                  </a:cubicBezTo>
                </a:path>
              </a:pathLst>
            </a:cu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05" name="Google Shape;205;p16"/>
            <p:cNvSpPr/>
            <p:nvPr/>
          </p:nvSpPr>
          <p:spPr>
            <a:xfrm>
              <a:off x="1066900" y="5010493"/>
              <a:ext cx="709400" cy="262525"/>
            </a:xfrm>
            <a:custGeom>
              <a:avLst/>
              <a:gdLst/>
              <a:ahLst/>
              <a:cxnLst/>
              <a:rect l="l" t="t" r="r" b="b"/>
              <a:pathLst>
                <a:path w="28376" h="10501" extrusionOk="0">
                  <a:moveTo>
                    <a:pt x="28376" y="0"/>
                  </a:moveTo>
                  <a:cubicBezTo>
                    <a:pt x="27706" y="447"/>
                    <a:pt x="25993" y="2197"/>
                    <a:pt x="24354" y="2681"/>
                  </a:cubicBezTo>
                  <a:cubicBezTo>
                    <a:pt x="22716" y="3165"/>
                    <a:pt x="20817" y="2830"/>
                    <a:pt x="18545" y="2904"/>
                  </a:cubicBezTo>
                  <a:cubicBezTo>
                    <a:pt x="16274" y="2979"/>
                    <a:pt x="12401" y="2830"/>
                    <a:pt x="10725" y="3128"/>
                  </a:cubicBezTo>
                  <a:cubicBezTo>
                    <a:pt x="9049" y="3426"/>
                    <a:pt x="9682" y="4134"/>
                    <a:pt x="8490" y="4692"/>
                  </a:cubicBezTo>
                  <a:cubicBezTo>
                    <a:pt x="7298" y="5251"/>
                    <a:pt x="4990" y="5511"/>
                    <a:pt x="3575" y="6479"/>
                  </a:cubicBezTo>
                  <a:cubicBezTo>
                    <a:pt x="2160" y="7447"/>
                    <a:pt x="596" y="9831"/>
                    <a:pt x="0" y="10501"/>
                  </a:cubicBezTo>
                </a:path>
              </a:pathLst>
            </a:cu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grpSp>
          <p:nvGrpSpPr>
            <p:cNvPr id="206" name="Google Shape;206;p16"/>
            <p:cNvGrpSpPr/>
            <p:nvPr/>
          </p:nvGrpSpPr>
          <p:grpSpPr>
            <a:xfrm>
              <a:off x="6570175" y="-56275"/>
              <a:ext cx="2640850" cy="676300"/>
              <a:chOff x="6570175" y="-56275"/>
              <a:chExt cx="2640850" cy="676300"/>
            </a:xfrm>
          </p:grpSpPr>
          <p:sp>
            <p:nvSpPr>
              <p:cNvPr id="207" name="Google Shape;207;p16"/>
              <p:cNvSpPr/>
              <p:nvPr/>
            </p:nvSpPr>
            <p:spPr>
              <a:xfrm>
                <a:off x="7900575" y="-25600"/>
                <a:ext cx="317250" cy="240500"/>
              </a:xfrm>
              <a:custGeom>
                <a:avLst/>
                <a:gdLst/>
                <a:ahLst/>
                <a:cxnLst/>
                <a:rect l="l" t="t" r="r" b="b"/>
                <a:pathLst>
                  <a:path w="12690" h="9620" extrusionOk="0">
                    <a:moveTo>
                      <a:pt x="0" y="9620"/>
                    </a:moveTo>
                    <a:cubicBezTo>
                      <a:pt x="853" y="9415"/>
                      <a:pt x="3480" y="9040"/>
                      <a:pt x="5117" y="8392"/>
                    </a:cubicBezTo>
                    <a:cubicBezTo>
                      <a:pt x="6754" y="7744"/>
                      <a:pt x="9005" y="6686"/>
                      <a:pt x="9824" y="5731"/>
                    </a:cubicBezTo>
                    <a:cubicBezTo>
                      <a:pt x="10643" y="4776"/>
                      <a:pt x="9551" y="3616"/>
                      <a:pt x="10029" y="2661"/>
                    </a:cubicBezTo>
                    <a:cubicBezTo>
                      <a:pt x="10507" y="1706"/>
                      <a:pt x="12247" y="444"/>
                      <a:pt x="12690" y="0"/>
                    </a:cubicBezTo>
                  </a:path>
                </a:pathLst>
              </a:custGeom>
              <a:noFill/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08" name="Google Shape;208;p16"/>
              <p:cNvSpPr/>
              <p:nvPr/>
            </p:nvSpPr>
            <p:spPr>
              <a:xfrm>
                <a:off x="8843507" y="368825"/>
                <a:ext cx="317249" cy="92100"/>
              </a:xfrm>
              <a:custGeom>
                <a:avLst/>
                <a:gdLst/>
                <a:ahLst/>
                <a:cxnLst/>
                <a:rect l="l" t="t" r="r" b="b"/>
                <a:pathLst>
                  <a:path w="10030" h="3684" extrusionOk="0">
                    <a:moveTo>
                      <a:pt x="0" y="3684"/>
                    </a:moveTo>
                    <a:cubicBezTo>
                      <a:pt x="1024" y="3445"/>
                      <a:pt x="4640" y="2558"/>
                      <a:pt x="6141" y="2251"/>
                    </a:cubicBezTo>
                    <a:cubicBezTo>
                      <a:pt x="7642" y="1944"/>
                      <a:pt x="8358" y="2217"/>
                      <a:pt x="9006" y="1842"/>
                    </a:cubicBezTo>
                    <a:cubicBezTo>
                      <a:pt x="9654" y="1467"/>
                      <a:pt x="9859" y="307"/>
                      <a:pt x="10030" y="0"/>
                    </a:cubicBezTo>
                  </a:path>
                </a:pathLst>
              </a:custGeom>
              <a:noFill/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09" name="Google Shape;209;p16"/>
              <p:cNvSpPr/>
              <p:nvPr/>
            </p:nvSpPr>
            <p:spPr>
              <a:xfrm>
                <a:off x="6570175" y="-56275"/>
                <a:ext cx="2640850" cy="676300"/>
              </a:xfrm>
              <a:custGeom>
                <a:avLst/>
                <a:gdLst/>
                <a:ahLst/>
                <a:cxnLst/>
                <a:rect l="l" t="t" r="r" b="b"/>
                <a:pathLst>
                  <a:path w="105634" h="27052" extrusionOk="0">
                    <a:moveTo>
                      <a:pt x="0" y="0"/>
                    </a:moveTo>
                    <a:cubicBezTo>
                      <a:pt x="2831" y="1058"/>
                      <a:pt x="12349" y="5288"/>
                      <a:pt x="16988" y="6345"/>
                    </a:cubicBezTo>
                    <a:cubicBezTo>
                      <a:pt x="21627" y="7403"/>
                      <a:pt x="23777" y="6209"/>
                      <a:pt x="27836" y="6345"/>
                    </a:cubicBezTo>
                    <a:cubicBezTo>
                      <a:pt x="31896" y="6481"/>
                      <a:pt x="37524" y="6617"/>
                      <a:pt x="41345" y="7163"/>
                    </a:cubicBezTo>
                    <a:cubicBezTo>
                      <a:pt x="45166" y="7709"/>
                      <a:pt x="47792" y="8596"/>
                      <a:pt x="50760" y="9619"/>
                    </a:cubicBezTo>
                    <a:cubicBezTo>
                      <a:pt x="53728" y="10643"/>
                      <a:pt x="55263" y="12451"/>
                      <a:pt x="59152" y="13304"/>
                    </a:cubicBezTo>
                    <a:cubicBezTo>
                      <a:pt x="63041" y="14157"/>
                      <a:pt x="69147" y="13952"/>
                      <a:pt x="74093" y="14736"/>
                    </a:cubicBezTo>
                    <a:cubicBezTo>
                      <a:pt x="79039" y="15521"/>
                      <a:pt x="85212" y="16107"/>
                      <a:pt x="88830" y="18011"/>
                    </a:cubicBezTo>
                    <a:cubicBezTo>
                      <a:pt x="92448" y="19915"/>
                      <a:pt x="93635" y="25024"/>
                      <a:pt x="95803" y="26158"/>
                    </a:cubicBezTo>
                    <a:cubicBezTo>
                      <a:pt x="97971" y="27293"/>
                      <a:pt x="100198" y="24669"/>
                      <a:pt x="101836" y="24818"/>
                    </a:cubicBezTo>
                    <a:cubicBezTo>
                      <a:pt x="103475" y="24967"/>
                      <a:pt x="105001" y="26680"/>
                      <a:pt x="105634" y="27052"/>
                    </a:cubicBezTo>
                  </a:path>
                </a:pathLst>
              </a:custGeom>
              <a:noFill/>
              <a:ln w="3810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sp>
        <p:nvSpPr>
          <p:cNvPr id="210" name="Google Shape;210;p16"/>
          <p:cNvSpPr txBox="1">
            <a:spLocks noGrp="1"/>
          </p:cNvSpPr>
          <p:nvPr>
            <p:ph type="title"/>
          </p:nvPr>
        </p:nvSpPr>
        <p:spPr>
          <a:xfrm>
            <a:off x="758775" y="368825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211" name="Google Shape;211;p16"/>
          <p:cNvSpPr/>
          <p:nvPr/>
        </p:nvSpPr>
        <p:spPr>
          <a:xfrm>
            <a:off x="8287400" y="4472197"/>
            <a:ext cx="1632477" cy="1094552"/>
          </a:xfrm>
          <a:custGeom>
            <a:avLst/>
            <a:gdLst/>
            <a:ahLst/>
            <a:cxnLst/>
            <a:rect l="l" t="t" r="r" b="b"/>
            <a:pathLst>
              <a:path w="108705" h="72873" extrusionOk="0">
                <a:moveTo>
                  <a:pt x="21537" y="1"/>
                </a:moveTo>
                <a:cubicBezTo>
                  <a:pt x="20162" y="1"/>
                  <a:pt x="18789" y="150"/>
                  <a:pt x="17443" y="467"/>
                </a:cubicBezTo>
                <a:cubicBezTo>
                  <a:pt x="14872" y="1098"/>
                  <a:pt x="12455" y="2265"/>
                  <a:pt x="10359" y="3908"/>
                </a:cubicBezTo>
                <a:cubicBezTo>
                  <a:pt x="6704" y="6778"/>
                  <a:pt x="3942" y="10623"/>
                  <a:pt x="2406" y="15005"/>
                </a:cubicBezTo>
                <a:cubicBezTo>
                  <a:pt x="1" y="21887"/>
                  <a:pt x="465" y="29495"/>
                  <a:pt x="2322" y="36531"/>
                </a:cubicBezTo>
                <a:cubicBezTo>
                  <a:pt x="4632" y="45258"/>
                  <a:pt x="9169" y="53486"/>
                  <a:pt x="15872" y="59546"/>
                </a:cubicBezTo>
                <a:cubicBezTo>
                  <a:pt x="23444" y="66392"/>
                  <a:pt x="33433" y="70119"/>
                  <a:pt x="43494" y="71845"/>
                </a:cubicBezTo>
                <a:cubicBezTo>
                  <a:pt x="47363" y="72508"/>
                  <a:pt x="51330" y="72873"/>
                  <a:pt x="55287" y="72873"/>
                </a:cubicBezTo>
                <a:cubicBezTo>
                  <a:pt x="64894" y="72873"/>
                  <a:pt x="74447" y="70724"/>
                  <a:pt x="82416" y="65487"/>
                </a:cubicBezTo>
                <a:cubicBezTo>
                  <a:pt x="89512" y="60832"/>
                  <a:pt x="95001" y="53926"/>
                  <a:pt x="98477" y="46187"/>
                </a:cubicBezTo>
                <a:cubicBezTo>
                  <a:pt x="103121" y="35876"/>
                  <a:pt x="108705" y="15064"/>
                  <a:pt x="94846" y="9135"/>
                </a:cubicBezTo>
                <a:cubicBezTo>
                  <a:pt x="93101" y="8418"/>
                  <a:pt x="91265" y="8067"/>
                  <a:pt x="89441" y="8067"/>
                </a:cubicBezTo>
                <a:cubicBezTo>
                  <a:pt x="86087" y="8067"/>
                  <a:pt x="82776" y="9253"/>
                  <a:pt x="80154" y="11528"/>
                </a:cubicBezTo>
                <a:cubicBezTo>
                  <a:pt x="75213" y="15922"/>
                  <a:pt x="74046" y="23101"/>
                  <a:pt x="70521" y="28685"/>
                </a:cubicBezTo>
                <a:cubicBezTo>
                  <a:pt x="68509" y="31876"/>
                  <a:pt x="65592" y="34614"/>
                  <a:pt x="62020" y="35829"/>
                </a:cubicBezTo>
                <a:cubicBezTo>
                  <a:pt x="60773" y="36255"/>
                  <a:pt x="59446" y="36475"/>
                  <a:pt x="58124" y="36475"/>
                </a:cubicBezTo>
                <a:cubicBezTo>
                  <a:pt x="55647" y="36475"/>
                  <a:pt x="53192" y="35705"/>
                  <a:pt x="51329" y="34090"/>
                </a:cubicBezTo>
                <a:cubicBezTo>
                  <a:pt x="47280" y="30578"/>
                  <a:pt x="46899" y="24613"/>
                  <a:pt x="45244" y="19839"/>
                </a:cubicBezTo>
                <a:cubicBezTo>
                  <a:pt x="43363" y="14433"/>
                  <a:pt x="40161" y="9040"/>
                  <a:pt x="35839" y="5408"/>
                </a:cubicBezTo>
                <a:cubicBezTo>
                  <a:pt x="31934" y="2124"/>
                  <a:pt x="26720" y="1"/>
                  <a:pt x="215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7_1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7"/>
          <p:cNvSpPr txBox="1">
            <a:spLocks noGrp="1"/>
          </p:cNvSpPr>
          <p:nvPr>
            <p:ph type="title"/>
          </p:nvPr>
        </p:nvSpPr>
        <p:spPr>
          <a:xfrm>
            <a:off x="758775" y="368825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grpSp>
        <p:nvGrpSpPr>
          <p:cNvPr id="214" name="Google Shape;214;p17"/>
          <p:cNvGrpSpPr/>
          <p:nvPr/>
        </p:nvGrpSpPr>
        <p:grpSpPr>
          <a:xfrm>
            <a:off x="-873700" y="-89375"/>
            <a:ext cx="11493767" cy="6494042"/>
            <a:chOff x="-873700" y="-89375"/>
            <a:chExt cx="11493767" cy="6494042"/>
          </a:xfrm>
        </p:grpSpPr>
        <p:sp>
          <p:nvSpPr>
            <p:cNvPr id="215" name="Google Shape;215;p17"/>
            <p:cNvSpPr/>
            <p:nvPr/>
          </p:nvSpPr>
          <p:spPr>
            <a:xfrm rot="2700000">
              <a:off x="8136424" y="4221155"/>
              <a:ext cx="2233329" cy="1633068"/>
            </a:xfrm>
            <a:custGeom>
              <a:avLst/>
              <a:gdLst/>
              <a:ahLst/>
              <a:cxnLst/>
              <a:rect l="l" t="t" r="r" b="b"/>
              <a:pathLst>
                <a:path w="148876" h="108862" extrusionOk="0">
                  <a:moveTo>
                    <a:pt x="42091" y="1"/>
                  </a:moveTo>
                  <a:cubicBezTo>
                    <a:pt x="28230" y="1"/>
                    <a:pt x="16323" y="8309"/>
                    <a:pt x="12037" y="21745"/>
                  </a:cubicBezTo>
                  <a:cubicBezTo>
                    <a:pt x="0" y="59476"/>
                    <a:pt x="36183" y="100743"/>
                    <a:pt x="67889" y="107600"/>
                  </a:cubicBezTo>
                  <a:cubicBezTo>
                    <a:pt x="71823" y="108451"/>
                    <a:pt x="75677" y="108862"/>
                    <a:pt x="79437" y="108862"/>
                  </a:cubicBezTo>
                  <a:cubicBezTo>
                    <a:pt x="105997" y="108862"/>
                    <a:pt x="127810" y="88368"/>
                    <a:pt x="138970" y="57642"/>
                  </a:cubicBezTo>
                  <a:cubicBezTo>
                    <a:pt x="148875" y="30335"/>
                    <a:pt x="138236" y="18323"/>
                    <a:pt x="122648" y="18323"/>
                  </a:cubicBezTo>
                  <a:cubicBezTo>
                    <a:pt x="118206" y="18323"/>
                    <a:pt x="113362" y="19299"/>
                    <a:pt x="108478" y="21173"/>
                  </a:cubicBezTo>
                  <a:cubicBezTo>
                    <a:pt x="103817" y="22962"/>
                    <a:pt x="99886" y="23732"/>
                    <a:pt x="96391" y="23732"/>
                  </a:cubicBezTo>
                  <a:cubicBezTo>
                    <a:pt x="83370" y="23732"/>
                    <a:pt x="76389" y="13053"/>
                    <a:pt x="60150" y="4624"/>
                  </a:cubicBezTo>
                  <a:cubicBezTo>
                    <a:pt x="54066" y="1463"/>
                    <a:pt x="47906" y="1"/>
                    <a:pt x="420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6" name="Google Shape;216;p17"/>
            <p:cNvGrpSpPr/>
            <p:nvPr/>
          </p:nvGrpSpPr>
          <p:grpSpPr>
            <a:xfrm>
              <a:off x="-44675" y="-89375"/>
              <a:ext cx="9219798" cy="5303550"/>
              <a:chOff x="-44675" y="-89375"/>
              <a:chExt cx="9219798" cy="5303550"/>
            </a:xfrm>
          </p:grpSpPr>
          <p:sp>
            <p:nvSpPr>
              <p:cNvPr id="217" name="Google Shape;217;p17"/>
              <p:cNvSpPr/>
              <p:nvPr/>
            </p:nvSpPr>
            <p:spPr>
              <a:xfrm>
                <a:off x="670300" y="-89375"/>
                <a:ext cx="262600" cy="318400"/>
              </a:xfrm>
              <a:custGeom>
                <a:avLst/>
                <a:gdLst/>
                <a:ahLst/>
                <a:cxnLst/>
                <a:rect l="l" t="t" r="r" b="b"/>
                <a:pathLst>
                  <a:path w="10504" h="12736" extrusionOk="0">
                    <a:moveTo>
                      <a:pt x="8937" y="12736"/>
                    </a:moveTo>
                    <a:cubicBezTo>
                      <a:pt x="9198" y="12289"/>
                      <a:pt x="10576" y="11358"/>
                      <a:pt x="10501" y="10055"/>
                    </a:cubicBezTo>
                    <a:cubicBezTo>
                      <a:pt x="10427" y="8752"/>
                      <a:pt x="10240" y="6592"/>
                      <a:pt x="8490" y="4916"/>
                    </a:cubicBezTo>
                    <a:cubicBezTo>
                      <a:pt x="6740" y="3240"/>
                      <a:pt x="1415" y="819"/>
                      <a:pt x="0" y="0"/>
                    </a:cubicBezTo>
                  </a:path>
                </a:pathLst>
              </a:custGeom>
              <a:noFill/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grpSp>
            <p:nvGrpSpPr>
              <p:cNvPr id="218" name="Google Shape;218;p17"/>
              <p:cNvGrpSpPr/>
              <p:nvPr/>
            </p:nvGrpSpPr>
            <p:grpSpPr>
              <a:xfrm>
                <a:off x="7767948" y="3157150"/>
                <a:ext cx="1407175" cy="2057025"/>
                <a:chOff x="7767948" y="3157150"/>
                <a:chExt cx="1407175" cy="2057025"/>
              </a:xfrm>
            </p:grpSpPr>
            <p:sp>
              <p:nvSpPr>
                <p:cNvPr id="219" name="Google Shape;219;p17"/>
                <p:cNvSpPr/>
                <p:nvPr/>
              </p:nvSpPr>
              <p:spPr>
                <a:xfrm>
                  <a:off x="8609775" y="4687125"/>
                  <a:ext cx="443889" cy="515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35" h="18626" extrusionOk="0">
                      <a:moveTo>
                        <a:pt x="0" y="0"/>
                      </a:moveTo>
                      <a:cubicBezTo>
                        <a:pt x="444" y="717"/>
                        <a:pt x="1467" y="3344"/>
                        <a:pt x="2661" y="4299"/>
                      </a:cubicBezTo>
                      <a:cubicBezTo>
                        <a:pt x="3855" y="5254"/>
                        <a:pt x="5493" y="5390"/>
                        <a:pt x="7164" y="5731"/>
                      </a:cubicBezTo>
                      <a:cubicBezTo>
                        <a:pt x="8836" y="6072"/>
                        <a:pt x="11428" y="5867"/>
                        <a:pt x="12690" y="6345"/>
                      </a:cubicBezTo>
                      <a:cubicBezTo>
                        <a:pt x="13952" y="6823"/>
                        <a:pt x="14225" y="7233"/>
                        <a:pt x="14737" y="8597"/>
                      </a:cubicBezTo>
                      <a:cubicBezTo>
                        <a:pt x="15249" y="9962"/>
                        <a:pt x="16579" y="12861"/>
                        <a:pt x="15760" y="14532"/>
                      </a:cubicBezTo>
                      <a:cubicBezTo>
                        <a:pt x="14941" y="16204"/>
                        <a:pt x="10813" y="17944"/>
                        <a:pt x="9824" y="18626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20" name="Google Shape;220;p17"/>
                <p:cNvSpPr/>
                <p:nvPr/>
              </p:nvSpPr>
              <p:spPr>
                <a:xfrm>
                  <a:off x="8475600" y="4052625"/>
                  <a:ext cx="356272" cy="711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81" h="25790" extrusionOk="0">
                      <a:moveTo>
                        <a:pt x="12281" y="0"/>
                      </a:moveTo>
                      <a:cubicBezTo>
                        <a:pt x="11803" y="341"/>
                        <a:pt x="10234" y="1194"/>
                        <a:pt x="9415" y="2047"/>
                      </a:cubicBezTo>
                      <a:cubicBezTo>
                        <a:pt x="8596" y="2900"/>
                        <a:pt x="7709" y="4060"/>
                        <a:pt x="7368" y="5117"/>
                      </a:cubicBezTo>
                      <a:cubicBezTo>
                        <a:pt x="7027" y="6175"/>
                        <a:pt x="7743" y="7232"/>
                        <a:pt x="7368" y="8392"/>
                      </a:cubicBezTo>
                      <a:cubicBezTo>
                        <a:pt x="6993" y="9552"/>
                        <a:pt x="5902" y="10984"/>
                        <a:pt x="5117" y="12076"/>
                      </a:cubicBezTo>
                      <a:cubicBezTo>
                        <a:pt x="4333" y="13168"/>
                        <a:pt x="3173" y="13748"/>
                        <a:pt x="2661" y="14942"/>
                      </a:cubicBezTo>
                      <a:cubicBezTo>
                        <a:pt x="2149" y="16136"/>
                        <a:pt x="2149" y="18183"/>
                        <a:pt x="2047" y="19240"/>
                      </a:cubicBezTo>
                      <a:cubicBezTo>
                        <a:pt x="1945" y="20298"/>
                        <a:pt x="2388" y="20195"/>
                        <a:pt x="2047" y="21287"/>
                      </a:cubicBezTo>
                      <a:cubicBezTo>
                        <a:pt x="1706" y="22379"/>
                        <a:pt x="341" y="25040"/>
                        <a:pt x="0" y="2579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21" name="Google Shape;221;p17"/>
                <p:cNvSpPr/>
                <p:nvPr/>
              </p:nvSpPr>
              <p:spPr>
                <a:xfrm flipH="1">
                  <a:off x="7767948" y="3157150"/>
                  <a:ext cx="1407175" cy="20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7" h="82281" extrusionOk="0">
                      <a:moveTo>
                        <a:pt x="0" y="0"/>
                      </a:moveTo>
                      <a:cubicBezTo>
                        <a:pt x="989" y="1603"/>
                        <a:pt x="3957" y="7607"/>
                        <a:pt x="5936" y="9620"/>
                      </a:cubicBezTo>
                      <a:cubicBezTo>
                        <a:pt x="7915" y="11633"/>
                        <a:pt x="10508" y="10507"/>
                        <a:pt x="11872" y="12076"/>
                      </a:cubicBezTo>
                      <a:cubicBezTo>
                        <a:pt x="13237" y="13645"/>
                        <a:pt x="13543" y="16921"/>
                        <a:pt x="14123" y="19036"/>
                      </a:cubicBezTo>
                      <a:cubicBezTo>
                        <a:pt x="14703" y="21151"/>
                        <a:pt x="15215" y="22447"/>
                        <a:pt x="15351" y="24767"/>
                      </a:cubicBezTo>
                      <a:cubicBezTo>
                        <a:pt x="15488" y="27087"/>
                        <a:pt x="16000" y="29338"/>
                        <a:pt x="14942" y="32954"/>
                      </a:cubicBezTo>
                      <a:cubicBezTo>
                        <a:pt x="13885" y="36570"/>
                        <a:pt x="10064" y="43324"/>
                        <a:pt x="9006" y="46462"/>
                      </a:cubicBezTo>
                      <a:cubicBezTo>
                        <a:pt x="7949" y="49600"/>
                        <a:pt x="8392" y="50317"/>
                        <a:pt x="8597" y="51784"/>
                      </a:cubicBezTo>
                      <a:cubicBezTo>
                        <a:pt x="8802" y="53251"/>
                        <a:pt x="8119" y="53627"/>
                        <a:pt x="10234" y="55264"/>
                      </a:cubicBezTo>
                      <a:cubicBezTo>
                        <a:pt x="12349" y="56902"/>
                        <a:pt x="18558" y="60142"/>
                        <a:pt x="21287" y="61609"/>
                      </a:cubicBezTo>
                      <a:cubicBezTo>
                        <a:pt x="24016" y="63076"/>
                        <a:pt x="24323" y="62905"/>
                        <a:pt x="26608" y="64065"/>
                      </a:cubicBezTo>
                      <a:cubicBezTo>
                        <a:pt x="28894" y="65225"/>
                        <a:pt x="33192" y="67169"/>
                        <a:pt x="35000" y="68568"/>
                      </a:cubicBezTo>
                      <a:cubicBezTo>
                        <a:pt x="36808" y="69967"/>
                        <a:pt x="36637" y="71570"/>
                        <a:pt x="37456" y="72457"/>
                      </a:cubicBezTo>
                      <a:cubicBezTo>
                        <a:pt x="38275" y="73344"/>
                        <a:pt x="38071" y="73275"/>
                        <a:pt x="39913" y="73889"/>
                      </a:cubicBezTo>
                      <a:cubicBezTo>
                        <a:pt x="41755" y="74503"/>
                        <a:pt x="46258" y="75356"/>
                        <a:pt x="48509" y="76141"/>
                      </a:cubicBezTo>
                      <a:cubicBezTo>
                        <a:pt x="50760" y="76926"/>
                        <a:pt x="52125" y="77574"/>
                        <a:pt x="53421" y="78597"/>
                      </a:cubicBezTo>
                      <a:cubicBezTo>
                        <a:pt x="54717" y="79620"/>
                        <a:pt x="55809" y="81667"/>
                        <a:pt x="56287" y="82281"/>
                      </a:cubicBezTo>
                    </a:path>
                  </a:pathLst>
                </a:custGeom>
                <a:noFill/>
                <a:ln w="3810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22" name="Google Shape;222;p17"/>
                <p:cNvSpPr/>
                <p:nvPr/>
              </p:nvSpPr>
              <p:spPr>
                <a:xfrm>
                  <a:off x="8258775" y="4912275"/>
                  <a:ext cx="339400" cy="28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76" h="11462" extrusionOk="0">
                      <a:moveTo>
                        <a:pt x="0" y="0"/>
                      </a:moveTo>
                      <a:cubicBezTo>
                        <a:pt x="648" y="478"/>
                        <a:pt x="2320" y="2388"/>
                        <a:pt x="3889" y="2866"/>
                      </a:cubicBezTo>
                      <a:cubicBezTo>
                        <a:pt x="5458" y="3344"/>
                        <a:pt x="7914" y="2525"/>
                        <a:pt x="9415" y="2866"/>
                      </a:cubicBezTo>
                      <a:cubicBezTo>
                        <a:pt x="10916" y="3207"/>
                        <a:pt x="12212" y="4059"/>
                        <a:pt x="12894" y="4912"/>
                      </a:cubicBezTo>
                      <a:cubicBezTo>
                        <a:pt x="13576" y="5765"/>
                        <a:pt x="13440" y="6891"/>
                        <a:pt x="13508" y="7983"/>
                      </a:cubicBezTo>
                      <a:cubicBezTo>
                        <a:pt x="13576" y="9075"/>
                        <a:pt x="13338" y="10882"/>
                        <a:pt x="13304" y="11462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223" name="Google Shape;223;p17"/>
              <p:cNvSpPr/>
              <p:nvPr/>
            </p:nvSpPr>
            <p:spPr>
              <a:xfrm>
                <a:off x="-27925" y="-5575"/>
                <a:ext cx="469200" cy="508300"/>
              </a:xfrm>
              <a:custGeom>
                <a:avLst/>
                <a:gdLst/>
                <a:ahLst/>
                <a:cxnLst/>
                <a:rect l="l" t="t" r="r" b="b"/>
                <a:pathLst>
                  <a:path w="18768" h="20332" extrusionOk="0">
                    <a:moveTo>
                      <a:pt x="18768" y="20332"/>
                    </a:moveTo>
                    <a:cubicBezTo>
                      <a:pt x="17576" y="19997"/>
                      <a:pt x="13592" y="19811"/>
                      <a:pt x="11618" y="18321"/>
                    </a:cubicBezTo>
                    <a:cubicBezTo>
                      <a:pt x="9644" y="16832"/>
                      <a:pt x="7820" y="13331"/>
                      <a:pt x="6926" y="11395"/>
                    </a:cubicBezTo>
                    <a:cubicBezTo>
                      <a:pt x="6032" y="9459"/>
                      <a:pt x="6777" y="8044"/>
                      <a:pt x="6256" y="6703"/>
                    </a:cubicBezTo>
                    <a:cubicBezTo>
                      <a:pt x="5735" y="5362"/>
                      <a:pt x="4841" y="4468"/>
                      <a:pt x="3798" y="3351"/>
                    </a:cubicBezTo>
                    <a:cubicBezTo>
                      <a:pt x="2755" y="2234"/>
                      <a:pt x="633" y="559"/>
                      <a:pt x="0" y="0"/>
                    </a:cubicBezTo>
                  </a:path>
                </a:pathLst>
              </a:custGeom>
              <a:noFill/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24" name="Google Shape;224;p17"/>
              <p:cNvSpPr/>
              <p:nvPr/>
            </p:nvSpPr>
            <p:spPr>
              <a:xfrm>
                <a:off x="-44675" y="-83775"/>
                <a:ext cx="3200675" cy="928675"/>
              </a:xfrm>
              <a:custGeom>
                <a:avLst/>
                <a:gdLst/>
                <a:ahLst/>
                <a:cxnLst/>
                <a:rect l="l" t="t" r="r" b="b"/>
                <a:pathLst>
                  <a:path w="128027" h="37147" extrusionOk="0">
                    <a:moveTo>
                      <a:pt x="0" y="37089"/>
                    </a:moveTo>
                    <a:cubicBezTo>
                      <a:pt x="1713" y="36940"/>
                      <a:pt x="6926" y="37686"/>
                      <a:pt x="10277" y="36196"/>
                    </a:cubicBezTo>
                    <a:cubicBezTo>
                      <a:pt x="13629" y="34707"/>
                      <a:pt x="18619" y="30759"/>
                      <a:pt x="20109" y="28152"/>
                    </a:cubicBezTo>
                    <a:cubicBezTo>
                      <a:pt x="21599" y="25545"/>
                      <a:pt x="19029" y="22938"/>
                      <a:pt x="19215" y="20555"/>
                    </a:cubicBezTo>
                    <a:cubicBezTo>
                      <a:pt x="19401" y="18172"/>
                      <a:pt x="19960" y="15230"/>
                      <a:pt x="21226" y="13852"/>
                    </a:cubicBezTo>
                    <a:cubicBezTo>
                      <a:pt x="22492" y="12474"/>
                      <a:pt x="24801" y="12511"/>
                      <a:pt x="26812" y="12288"/>
                    </a:cubicBezTo>
                    <a:cubicBezTo>
                      <a:pt x="28823" y="12065"/>
                      <a:pt x="30200" y="12326"/>
                      <a:pt x="33291" y="12512"/>
                    </a:cubicBezTo>
                    <a:cubicBezTo>
                      <a:pt x="36382" y="12698"/>
                      <a:pt x="41372" y="13368"/>
                      <a:pt x="45356" y="13405"/>
                    </a:cubicBezTo>
                    <a:cubicBezTo>
                      <a:pt x="49341" y="13442"/>
                      <a:pt x="52878" y="13517"/>
                      <a:pt x="57198" y="12735"/>
                    </a:cubicBezTo>
                    <a:cubicBezTo>
                      <a:pt x="61518" y="11953"/>
                      <a:pt x="68110" y="9830"/>
                      <a:pt x="71275" y="8713"/>
                    </a:cubicBezTo>
                    <a:cubicBezTo>
                      <a:pt x="74440" y="7596"/>
                      <a:pt x="73583" y="6553"/>
                      <a:pt x="76190" y="6032"/>
                    </a:cubicBezTo>
                    <a:cubicBezTo>
                      <a:pt x="78797" y="5511"/>
                      <a:pt x="83489" y="5473"/>
                      <a:pt x="86915" y="5585"/>
                    </a:cubicBezTo>
                    <a:cubicBezTo>
                      <a:pt x="90341" y="5697"/>
                      <a:pt x="93841" y="6404"/>
                      <a:pt x="96746" y="6702"/>
                    </a:cubicBezTo>
                    <a:cubicBezTo>
                      <a:pt x="99651" y="7000"/>
                      <a:pt x="100805" y="7559"/>
                      <a:pt x="104343" y="7373"/>
                    </a:cubicBezTo>
                    <a:cubicBezTo>
                      <a:pt x="107881" y="7187"/>
                      <a:pt x="114919" y="5995"/>
                      <a:pt x="117972" y="5585"/>
                    </a:cubicBezTo>
                    <a:cubicBezTo>
                      <a:pt x="121026" y="5175"/>
                      <a:pt x="120988" y="5846"/>
                      <a:pt x="122664" y="4915"/>
                    </a:cubicBezTo>
                    <a:cubicBezTo>
                      <a:pt x="124340" y="3984"/>
                      <a:pt x="127133" y="819"/>
                      <a:pt x="128027" y="0"/>
                    </a:cubicBezTo>
                  </a:path>
                </a:pathLst>
              </a:custGeom>
              <a:noFill/>
              <a:ln w="3810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25" name="Google Shape;225;p17"/>
              <p:cNvSpPr/>
              <p:nvPr/>
            </p:nvSpPr>
            <p:spPr>
              <a:xfrm>
                <a:off x="134050" y="-83775"/>
                <a:ext cx="1390875" cy="290450"/>
              </a:xfrm>
              <a:custGeom>
                <a:avLst/>
                <a:gdLst/>
                <a:ahLst/>
                <a:cxnLst/>
                <a:rect l="l" t="t" r="r" b="b"/>
                <a:pathLst>
                  <a:path w="55635" h="11618" extrusionOk="0">
                    <a:moveTo>
                      <a:pt x="0" y="11618"/>
                    </a:moveTo>
                    <a:cubicBezTo>
                      <a:pt x="596" y="11283"/>
                      <a:pt x="2160" y="9942"/>
                      <a:pt x="3575" y="9607"/>
                    </a:cubicBezTo>
                    <a:cubicBezTo>
                      <a:pt x="4990" y="9272"/>
                      <a:pt x="7076" y="9607"/>
                      <a:pt x="8491" y="9607"/>
                    </a:cubicBezTo>
                    <a:cubicBezTo>
                      <a:pt x="9906" y="9607"/>
                      <a:pt x="10279" y="9756"/>
                      <a:pt x="12066" y="9607"/>
                    </a:cubicBezTo>
                    <a:cubicBezTo>
                      <a:pt x="13854" y="9458"/>
                      <a:pt x="17578" y="9085"/>
                      <a:pt x="19216" y="8713"/>
                    </a:cubicBezTo>
                    <a:cubicBezTo>
                      <a:pt x="20855" y="8341"/>
                      <a:pt x="20780" y="7671"/>
                      <a:pt x="21897" y="7373"/>
                    </a:cubicBezTo>
                    <a:cubicBezTo>
                      <a:pt x="23014" y="7075"/>
                      <a:pt x="24243" y="7001"/>
                      <a:pt x="25919" y="6926"/>
                    </a:cubicBezTo>
                    <a:cubicBezTo>
                      <a:pt x="27595" y="6852"/>
                      <a:pt x="30387" y="6926"/>
                      <a:pt x="31951" y="6926"/>
                    </a:cubicBezTo>
                    <a:cubicBezTo>
                      <a:pt x="33515" y="6926"/>
                      <a:pt x="33255" y="6926"/>
                      <a:pt x="35303" y="6926"/>
                    </a:cubicBezTo>
                    <a:cubicBezTo>
                      <a:pt x="37351" y="6926"/>
                      <a:pt x="41820" y="7187"/>
                      <a:pt x="44240" y="6926"/>
                    </a:cubicBezTo>
                    <a:cubicBezTo>
                      <a:pt x="46661" y="6665"/>
                      <a:pt x="48411" y="5809"/>
                      <a:pt x="49826" y="5362"/>
                    </a:cubicBezTo>
                    <a:cubicBezTo>
                      <a:pt x="51241" y="4915"/>
                      <a:pt x="51763" y="5139"/>
                      <a:pt x="52731" y="4245"/>
                    </a:cubicBezTo>
                    <a:cubicBezTo>
                      <a:pt x="53699" y="3351"/>
                      <a:pt x="55151" y="708"/>
                      <a:pt x="55635" y="0"/>
                    </a:cubicBezTo>
                  </a:path>
                </a:pathLst>
              </a:custGeom>
              <a:noFill/>
              <a:ln w="1905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226" name="Google Shape;226;p17"/>
            <p:cNvSpPr/>
            <p:nvPr/>
          </p:nvSpPr>
          <p:spPr>
            <a:xfrm>
              <a:off x="-873700" y="4472197"/>
              <a:ext cx="1632477" cy="1094552"/>
            </a:xfrm>
            <a:custGeom>
              <a:avLst/>
              <a:gdLst/>
              <a:ahLst/>
              <a:cxnLst/>
              <a:rect l="l" t="t" r="r" b="b"/>
              <a:pathLst>
                <a:path w="108705" h="72873" extrusionOk="0">
                  <a:moveTo>
                    <a:pt x="21537" y="1"/>
                  </a:moveTo>
                  <a:cubicBezTo>
                    <a:pt x="20162" y="1"/>
                    <a:pt x="18789" y="150"/>
                    <a:pt x="17443" y="467"/>
                  </a:cubicBezTo>
                  <a:cubicBezTo>
                    <a:pt x="14872" y="1098"/>
                    <a:pt x="12455" y="2265"/>
                    <a:pt x="10359" y="3908"/>
                  </a:cubicBezTo>
                  <a:cubicBezTo>
                    <a:pt x="6704" y="6778"/>
                    <a:pt x="3942" y="10623"/>
                    <a:pt x="2406" y="15005"/>
                  </a:cubicBezTo>
                  <a:cubicBezTo>
                    <a:pt x="1" y="21887"/>
                    <a:pt x="465" y="29495"/>
                    <a:pt x="2322" y="36531"/>
                  </a:cubicBezTo>
                  <a:cubicBezTo>
                    <a:pt x="4632" y="45258"/>
                    <a:pt x="9169" y="53486"/>
                    <a:pt x="15872" y="59546"/>
                  </a:cubicBezTo>
                  <a:cubicBezTo>
                    <a:pt x="23444" y="66392"/>
                    <a:pt x="33433" y="70119"/>
                    <a:pt x="43494" y="71845"/>
                  </a:cubicBezTo>
                  <a:cubicBezTo>
                    <a:pt x="47363" y="72508"/>
                    <a:pt x="51330" y="72873"/>
                    <a:pt x="55287" y="72873"/>
                  </a:cubicBezTo>
                  <a:cubicBezTo>
                    <a:pt x="64894" y="72873"/>
                    <a:pt x="74447" y="70724"/>
                    <a:pt x="82416" y="65487"/>
                  </a:cubicBezTo>
                  <a:cubicBezTo>
                    <a:pt x="89512" y="60832"/>
                    <a:pt x="95001" y="53926"/>
                    <a:pt x="98477" y="46187"/>
                  </a:cubicBezTo>
                  <a:cubicBezTo>
                    <a:pt x="103121" y="35876"/>
                    <a:pt x="108705" y="15064"/>
                    <a:pt x="94846" y="9135"/>
                  </a:cubicBezTo>
                  <a:cubicBezTo>
                    <a:pt x="93101" y="8418"/>
                    <a:pt x="91265" y="8067"/>
                    <a:pt x="89441" y="8067"/>
                  </a:cubicBezTo>
                  <a:cubicBezTo>
                    <a:pt x="86087" y="8067"/>
                    <a:pt x="82776" y="9253"/>
                    <a:pt x="80154" y="11528"/>
                  </a:cubicBezTo>
                  <a:cubicBezTo>
                    <a:pt x="75213" y="15922"/>
                    <a:pt x="74046" y="23101"/>
                    <a:pt x="70521" y="28685"/>
                  </a:cubicBezTo>
                  <a:cubicBezTo>
                    <a:pt x="68509" y="31876"/>
                    <a:pt x="65592" y="34614"/>
                    <a:pt x="62020" y="35829"/>
                  </a:cubicBezTo>
                  <a:cubicBezTo>
                    <a:pt x="60773" y="36255"/>
                    <a:pt x="59446" y="36475"/>
                    <a:pt x="58124" y="36475"/>
                  </a:cubicBezTo>
                  <a:cubicBezTo>
                    <a:pt x="55647" y="36475"/>
                    <a:pt x="53192" y="35705"/>
                    <a:pt x="51329" y="34090"/>
                  </a:cubicBezTo>
                  <a:cubicBezTo>
                    <a:pt x="47280" y="30578"/>
                    <a:pt x="46899" y="24613"/>
                    <a:pt x="45244" y="19839"/>
                  </a:cubicBezTo>
                  <a:cubicBezTo>
                    <a:pt x="43363" y="14433"/>
                    <a:pt x="40161" y="9040"/>
                    <a:pt x="35839" y="5408"/>
                  </a:cubicBezTo>
                  <a:cubicBezTo>
                    <a:pt x="31934" y="2124"/>
                    <a:pt x="26720" y="1"/>
                    <a:pt x="21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>
  <p:cSld name="CUSTOM_5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" name="Google Shape;464;p31"/>
          <p:cNvGrpSpPr/>
          <p:nvPr/>
        </p:nvGrpSpPr>
        <p:grpSpPr>
          <a:xfrm>
            <a:off x="-2252073" y="-166025"/>
            <a:ext cx="12575870" cy="5386862"/>
            <a:chOff x="-2252073" y="-166025"/>
            <a:chExt cx="12575870" cy="5386862"/>
          </a:xfrm>
        </p:grpSpPr>
        <p:sp>
          <p:nvSpPr>
            <p:cNvPr id="465" name="Google Shape;465;p31"/>
            <p:cNvSpPr/>
            <p:nvPr/>
          </p:nvSpPr>
          <p:spPr>
            <a:xfrm rot="993073" flipH="1">
              <a:off x="8559736" y="1460242"/>
              <a:ext cx="1599286" cy="1389460"/>
            </a:xfrm>
            <a:custGeom>
              <a:avLst/>
              <a:gdLst/>
              <a:ahLst/>
              <a:cxnLst/>
              <a:rect l="l" t="t" r="r" b="b"/>
              <a:pathLst>
                <a:path w="132729" h="115315" extrusionOk="0">
                  <a:moveTo>
                    <a:pt x="61649" y="1"/>
                  </a:moveTo>
                  <a:cubicBezTo>
                    <a:pt x="60547" y="1"/>
                    <a:pt x="59412" y="29"/>
                    <a:pt x="58242" y="87"/>
                  </a:cubicBezTo>
                  <a:cubicBezTo>
                    <a:pt x="10841" y="2489"/>
                    <a:pt x="0" y="41317"/>
                    <a:pt x="17479" y="76308"/>
                  </a:cubicBezTo>
                  <a:cubicBezTo>
                    <a:pt x="26759" y="94935"/>
                    <a:pt x="61753" y="115314"/>
                    <a:pt x="85177" y="115314"/>
                  </a:cubicBezTo>
                  <a:cubicBezTo>
                    <a:pt x="85496" y="115314"/>
                    <a:pt x="85813" y="115311"/>
                    <a:pt x="86128" y="115303"/>
                  </a:cubicBezTo>
                  <a:cubicBezTo>
                    <a:pt x="97937" y="115003"/>
                    <a:pt x="122020" y="108665"/>
                    <a:pt x="126190" y="97791"/>
                  </a:cubicBezTo>
                  <a:cubicBezTo>
                    <a:pt x="132728" y="80712"/>
                    <a:pt x="113748" y="74407"/>
                    <a:pt x="108544" y="59730"/>
                  </a:cubicBezTo>
                  <a:cubicBezTo>
                    <a:pt x="98282" y="30918"/>
                    <a:pt x="97916" y="1"/>
                    <a:pt x="61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1"/>
            <p:cNvSpPr/>
            <p:nvPr/>
          </p:nvSpPr>
          <p:spPr>
            <a:xfrm>
              <a:off x="7920300" y="135212"/>
              <a:ext cx="1242150" cy="916325"/>
            </a:xfrm>
            <a:custGeom>
              <a:avLst/>
              <a:gdLst/>
              <a:ahLst/>
              <a:cxnLst/>
              <a:rect l="l" t="t" r="r" b="b"/>
              <a:pathLst>
                <a:path w="49686" h="36653" extrusionOk="0">
                  <a:moveTo>
                    <a:pt x="0" y="10826"/>
                  </a:moveTo>
                  <a:cubicBezTo>
                    <a:pt x="2337" y="10949"/>
                    <a:pt x="10331" y="12548"/>
                    <a:pt x="14020" y="11564"/>
                  </a:cubicBezTo>
                  <a:cubicBezTo>
                    <a:pt x="17710" y="10580"/>
                    <a:pt x="19677" y="6809"/>
                    <a:pt x="22137" y="4923"/>
                  </a:cubicBezTo>
                  <a:cubicBezTo>
                    <a:pt x="24597" y="3037"/>
                    <a:pt x="26113" y="823"/>
                    <a:pt x="28778" y="249"/>
                  </a:cubicBezTo>
                  <a:cubicBezTo>
                    <a:pt x="31443" y="-325"/>
                    <a:pt x="35583" y="167"/>
                    <a:pt x="38125" y="1479"/>
                  </a:cubicBezTo>
                  <a:cubicBezTo>
                    <a:pt x="40667" y="2791"/>
                    <a:pt x="42758" y="3980"/>
                    <a:pt x="44029" y="8120"/>
                  </a:cubicBezTo>
                  <a:cubicBezTo>
                    <a:pt x="45300" y="12261"/>
                    <a:pt x="45299" y="21977"/>
                    <a:pt x="45750" y="26322"/>
                  </a:cubicBezTo>
                  <a:cubicBezTo>
                    <a:pt x="46201" y="30668"/>
                    <a:pt x="46078" y="32471"/>
                    <a:pt x="46734" y="34193"/>
                  </a:cubicBezTo>
                  <a:cubicBezTo>
                    <a:pt x="47390" y="35915"/>
                    <a:pt x="49194" y="36243"/>
                    <a:pt x="49686" y="36653"/>
                  </a:cubicBez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67" name="Google Shape;467;p31"/>
            <p:cNvSpPr/>
            <p:nvPr/>
          </p:nvSpPr>
          <p:spPr>
            <a:xfrm>
              <a:off x="1192975" y="3775675"/>
              <a:ext cx="141425" cy="461200"/>
            </a:xfrm>
            <a:custGeom>
              <a:avLst/>
              <a:gdLst/>
              <a:ahLst/>
              <a:cxnLst/>
              <a:rect l="l" t="t" r="r" b="b"/>
              <a:pathLst>
                <a:path w="5657" h="18448" extrusionOk="0">
                  <a:moveTo>
                    <a:pt x="0" y="18448"/>
                  </a:moveTo>
                  <a:cubicBezTo>
                    <a:pt x="287" y="17833"/>
                    <a:pt x="1434" y="16275"/>
                    <a:pt x="1721" y="14758"/>
                  </a:cubicBezTo>
                  <a:cubicBezTo>
                    <a:pt x="2008" y="13241"/>
                    <a:pt x="1270" y="11028"/>
                    <a:pt x="1721" y="9347"/>
                  </a:cubicBezTo>
                  <a:cubicBezTo>
                    <a:pt x="2172" y="7666"/>
                    <a:pt x="3771" y="6231"/>
                    <a:pt x="4427" y="4673"/>
                  </a:cubicBezTo>
                  <a:cubicBezTo>
                    <a:pt x="5083" y="3115"/>
                    <a:pt x="5452" y="779"/>
                    <a:pt x="5657" y="0"/>
                  </a:cubicBez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68" name="Google Shape;468;p31"/>
            <p:cNvSpPr/>
            <p:nvPr/>
          </p:nvSpPr>
          <p:spPr>
            <a:xfrm flipH="1">
              <a:off x="-2252073" y="1261236"/>
              <a:ext cx="3975897" cy="3454261"/>
            </a:xfrm>
            <a:custGeom>
              <a:avLst/>
              <a:gdLst/>
              <a:ahLst/>
              <a:cxnLst/>
              <a:rect l="l" t="t" r="r" b="b"/>
              <a:pathLst>
                <a:path w="132729" h="115315" extrusionOk="0">
                  <a:moveTo>
                    <a:pt x="61649" y="1"/>
                  </a:moveTo>
                  <a:cubicBezTo>
                    <a:pt x="60547" y="1"/>
                    <a:pt x="59412" y="29"/>
                    <a:pt x="58242" y="87"/>
                  </a:cubicBezTo>
                  <a:cubicBezTo>
                    <a:pt x="10841" y="2489"/>
                    <a:pt x="0" y="41317"/>
                    <a:pt x="17479" y="76308"/>
                  </a:cubicBezTo>
                  <a:cubicBezTo>
                    <a:pt x="26759" y="94935"/>
                    <a:pt x="61753" y="115314"/>
                    <a:pt x="85177" y="115314"/>
                  </a:cubicBezTo>
                  <a:cubicBezTo>
                    <a:pt x="85496" y="115314"/>
                    <a:pt x="85813" y="115311"/>
                    <a:pt x="86128" y="115303"/>
                  </a:cubicBezTo>
                  <a:cubicBezTo>
                    <a:pt x="97937" y="115003"/>
                    <a:pt x="122020" y="108665"/>
                    <a:pt x="126190" y="97791"/>
                  </a:cubicBezTo>
                  <a:cubicBezTo>
                    <a:pt x="132728" y="80712"/>
                    <a:pt x="113748" y="74407"/>
                    <a:pt x="108544" y="59730"/>
                  </a:cubicBezTo>
                  <a:cubicBezTo>
                    <a:pt x="98282" y="30918"/>
                    <a:pt x="97916" y="1"/>
                    <a:pt x="61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1"/>
            <p:cNvSpPr/>
            <p:nvPr/>
          </p:nvSpPr>
          <p:spPr>
            <a:xfrm>
              <a:off x="-36900" y="2490475"/>
              <a:ext cx="412125" cy="2459700"/>
            </a:xfrm>
            <a:custGeom>
              <a:avLst/>
              <a:gdLst/>
              <a:ahLst/>
              <a:cxnLst/>
              <a:rect l="l" t="t" r="r" b="b"/>
              <a:pathLst>
                <a:path w="16485" h="98388" extrusionOk="0">
                  <a:moveTo>
                    <a:pt x="15004" y="0"/>
                  </a:moveTo>
                  <a:cubicBezTo>
                    <a:pt x="13938" y="1107"/>
                    <a:pt x="9347" y="3198"/>
                    <a:pt x="8609" y="6641"/>
                  </a:cubicBezTo>
                  <a:cubicBezTo>
                    <a:pt x="7871" y="10085"/>
                    <a:pt x="9429" y="16931"/>
                    <a:pt x="10577" y="20661"/>
                  </a:cubicBezTo>
                  <a:cubicBezTo>
                    <a:pt x="11725" y="24392"/>
                    <a:pt x="14594" y="25580"/>
                    <a:pt x="15496" y="29024"/>
                  </a:cubicBezTo>
                  <a:cubicBezTo>
                    <a:pt x="16398" y="32468"/>
                    <a:pt x="16890" y="38043"/>
                    <a:pt x="15988" y="41323"/>
                  </a:cubicBezTo>
                  <a:cubicBezTo>
                    <a:pt x="15086" y="44603"/>
                    <a:pt x="11971" y="46201"/>
                    <a:pt x="10085" y="48702"/>
                  </a:cubicBezTo>
                  <a:cubicBezTo>
                    <a:pt x="8199" y="51203"/>
                    <a:pt x="5740" y="54154"/>
                    <a:pt x="4674" y="56327"/>
                  </a:cubicBezTo>
                  <a:cubicBezTo>
                    <a:pt x="3608" y="58500"/>
                    <a:pt x="3813" y="59852"/>
                    <a:pt x="3690" y="61738"/>
                  </a:cubicBezTo>
                  <a:cubicBezTo>
                    <a:pt x="3567" y="63624"/>
                    <a:pt x="3075" y="64977"/>
                    <a:pt x="3936" y="67642"/>
                  </a:cubicBezTo>
                  <a:cubicBezTo>
                    <a:pt x="4797" y="70307"/>
                    <a:pt x="8076" y="74939"/>
                    <a:pt x="8855" y="77727"/>
                  </a:cubicBezTo>
                  <a:cubicBezTo>
                    <a:pt x="9634" y="80515"/>
                    <a:pt x="9347" y="81826"/>
                    <a:pt x="8609" y="84368"/>
                  </a:cubicBezTo>
                  <a:cubicBezTo>
                    <a:pt x="7871" y="86910"/>
                    <a:pt x="5863" y="90640"/>
                    <a:pt x="4428" y="92977"/>
                  </a:cubicBezTo>
                  <a:cubicBezTo>
                    <a:pt x="2993" y="95314"/>
                    <a:pt x="738" y="97486"/>
                    <a:pt x="0" y="98388"/>
                  </a:cubicBez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0" name="Google Shape;470;p31"/>
            <p:cNvSpPr/>
            <p:nvPr/>
          </p:nvSpPr>
          <p:spPr>
            <a:xfrm>
              <a:off x="166025" y="4062114"/>
              <a:ext cx="1734100" cy="736475"/>
            </a:xfrm>
            <a:custGeom>
              <a:avLst/>
              <a:gdLst/>
              <a:ahLst/>
              <a:cxnLst/>
              <a:rect l="l" t="t" r="r" b="b"/>
              <a:pathLst>
                <a:path w="69364" h="29459" extrusionOk="0">
                  <a:moveTo>
                    <a:pt x="0" y="12893"/>
                  </a:moveTo>
                  <a:cubicBezTo>
                    <a:pt x="1312" y="12729"/>
                    <a:pt x="5329" y="12975"/>
                    <a:pt x="7871" y="11909"/>
                  </a:cubicBezTo>
                  <a:cubicBezTo>
                    <a:pt x="10413" y="10843"/>
                    <a:pt x="13569" y="8220"/>
                    <a:pt x="15250" y="6498"/>
                  </a:cubicBezTo>
                  <a:cubicBezTo>
                    <a:pt x="16931" y="4776"/>
                    <a:pt x="15783" y="2644"/>
                    <a:pt x="17956" y="1578"/>
                  </a:cubicBezTo>
                  <a:cubicBezTo>
                    <a:pt x="20129" y="512"/>
                    <a:pt x="25130" y="20"/>
                    <a:pt x="28287" y="102"/>
                  </a:cubicBezTo>
                  <a:cubicBezTo>
                    <a:pt x="31444" y="184"/>
                    <a:pt x="33739" y="-472"/>
                    <a:pt x="36896" y="2070"/>
                  </a:cubicBezTo>
                  <a:cubicBezTo>
                    <a:pt x="40053" y="4612"/>
                    <a:pt x="44193" y="11704"/>
                    <a:pt x="47227" y="15353"/>
                  </a:cubicBezTo>
                  <a:cubicBezTo>
                    <a:pt x="50261" y="19002"/>
                    <a:pt x="51859" y="21666"/>
                    <a:pt x="55098" y="23962"/>
                  </a:cubicBezTo>
                  <a:cubicBezTo>
                    <a:pt x="58337" y="26258"/>
                    <a:pt x="64281" y="28307"/>
                    <a:pt x="66659" y="29127"/>
                  </a:cubicBezTo>
                  <a:cubicBezTo>
                    <a:pt x="69037" y="29947"/>
                    <a:pt x="68913" y="28922"/>
                    <a:pt x="69364" y="28881"/>
                  </a:cubicBez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1" name="Google Shape;471;p31"/>
            <p:cNvSpPr/>
            <p:nvPr/>
          </p:nvSpPr>
          <p:spPr>
            <a:xfrm>
              <a:off x="-92250" y="1830175"/>
              <a:ext cx="2496703" cy="3390662"/>
            </a:xfrm>
            <a:custGeom>
              <a:avLst/>
              <a:gdLst/>
              <a:ahLst/>
              <a:cxnLst/>
              <a:rect l="l" t="t" r="r" b="b"/>
              <a:pathLst>
                <a:path w="96175" h="130611" extrusionOk="0">
                  <a:moveTo>
                    <a:pt x="0" y="0"/>
                  </a:moveTo>
                  <a:cubicBezTo>
                    <a:pt x="2132" y="2624"/>
                    <a:pt x="9593" y="9675"/>
                    <a:pt x="12790" y="15742"/>
                  </a:cubicBezTo>
                  <a:cubicBezTo>
                    <a:pt x="15988" y="21809"/>
                    <a:pt x="17176" y="30624"/>
                    <a:pt x="19185" y="36404"/>
                  </a:cubicBezTo>
                  <a:cubicBezTo>
                    <a:pt x="21194" y="42184"/>
                    <a:pt x="22547" y="47226"/>
                    <a:pt x="24843" y="50424"/>
                  </a:cubicBezTo>
                  <a:cubicBezTo>
                    <a:pt x="27139" y="53622"/>
                    <a:pt x="29189" y="53048"/>
                    <a:pt x="32960" y="55590"/>
                  </a:cubicBezTo>
                  <a:cubicBezTo>
                    <a:pt x="36732" y="58132"/>
                    <a:pt x="42512" y="60919"/>
                    <a:pt x="47472" y="65674"/>
                  </a:cubicBezTo>
                  <a:cubicBezTo>
                    <a:pt x="52432" y="70429"/>
                    <a:pt x="58869" y="78342"/>
                    <a:pt x="62722" y="84122"/>
                  </a:cubicBezTo>
                  <a:cubicBezTo>
                    <a:pt x="66576" y="89902"/>
                    <a:pt x="67969" y="95150"/>
                    <a:pt x="70593" y="100356"/>
                  </a:cubicBezTo>
                  <a:cubicBezTo>
                    <a:pt x="73217" y="105563"/>
                    <a:pt x="75513" y="111097"/>
                    <a:pt x="78465" y="115361"/>
                  </a:cubicBezTo>
                  <a:cubicBezTo>
                    <a:pt x="81417" y="119625"/>
                    <a:pt x="85351" y="123396"/>
                    <a:pt x="88303" y="125938"/>
                  </a:cubicBezTo>
                  <a:cubicBezTo>
                    <a:pt x="91255" y="128480"/>
                    <a:pt x="94863" y="129832"/>
                    <a:pt x="96175" y="130611"/>
                  </a:cubicBezTo>
                </a:path>
              </a:pathLst>
            </a:cu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2" name="Google Shape;472;p31"/>
            <p:cNvSpPr/>
            <p:nvPr/>
          </p:nvSpPr>
          <p:spPr>
            <a:xfrm>
              <a:off x="7034800" y="245975"/>
              <a:ext cx="737900" cy="750725"/>
            </a:xfrm>
            <a:custGeom>
              <a:avLst/>
              <a:gdLst/>
              <a:ahLst/>
              <a:cxnLst/>
              <a:rect l="l" t="t" r="r" b="b"/>
              <a:pathLst>
                <a:path w="29516" h="30029" extrusionOk="0">
                  <a:moveTo>
                    <a:pt x="29516" y="0"/>
                  </a:moveTo>
                  <a:cubicBezTo>
                    <a:pt x="27753" y="656"/>
                    <a:pt x="22138" y="2213"/>
                    <a:pt x="18940" y="3935"/>
                  </a:cubicBezTo>
                  <a:cubicBezTo>
                    <a:pt x="15743" y="5657"/>
                    <a:pt x="11725" y="8199"/>
                    <a:pt x="10331" y="10331"/>
                  </a:cubicBezTo>
                  <a:cubicBezTo>
                    <a:pt x="8937" y="12463"/>
                    <a:pt x="10289" y="14840"/>
                    <a:pt x="10576" y="16726"/>
                  </a:cubicBezTo>
                  <a:cubicBezTo>
                    <a:pt x="10863" y="18612"/>
                    <a:pt x="12462" y="19595"/>
                    <a:pt x="12052" y="21645"/>
                  </a:cubicBezTo>
                  <a:cubicBezTo>
                    <a:pt x="11642" y="23695"/>
                    <a:pt x="10126" y="27631"/>
                    <a:pt x="8117" y="29025"/>
                  </a:cubicBezTo>
                  <a:cubicBezTo>
                    <a:pt x="6108" y="30419"/>
                    <a:pt x="1353" y="29844"/>
                    <a:pt x="0" y="3000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3" name="Google Shape;473;p31"/>
            <p:cNvSpPr/>
            <p:nvPr/>
          </p:nvSpPr>
          <p:spPr>
            <a:xfrm>
              <a:off x="8811950" y="651825"/>
              <a:ext cx="245950" cy="356650"/>
            </a:xfrm>
            <a:custGeom>
              <a:avLst/>
              <a:gdLst/>
              <a:ahLst/>
              <a:cxnLst/>
              <a:rect l="l" t="t" r="r" b="b"/>
              <a:pathLst>
                <a:path w="9838" h="14266" extrusionOk="0">
                  <a:moveTo>
                    <a:pt x="0" y="14266"/>
                  </a:moveTo>
                  <a:cubicBezTo>
                    <a:pt x="697" y="13733"/>
                    <a:pt x="3525" y="12750"/>
                    <a:pt x="4181" y="11069"/>
                  </a:cubicBezTo>
                  <a:cubicBezTo>
                    <a:pt x="4837" y="9388"/>
                    <a:pt x="3484" y="5699"/>
                    <a:pt x="3935" y="4182"/>
                  </a:cubicBezTo>
                  <a:cubicBezTo>
                    <a:pt x="4386" y="2665"/>
                    <a:pt x="5903" y="2665"/>
                    <a:pt x="6887" y="1968"/>
                  </a:cubicBezTo>
                  <a:cubicBezTo>
                    <a:pt x="7871" y="1271"/>
                    <a:pt x="9346" y="328"/>
                    <a:pt x="9838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4" name="Google Shape;474;p31"/>
            <p:cNvSpPr/>
            <p:nvPr/>
          </p:nvSpPr>
          <p:spPr>
            <a:xfrm>
              <a:off x="8781200" y="1783300"/>
              <a:ext cx="393550" cy="296450"/>
            </a:xfrm>
            <a:custGeom>
              <a:avLst/>
              <a:gdLst/>
              <a:ahLst/>
              <a:cxnLst/>
              <a:rect l="l" t="t" r="r" b="b"/>
              <a:pathLst>
                <a:path w="15742" h="11858" extrusionOk="0">
                  <a:moveTo>
                    <a:pt x="0" y="0"/>
                  </a:moveTo>
                  <a:cubicBezTo>
                    <a:pt x="738" y="1804"/>
                    <a:pt x="2828" y="8937"/>
                    <a:pt x="4427" y="10823"/>
                  </a:cubicBezTo>
                  <a:cubicBezTo>
                    <a:pt x="6026" y="12709"/>
                    <a:pt x="7707" y="11397"/>
                    <a:pt x="9593" y="11315"/>
                  </a:cubicBezTo>
                  <a:cubicBezTo>
                    <a:pt x="11479" y="11233"/>
                    <a:pt x="14717" y="10495"/>
                    <a:pt x="15742" y="10331"/>
                  </a:cubicBez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5" name="Google Shape;475;p31"/>
            <p:cNvSpPr/>
            <p:nvPr/>
          </p:nvSpPr>
          <p:spPr>
            <a:xfrm>
              <a:off x="7994075" y="1549625"/>
              <a:ext cx="252125" cy="737900"/>
            </a:xfrm>
            <a:custGeom>
              <a:avLst/>
              <a:gdLst/>
              <a:ahLst/>
              <a:cxnLst/>
              <a:rect l="l" t="t" r="r" b="b"/>
              <a:pathLst>
                <a:path w="10085" h="29516" extrusionOk="0">
                  <a:moveTo>
                    <a:pt x="10085" y="29516"/>
                  </a:moveTo>
                  <a:cubicBezTo>
                    <a:pt x="9142" y="28409"/>
                    <a:pt x="5494" y="25212"/>
                    <a:pt x="4428" y="22875"/>
                  </a:cubicBezTo>
                  <a:cubicBezTo>
                    <a:pt x="3362" y="20538"/>
                    <a:pt x="3403" y="17956"/>
                    <a:pt x="3690" y="15496"/>
                  </a:cubicBezTo>
                  <a:cubicBezTo>
                    <a:pt x="3977" y="13036"/>
                    <a:pt x="5822" y="10249"/>
                    <a:pt x="6150" y="8117"/>
                  </a:cubicBezTo>
                  <a:cubicBezTo>
                    <a:pt x="6478" y="5985"/>
                    <a:pt x="6683" y="4059"/>
                    <a:pt x="5658" y="2706"/>
                  </a:cubicBezTo>
                  <a:cubicBezTo>
                    <a:pt x="4633" y="1353"/>
                    <a:pt x="943" y="451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6" name="Google Shape;476;p31"/>
            <p:cNvSpPr/>
            <p:nvPr/>
          </p:nvSpPr>
          <p:spPr>
            <a:xfrm>
              <a:off x="6647375" y="-166025"/>
              <a:ext cx="2545825" cy="3179175"/>
            </a:xfrm>
            <a:custGeom>
              <a:avLst/>
              <a:gdLst/>
              <a:ahLst/>
              <a:cxnLst/>
              <a:rect l="l" t="t" r="r" b="b"/>
              <a:pathLst>
                <a:path w="101833" h="127167" extrusionOk="0">
                  <a:moveTo>
                    <a:pt x="0" y="0"/>
                  </a:moveTo>
                  <a:cubicBezTo>
                    <a:pt x="6518" y="2050"/>
                    <a:pt x="29312" y="7010"/>
                    <a:pt x="39110" y="12298"/>
                  </a:cubicBezTo>
                  <a:cubicBezTo>
                    <a:pt x="48908" y="17586"/>
                    <a:pt x="51491" y="26811"/>
                    <a:pt x="58788" y="31730"/>
                  </a:cubicBezTo>
                  <a:cubicBezTo>
                    <a:pt x="66085" y="36650"/>
                    <a:pt x="77851" y="36937"/>
                    <a:pt x="82893" y="41815"/>
                  </a:cubicBezTo>
                  <a:cubicBezTo>
                    <a:pt x="87935" y="46694"/>
                    <a:pt x="88386" y="55303"/>
                    <a:pt x="89042" y="61001"/>
                  </a:cubicBezTo>
                  <a:cubicBezTo>
                    <a:pt x="89698" y="66699"/>
                    <a:pt x="90559" y="70512"/>
                    <a:pt x="86828" y="76005"/>
                  </a:cubicBezTo>
                  <a:cubicBezTo>
                    <a:pt x="83098" y="81498"/>
                    <a:pt x="70431" y="89370"/>
                    <a:pt x="66659" y="93961"/>
                  </a:cubicBezTo>
                  <a:cubicBezTo>
                    <a:pt x="62888" y="98553"/>
                    <a:pt x="63666" y="100028"/>
                    <a:pt x="64199" y="103554"/>
                  </a:cubicBezTo>
                  <a:cubicBezTo>
                    <a:pt x="64732" y="107080"/>
                    <a:pt x="66740" y="112163"/>
                    <a:pt x="69856" y="115115"/>
                  </a:cubicBezTo>
                  <a:cubicBezTo>
                    <a:pt x="72972" y="118067"/>
                    <a:pt x="77564" y="119255"/>
                    <a:pt x="82893" y="121264"/>
                  </a:cubicBezTo>
                  <a:cubicBezTo>
                    <a:pt x="88223" y="123273"/>
                    <a:pt x="98676" y="126183"/>
                    <a:pt x="101833" y="127167"/>
                  </a:cubicBezTo>
                </a:path>
              </a:pathLst>
            </a:cu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477" name="Google Shape;477;p31"/>
          <p:cNvSpPr txBox="1">
            <a:spLocks noGrp="1"/>
          </p:cNvSpPr>
          <p:nvPr>
            <p:ph type="ctrTitle"/>
          </p:nvPr>
        </p:nvSpPr>
        <p:spPr>
          <a:xfrm>
            <a:off x="2288000" y="513942"/>
            <a:ext cx="4568100" cy="118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6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78" name="Google Shape;478;p31"/>
          <p:cNvSpPr txBox="1">
            <a:spLocks noGrp="1"/>
          </p:cNvSpPr>
          <p:nvPr>
            <p:ph type="subTitle" idx="1"/>
          </p:nvPr>
        </p:nvSpPr>
        <p:spPr>
          <a:xfrm>
            <a:off x="2288000" y="1490146"/>
            <a:ext cx="45681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00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79" name="Google Shape;479;p31"/>
          <p:cNvSpPr txBox="1"/>
          <p:nvPr/>
        </p:nvSpPr>
        <p:spPr>
          <a:xfrm>
            <a:off x="2932350" y="3471975"/>
            <a:ext cx="32790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CREDITS: This presentation template was created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, including icons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, infographics &amp; images by </a:t>
            </a:r>
            <a:r>
              <a:rPr lang="en" sz="1200">
                <a:solidFill>
                  <a:schemeClr val="dk2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 and illustrations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Storyset</a:t>
            </a:r>
            <a:endParaRPr sz="1200" b="1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80" name="Google Shape;480;p31"/>
          <p:cNvSpPr txBox="1">
            <a:spLocks noGrp="1"/>
          </p:cNvSpPr>
          <p:nvPr>
            <p:ph type="subTitle" idx="2"/>
          </p:nvPr>
        </p:nvSpPr>
        <p:spPr>
          <a:xfrm>
            <a:off x="2757325" y="2075163"/>
            <a:ext cx="3629400" cy="74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2" name="Google Shape;482;p32"/>
          <p:cNvGrpSpPr/>
          <p:nvPr/>
        </p:nvGrpSpPr>
        <p:grpSpPr>
          <a:xfrm>
            <a:off x="-44675" y="-89375"/>
            <a:ext cx="13189424" cy="6383447"/>
            <a:chOff x="-44675" y="-89375"/>
            <a:chExt cx="13189424" cy="6383447"/>
          </a:xfrm>
        </p:grpSpPr>
        <p:sp>
          <p:nvSpPr>
            <p:cNvPr id="483" name="Google Shape;483;p32"/>
            <p:cNvSpPr/>
            <p:nvPr/>
          </p:nvSpPr>
          <p:spPr>
            <a:xfrm rot="650892">
              <a:off x="8543323" y="2983227"/>
              <a:ext cx="4365060" cy="2926223"/>
            </a:xfrm>
            <a:custGeom>
              <a:avLst/>
              <a:gdLst/>
              <a:ahLst/>
              <a:cxnLst/>
              <a:rect l="l" t="t" r="r" b="b"/>
              <a:pathLst>
                <a:path w="108705" h="72873" extrusionOk="0">
                  <a:moveTo>
                    <a:pt x="21537" y="1"/>
                  </a:moveTo>
                  <a:cubicBezTo>
                    <a:pt x="20162" y="1"/>
                    <a:pt x="18789" y="150"/>
                    <a:pt x="17443" y="467"/>
                  </a:cubicBezTo>
                  <a:cubicBezTo>
                    <a:pt x="14872" y="1098"/>
                    <a:pt x="12455" y="2265"/>
                    <a:pt x="10359" y="3908"/>
                  </a:cubicBezTo>
                  <a:cubicBezTo>
                    <a:pt x="6704" y="6778"/>
                    <a:pt x="3942" y="10623"/>
                    <a:pt x="2406" y="15005"/>
                  </a:cubicBezTo>
                  <a:cubicBezTo>
                    <a:pt x="1" y="21887"/>
                    <a:pt x="465" y="29495"/>
                    <a:pt x="2322" y="36531"/>
                  </a:cubicBezTo>
                  <a:cubicBezTo>
                    <a:pt x="4632" y="45258"/>
                    <a:pt x="9169" y="53486"/>
                    <a:pt x="15872" y="59546"/>
                  </a:cubicBezTo>
                  <a:cubicBezTo>
                    <a:pt x="23444" y="66392"/>
                    <a:pt x="33433" y="70119"/>
                    <a:pt x="43494" y="71845"/>
                  </a:cubicBezTo>
                  <a:cubicBezTo>
                    <a:pt x="47363" y="72508"/>
                    <a:pt x="51330" y="72873"/>
                    <a:pt x="55287" y="72873"/>
                  </a:cubicBezTo>
                  <a:cubicBezTo>
                    <a:pt x="64894" y="72873"/>
                    <a:pt x="74447" y="70724"/>
                    <a:pt x="82416" y="65487"/>
                  </a:cubicBezTo>
                  <a:cubicBezTo>
                    <a:pt x="89512" y="60832"/>
                    <a:pt x="95001" y="53926"/>
                    <a:pt x="98477" y="46187"/>
                  </a:cubicBezTo>
                  <a:cubicBezTo>
                    <a:pt x="103121" y="35876"/>
                    <a:pt x="108705" y="15064"/>
                    <a:pt x="94846" y="9135"/>
                  </a:cubicBezTo>
                  <a:cubicBezTo>
                    <a:pt x="93101" y="8418"/>
                    <a:pt x="91265" y="8067"/>
                    <a:pt x="89441" y="8067"/>
                  </a:cubicBezTo>
                  <a:cubicBezTo>
                    <a:pt x="86087" y="8067"/>
                    <a:pt x="82776" y="9253"/>
                    <a:pt x="80154" y="11528"/>
                  </a:cubicBezTo>
                  <a:cubicBezTo>
                    <a:pt x="75213" y="15922"/>
                    <a:pt x="74046" y="23101"/>
                    <a:pt x="70521" y="28685"/>
                  </a:cubicBezTo>
                  <a:cubicBezTo>
                    <a:pt x="68509" y="31876"/>
                    <a:pt x="65592" y="34614"/>
                    <a:pt x="62020" y="35829"/>
                  </a:cubicBezTo>
                  <a:cubicBezTo>
                    <a:pt x="60773" y="36255"/>
                    <a:pt x="59446" y="36475"/>
                    <a:pt x="58124" y="36475"/>
                  </a:cubicBezTo>
                  <a:cubicBezTo>
                    <a:pt x="55647" y="36475"/>
                    <a:pt x="53192" y="35705"/>
                    <a:pt x="51329" y="34090"/>
                  </a:cubicBezTo>
                  <a:cubicBezTo>
                    <a:pt x="47280" y="30578"/>
                    <a:pt x="46899" y="24613"/>
                    <a:pt x="45244" y="19839"/>
                  </a:cubicBezTo>
                  <a:cubicBezTo>
                    <a:pt x="43363" y="14433"/>
                    <a:pt x="40161" y="9040"/>
                    <a:pt x="35839" y="5408"/>
                  </a:cubicBezTo>
                  <a:cubicBezTo>
                    <a:pt x="31934" y="2124"/>
                    <a:pt x="26720" y="1"/>
                    <a:pt x="21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4" name="Google Shape;484;p32"/>
            <p:cNvGrpSpPr/>
            <p:nvPr/>
          </p:nvGrpSpPr>
          <p:grpSpPr>
            <a:xfrm>
              <a:off x="-44675" y="-89375"/>
              <a:ext cx="9219798" cy="5303550"/>
              <a:chOff x="-44675" y="-89375"/>
              <a:chExt cx="9219798" cy="5303550"/>
            </a:xfrm>
          </p:grpSpPr>
          <p:sp>
            <p:nvSpPr>
              <p:cNvPr id="485" name="Google Shape;485;p32"/>
              <p:cNvSpPr/>
              <p:nvPr/>
            </p:nvSpPr>
            <p:spPr>
              <a:xfrm>
                <a:off x="670300" y="-89375"/>
                <a:ext cx="262600" cy="318400"/>
              </a:xfrm>
              <a:custGeom>
                <a:avLst/>
                <a:gdLst/>
                <a:ahLst/>
                <a:cxnLst/>
                <a:rect l="l" t="t" r="r" b="b"/>
                <a:pathLst>
                  <a:path w="10504" h="12736" extrusionOk="0">
                    <a:moveTo>
                      <a:pt x="8937" y="12736"/>
                    </a:moveTo>
                    <a:cubicBezTo>
                      <a:pt x="9198" y="12289"/>
                      <a:pt x="10576" y="11358"/>
                      <a:pt x="10501" y="10055"/>
                    </a:cubicBezTo>
                    <a:cubicBezTo>
                      <a:pt x="10427" y="8752"/>
                      <a:pt x="10240" y="6592"/>
                      <a:pt x="8490" y="4916"/>
                    </a:cubicBezTo>
                    <a:cubicBezTo>
                      <a:pt x="6740" y="3240"/>
                      <a:pt x="1415" y="819"/>
                      <a:pt x="0" y="0"/>
                    </a:cubicBezTo>
                  </a:path>
                </a:pathLst>
              </a:custGeom>
              <a:noFill/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grpSp>
            <p:nvGrpSpPr>
              <p:cNvPr id="486" name="Google Shape;486;p32"/>
              <p:cNvGrpSpPr/>
              <p:nvPr/>
            </p:nvGrpSpPr>
            <p:grpSpPr>
              <a:xfrm>
                <a:off x="7767948" y="3157150"/>
                <a:ext cx="1407175" cy="2057025"/>
                <a:chOff x="7767948" y="3157150"/>
                <a:chExt cx="1407175" cy="2057025"/>
              </a:xfrm>
            </p:grpSpPr>
            <p:sp>
              <p:nvSpPr>
                <p:cNvPr id="487" name="Google Shape;487;p32"/>
                <p:cNvSpPr/>
                <p:nvPr/>
              </p:nvSpPr>
              <p:spPr>
                <a:xfrm>
                  <a:off x="8609775" y="4687125"/>
                  <a:ext cx="443889" cy="515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35" h="18626" extrusionOk="0">
                      <a:moveTo>
                        <a:pt x="0" y="0"/>
                      </a:moveTo>
                      <a:cubicBezTo>
                        <a:pt x="444" y="717"/>
                        <a:pt x="1467" y="3344"/>
                        <a:pt x="2661" y="4299"/>
                      </a:cubicBezTo>
                      <a:cubicBezTo>
                        <a:pt x="3855" y="5254"/>
                        <a:pt x="5493" y="5390"/>
                        <a:pt x="7164" y="5731"/>
                      </a:cubicBezTo>
                      <a:cubicBezTo>
                        <a:pt x="8836" y="6072"/>
                        <a:pt x="11428" y="5867"/>
                        <a:pt x="12690" y="6345"/>
                      </a:cubicBezTo>
                      <a:cubicBezTo>
                        <a:pt x="13952" y="6823"/>
                        <a:pt x="14225" y="7233"/>
                        <a:pt x="14737" y="8597"/>
                      </a:cubicBezTo>
                      <a:cubicBezTo>
                        <a:pt x="15249" y="9962"/>
                        <a:pt x="16579" y="12861"/>
                        <a:pt x="15760" y="14532"/>
                      </a:cubicBezTo>
                      <a:cubicBezTo>
                        <a:pt x="14941" y="16204"/>
                        <a:pt x="10813" y="17944"/>
                        <a:pt x="9824" y="18626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88" name="Google Shape;488;p32"/>
                <p:cNvSpPr/>
                <p:nvPr/>
              </p:nvSpPr>
              <p:spPr>
                <a:xfrm>
                  <a:off x="8475600" y="4052625"/>
                  <a:ext cx="356272" cy="711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81" h="25790" extrusionOk="0">
                      <a:moveTo>
                        <a:pt x="12281" y="0"/>
                      </a:moveTo>
                      <a:cubicBezTo>
                        <a:pt x="11803" y="341"/>
                        <a:pt x="10234" y="1194"/>
                        <a:pt x="9415" y="2047"/>
                      </a:cubicBezTo>
                      <a:cubicBezTo>
                        <a:pt x="8596" y="2900"/>
                        <a:pt x="7709" y="4060"/>
                        <a:pt x="7368" y="5117"/>
                      </a:cubicBezTo>
                      <a:cubicBezTo>
                        <a:pt x="7027" y="6175"/>
                        <a:pt x="7743" y="7232"/>
                        <a:pt x="7368" y="8392"/>
                      </a:cubicBezTo>
                      <a:cubicBezTo>
                        <a:pt x="6993" y="9552"/>
                        <a:pt x="5902" y="10984"/>
                        <a:pt x="5117" y="12076"/>
                      </a:cubicBezTo>
                      <a:cubicBezTo>
                        <a:pt x="4333" y="13168"/>
                        <a:pt x="3173" y="13748"/>
                        <a:pt x="2661" y="14942"/>
                      </a:cubicBezTo>
                      <a:cubicBezTo>
                        <a:pt x="2149" y="16136"/>
                        <a:pt x="2149" y="18183"/>
                        <a:pt x="2047" y="19240"/>
                      </a:cubicBezTo>
                      <a:cubicBezTo>
                        <a:pt x="1945" y="20298"/>
                        <a:pt x="2388" y="20195"/>
                        <a:pt x="2047" y="21287"/>
                      </a:cubicBezTo>
                      <a:cubicBezTo>
                        <a:pt x="1706" y="22379"/>
                        <a:pt x="341" y="25040"/>
                        <a:pt x="0" y="2579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89" name="Google Shape;489;p32"/>
                <p:cNvSpPr/>
                <p:nvPr/>
              </p:nvSpPr>
              <p:spPr>
                <a:xfrm flipH="1">
                  <a:off x="7767948" y="3157150"/>
                  <a:ext cx="1407175" cy="20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7" h="82281" extrusionOk="0">
                      <a:moveTo>
                        <a:pt x="0" y="0"/>
                      </a:moveTo>
                      <a:cubicBezTo>
                        <a:pt x="989" y="1603"/>
                        <a:pt x="3957" y="7607"/>
                        <a:pt x="5936" y="9620"/>
                      </a:cubicBezTo>
                      <a:cubicBezTo>
                        <a:pt x="7915" y="11633"/>
                        <a:pt x="10508" y="10507"/>
                        <a:pt x="11872" y="12076"/>
                      </a:cubicBezTo>
                      <a:cubicBezTo>
                        <a:pt x="13237" y="13645"/>
                        <a:pt x="13543" y="16921"/>
                        <a:pt x="14123" y="19036"/>
                      </a:cubicBezTo>
                      <a:cubicBezTo>
                        <a:pt x="14703" y="21151"/>
                        <a:pt x="15215" y="22447"/>
                        <a:pt x="15351" y="24767"/>
                      </a:cubicBezTo>
                      <a:cubicBezTo>
                        <a:pt x="15488" y="27087"/>
                        <a:pt x="16000" y="29338"/>
                        <a:pt x="14942" y="32954"/>
                      </a:cubicBezTo>
                      <a:cubicBezTo>
                        <a:pt x="13885" y="36570"/>
                        <a:pt x="10064" y="43324"/>
                        <a:pt x="9006" y="46462"/>
                      </a:cubicBezTo>
                      <a:cubicBezTo>
                        <a:pt x="7949" y="49600"/>
                        <a:pt x="8392" y="50317"/>
                        <a:pt x="8597" y="51784"/>
                      </a:cubicBezTo>
                      <a:cubicBezTo>
                        <a:pt x="8802" y="53251"/>
                        <a:pt x="8119" y="53627"/>
                        <a:pt x="10234" y="55264"/>
                      </a:cubicBezTo>
                      <a:cubicBezTo>
                        <a:pt x="12349" y="56902"/>
                        <a:pt x="18558" y="60142"/>
                        <a:pt x="21287" y="61609"/>
                      </a:cubicBezTo>
                      <a:cubicBezTo>
                        <a:pt x="24016" y="63076"/>
                        <a:pt x="24323" y="62905"/>
                        <a:pt x="26608" y="64065"/>
                      </a:cubicBezTo>
                      <a:cubicBezTo>
                        <a:pt x="28894" y="65225"/>
                        <a:pt x="33192" y="67169"/>
                        <a:pt x="35000" y="68568"/>
                      </a:cubicBezTo>
                      <a:cubicBezTo>
                        <a:pt x="36808" y="69967"/>
                        <a:pt x="36637" y="71570"/>
                        <a:pt x="37456" y="72457"/>
                      </a:cubicBezTo>
                      <a:cubicBezTo>
                        <a:pt x="38275" y="73344"/>
                        <a:pt x="38071" y="73275"/>
                        <a:pt x="39913" y="73889"/>
                      </a:cubicBezTo>
                      <a:cubicBezTo>
                        <a:pt x="41755" y="74503"/>
                        <a:pt x="46258" y="75356"/>
                        <a:pt x="48509" y="76141"/>
                      </a:cubicBezTo>
                      <a:cubicBezTo>
                        <a:pt x="50760" y="76926"/>
                        <a:pt x="52125" y="77574"/>
                        <a:pt x="53421" y="78597"/>
                      </a:cubicBezTo>
                      <a:cubicBezTo>
                        <a:pt x="54717" y="79620"/>
                        <a:pt x="55809" y="81667"/>
                        <a:pt x="56287" y="82281"/>
                      </a:cubicBezTo>
                    </a:path>
                  </a:pathLst>
                </a:custGeom>
                <a:noFill/>
                <a:ln w="3810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90" name="Google Shape;490;p32"/>
                <p:cNvSpPr/>
                <p:nvPr/>
              </p:nvSpPr>
              <p:spPr>
                <a:xfrm>
                  <a:off x="8258775" y="4912275"/>
                  <a:ext cx="339400" cy="28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76" h="11462" extrusionOk="0">
                      <a:moveTo>
                        <a:pt x="0" y="0"/>
                      </a:moveTo>
                      <a:cubicBezTo>
                        <a:pt x="648" y="478"/>
                        <a:pt x="2320" y="2388"/>
                        <a:pt x="3889" y="2866"/>
                      </a:cubicBezTo>
                      <a:cubicBezTo>
                        <a:pt x="5458" y="3344"/>
                        <a:pt x="7914" y="2525"/>
                        <a:pt x="9415" y="2866"/>
                      </a:cubicBezTo>
                      <a:cubicBezTo>
                        <a:pt x="10916" y="3207"/>
                        <a:pt x="12212" y="4059"/>
                        <a:pt x="12894" y="4912"/>
                      </a:cubicBezTo>
                      <a:cubicBezTo>
                        <a:pt x="13576" y="5765"/>
                        <a:pt x="13440" y="6891"/>
                        <a:pt x="13508" y="7983"/>
                      </a:cubicBezTo>
                      <a:cubicBezTo>
                        <a:pt x="13576" y="9075"/>
                        <a:pt x="13338" y="10882"/>
                        <a:pt x="13304" y="11462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491" name="Google Shape;491;p32"/>
              <p:cNvSpPr/>
              <p:nvPr/>
            </p:nvSpPr>
            <p:spPr>
              <a:xfrm>
                <a:off x="-27925" y="-5575"/>
                <a:ext cx="469200" cy="508300"/>
              </a:xfrm>
              <a:custGeom>
                <a:avLst/>
                <a:gdLst/>
                <a:ahLst/>
                <a:cxnLst/>
                <a:rect l="l" t="t" r="r" b="b"/>
                <a:pathLst>
                  <a:path w="18768" h="20332" extrusionOk="0">
                    <a:moveTo>
                      <a:pt x="18768" y="20332"/>
                    </a:moveTo>
                    <a:cubicBezTo>
                      <a:pt x="17576" y="19997"/>
                      <a:pt x="13592" y="19811"/>
                      <a:pt x="11618" y="18321"/>
                    </a:cubicBezTo>
                    <a:cubicBezTo>
                      <a:pt x="9644" y="16832"/>
                      <a:pt x="7820" y="13331"/>
                      <a:pt x="6926" y="11395"/>
                    </a:cubicBezTo>
                    <a:cubicBezTo>
                      <a:pt x="6032" y="9459"/>
                      <a:pt x="6777" y="8044"/>
                      <a:pt x="6256" y="6703"/>
                    </a:cubicBezTo>
                    <a:cubicBezTo>
                      <a:pt x="5735" y="5362"/>
                      <a:pt x="4841" y="4468"/>
                      <a:pt x="3798" y="3351"/>
                    </a:cubicBezTo>
                    <a:cubicBezTo>
                      <a:pt x="2755" y="2234"/>
                      <a:pt x="633" y="559"/>
                      <a:pt x="0" y="0"/>
                    </a:cubicBezTo>
                  </a:path>
                </a:pathLst>
              </a:custGeom>
              <a:noFill/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92" name="Google Shape;492;p32"/>
              <p:cNvSpPr/>
              <p:nvPr/>
            </p:nvSpPr>
            <p:spPr>
              <a:xfrm>
                <a:off x="-44675" y="-83775"/>
                <a:ext cx="3200675" cy="928675"/>
              </a:xfrm>
              <a:custGeom>
                <a:avLst/>
                <a:gdLst/>
                <a:ahLst/>
                <a:cxnLst/>
                <a:rect l="l" t="t" r="r" b="b"/>
                <a:pathLst>
                  <a:path w="128027" h="37147" extrusionOk="0">
                    <a:moveTo>
                      <a:pt x="0" y="37089"/>
                    </a:moveTo>
                    <a:cubicBezTo>
                      <a:pt x="1713" y="36940"/>
                      <a:pt x="6926" y="37686"/>
                      <a:pt x="10277" y="36196"/>
                    </a:cubicBezTo>
                    <a:cubicBezTo>
                      <a:pt x="13629" y="34707"/>
                      <a:pt x="18619" y="30759"/>
                      <a:pt x="20109" y="28152"/>
                    </a:cubicBezTo>
                    <a:cubicBezTo>
                      <a:pt x="21599" y="25545"/>
                      <a:pt x="19029" y="22938"/>
                      <a:pt x="19215" y="20555"/>
                    </a:cubicBezTo>
                    <a:cubicBezTo>
                      <a:pt x="19401" y="18172"/>
                      <a:pt x="19960" y="15230"/>
                      <a:pt x="21226" y="13852"/>
                    </a:cubicBezTo>
                    <a:cubicBezTo>
                      <a:pt x="22492" y="12474"/>
                      <a:pt x="24801" y="12511"/>
                      <a:pt x="26812" y="12288"/>
                    </a:cubicBezTo>
                    <a:cubicBezTo>
                      <a:pt x="28823" y="12065"/>
                      <a:pt x="30200" y="12326"/>
                      <a:pt x="33291" y="12512"/>
                    </a:cubicBezTo>
                    <a:cubicBezTo>
                      <a:pt x="36382" y="12698"/>
                      <a:pt x="41372" y="13368"/>
                      <a:pt x="45356" y="13405"/>
                    </a:cubicBezTo>
                    <a:cubicBezTo>
                      <a:pt x="49341" y="13442"/>
                      <a:pt x="52878" y="13517"/>
                      <a:pt x="57198" y="12735"/>
                    </a:cubicBezTo>
                    <a:cubicBezTo>
                      <a:pt x="61518" y="11953"/>
                      <a:pt x="68110" y="9830"/>
                      <a:pt x="71275" y="8713"/>
                    </a:cubicBezTo>
                    <a:cubicBezTo>
                      <a:pt x="74440" y="7596"/>
                      <a:pt x="73583" y="6553"/>
                      <a:pt x="76190" y="6032"/>
                    </a:cubicBezTo>
                    <a:cubicBezTo>
                      <a:pt x="78797" y="5511"/>
                      <a:pt x="83489" y="5473"/>
                      <a:pt x="86915" y="5585"/>
                    </a:cubicBezTo>
                    <a:cubicBezTo>
                      <a:pt x="90341" y="5697"/>
                      <a:pt x="93841" y="6404"/>
                      <a:pt x="96746" y="6702"/>
                    </a:cubicBezTo>
                    <a:cubicBezTo>
                      <a:pt x="99651" y="7000"/>
                      <a:pt x="100805" y="7559"/>
                      <a:pt x="104343" y="7373"/>
                    </a:cubicBezTo>
                    <a:cubicBezTo>
                      <a:pt x="107881" y="7187"/>
                      <a:pt x="114919" y="5995"/>
                      <a:pt x="117972" y="5585"/>
                    </a:cubicBezTo>
                    <a:cubicBezTo>
                      <a:pt x="121026" y="5175"/>
                      <a:pt x="120988" y="5846"/>
                      <a:pt x="122664" y="4915"/>
                    </a:cubicBezTo>
                    <a:cubicBezTo>
                      <a:pt x="124340" y="3984"/>
                      <a:pt x="127133" y="819"/>
                      <a:pt x="128027" y="0"/>
                    </a:cubicBezTo>
                  </a:path>
                </a:pathLst>
              </a:custGeom>
              <a:noFill/>
              <a:ln w="3810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93" name="Google Shape;493;p32"/>
              <p:cNvSpPr/>
              <p:nvPr/>
            </p:nvSpPr>
            <p:spPr>
              <a:xfrm>
                <a:off x="134050" y="-83775"/>
                <a:ext cx="1390875" cy="290450"/>
              </a:xfrm>
              <a:custGeom>
                <a:avLst/>
                <a:gdLst/>
                <a:ahLst/>
                <a:cxnLst/>
                <a:rect l="l" t="t" r="r" b="b"/>
                <a:pathLst>
                  <a:path w="55635" h="11618" extrusionOk="0">
                    <a:moveTo>
                      <a:pt x="0" y="11618"/>
                    </a:moveTo>
                    <a:cubicBezTo>
                      <a:pt x="596" y="11283"/>
                      <a:pt x="2160" y="9942"/>
                      <a:pt x="3575" y="9607"/>
                    </a:cubicBezTo>
                    <a:cubicBezTo>
                      <a:pt x="4990" y="9272"/>
                      <a:pt x="7076" y="9607"/>
                      <a:pt x="8491" y="9607"/>
                    </a:cubicBezTo>
                    <a:cubicBezTo>
                      <a:pt x="9906" y="9607"/>
                      <a:pt x="10279" y="9756"/>
                      <a:pt x="12066" y="9607"/>
                    </a:cubicBezTo>
                    <a:cubicBezTo>
                      <a:pt x="13854" y="9458"/>
                      <a:pt x="17578" y="9085"/>
                      <a:pt x="19216" y="8713"/>
                    </a:cubicBezTo>
                    <a:cubicBezTo>
                      <a:pt x="20855" y="8341"/>
                      <a:pt x="20780" y="7671"/>
                      <a:pt x="21897" y="7373"/>
                    </a:cubicBezTo>
                    <a:cubicBezTo>
                      <a:pt x="23014" y="7075"/>
                      <a:pt x="24243" y="7001"/>
                      <a:pt x="25919" y="6926"/>
                    </a:cubicBezTo>
                    <a:cubicBezTo>
                      <a:pt x="27595" y="6852"/>
                      <a:pt x="30387" y="6926"/>
                      <a:pt x="31951" y="6926"/>
                    </a:cubicBezTo>
                    <a:cubicBezTo>
                      <a:pt x="33515" y="6926"/>
                      <a:pt x="33255" y="6926"/>
                      <a:pt x="35303" y="6926"/>
                    </a:cubicBezTo>
                    <a:cubicBezTo>
                      <a:pt x="37351" y="6926"/>
                      <a:pt x="41820" y="7187"/>
                      <a:pt x="44240" y="6926"/>
                    </a:cubicBezTo>
                    <a:cubicBezTo>
                      <a:pt x="46661" y="6665"/>
                      <a:pt x="48411" y="5809"/>
                      <a:pt x="49826" y="5362"/>
                    </a:cubicBezTo>
                    <a:cubicBezTo>
                      <a:pt x="51241" y="4915"/>
                      <a:pt x="51763" y="5139"/>
                      <a:pt x="52731" y="4245"/>
                    </a:cubicBezTo>
                    <a:cubicBezTo>
                      <a:pt x="53699" y="3351"/>
                      <a:pt x="55151" y="708"/>
                      <a:pt x="55635" y="0"/>
                    </a:cubicBezTo>
                  </a:path>
                </a:pathLst>
              </a:custGeom>
              <a:noFill/>
              <a:ln w="1905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58775" y="445025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 b="1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 b="1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 b="1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 b="1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 b="1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 b="1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 b="1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 b="1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 b="1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8775" y="1434450"/>
            <a:ext cx="7626300" cy="3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Medium"/>
              <a:buChar char="●"/>
              <a:defRPr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Medium"/>
              <a:buChar char="○"/>
              <a:defRPr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Medium"/>
              <a:buChar char="■"/>
              <a:defRPr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Medium"/>
              <a:buChar char="●"/>
              <a:defRPr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Medium"/>
              <a:buChar char="○"/>
              <a:defRPr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Medium"/>
              <a:buChar char="■"/>
              <a:defRPr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Medium"/>
              <a:buChar char="●"/>
              <a:defRPr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Medium"/>
              <a:buChar char="○"/>
              <a:defRPr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Medium"/>
              <a:buChar char="■"/>
              <a:defRPr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6" r:id="rId4"/>
    <p:sldLayoutId id="2147483658" r:id="rId5"/>
    <p:sldLayoutId id="2147483662" r:id="rId6"/>
    <p:sldLayoutId id="2147483663" r:id="rId7"/>
    <p:sldLayoutId id="2147483677" r:id="rId8"/>
    <p:sldLayoutId id="2147483678" r:id="rId9"/>
    <p:sldLayoutId id="2147483679" r:id="rId10"/>
    <p:sldLayoutId id="214748368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28226-B703-41D8-BEEE-D5862A31C71B}" type="datetimeFigureOut">
              <a:rPr lang="es-ES" smtClean="0"/>
              <a:t>14/09/2022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5C96E-3F2E-4C7D-95F5-008FD38BE03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5215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8.gif"/><Relationship Id="rId7" Type="http://schemas.openxmlformats.org/officeDocument/2006/relationships/image" Target="../media/image14.gif"/><Relationship Id="rId12" Type="http://schemas.openxmlformats.org/officeDocument/2006/relationships/image" Target="../media/image20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gif"/><Relationship Id="rId11" Type="http://schemas.openxmlformats.org/officeDocument/2006/relationships/image" Target="../media/image18.gif"/><Relationship Id="rId5" Type="http://schemas.openxmlformats.org/officeDocument/2006/relationships/image" Target="../media/image12.png"/><Relationship Id="rId10" Type="http://schemas.openxmlformats.org/officeDocument/2006/relationships/image" Target="../media/image19.png"/><Relationship Id="rId4" Type="http://schemas.openxmlformats.org/officeDocument/2006/relationships/image" Target="../media/image11.gif"/><Relationship Id="rId9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gif"/><Relationship Id="rId7" Type="http://schemas.openxmlformats.org/officeDocument/2006/relationships/image" Target="../media/image12.png"/><Relationship Id="rId12" Type="http://schemas.openxmlformats.org/officeDocument/2006/relationships/image" Target="../media/image14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gif"/><Relationship Id="rId11" Type="http://schemas.openxmlformats.org/officeDocument/2006/relationships/image" Target="../media/image17.gif"/><Relationship Id="rId5" Type="http://schemas.openxmlformats.org/officeDocument/2006/relationships/image" Target="../media/image10.gif"/><Relationship Id="rId10" Type="http://schemas.openxmlformats.org/officeDocument/2006/relationships/image" Target="../media/image16.gif"/><Relationship Id="rId4" Type="http://schemas.openxmlformats.org/officeDocument/2006/relationships/image" Target="../media/image9.gif"/><Relationship Id="rId9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8.gif"/><Relationship Id="rId7" Type="http://schemas.openxmlformats.org/officeDocument/2006/relationships/image" Target="../media/image14.gif"/><Relationship Id="rId12" Type="http://schemas.openxmlformats.org/officeDocument/2006/relationships/image" Target="../media/image20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gif"/><Relationship Id="rId11" Type="http://schemas.openxmlformats.org/officeDocument/2006/relationships/image" Target="../media/image18.gif"/><Relationship Id="rId5" Type="http://schemas.openxmlformats.org/officeDocument/2006/relationships/image" Target="../media/image12.png"/><Relationship Id="rId10" Type="http://schemas.openxmlformats.org/officeDocument/2006/relationships/image" Target="../media/image19.png"/><Relationship Id="rId4" Type="http://schemas.openxmlformats.org/officeDocument/2006/relationships/image" Target="../media/image11.gif"/><Relationship Id="rId9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gif"/><Relationship Id="rId7" Type="http://schemas.openxmlformats.org/officeDocument/2006/relationships/image" Target="../media/image12.png"/><Relationship Id="rId12" Type="http://schemas.openxmlformats.org/officeDocument/2006/relationships/image" Target="../media/image14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gif"/><Relationship Id="rId11" Type="http://schemas.openxmlformats.org/officeDocument/2006/relationships/image" Target="../media/image17.gif"/><Relationship Id="rId5" Type="http://schemas.openxmlformats.org/officeDocument/2006/relationships/image" Target="../media/image10.gif"/><Relationship Id="rId10" Type="http://schemas.openxmlformats.org/officeDocument/2006/relationships/image" Target="../media/image16.gif"/><Relationship Id="rId4" Type="http://schemas.openxmlformats.org/officeDocument/2006/relationships/image" Target="../media/image9.gif"/><Relationship Id="rId9" Type="http://schemas.openxmlformats.org/officeDocument/2006/relationships/image" Target="../media/image20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8.gif"/><Relationship Id="rId7" Type="http://schemas.openxmlformats.org/officeDocument/2006/relationships/image" Target="../media/image14.gif"/><Relationship Id="rId12" Type="http://schemas.openxmlformats.org/officeDocument/2006/relationships/image" Target="../media/image20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gif"/><Relationship Id="rId11" Type="http://schemas.openxmlformats.org/officeDocument/2006/relationships/image" Target="../media/image18.gif"/><Relationship Id="rId5" Type="http://schemas.openxmlformats.org/officeDocument/2006/relationships/image" Target="../media/image12.png"/><Relationship Id="rId10" Type="http://schemas.openxmlformats.org/officeDocument/2006/relationships/image" Target="../media/image19.png"/><Relationship Id="rId4" Type="http://schemas.openxmlformats.org/officeDocument/2006/relationships/image" Target="../media/image11.gif"/><Relationship Id="rId9" Type="http://schemas.openxmlformats.org/officeDocument/2006/relationships/image" Target="../media/image1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5.xml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gif"/><Relationship Id="rId7" Type="http://schemas.openxmlformats.org/officeDocument/2006/relationships/image" Target="../media/image12.png"/><Relationship Id="rId12" Type="http://schemas.openxmlformats.org/officeDocument/2006/relationships/image" Target="../media/image1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gif"/><Relationship Id="rId11" Type="http://schemas.openxmlformats.org/officeDocument/2006/relationships/image" Target="../media/image16.gif"/><Relationship Id="rId5" Type="http://schemas.openxmlformats.org/officeDocument/2006/relationships/image" Target="../media/image10.gif"/><Relationship Id="rId10" Type="http://schemas.openxmlformats.org/officeDocument/2006/relationships/image" Target="../media/image15.gif"/><Relationship Id="rId4" Type="http://schemas.openxmlformats.org/officeDocument/2006/relationships/image" Target="../media/image9.gif"/><Relationship Id="rId9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18.gif"/><Relationship Id="rId7" Type="http://schemas.openxmlformats.org/officeDocument/2006/relationships/image" Target="../media/image13.gif"/><Relationship Id="rId12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gif"/><Relationship Id="rId11" Type="http://schemas.openxmlformats.org/officeDocument/2006/relationships/image" Target="../media/image17.gif"/><Relationship Id="rId5" Type="http://schemas.openxmlformats.org/officeDocument/2006/relationships/image" Target="../media/image12.png"/><Relationship Id="rId10" Type="http://schemas.openxmlformats.org/officeDocument/2006/relationships/image" Target="../media/image16.gif"/><Relationship Id="rId4" Type="http://schemas.openxmlformats.org/officeDocument/2006/relationships/image" Target="../media/image8.gif"/><Relationship Id="rId9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gif"/><Relationship Id="rId7" Type="http://schemas.openxmlformats.org/officeDocument/2006/relationships/image" Target="../media/image12.png"/><Relationship Id="rId12" Type="http://schemas.openxmlformats.org/officeDocument/2006/relationships/image" Target="../media/image14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gif"/><Relationship Id="rId11" Type="http://schemas.openxmlformats.org/officeDocument/2006/relationships/image" Target="../media/image17.gif"/><Relationship Id="rId5" Type="http://schemas.openxmlformats.org/officeDocument/2006/relationships/image" Target="../media/image10.gif"/><Relationship Id="rId10" Type="http://schemas.openxmlformats.org/officeDocument/2006/relationships/image" Target="../media/image16.gif"/><Relationship Id="rId4" Type="http://schemas.openxmlformats.org/officeDocument/2006/relationships/image" Target="../media/image9.gif"/><Relationship Id="rId9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36"/>
          <p:cNvSpPr/>
          <p:nvPr/>
        </p:nvSpPr>
        <p:spPr>
          <a:xfrm>
            <a:off x="1178975" y="907900"/>
            <a:ext cx="6755400" cy="3381600"/>
          </a:xfrm>
          <a:prstGeom prst="roundRect">
            <a:avLst>
              <a:gd name="adj" fmla="val 474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36"/>
          <p:cNvSpPr/>
          <p:nvPr/>
        </p:nvSpPr>
        <p:spPr>
          <a:xfrm>
            <a:off x="1303075" y="1032000"/>
            <a:ext cx="6522600" cy="3148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36"/>
          <p:cNvSpPr/>
          <p:nvPr/>
        </p:nvSpPr>
        <p:spPr>
          <a:xfrm>
            <a:off x="1303075" y="1031999"/>
            <a:ext cx="6507300" cy="3144900"/>
          </a:xfrm>
          <a:prstGeom prst="roundRect">
            <a:avLst>
              <a:gd name="adj" fmla="val 3465"/>
            </a:avLst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36"/>
          <p:cNvSpPr txBox="1">
            <a:spLocks noGrp="1"/>
          </p:cNvSpPr>
          <p:nvPr>
            <p:ph type="ctrTitle"/>
          </p:nvPr>
        </p:nvSpPr>
        <p:spPr>
          <a:xfrm>
            <a:off x="1395450" y="1458054"/>
            <a:ext cx="6353100" cy="18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UNIT 4: </a:t>
            </a:r>
            <a:br>
              <a:rPr lang="en" sz="5400" dirty="0"/>
            </a:br>
            <a:r>
              <a:rPr lang="en" sz="5400" dirty="0"/>
              <a:t>My neighbourhood</a:t>
            </a:r>
            <a:endParaRPr sz="5400" dirty="0"/>
          </a:p>
        </p:txBody>
      </p:sp>
      <p:sp>
        <p:nvSpPr>
          <p:cNvPr id="520" name="Google Shape;520;p36"/>
          <p:cNvSpPr txBox="1">
            <a:spLocks noGrp="1"/>
          </p:cNvSpPr>
          <p:nvPr>
            <p:ph type="subTitle" idx="1"/>
          </p:nvPr>
        </p:nvSpPr>
        <p:spPr>
          <a:xfrm>
            <a:off x="1178975" y="3542217"/>
            <a:ext cx="67632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/>
              <a:t>Lesson 4: Communication</a:t>
            </a:r>
            <a:endParaRPr sz="2800" b="1" dirty="0"/>
          </a:p>
        </p:txBody>
      </p:sp>
      <p:sp>
        <p:nvSpPr>
          <p:cNvPr id="521" name="Google Shape;521;p36"/>
          <p:cNvSpPr/>
          <p:nvPr/>
        </p:nvSpPr>
        <p:spPr>
          <a:xfrm>
            <a:off x="1847113" y="3734367"/>
            <a:ext cx="449700" cy="368100"/>
          </a:xfrm>
          <a:prstGeom prst="downArrow">
            <a:avLst>
              <a:gd name="adj1" fmla="val 50000"/>
              <a:gd name="adj2" fmla="val 4092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522" name="Google Shape;522;p36"/>
          <p:cNvSpPr/>
          <p:nvPr/>
        </p:nvSpPr>
        <p:spPr>
          <a:xfrm>
            <a:off x="6854963" y="3734367"/>
            <a:ext cx="449700" cy="368100"/>
          </a:xfrm>
          <a:prstGeom prst="downArrow">
            <a:avLst>
              <a:gd name="adj1" fmla="val 50000"/>
              <a:gd name="adj2" fmla="val 4092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61 Conector recto"/>
          <p:cNvCxnSpPr/>
          <p:nvPr/>
        </p:nvCxnSpPr>
        <p:spPr>
          <a:xfrm>
            <a:off x="3329862" y="9242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2 Conector recto"/>
          <p:cNvCxnSpPr/>
          <p:nvPr/>
        </p:nvCxnSpPr>
        <p:spPr>
          <a:xfrm>
            <a:off x="3329862" y="1909255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63 Conector recto"/>
          <p:cNvCxnSpPr/>
          <p:nvPr/>
        </p:nvCxnSpPr>
        <p:spPr>
          <a:xfrm>
            <a:off x="3329862" y="3823130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44 Rectángulo"/>
          <p:cNvSpPr/>
          <p:nvPr/>
        </p:nvSpPr>
        <p:spPr>
          <a:xfrm>
            <a:off x="1143001" y="3813888"/>
            <a:ext cx="1921238" cy="132961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143001" y="4621"/>
            <a:ext cx="1921238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" name="29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7" r="2188"/>
          <a:stretch/>
        </p:blipFill>
        <p:spPr>
          <a:xfrm>
            <a:off x="1275515" y="4621"/>
            <a:ext cx="2144148" cy="6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33 Rectángulo"/>
          <p:cNvSpPr/>
          <p:nvPr/>
        </p:nvSpPr>
        <p:spPr>
          <a:xfrm>
            <a:off x="1143001" y="1869672"/>
            <a:ext cx="1921238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599892" y="3813888"/>
            <a:ext cx="2268252" cy="132961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46 Rectángulo"/>
          <p:cNvSpPr/>
          <p:nvPr/>
        </p:nvSpPr>
        <p:spPr>
          <a:xfrm>
            <a:off x="3599892" y="4621"/>
            <a:ext cx="2268252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3599892" y="1869672"/>
            <a:ext cx="2268252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6354198" y="3809268"/>
            <a:ext cx="1646802" cy="133423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6354198" y="1"/>
            <a:ext cx="1646802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6354198" y="1865051"/>
            <a:ext cx="1646802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601" y="573528"/>
            <a:ext cx="1152878" cy="7538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cxnSp>
        <p:nvCxnSpPr>
          <p:cNvPr id="56" name="55 Conector recto"/>
          <p:cNvCxnSpPr/>
          <p:nvPr/>
        </p:nvCxnSpPr>
        <p:spPr>
          <a:xfrm>
            <a:off x="6084168" y="4621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Conector recto"/>
          <p:cNvCxnSpPr/>
          <p:nvPr/>
        </p:nvCxnSpPr>
        <p:spPr>
          <a:xfrm>
            <a:off x="6084168" y="1904634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57 Conector recto"/>
          <p:cNvCxnSpPr/>
          <p:nvPr/>
        </p:nvCxnSpPr>
        <p:spPr>
          <a:xfrm>
            <a:off x="6084168" y="3818509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64 Conector recto"/>
          <p:cNvCxnSpPr/>
          <p:nvPr/>
        </p:nvCxnSpPr>
        <p:spPr>
          <a:xfrm>
            <a:off x="1143001" y="1572639"/>
            <a:ext cx="1921238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67 Conector recto"/>
          <p:cNvCxnSpPr/>
          <p:nvPr/>
        </p:nvCxnSpPr>
        <p:spPr>
          <a:xfrm>
            <a:off x="3568864" y="1572639"/>
            <a:ext cx="229928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"/>
          <p:cNvCxnSpPr/>
          <p:nvPr/>
        </p:nvCxnSpPr>
        <p:spPr>
          <a:xfrm>
            <a:off x="6354198" y="1573653"/>
            <a:ext cx="164680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69 Conector recto"/>
          <p:cNvCxnSpPr/>
          <p:nvPr/>
        </p:nvCxnSpPr>
        <p:spPr>
          <a:xfrm>
            <a:off x="1143000" y="3542844"/>
            <a:ext cx="1921238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70 Conector recto"/>
          <p:cNvCxnSpPr/>
          <p:nvPr/>
        </p:nvCxnSpPr>
        <p:spPr>
          <a:xfrm>
            <a:off x="3568864" y="3542844"/>
            <a:ext cx="229928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71 Conector recto"/>
          <p:cNvCxnSpPr/>
          <p:nvPr/>
        </p:nvCxnSpPr>
        <p:spPr>
          <a:xfrm>
            <a:off x="6354197" y="3543858"/>
            <a:ext cx="164680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79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46" y="2562223"/>
            <a:ext cx="1243263" cy="809944"/>
          </a:xfrm>
          <a:prstGeom prst="rect">
            <a:avLst/>
          </a:prstGeom>
        </p:spPr>
      </p:pic>
      <p:pic>
        <p:nvPicPr>
          <p:cNvPr id="87" name="86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201" y="567054"/>
            <a:ext cx="1225316" cy="750960"/>
          </a:xfrm>
          <a:prstGeom prst="rect">
            <a:avLst/>
          </a:prstGeom>
        </p:spPr>
      </p:pic>
      <p:pic>
        <p:nvPicPr>
          <p:cNvPr id="88" name="87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01" y="2402181"/>
            <a:ext cx="1012190" cy="695104"/>
          </a:xfrm>
          <a:prstGeom prst="rect">
            <a:avLst/>
          </a:prstGeom>
        </p:spPr>
      </p:pic>
      <p:pic>
        <p:nvPicPr>
          <p:cNvPr id="89" name="88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85" y="3987271"/>
            <a:ext cx="1309426" cy="674726"/>
          </a:xfrm>
          <a:prstGeom prst="rect">
            <a:avLst/>
          </a:prstGeom>
        </p:spPr>
      </p:pic>
      <p:grpSp>
        <p:nvGrpSpPr>
          <p:cNvPr id="90" name="89 Grupo"/>
          <p:cNvGrpSpPr/>
          <p:nvPr/>
        </p:nvGrpSpPr>
        <p:grpSpPr>
          <a:xfrm>
            <a:off x="4851418" y="2289113"/>
            <a:ext cx="747635" cy="678082"/>
            <a:chOff x="7271403" y="678537"/>
            <a:chExt cx="1674463" cy="1728400"/>
          </a:xfrm>
        </p:grpSpPr>
        <p:sp>
          <p:nvSpPr>
            <p:cNvPr id="91" name="90 Nube"/>
            <p:cNvSpPr/>
            <p:nvPr/>
          </p:nvSpPr>
          <p:spPr>
            <a:xfrm rot="246511">
              <a:off x="7271403" y="1676028"/>
              <a:ext cx="798758" cy="730909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2" name="91 Nube"/>
            <p:cNvSpPr/>
            <p:nvPr/>
          </p:nvSpPr>
          <p:spPr>
            <a:xfrm rot="268481">
              <a:off x="8076435" y="678537"/>
              <a:ext cx="869431" cy="834445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94" name="93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93" y="472790"/>
            <a:ext cx="1146368" cy="78511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5" name="94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472790"/>
            <a:ext cx="1140115" cy="785117"/>
          </a:xfrm>
          <a:prstGeom prst="rect">
            <a:avLst/>
          </a:prstGeom>
        </p:spPr>
      </p:pic>
      <p:pic>
        <p:nvPicPr>
          <p:cNvPr id="41" name="40 Imagen" descr="Señalar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19380" y="3600237"/>
            <a:ext cx="887850" cy="143641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2" name="41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7460" y="4076710"/>
            <a:ext cx="563739" cy="93428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3" name="42 Flecha arriba"/>
          <p:cNvSpPr/>
          <p:nvPr/>
        </p:nvSpPr>
        <p:spPr>
          <a:xfrm>
            <a:off x="3275856" y="3987270"/>
            <a:ext cx="324036" cy="1049384"/>
          </a:xfrm>
          <a:prstGeom prst="upArrow">
            <a:avLst>
              <a:gd name="adj1" fmla="val 35519"/>
              <a:gd name="adj2" fmla="val 85771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43 Rectángulo redondeado"/>
          <p:cNvSpPr/>
          <p:nvPr/>
        </p:nvSpPr>
        <p:spPr>
          <a:xfrm>
            <a:off x="4670153" y="444973"/>
            <a:ext cx="2713610" cy="4442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1.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Go</a:t>
            </a: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to</a:t>
            </a: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corner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2" name="51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834" y="3403015"/>
            <a:ext cx="1255310" cy="1215638"/>
          </a:xfrm>
          <a:prstGeom prst="rect">
            <a:avLst/>
          </a:prstGeom>
        </p:spPr>
      </p:pic>
      <p:sp>
        <p:nvSpPr>
          <p:cNvPr id="53" name="52 CuadroTexto"/>
          <p:cNvSpPr txBox="1"/>
          <p:nvPr/>
        </p:nvSpPr>
        <p:spPr>
          <a:xfrm rot="5400000">
            <a:off x="5316415" y="2408167"/>
            <a:ext cx="183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s-ES_tradnl" sz="18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Park </a:t>
            </a:r>
            <a:r>
              <a:rPr lang="es-ES_tradnl" sz="1800" b="1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Avenue</a:t>
            </a:r>
            <a:endParaRPr lang="es-ES" sz="1800" b="1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4" name="53 CuadroTexto"/>
          <p:cNvSpPr txBox="1"/>
          <p:nvPr/>
        </p:nvSpPr>
        <p:spPr>
          <a:xfrm>
            <a:off x="6575097" y="3505680"/>
            <a:ext cx="134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s-ES_tradnl" sz="1800" b="1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Oak</a:t>
            </a:r>
            <a:r>
              <a:rPr lang="es-ES_tradnl" sz="18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Street</a:t>
            </a:r>
            <a:endParaRPr lang="es-ES" sz="1800" b="1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55" name="54 Grupo"/>
          <p:cNvGrpSpPr/>
          <p:nvPr/>
        </p:nvGrpSpPr>
        <p:grpSpPr>
          <a:xfrm>
            <a:off x="1298249" y="2035611"/>
            <a:ext cx="1653571" cy="1061674"/>
            <a:chOff x="206998" y="2714148"/>
            <a:chExt cx="2204761" cy="1415565"/>
          </a:xfrm>
        </p:grpSpPr>
        <p:sp>
          <p:nvSpPr>
            <p:cNvPr id="59" name="58 Rectángulo redondeado"/>
            <p:cNvSpPr/>
            <p:nvPr/>
          </p:nvSpPr>
          <p:spPr>
            <a:xfrm>
              <a:off x="206998" y="2714148"/>
              <a:ext cx="2204761" cy="1415565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60" name="59 Grupo"/>
            <p:cNvGrpSpPr/>
            <p:nvPr/>
          </p:nvGrpSpPr>
          <p:grpSpPr>
            <a:xfrm>
              <a:off x="1163203" y="2730692"/>
              <a:ext cx="1097357" cy="802074"/>
              <a:chOff x="7145552" y="1212788"/>
              <a:chExt cx="1843298" cy="1533339"/>
            </a:xfrm>
          </p:grpSpPr>
          <p:sp>
            <p:nvSpPr>
              <p:cNvPr id="73" name="72 Nube"/>
              <p:cNvSpPr/>
              <p:nvPr/>
            </p:nvSpPr>
            <p:spPr>
              <a:xfrm rot="246511">
                <a:off x="7145552" y="1212788"/>
                <a:ext cx="798759" cy="730909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4" name="73 Nube"/>
              <p:cNvSpPr/>
              <p:nvPr/>
            </p:nvSpPr>
            <p:spPr>
              <a:xfrm rot="268481">
                <a:off x="8119419" y="1911681"/>
                <a:ext cx="869431" cy="834446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61" name="60 Nube"/>
            <p:cNvSpPr/>
            <p:nvPr/>
          </p:nvSpPr>
          <p:spPr>
            <a:xfrm rot="268481">
              <a:off x="210144" y="3112040"/>
              <a:ext cx="729208" cy="700964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6" name="65 Nube"/>
            <p:cNvSpPr/>
            <p:nvPr/>
          </p:nvSpPr>
          <p:spPr>
            <a:xfrm>
              <a:off x="1053963" y="3515330"/>
              <a:ext cx="614507" cy="420511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7" name="66 Nube"/>
            <p:cNvSpPr/>
            <p:nvPr/>
          </p:nvSpPr>
          <p:spPr>
            <a:xfrm rot="246511">
              <a:off x="1664894" y="3649217"/>
              <a:ext cx="475519" cy="382331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75" name="74 Flecha doblada"/>
          <p:cNvSpPr/>
          <p:nvPr/>
        </p:nvSpPr>
        <p:spPr>
          <a:xfrm>
            <a:off x="3389067" y="3424744"/>
            <a:ext cx="594067" cy="485411"/>
          </a:xfrm>
          <a:prstGeom prst="bentArrow">
            <a:avLst>
              <a:gd name="adj1" fmla="val 25176"/>
              <a:gd name="adj2" fmla="val 25000"/>
              <a:gd name="adj3" fmla="val 25000"/>
              <a:gd name="adj4" fmla="val 43750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75 Rectángulo redondeado"/>
          <p:cNvSpPr/>
          <p:nvPr/>
        </p:nvSpPr>
        <p:spPr>
          <a:xfrm>
            <a:off x="4680013" y="1047345"/>
            <a:ext cx="2713610" cy="4442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2.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Turn</a:t>
            </a: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right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76 Rectángulo redondeado"/>
          <p:cNvSpPr/>
          <p:nvPr/>
        </p:nvSpPr>
        <p:spPr>
          <a:xfrm>
            <a:off x="4670153" y="1641411"/>
            <a:ext cx="2713610" cy="4442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3.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Go</a:t>
            </a: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straight</a:t>
            </a: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on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77 Flecha arriba"/>
          <p:cNvSpPr/>
          <p:nvPr/>
        </p:nvSpPr>
        <p:spPr>
          <a:xfrm rot="5400000">
            <a:off x="4718014" y="2801556"/>
            <a:ext cx="322607" cy="1463828"/>
          </a:xfrm>
          <a:prstGeom prst="upArrow">
            <a:avLst>
              <a:gd name="adj1" fmla="val 35519"/>
              <a:gd name="adj2" fmla="val 85771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9" name="78 Rectángulo redondeado"/>
          <p:cNvSpPr/>
          <p:nvPr/>
        </p:nvSpPr>
        <p:spPr>
          <a:xfrm>
            <a:off x="4670153" y="2193709"/>
            <a:ext cx="2718295" cy="744125"/>
          </a:xfrm>
          <a:prstGeom prst="roundRect">
            <a:avLst>
              <a:gd name="adj" fmla="val 9459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4.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It’s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at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corner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of Park Ave. and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Oak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St.</a:t>
            </a:r>
            <a:endParaRPr lang="es-ES" sz="21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80 Elipse"/>
          <p:cNvSpPr/>
          <p:nvPr/>
        </p:nvSpPr>
        <p:spPr>
          <a:xfrm>
            <a:off x="5611232" y="3559758"/>
            <a:ext cx="769420" cy="7648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594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75" grpId="0" animBg="1"/>
      <p:bldP spid="76" grpId="0" animBg="1"/>
      <p:bldP spid="77" grpId="0" animBg="1"/>
      <p:bldP spid="78" grpId="0" animBg="1"/>
      <p:bldP spid="7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61 Conector recto"/>
          <p:cNvCxnSpPr/>
          <p:nvPr/>
        </p:nvCxnSpPr>
        <p:spPr>
          <a:xfrm>
            <a:off x="3329862" y="9242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2 Conector recto"/>
          <p:cNvCxnSpPr/>
          <p:nvPr/>
        </p:nvCxnSpPr>
        <p:spPr>
          <a:xfrm>
            <a:off x="3329862" y="1909255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63 Conector recto"/>
          <p:cNvCxnSpPr/>
          <p:nvPr/>
        </p:nvCxnSpPr>
        <p:spPr>
          <a:xfrm>
            <a:off x="3329862" y="3823130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44 Rectángulo"/>
          <p:cNvSpPr/>
          <p:nvPr/>
        </p:nvSpPr>
        <p:spPr>
          <a:xfrm>
            <a:off x="1143001" y="3813888"/>
            <a:ext cx="1921238" cy="132961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143001" y="4621"/>
            <a:ext cx="1921238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" name="29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7" r="2188"/>
          <a:stretch/>
        </p:blipFill>
        <p:spPr>
          <a:xfrm>
            <a:off x="1275515" y="4621"/>
            <a:ext cx="2144148" cy="6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33 Rectángulo"/>
          <p:cNvSpPr/>
          <p:nvPr/>
        </p:nvSpPr>
        <p:spPr>
          <a:xfrm>
            <a:off x="1143001" y="1869672"/>
            <a:ext cx="1921238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599892" y="3813888"/>
            <a:ext cx="2268252" cy="132961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46 Rectángulo"/>
          <p:cNvSpPr/>
          <p:nvPr/>
        </p:nvSpPr>
        <p:spPr>
          <a:xfrm>
            <a:off x="3599892" y="4621"/>
            <a:ext cx="2268252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3599892" y="1869672"/>
            <a:ext cx="2268252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6354198" y="3809268"/>
            <a:ext cx="1646802" cy="133423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6354198" y="1"/>
            <a:ext cx="1646802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6354198" y="1865051"/>
            <a:ext cx="1646802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601" y="573528"/>
            <a:ext cx="1152878" cy="7538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cxnSp>
        <p:nvCxnSpPr>
          <p:cNvPr id="56" name="55 Conector recto"/>
          <p:cNvCxnSpPr/>
          <p:nvPr/>
        </p:nvCxnSpPr>
        <p:spPr>
          <a:xfrm>
            <a:off x="6084168" y="4621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Conector recto"/>
          <p:cNvCxnSpPr/>
          <p:nvPr/>
        </p:nvCxnSpPr>
        <p:spPr>
          <a:xfrm>
            <a:off x="6084168" y="1904634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57 Conector recto"/>
          <p:cNvCxnSpPr/>
          <p:nvPr/>
        </p:nvCxnSpPr>
        <p:spPr>
          <a:xfrm>
            <a:off x="6084168" y="3818509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64 Conector recto"/>
          <p:cNvCxnSpPr/>
          <p:nvPr/>
        </p:nvCxnSpPr>
        <p:spPr>
          <a:xfrm>
            <a:off x="1143001" y="1572639"/>
            <a:ext cx="1921238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67 Conector recto"/>
          <p:cNvCxnSpPr/>
          <p:nvPr/>
        </p:nvCxnSpPr>
        <p:spPr>
          <a:xfrm>
            <a:off x="3568864" y="1572639"/>
            <a:ext cx="229928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"/>
          <p:cNvCxnSpPr/>
          <p:nvPr/>
        </p:nvCxnSpPr>
        <p:spPr>
          <a:xfrm>
            <a:off x="6354198" y="1573653"/>
            <a:ext cx="164680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69 Conector recto"/>
          <p:cNvCxnSpPr/>
          <p:nvPr/>
        </p:nvCxnSpPr>
        <p:spPr>
          <a:xfrm>
            <a:off x="1143000" y="3542844"/>
            <a:ext cx="1921238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70 Conector recto"/>
          <p:cNvCxnSpPr/>
          <p:nvPr/>
        </p:nvCxnSpPr>
        <p:spPr>
          <a:xfrm>
            <a:off x="3568864" y="3542844"/>
            <a:ext cx="229928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71 Conector recto"/>
          <p:cNvCxnSpPr/>
          <p:nvPr/>
        </p:nvCxnSpPr>
        <p:spPr>
          <a:xfrm>
            <a:off x="6354197" y="3543858"/>
            <a:ext cx="164680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77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613" y="3403014"/>
            <a:ext cx="727331" cy="168287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9" name="78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189" y="3823129"/>
            <a:ext cx="1204559" cy="126276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0" name="79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46" y="2562223"/>
            <a:ext cx="1243263" cy="809944"/>
          </a:xfrm>
          <a:prstGeom prst="rect">
            <a:avLst/>
          </a:prstGeom>
        </p:spPr>
      </p:pic>
      <p:pic>
        <p:nvPicPr>
          <p:cNvPr id="87" name="86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201" y="567054"/>
            <a:ext cx="1225316" cy="750960"/>
          </a:xfrm>
          <a:prstGeom prst="rect">
            <a:avLst/>
          </a:prstGeom>
        </p:spPr>
      </p:pic>
      <p:pic>
        <p:nvPicPr>
          <p:cNvPr id="88" name="87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01" y="2402181"/>
            <a:ext cx="1012190" cy="695104"/>
          </a:xfrm>
          <a:prstGeom prst="rect">
            <a:avLst/>
          </a:prstGeom>
        </p:spPr>
      </p:pic>
      <p:pic>
        <p:nvPicPr>
          <p:cNvPr id="89" name="88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834" y="3403015"/>
            <a:ext cx="1255310" cy="1215638"/>
          </a:xfrm>
          <a:prstGeom prst="rect">
            <a:avLst/>
          </a:prstGeom>
        </p:spPr>
      </p:pic>
      <p:grpSp>
        <p:nvGrpSpPr>
          <p:cNvPr id="90" name="89 Grupo"/>
          <p:cNvGrpSpPr/>
          <p:nvPr/>
        </p:nvGrpSpPr>
        <p:grpSpPr>
          <a:xfrm>
            <a:off x="4851418" y="2289113"/>
            <a:ext cx="747635" cy="678082"/>
            <a:chOff x="7271403" y="678537"/>
            <a:chExt cx="1674463" cy="1728400"/>
          </a:xfrm>
        </p:grpSpPr>
        <p:sp>
          <p:nvSpPr>
            <p:cNvPr id="91" name="90 Nube"/>
            <p:cNvSpPr/>
            <p:nvPr/>
          </p:nvSpPr>
          <p:spPr>
            <a:xfrm rot="246511">
              <a:off x="7271403" y="1676028"/>
              <a:ext cx="798758" cy="730909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2" name="91 Nube"/>
            <p:cNvSpPr/>
            <p:nvPr/>
          </p:nvSpPr>
          <p:spPr>
            <a:xfrm rot="268481">
              <a:off x="8076435" y="678537"/>
              <a:ext cx="869431" cy="834445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94" name="93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93" y="472790"/>
            <a:ext cx="1146368" cy="78511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5" name="94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472790"/>
            <a:ext cx="1140115" cy="785117"/>
          </a:xfrm>
          <a:prstGeom prst="rect">
            <a:avLst/>
          </a:prstGeom>
        </p:spPr>
      </p:pic>
      <p:pic>
        <p:nvPicPr>
          <p:cNvPr id="41" name="40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85" y="3987271"/>
            <a:ext cx="1309426" cy="674726"/>
          </a:xfrm>
          <a:prstGeom prst="rect">
            <a:avLst/>
          </a:prstGeom>
        </p:spPr>
      </p:pic>
      <p:sp>
        <p:nvSpPr>
          <p:cNvPr id="42" name="41 CuadroTexto"/>
          <p:cNvSpPr txBox="1"/>
          <p:nvPr/>
        </p:nvSpPr>
        <p:spPr>
          <a:xfrm rot="5400000">
            <a:off x="5316415" y="2408167"/>
            <a:ext cx="183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s-ES_tradnl" sz="18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Park </a:t>
            </a:r>
            <a:r>
              <a:rPr lang="es-ES_tradnl" sz="1800" b="1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Avenue</a:t>
            </a:r>
            <a:endParaRPr lang="es-ES" sz="1800" b="1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3" name="42 CuadroTexto"/>
          <p:cNvSpPr txBox="1"/>
          <p:nvPr/>
        </p:nvSpPr>
        <p:spPr>
          <a:xfrm>
            <a:off x="6575097" y="3505680"/>
            <a:ext cx="134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s-ES_tradnl" sz="1800" b="1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Oak</a:t>
            </a:r>
            <a:r>
              <a:rPr lang="es-ES_tradnl" sz="18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Street</a:t>
            </a:r>
            <a:endParaRPr lang="es-ES" sz="1800" b="1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44" name="43 Grupo"/>
          <p:cNvGrpSpPr/>
          <p:nvPr/>
        </p:nvGrpSpPr>
        <p:grpSpPr>
          <a:xfrm>
            <a:off x="1298249" y="2035611"/>
            <a:ext cx="1653571" cy="1061674"/>
            <a:chOff x="206998" y="2714148"/>
            <a:chExt cx="2204761" cy="1415565"/>
          </a:xfrm>
        </p:grpSpPr>
        <p:sp>
          <p:nvSpPr>
            <p:cNvPr id="52" name="51 Rectángulo redondeado"/>
            <p:cNvSpPr/>
            <p:nvPr/>
          </p:nvSpPr>
          <p:spPr>
            <a:xfrm>
              <a:off x="206998" y="2714148"/>
              <a:ext cx="2204761" cy="1415565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53" name="52 Grupo"/>
            <p:cNvGrpSpPr/>
            <p:nvPr/>
          </p:nvGrpSpPr>
          <p:grpSpPr>
            <a:xfrm>
              <a:off x="1163203" y="2730692"/>
              <a:ext cx="1097357" cy="802074"/>
              <a:chOff x="7145552" y="1212788"/>
              <a:chExt cx="1843298" cy="1533339"/>
            </a:xfrm>
          </p:grpSpPr>
          <p:sp>
            <p:nvSpPr>
              <p:cNvPr id="60" name="59 Nube"/>
              <p:cNvSpPr/>
              <p:nvPr/>
            </p:nvSpPr>
            <p:spPr>
              <a:xfrm rot="246511">
                <a:off x="7145552" y="1212788"/>
                <a:ext cx="798759" cy="730909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1" name="60 Nube"/>
              <p:cNvSpPr/>
              <p:nvPr/>
            </p:nvSpPr>
            <p:spPr>
              <a:xfrm rot="268481">
                <a:off x="8119419" y="1911681"/>
                <a:ext cx="869431" cy="834446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4" name="53 Nube"/>
            <p:cNvSpPr/>
            <p:nvPr/>
          </p:nvSpPr>
          <p:spPr>
            <a:xfrm rot="268481">
              <a:off x="210144" y="3112040"/>
              <a:ext cx="729208" cy="700964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5" name="54 Nube"/>
            <p:cNvSpPr/>
            <p:nvPr/>
          </p:nvSpPr>
          <p:spPr>
            <a:xfrm>
              <a:off x="1053963" y="3515330"/>
              <a:ext cx="614507" cy="420511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9" name="58 Nube"/>
            <p:cNvSpPr/>
            <p:nvPr/>
          </p:nvSpPr>
          <p:spPr>
            <a:xfrm rot="246511">
              <a:off x="1664894" y="3649217"/>
              <a:ext cx="475519" cy="382331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77" name="76 Llamada rectangular redondeada"/>
          <p:cNvSpPr/>
          <p:nvPr/>
        </p:nvSpPr>
        <p:spPr>
          <a:xfrm>
            <a:off x="2183661" y="1880995"/>
            <a:ext cx="3034211" cy="1180503"/>
          </a:xfrm>
          <a:prstGeom prst="wedgeRoundRectCallout">
            <a:avLst>
              <a:gd name="adj1" fmla="val -40990"/>
              <a:gd name="adj2" fmla="val 11167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2700" b="1" kern="1200" dirty="0" err="1">
                <a:solidFill>
                  <a:prstClr val="black"/>
                </a:solidFill>
                <a:latin typeface="Comic Sans MS" pitchFamily="66" charset="0"/>
              </a:rPr>
              <a:t>How</a:t>
            </a:r>
            <a:r>
              <a:rPr lang="es-ES_tradnl" sz="2700" b="1" kern="1200" dirty="0">
                <a:solidFill>
                  <a:prstClr val="black"/>
                </a:solidFill>
                <a:latin typeface="Comic Sans MS" pitchFamily="66" charset="0"/>
              </a:rPr>
              <a:t> do I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itchFamily="66" charset="0"/>
              </a:rPr>
              <a:t>get</a:t>
            </a:r>
            <a:r>
              <a:rPr lang="es-ES_tradnl" sz="2700" b="1" kern="12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itchFamily="66" charset="0"/>
              </a:rPr>
              <a:t>to</a:t>
            </a:r>
            <a:r>
              <a:rPr lang="es-ES_tradnl" sz="2700" b="1" kern="12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itchFamily="66" charset="0"/>
              </a:rPr>
              <a:t>the</a:t>
            </a:r>
            <a:r>
              <a:rPr lang="es-ES_tradnl" sz="2700" b="1" kern="12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itchFamily="66" charset="0"/>
              </a:rPr>
              <a:t>stadium</a:t>
            </a:r>
            <a:r>
              <a:rPr lang="es-ES_tradnl" sz="2700" b="1" kern="1200" dirty="0">
                <a:solidFill>
                  <a:prstClr val="black"/>
                </a:solidFill>
                <a:latin typeface="Comic Sans MS" pitchFamily="66" charset="0"/>
              </a:rPr>
              <a:t>?</a:t>
            </a:r>
            <a:endParaRPr lang="es-ES" sz="2700" b="1" kern="1200" dirty="0">
              <a:solidFill>
                <a:prstClr val="black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41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61 Conector recto"/>
          <p:cNvCxnSpPr/>
          <p:nvPr/>
        </p:nvCxnSpPr>
        <p:spPr>
          <a:xfrm>
            <a:off x="3329862" y="9242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2 Conector recto"/>
          <p:cNvCxnSpPr/>
          <p:nvPr/>
        </p:nvCxnSpPr>
        <p:spPr>
          <a:xfrm>
            <a:off x="3329862" y="1909255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63 Conector recto"/>
          <p:cNvCxnSpPr/>
          <p:nvPr/>
        </p:nvCxnSpPr>
        <p:spPr>
          <a:xfrm>
            <a:off x="3329862" y="3823130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44 Rectángulo"/>
          <p:cNvSpPr/>
          <p:nvPr/>
        </p:nvSpPr>
        <p:spPr>
          <a:xfrm>
            <a:off x="1143001" y="3813888"/>
            <a:ext cx="1921238" cy="132961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143001" y="4621"/>
            <a:ext cx="1921238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" name="29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7" r="2188"/>
          <a:stretch/>
        </p:blipFill>
        <p:spPr>
          <a:xfrm>
            <a:off x="1275515" y="4621"/>
            <a:ext cx="2144148" cy="6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33 Rectángulo"/>
          <p:cNvSpPr/>
          <p:nvPr/>
        </p:nvSpPr>
        <p:spPr>
          <a:xfrm>
            <a:off x="1143001" y="1869672"/>
            <a:ext cx="1921238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599892" y="3813888"/>
            <a:ext cx="2268252" cy="132961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46 Rectángulo"/>
          <p:cNvSpPr/>
          <p:nvPr/>
        </p:nvSpPr>
        <p:spPr>
          <a:xfrm>
            <a:off x="3599892" y="4621"/>
            <a:ext cx="2268252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3599892" y="1869672"/>
            <a:ext cx="2268252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6354198" y="3809268"/>
            <a:ext cx="1646802" cy="133423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6354198" y="1"/>
            <a:ext cx="1646802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6354198" y="1865051"/>
            <a:ext cx="1646802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601" y="573528"/>
            <a:ext cx="1152878" cy="7538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cxnSp>
        <p:nvCxnSpPr>
          <p:cNvPr id="56" name="55 Conector recto"/>
          <p:cNvCxnSpPr/>
          <p:nvPr/>
        </p:nvCxnSpPr>
        <p:spPr>
          <a:xfrm>
            <a:off x="6084168" y="4621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Conector recto"/>
          <p:cNvCxnSpPr/>
          <p:nvPr/>
        </p:nvCxnSpPr>
        <p:spPr>
          <a:xfrm>
            <a:off x="6084168" y="1904634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57 Conector recto"/>
          <p:cNvCxnSpPr/>
          <p:nvPr/>
        </p:nvCxnSpPr>
        <p:spPr>
          <a:xfrm>
            <a:off x="6084168" y="3818509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64 Conector recto"/>
          <p:cNvCxnSpPr/>
          <p:nvPr/>
        </p:nvCxnSpPr>
        <p:spPr>
          <a:xfrm>
            <a:off x="1143001" y="1572639"/>
            <a:ext cx="1921238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67 Conector recto"/>
          <p:cNvCxnSpPr/>
          <p:nvPr/>
        </p:nvCxnSpPr>
        <p:spPr>
          <a:xfrm>
            <a:off x="3568864" y="1572639"/>
            <a:ext cx="229928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"/>
          <p:cNvCxnSpPr/>
          <p:nvPr/>
        </p:nvCxnSpPr>
        <p:spPr>
          <a:xfrm>
            <a:off x="6354198" y="1573653"/>
            <a:ext cx="164680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69 Conector recto"/>
          <p:cNvCxnSpPr/>
          <p:nvPr/>
        </p:nvCxnSpPr>
        <p:spPr>
          <a:xfrm>
            <a:off x="1143000" y="3542844"/>
            <a:ext cx="1921238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70 Conector recto"/>
          <p:cNvCxnSpPr/>
          <p:nvPr/>
        </p:nvCxnSpPr>
        <p:spPr>
          <a:xfrm>
            <a:off x="3568864" y="3542844"/>
            <a:ext cx="229928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71 Conector recto"/>
          <p:cNvCxnSpPr/>
          <p:nvPr/>
        </p:nvCxnSpPr>
        <p:spPr>
          <a:xfrm>
            <a:off x="6354197" y="3543858"/>
            <a:ext cx="164680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79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46" y="2562223"/>
            <a:ext cx="1243263" cy="809944"/>
          </a:xfrm>
          <a:prstGeom prst="rect">
            <a:avLst/>
          </a:prstGeom>
        </p:spPr>
      </p:pic>
      <p:pic>
        <p:nvPicPr>
          <p:cNvPr id="87" name="86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201" y="567054"/>
            <a:ext cx="1225316" cy="750960"/>
          </a:xfrm>
          <a:prstGeom prst="rect">
            <a:avLst/>
          </a:prstGeom>
        </p:spPr>
      </p:pic>
      <p:pic>
        <p:nvPicPr>
          <p:cNvPr id="88" name="87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01" y="2402181"/>
            <a:ext cx="1012190" cy="695104"/>
          </a:xfrm>
          <a:prstGeom prst="rect">
            <a:avLst/>
          </a:prstGeom>
        </p:spPr>
      </p:pic>
      <p:pic>
        <p:nvPicPr>
          <p:cNvPr id="89" name="88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85" y="3987271"/>
            <a:ext cx="1309426" cy="674726"/>
          </a:xfrm>
          <a:prstGeom prst="rect">
            <a:avLst/>
          </a:prstGeom>
        </p:spPr>
      </p:pic>
      <p:grpSp>
        <p:nvGrpSpPr>
          <p:cNvPr id="90" name="89 Grupo"/>
          <p:cNvGrpSpPr/>
          <p:nvPr/>
        </p:nvGrpSpPr>
        <p:grpSpPr>
          <a:xfrm>
            <a:off x="4851418" y="2289113"/>
            <a:ext cx="747635" cy="678082"/>
            <a:chOff x="7271403" y="678537"/>
            <a:chExt cx="1674463" cy="1728400"/>
          </a:xfrm>
        </p:grpSpPr>
        <p:sp>
          <p:nvSpPr>
            <p:cNvPr id="91" name="90 Nube"/>
            <p:cNvSpPr/>
            <p:nvPr/>
          </p:nvSpPr>
          <p:spPr>
            <a:xfrm rot="246511">
              <a:off x="7271403" y="1676028"/>
              <a:ext cx="798758" cy="730909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2" name="91 Nube"/>
            <p:cNvSpPr/>
            <p:nvPr/>
          </p:nvSpPr>
          <p:spPr>
            <a:xfrm rot="268481">
              <a:off x="8076435" y="678537"/>
              <a:ext cx="869431" cy="834445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94" name="93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93" y="472790"/>
            <a:ext cx="1146368" cy="78511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5" name="94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472790"/>
            <a:ext cx="1140115" cy="785117"/>
          </a:xfrm>
          <a:prstGeom prst="rect">
            <a:avLst/>
          </a:prstGeom>
        </p:spPr>
      </p:pic>
      <p:pic>
        <p:nvPicPr>
          <p:cNvPr id="41" name="40 Imagen" descr="Señalar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19380" y="3600237"/>
            <a:ext cx="887850" cy="143641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2" name="41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7460" y="4076710"/>
            <a:ext cx="563739" cy="93428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3" name="42 Flecha arriba"/>
          <p:cNvSpPr/>
          <p:nvPr/>
        </p:nvSpPr>
        <p:spPr>
          <a:xfrm>
            <a:off x="3329862" y="3987270"/>
            <a:ext cx="270030" cy="1049384"/>
          </a:xfrm>
          <a:prstGeom prst="upArrow">
            <a:avLst>
              <a:gd name="adj1" fmla="val 35519"/>
              <a:gd name="adj2" fmla="val 85771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43 Rectángulo redondeado"/>
          <p:cNvSpPr/>
          <p:nvPr/>
        </p:nvSpPr>
        <p:spPr>
          <a:xfrm>
            <a:off x="3545887" y="444973"/>
            <a:ext cx="2713610" cy="4442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1.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Go</a:t>
            </a: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to</a:t>
            </a: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corner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2" name="51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834" y="3403015"/>
            <a:ext cx="1255310" cy="1215638"/>
          </a:xfrm>
          <a:prstGeom prst="rect">
            <a:avLst/>
          </a:prstGeom>
        </p:spPr>
      </p:pic>
      <p:sp>
        <p:nvSpPr>
          <p:cNvPr id="53" name="52 CuadroTexto"/>
          <p:cNvSpPr txBox="1"/>
          <p:nvPr/>
        </p:nvSpPr>
        <p:spPr>
          <a:xfrm rot="5400000">
            <a:off x="5316415" y="2408167"/>
            <a:ext cx="183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s-ES_tradnl" sz="18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Park </a:t>
            </a:r>
            <a:r>
              <a:rPr lang="es-ES_tradnl" sz="1800" b="1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Avenue</a:t>
            </a:r>
            <a:endParaRPr lang="es-ES" sz="1800" b="1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4" name="53 CuadroTexto"/>
          <p:cNvSpPr txBox="1"/>
          <p:nvPr/>
        </p:nvSpPr>
        <p:spPr>
          <a:xfrm>
            <a:off x="6575097" y="3505680"/>
            <a:ext cx="134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s-ES_tradnl" sz="1800" b="1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Oak</a:t>
            </a:r>
            <a:r>
              <a:rPr lang="es-ES_tradnl" sz="18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Street</a:t>
            </a:r>
            <a:endParaRPr lang="es-ES" sz="1800" b="1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55" name="54 Grupo"/>
          <p:cNvGrpSpPr/>
          <p:nvPr/>
        </p:nvGrpSpPr>
        <p:grpSpPr>
          <a:xfrm>
            <a:off x="1298249" y="2035611"/>
            <a:ext cx="1653571" cy="1061674"/>
            <a:chOff x="206998" y="2714148"/>
            <a:chExt cx="2204761" cy="1415565"/>
          </a:xfrm>
        </p:grpSpPr>
        <p:sp>
          <p:nvSpPr>
            <p:cNvPr id="59" name="58 Rectángulo redondeado"/>
            <p:cNvSpPr/>
            <p:nvPr/>
          </p:nvSpPr>
          <p:spPr>
            <a:xfrm>
              <a:off x="206998" y="2714148"/>
              <a:ext cx="2204761" cy="1415565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60" name="59 Grupo"/>
            <p:cNvGrpSpPr/>
            <p:nvPr/>
          </p:nvGrpSpPr>
          <p:grpSpPr>
            <a:xfrm>
              <a:off x="1163203" y="2730692"/>
              <a:ext cx="1097357" cy="802074"/>
              <a:chOff x="7145552" y="1212788"/>
              <a:chExt cx="1843298" cy="1533339"/>
            </a:xfrm>
          </p:grpSpPr>
          <p:sp>
            <p:nvSpPr>
              <p:cNvPr id="73" name="72 Nube"/>
              <p:cNvSpPr/>
              <p:nvPr/>
            </p:nvSpPr>
            <p:spPr>
              <a:xfrm rot="246511">
                <a:off x="7145552" y="1212788"/>
                <a:ext cx="798759" cy="730909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4" name="73 Nube"/>
              <p:cNvSpPr/>
              <p:nvPr/>
            </p:nvSpPr>
            <p:spPr>
              <a:xfrm rot="268481">
                <a:off x="8119419" y="1911681"/>
                <a:ext cx="869431" cy="834446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61" name="60 Nube"/>
            <p:cNvSpPr/>
            <p:nvPr/>
          </p:nvSpPr>
          <p:spPr>
            <a:xfrm rot="268481">
              <a:off x="210144" y="3112040"/>
              <a:ext cx="729208" cy="700964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6" name="65 Nube"/>
            <p:cNvSpPr/>
            <p:nvPr/>
          </p:nvSpPr>
          <p:spPr>
            <a:xfrm>
              <a:off x="1053963" y="3515330"/>
              <a:ext cx="614507" cy="420511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7" name="66 Nube"/>
            <p:cNvSpPr/>
            <p:nvPr/>
          </p:nvSpPr>
          <p:spPr>
            <a:xfrm rot="246511">
              <a:off x="1664894" y="3649217"/>
              <a:ext cx="475519" cy="382331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75" name="74 Flecha doblada"/>
          <p:cNvSpPr/>
          <p:nvPr/>
        </p:nvSpPr>
        <p:spPr>
          <a:xfrm>
            <a:off x="3389067" y="3424744"/>
            <a:ext cx="594067" cy="485411"/>
          </a:xfrm>
          <a:prstGeom prst="bentArrow">
            <a:avLst>
              <a:gd name="adj1" fmla="val 18754"/>
              <a:gd name="adj2" fmla="val 25000"/>
              <a:gd name="adj3" fmla="val 25000"/>
              <a:gd name="adj4" fmla="val 43750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75 Rectángulo redondeado"/>
          <p:cNvSpPr/>
          <p:nvPr/>
        </p:nvSpPr>
        <p:spPr>
          <a:xfrm>
            <a:off x="3555746" y="1047345"/>
            <a:ext cx="2713610" cy="4442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2.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Turn</a:t>
            </a: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right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76 Rectángulo redondeado"/>
          <p:cNvSpPr/>
          <p:nvPr/>
        </p:nvSpPr>
        <p:spPr>
          <a:xfrm>
            <a:off x="3545887" y="1641411"/>
            <a:ext cx="2713610" cy="4442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3.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Go</a:t>
            </a: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two</a:t>
            </a: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 blocks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77 Flecha arriba"/>
          <p:cNvSpPr/>
          <p:nvPr/>
        </p:nvSpPr>
        <p:spPr>
          <a:xfrm rot="5400000">
            <a:off x="5304807" y="2267340"/>
            <a:ext cx="270030" cy="2584836"/>
          </a:xfrm>
          <a:prstGeom prst="upArrow">
            <a:avLst>
              <a:gd name="adj1" fmla="val 35519"/>
              <a:gd name="adj2" fmla="val 85771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9" name="78 Rectángulo redondeado"/>
          <p:cNvSpPr/>
          <p:nvPr/>
        </p:nvSpPr>
        <p:spPr>
          <a:xfrm>
            <a:off x="3545886" y="2193709"/>
            <a:ext cx="2718295" cy="744125"/>
          </a:xfrm>
          <a:prstGeom prst="roundRect">
            <a:avLst>
              <a:gd name="adj" fmla="val 9459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4.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It’s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on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right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opposite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gas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station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80 Elipse"/>
          <p:cNvSpPr/>
          <p:nvPr/>
        </p:nvSpPr>
        <p:spPr>
          <a:xfrm>
            <a:off x="6798330" y="3910471"/>
            <a:ext cx="769420" cy="7648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2" name="81 Flecha arriba"/>
          <p:cNvSpPr/>
          <p:nvPr/>
        </p:nvSpPr>
        <p:spPr>
          <a:xfrm rot="10800000">
            <a:off x="6995231" y="3468746"/>
            <a:ext cx="364733" cy="383183"/>
          </a:xfrm>
          <a:prstGeom prst="upArrow">
            <a:avLst>
              <a:gd name="adj1" fmla="val 50000"/>
              <a:gd name="adj2" fmla="val 65126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52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53" presetClass="entr" presetSubtype="1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61 Conector recto"/>
          <p:cNvCxnSpPr/>
          <p:nvPr/>
        </p:nvCxnSpPr>
        <p:spPr>
          <a:xfrm>
            <a:off x="3329862" y="9242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2 Conector recto"/>
          <p:cNvCxnSpPr/>
          <p:nvPr/>
        </p:nvCxnSpPr>
        <p:spPr>
          <a:xfrm>
            <a:off x="3329862" y="1909255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63 Conector recto"/>
          <p:cNvCxnSpPr/>
          <p:nvPr/>
        </p:nvCxnSpPr>
        <p:spPr>
          <a:xfrm>
            <a:off x="3329862" y="3823130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44 Rectángulo"/>
          <p:cNvSpPr/>
          <p:nvPr/>
        </p:nvSpPr>
        <p:spPr>
          <a:xfrm>
            <a:off x="1143001" y="3813888"/>
            <a:ext cx="1921238" cy="132961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143001" y="4621"/>
            <a:ext cx="1921238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" name="29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7" r="2188"/>
          <a:stretch/>
        </p:blipFill>
        <p:spPr>
          <a:xfrm>
            <a:off x="1275515" y="4621"/>
            <a:ext cx="2144148" cy="6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33 Rectángulo"/>
          <p:cNvSpPr/>
          <p:nvPr/>
        </p:nvSpPr>
        <p:spPr>
          <a:xfrm>
            <a:off x="1143001" y="1869672"/>
            <a:ext cx="1921238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599892" y="3813888"/>
            <a:ext cx="2268252" cy="132961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46 Rectángulo"/>
          <p:cNvSpPr/>
          <p:nvPr/>
        </p:nvSpPr>
        <p:spPr>
          <a:xfrm>
            <a:off x="3599892" y="4621"/>
            <a:ext cx="2268252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3599892" y="1869672"/>
            <a:ext cx="2268252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6354198" y="3809268"/>
            <a:ext cx="1646802" cy="133423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6354198" y="1"/>
            <a:ext cx="1646802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6354198" y="1865051"/>
            <a:ext cx="1646802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601" y="573528"/>
            <a:ext cx="1152878" cy="7538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cxnSp>
        <p:nvCxnSpPr>
          <p:cNvPr id="56" name="55 Conector recto"/>
          <p:cNvCxnSpPr/>
          <p:nvPr/>
        </p:nvCxnSpPr>
        <p:spPr>
          <a:xfrm>
            <a:off x="6084168" y="4621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Conector recto"/>
          <p:cNvCxnSpPr/>
          <p:nvPr/>
        </p:nvCxnSpPr>
        <p:spPr>
          <a:xfrm>
            <a:off x="6084168" y="1904634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57 Conector recto"/>
          <p:cNvCxnSpPr/>
          <p:nvPr/>
        </p:nvCxnSpPr>
        <p:spPr>
          <a:xfrm>
            <a:off x="6084168" y="3818509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64 Conector recto"/>
          <p:cNvCxnSpPr/>
          <p:nvPr/>
        </p:nvCxnSpPr>
        <p:spPr>
          <a:xfrm>
            <a:off x="1143001" y="1572639"/>
            <a:ext cx="1921238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67 Conector recto"/>
          <p:cNvCxnSpPr/>
          <p:nvPr/>
        </p:nvCxnSpPr>
        <p:spPr>
          <a:xfrm>
            <a:off x="3568864" y="1572639"/>
            <a:ext cx="229928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"/>
          <p:cNvCxnSpPr/>
          <p:nvPr/>
        </p:nvCxnSpPr>
        <p:spPr>
          <a:xfrm>
            <a:off x="6354198" y="1573653"/>
            <a:ext cx="164680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69 Conector recto"/>
          <p:cNvCxnSpPr/>
          <p:nvPr/>
        </p:nvCxnSpPr>
        <p:spPr>
          <a:xfrm>
            <a:off x="1143000" y="3542844"/>
            <a:ext cx="1921238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70 Conector recto"/>
          <p:cNvCxnSpPr/>
          <p:nvPr/>
        </p:nvCxnSpPr>
        <p:spPr>
          <a:xfrm>
            <a:off x="3568864" y="3542844"/>
            <a:ext cx="229928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71 Conector recto"/>
          <p:cNvCxnSpPr/>
          <p:nvPr/>
        </p:nvCxnSpPr>
        <p:spPr>
          <a:xfrm>
            <a:off x="6354197" y="3543858"/>
            <a:ext cx="164680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77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613" y="3403014"/>
            <a:ext cx="727331" cy="168287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9" name="78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189" y="3823129"/>
            <a:ext cx="1204559" cy="126276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0" name="79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46" y="2562223"/>
            <a:ext cx="1243263" cy="809944"/>
          </a:xfrm>
          <a:prstGeom prst="rect">
            <a:avLst/>
          </a:prstGeom>
        </p:spPr>
      </p:pic>
      <p:pic>
        <p:nvPicPr>
          <p:cNvPr id="87" name="86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201" y="567054"/>
            <a:ext cx="1225316" cy="750960"/>
          </a:xfrm>
          <a:prstGeom prst="rect">
            <a:avLst/>
          </a:prstGeom>
        </p:spPr>
      </p:pic>
      <p:pic>
        <p:nvPicPr>
          <p:cNvPr id="88" name="87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01" y="2402181"/>
            <a:ext cx="1012190" cy="695104"/>
          </a:xfrm>
          <a:prstGeom prst="rect">
            <a:avLst/>
          </a:prstGeom>
        </p:spPr>
      </p:pic>
      <p:pic>
        <p:nvPicPr>
          <p:cNvPr id="89" name="88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834" y="3403015"/>
            <a:ext cx="1255310" cy="1215638"/>
          </a:xfrm>
          <a:prstGeom prst="rect">
            <a:avLst/>
          </a:prstGeom>
        </p:spPr>
      </p:pic>
      <p:grpSp>
        <p:nvGrpSpPr>
          <p:cNvPr id="90" name="89 Grupo"/>
          <p:cNvGrpSpPr/>
          <p:nvPr/>
        </p:nvGrpSpPr>
        <p:grpSpPr>
          <a:xfrm>
            <a:off x="4851418" y="2289113"/>
            <a:ext cx="747635" cy="678082"/>
            <a:chOff x="7271403" y="678537"/>
            <a:chExt cx="1674463" cy="1728400"/>
          </a:xfrm>
        </p:grpSpPr>
        <p:sp>
          <p:nvSpPr>
            <p:cNvPr id="91" name="90 Nube"/>
            <p:cNvSpPr/>
            <p:nvPr/>
          </p:nvSpPr>
          <p:spPr>
            <a:xfrm rot="246511">
              <a:off x="7271403" y="1676028"/>
              <a:ext cx="798758" cy="730909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2" name="91 Nube"/>
            <p:cNvSpPr/>
            <p:nvPr/>
          </p:nvSpPr>
          <p:spPr>
            <a:xfrm rot="268481">
              <a:off x="8076435" y="678537"/>
              <a:ext cx="869431" cy="834445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94" name="93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93" y="472790"/>
            <a:ext cx="1146368" cy="78511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5" name="94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472790"/>
            <a:ext cx="1140115" cy="785117"/>
          </a:xfrm>
          <a:prstGeom prst="rect">
            <a:avLst/>
          </a:prstGeom>
        </p:spPr>
      </p:pic>
      <p:pic>
        <p:nvPicPr>
          <p:cNvPr id="41" name="40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85" y="3987271"/>
            <a:ext cx="1309426" cy="674726"/>
          </a:xfrm>
          <a:prstGeom prst="rect">
            <a:avLst/>
          </a:prstGeom>
        </p:spPr>
      </p:pic>
      <p:sp>
        <p:nvSpPr>
          <p:cNvPr id="42" name="41 CuadroTexto"/>
          <p:cNvSpPr txBox="1"/>
          <p:nvPr/>
        </p:nvSpPr>
        <p:spPr>
          <a:xfrm rot="5400000">
            <a:off x="5316415" y="2408167"/>
            <a:ext cx="183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s-ES_tradnl" sz="18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Park </a:t>
            </a:r>
            <a:r>
              <a:rPr lang="es-ES_tradnl" sz="1800" b="1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Avenue</a:t>
            </a:r>
            <a:endParaRPr lang="es-ES" sz="1800" b="1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3" name="42 CuadroTexto"/>
          <p:cNvSpPr txBox="1"/>
          <p:nvPr/>
        </p:nvSpPr>
        <p:spPr>
          <a:xfrm>
            <a:off x="6575097" y="3505680"/>
            <a:ext cx="134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s-ES_tradnl" sz="1800" b="1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Oak</a:t>
            </a:r>
            <a:r>
              <a:rPr lang="es-ES_tradnl" sz="18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Street</a:t>
            </a:r>
            <a:endParaRPr lang="es-ES" sz="1800" b="1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44" name="43 Grupo"/>
          <p:cNvGrpSpPr/>
          <p:nvPr/>
        </p:nvGrpSpPr>
        <p:grpSpPr>
          <a:xfrm>
            <a:off x="1298249" y="2035611"/>
            <a:ext cx="1653571" cy="1061674"/>
            <a:chOff x="206998" y="2714148"/>
            <a:chExt cx="2204761" cy="1415565"/>
          </a:xfrm>
        </p:grpSpPr>
        <p:sp>
          <p:nvSpPr>
            <p:cNvPr id="52" name="51 Rectángulo redondeado"/>
            <p:cNvSpPr/>
            <p:nvPr/>
          </p:nvSpPr>
          <p:spPr>
            <a:xfrm>
              <a:off x="206998" y="2714148"/>
              <a:ext cx="2204761" cy="1415565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53" name="52 Grupo"/>
            <p:cNvGrpSpPr/>
            <p:nvPr/>
          </p:nvGrpSpPr>
          <p:grpSpPr>
            <a:xfrm>
              <a:off x="1163203" y="2730692"/>
              <a:ext cx="1097357" cy="802074"/>
              <a:chOff x="7145552" y="1212788"/>
              <a:chExt cx="1843298" cy="1533339"/>
            </a:xfrm>
          </p:grpSpPr>
          <p:sp>
            <p:nvSpPr>
              <p:cNvPr id="60" name="59 Nube"/>
              <p:cNvSpPr/>
              <p:nvPr/>
            </p:nvSpPr>
            <p:spPr>
              <a:xfrm rot="246511">
                <a:off x="7145552" y="1212788"/>
                <a:ext cx="798759" cy="730909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1" name="60 Nube"/>
              <p:cNvSpPr/>
              <p:nvPr/>
            </p:nvSpPr>
            <p:spPr>
              <a:xfrm rot="268481">
                <a:off x="8119419" y="1911681"/>
                <a:ext cx="869431" cy="834446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4" name="53 Nube"/>
            <p:cNvSpPr/>
            <p:nvPr/>
          </p:nvSpPr>
          <p:spPr>
            <a:xfrm rot="268481">
              <a:off x="210144" y="3112040"/>
              <a:ext cx="729208" cy="700964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5" name="54 Nube"/>
            <p:cNvSpPr/>
            <p:nvPr/>
          </p:nvSpPr>
          <p:spPr>
            <a:xfrm>
              <a:off x="1053963" y="3515330"/>
              <a:ext cx="614507" cy="420511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9" name="58 Nube"/>
            <p:cNvSpPr/>
            <p:nvPr/>
          </p:nvSpPr>
          <p:spPr>
            <a:xfrm rot="246511">
              <a:off x="1664894" y="3649217"/>
              <a:ext cx="475519" cy="382331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77" name="76 Llamada rectangular redondeada"/>
          <p:cNvSpPr/>
          <p:nvPr/>
        </p:nvSpPr>
        <p:spPr>
          <a:xfrm>
            <a:off x="2183661" y="1880995"/>
            <a:ext cx="3034211" cy="1180503"/>
          </a:xfrm>
          <a:prstGeom prst="wedgeRoundRectCallout">
            <a:avLst>
              <a:gd name="adj1" fmla="val -40990"/>
              <a:gd name="adj2" fmla="val 11167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2700" b="1" kern="1200" dirty="0" err="1">
                <a:solidFill>
                  <a:prstClr val="black"/>
                </a:solidFill>
                <a:latin typeface="Comic Sans MS" pitchFamily="66" charset="0"/>
              </a:rPr>
              <a:t>How</a:t>
            </a:r>
            <a:r>
              <a:rPr lang="es-ES_tradnl" sz="2700" b="1" kern="1200" dirty="0">
                <a:solidFill>
                  <a:prstClr val="black"/>
                </a:solidFill>
                <a:latin typeface="Comic Sans MS" pitchFamily="66" charset="0"/>
              </a:rPr>
              <a:t> do I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itchFamily="66" charset="0"/>
              </a:rPr>
              <a:t>get</a:t>
            </a:r>
            <a:r>
              <a:rPr lang="es-ES_tradnl" sz="2700" b="1" kern="12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itchFamily="66" charset="0"/>
              </a:rPr>
              <a:t>to</a:t>
            </a:r>
            <a:r>
              <a:rPr lang="es-ES_tradnl" sz="2700" b="1" kern="12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itchFamily="66" charset="0"/>
              </a:rPr>
              <a:t>the</a:t>
            </a:r>
            <a:r>
              <a:rPr lang="es-ES_tradnl" sz="2700" b="1" kern="12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itchFamily="66" charset="0"/>
              </a:rPr>
              <a:t>garage</a:t>
            </a:r>
            <a:r>
              <a:rPr lang="es-ES_tradnl" sz="2700" b="1" kern="1200" dirty="0">
                <a:solidFill>
                  <a:prstClr val="black"/>
                </a:solidFill>
                <a:latin typeface="Comic Sans MS" pitchFamily="66" charset="0"/>
              </a:rPr>
              <a:t>?</a:t>
            </a:r>
            <a:endParaRPr lang="es-ES" sz="2700" b="1" kern="1200" dirty="0">
              <a:solidFill>
                <a:prstClr val="black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05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61 Conector recto"/>
          <p:cNvCxnSpPr/>
          <p:nvPr/>
        </p:nvCxnSpPr>
        <p:spPr>
          <a:xfrm>
            <a:off x="3329862" y="9242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2 Conector recto"/>
          <p:cNvCxnSpPr/>
          <p:nvPr/>
        </p:nvCxnSpPr>
        <p:spPr>
          <a:xfrm>
            <a:off x="3329862" y="1909255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63 Conector recto"/>
          <p:cNvCxnSpPr/>
          <p:nvPr/>
        </p:nvCxnSpPr>
        <p:spPr>
          <a:xfrm>
            <a:off x="3329862" y="3823130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44 Rectángulo"/>
          <p:cNvSpPr/>
          <p:nvPr/>
        </p:nvSpPr>
        <p:spPr>
          <a:xfrm>
            <a:off x="1143001" y="3813888"/>
            <a:ext cx="1921238" cy="132961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143001" y="4621"/>
            <a:ext cx="1921238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" name="29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7" r="2188"/>
          <a:stretch/>
        </p:blipFill>
        <p:spPr>
          <a:xfrm>
            <a:off x="1275515" y="4621"/>
            <a:ext cx="2144148" cy="6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33 Rectángulo"/>
          <p:cNvSpPr/>
          <p:nvPr/>
        </p:nvSpPr>
        <p:spPr>
          <a:xfrm>
            <a:off x="1143001" y="1869672"/>
            <a:ext cx="1921238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599892" y="3813888"/>
            <a:ext cx="2268252" cy="132961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46 Rectángulo"/>
          <p:cNvSpPr/>
          <p:nvPr/>
        </p:nvSpPr>
        <p:spPr>
          <a:xfrm>
            <a:off x="3599892" y="4621"/>
            <a:ext cx="2268252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3599892" y="1869672"/>
            <a:ext cx="2268252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6354198" y="3809268"/>
            <a:ext cx="1646802" cy="133423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6354198" y="1"/>
            <a:ext cx="1646802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6354198" y="1865051"/>
            <a:ext cx="1646802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601" y="573528"/>
            <a:ext cx="1152878" cy="7538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cxnSp>
        <p:nvCxnSpPr>
          <p:cNvPr id="56" name="55 Conector recto"/>
          <p:cNvCxnSpPr/>
          <p:nvPr/>
        </p:nvCxnSpPr>
        <p:spPr>
          <a:xfrm>
            <a:off x="6084168" y="4621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Conector recto"/>
          <p:cNvCxnSpPr/>
          <p:nvPr/>
        </p:nvCxnSpPr>
        <p:spPr>
          <a:xfrm>
            <a:off x="6084168" y="1904634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57 Conector recto"/>
          <p:cNvCxnSpPr/>
          <p:nvPr/>
        </p:nvCxnSpPr>
        <p:spPr>
          <a:xfrm>
            <a:off x="6084168" y="3818509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64 Conector recto"/>
          <p:cNvCxnSpPr/>
          <p:nvPr/>
        </p:nvCxnSpPr>
        <p:spPr>
          <a:xfrm>
            <a:off x="1143001" y="1572639"/>
            <a:ext cx="1921238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67 Conector recto"/>
          <p:cNvCxnSpPr/>
          <p:nvPr/>
        </p:nvCxnSpPr>
        <p:spPr>
          <a:xfrm>
            <a:off x="3568864" y="1572639"/>
            <a:ext cx="229928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"/>
          <p:cNvCxnSpPr/>
          <p:nvPr/>
        </p:nvCxnSpPr>
        <p:spPr>
          <a:xfrm>
            <a:off x="6354198" y="1573653"/>
            <a:ext cx="164680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69 Conector recto"/>
          <p:cNvCxnSpPr/>
          <p:nvPr/>
        </p:nvCxnSpPr>
        <p:spPr>
          <a:xfrm>
            <a:off x="1143000" y="3542844"/>
            <a:ext cx="1921238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70 Conector recto"/>
          <p:cNvCxnSpPr/>
          <p:nvPr/>
        </p:nvCxnSpPr>
        <p:spPr>
          <a:xfrm>
            <a:off x="3568864" y="3542844"/>
            <a:ext cx="229928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71 Conector recto"/>
          <p:cNvCxnSpPr/>
          <p:nvPr/>
        </p:nvCxnSpPr>
        <p:spPr>
          <a:xfrm>
            <a:off x="6354197" y="3543858"/>
            <a:ext cx="164680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79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46" y="2562223"/>
            <a:ext cx="1243263" cy="809944"/>
          </a:xfrm>
          <a:prstGeom prst="rect">
            <a:avLst/>
          </a:prstGeom>
        </p:spPr>
      </p:pic>
      <p:pic>
        <p:nvPicPr>
          <p:cNvPr id="87" name="86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201" y="567054"/>
            <a:ext cx="1225316" cy="750960"/>
          </a:xfrm>
          <a:prstGeom prst="rect">
            <a:avLst/>
          </a:prstGeom>
        </p:spPr>
      </p:pic>
      <p:pic>
        <p:nvPicPr>
          <p:cNvPr id="88" name="87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01" y="2402181"/>
            <a:ext cx="1012190" cy="695104"/>
          </a:xfrm>
          <a:prstGeom prst="rect">
            <a:avLst/>
          </a:prstGeom>
        </p:spPr>
      </p:pic>
      <p:pic>
        <p:nvPicPr>
          <p:cNvPr id="89" name="88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85" y="3987271"/>
            <a:ext cx="1309426" cy="674726"/>
          </a:xfrm>
          <a:prstGeom prst="rect">
            <a:avLst/>
          </a:prstGeom>
        </p:spPr>
      </p:pic>
      <p:grpSp>
        <p:nvGrpSpPr>
          <p:cNvPr id="90" name="89 Grupo"/>
          <p:cNvGrpSpPr/>
          <p:nvPr/>
        </p:nvGrpSpPr>
        <p:grpSpPr>
          <a:xfrm>
            <a:off x="4851418" y="2289113"/>
            <a:ext cx="747635" cy="678082"/>
            <a:chOff x="7271403" y="678537"/>
            <a:chExt cx="1674463" cy="1728400"/>
          </a:xfrm>
        </p:grpSpPr>
        <p:sp>
          <p:nvSpPr>
            <p:cNvPr id="91" name="90 Nube"/>
            <p:cNvSpPr/>
            <p:nvPr/>
          </p:nvSpPr>
          <p:spPr>
            <a:xfrm rot="246511">
              <a:off x="7271403" y="1676028"/>
              <a:ext cx="798758" cy="730909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2" name="91 Nube"/>
            <p:cNvSpPr/>
            <p:nvPr/>
          </p:nvSpPr>
          <p:spPr>
            <a:xfrm rot="268481">
              <a:off x="8076435" y="678537"/>
              <a:ext cx="869431" cy="834445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94" name="93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93" y="472790"/>
            <a:ext cx="1146368" cy="78511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5" name="94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472790"/>
            <a:ext cx="1140115" cy="785117"/>
          </a:xfrm>
          <a:prstGeom prst="rect">
            <a:avLst/>
          </a:prstGeom>
        </p:spPr>
      </p:pic>
      <p:pic>
        <p:nvPicPr>
          <p:cNvPr id="41" name="40 Imagen" descr="Señalar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19380" y="3600237"/>
            <a:ext cx="887850" cy="143641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2" name="41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7460" y="4076710"/>
            <a:ext cx="563739" cy="93428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3" name="42 Flecha arriba"/>
          <p:cNvSpPr/>
          <p:nvPr/>
        </p:nvSpPr>
        <p:spPr>
          <a:xfrm>
            <a:off x="3059832" y="2191393"/>
            <a:ext cx="359831" cy="2845261"/>
          </a:xfrm>
          <a:prstGeom prst="upArrow">
            <a:avLst>
              <a:gd name="adj1" fmla="val 35519"/>
              <a:gd name="adj2" fmla="val 85771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43 Rectángulo redondeado"/>
          <p:cNvSpPr/>
          <p:nvPr/>
        </p:nvSpPr>
        <p:spPr>
          <a:xfrm>
            <a:off x="4602837" y="444973"/>
            <a:ext cx="2713610" cy="4442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1.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Go</a:t>
            </a: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two</a:t>
            </a: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 blocks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2" name="51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834" y="3403015"/>
            <a:ext cx="1255310" cy="1215638"/>
          </a:xfrm>
          <a:prstGeom prst="rect">
            <a:avLst/>
          </a:prstGeom>
        </p:spPr>
      </p:pic>
      <p:sp>
        <p:nvSpPr>
          <p:cNvPr id="53" name="52 CuadroTexto"/>
          <p:cNvSpPr txBox="1"/>
          <p:nvPr/>
        </p:nvSpPr>
        <p:spPr>
          <a:xfrm rot="5400000">
            <a:off x="5316415" y="2408167"/>
            <a:ext cx="183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s-ES_tradnl" sz="18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Park </a:t>
            </a:r>
            <a:r>
              <a:rPr lang="es-ES_tradnl" sz="1800" b="1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Avenue</a:t>
            </a:r>
            <a:endParaRPr lang="es-ES" sz="1800" b="1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4" name="53 CuadroTexto"/>
          <p:cNvSpPr txBox="1"/>
          <p:nvPr/>
        </p:nvSpPr>
        <p:spPr>
          <a:xfrm>
            <a:off x="6575097" y="3505680"/>
            <a:ext cx="134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s-ES_tradnl" sz="1800" b="1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Oak</a:t>
            </a:r>
            <a:r>
              <a:rPr lang="es-ES_tradnl" sz="18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Street</a:t>
            </a:r>
            <a:endParaRPr lang="es-ES" sz="1800" b="1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55" name="54 Grupo"/>
          <p:cNvGrpSpPr/>
          <p:nvPr/>
        </p:nvGrpSpPr>
        <p:grpSpPr>
          <a:xfrm>
            <a:off x="1298249" y="2035611"/>
            <a:ext cx="1653571" cy="1061674"/>
            <a:chOff x="206998" y="2714148"/>
            <a:chExt cx="2204761" cy="1415565"/>
          </a:xfrm>
        </p:grpSpPr>
        <p:sp>
          <p:nvSpPr>
            <p:cNvPr id="59" name="58 Rectángulo redondeado"/>
            <p:cNvSpPr/>
            <p:nvPr/>
          </p:nvSpPr>
          <p:spPr>
            <a:xfrm>
              <a:off x="206998" y="2714148"/>
              <a:ext cx="2204761" cy="1415565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60" name="59 Grupo"/>
            <p:cNvGrpSpPr/>
            <p:nvPr/>
          </p:nvGrpSpPr>
          <p:grpSpPr>
            <a:xfrm>
              <a:off x="1163203" y="2730692"/>
              <a:ext cx="1097357" cy="802074"/>
              <a:chOff x="7145552" y="1212788"/>
              <a:chExt cx="1843298" cy="1533339"/>
            </a:xfrm>
          </p:grpSpPr>
          <p:sp>
            <p:nvSpPr>
              <p:cNvPr id="73" name="72 Nube"/>
              <p:cNvSpPr/>
              <p:nvPr/>
            </p:nvSpPr>
            <p:spPr>
              <a:xfrm rot="246511">
                <a:off x="7145552" y="1212788"/>
                <a:ext cx="798759" cy="730909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4" name="73 Nube"/>
              <p:cNvSpPr/>
              <p:nvPr/>
            </p:nvSpPr>
            <p:spPr>
              <a:xfrm rot="268481">
                <a:off x="8119419" y="1911681"/>
                <a:ext cx="869431" cy="834446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61" name="60 Nube"/>
            <p:cNvSpPr/>
            <p:nvPr/>
          </p:nvSpPr>
          <p:spPr>
            <a:xfrm rot="268481">
              <a:off x="210144" y="3112040"/>
              <a:ext cx="729208" cy="700964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6" name="65 Nube"/>
            <p:cNvSpPr/>
            <p:nvPr/>
          </p:nvSpPr>
          <p:spPr>
            <a:xfrm>
              <a:off x="1053963" y="3515330"/>
              <a:ext cx="614507" cy="420511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7" name="66 Nube"/>
            <p:cNvSpPr/>
            <p:nvPr/>
          </p:nvSpPr>
          <p:spPr>
            <a:xfrm rot="246511">
              <a:off x="1664894" y="3649217"/>
              <a:ext cx="475519" cy="382331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75" name="74 Flecha doblada"/>
          <p:cNvSpPr/>
          <p:nvPr/>
        </p:nvSpPr>
        <p:spPr>
          <a:xfrm flipH="1">
            <a:off x="2785128" y="1573654"/>
            <a:ext cx="490728" cy="435326"/>
          </a:xfrm>
          <a:prstGeom prst="bentArrow">
            <a:avLst>
              <a:gd name="adj1" fmla="val 25915"/>
              <a:gd name="adj2" fmla="val 25000"/>
              <a:gd name="adj3" fmla="val 25000"/>
              <a:gd name="adj4" fmla="val 43750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75 Rectángulo redondeado"/>
          <p:cNvSpPr/>
          <p:nvPr/>
        </p:nvSpPr>
        <p:spPr>
          <a:xfrm>
            <a:off x="4612696" y="1047345"/>
            <a:ext cx="2713610" cy="4442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2.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Turn</a:t>
            </a: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left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78 Rectángulo redondeado"/>
          <p:cNvSpPr/>
          <p:nvPr/>
        </p:nvSpPr>
        <p:spPr>
          <a:xfrm>
            <a:off x="4602837" y="1665607"/>
            <a:ext cx="2718295" cy="744125"/>
          </a:xfrm>
          <a:prstGeom prst="roundRect">
            <a:avLst>
              <a:gd name="adj" fmla="val 9459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4.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It’s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on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right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across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from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park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80 Elipse"/>
          <p:cNvSpPr/>
          <p:nvPr/>
        </p:nvSpPr>
        <p:spPr>
          <a:xfrm>
            <a:off x="1831148" y="576553"/>
            <a:ext cx="769420" cy="7648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2" name="81 Flecha arriba"/>
          <p:cNvSpPr/>
          <p:nvPr/>
        </p:nvSpPr>
        <p:spPr>
          <a:xfrm>
            <a:off x="2057460" y="1334233"/>
            <a:ext cx="364733" cy="383183"/>
          </a:xfrm>
          <a:prstGeom prst="upArrow">
            <a:avLst>
              <a:gd name="adj1" fmla="val 50000"/>
              <a:gd name="adj2" fmla="val 65126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49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53" presetClass="entr" presetSubtype="1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75" grpId="0" animBg="1"/>
      <p:bldP spid="76" grpId="0" animBg="1"/>
      <p:bldP spid="79" grpId="0" animBg="1"/>
      <p:bldP spid="8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6 Imagen">
            <a:extLst>
              <a:ext uri="{FF2B5EF4-FFF2-40B4-BE49-F238E27FC236}">
                <a16:creationId xmlns:a16="http://schemas.microsoft.com/office/drawing/2014/main" id="{AF348DC5-3886-0BF2-5898-62161A23C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" r="-1" b="69040"/>
          <a:stretch/>
        </p:blipFill>
        <p:spPr>
          <a:xfrm>
            <a:off x="-28947" y="6079"/>
            <a:ext cx="9172947" cy="2520544"/>
          </a:xfrm>
          <a:prstGeom prst="rect">
            <a:avLst/>
          </a:prstGeom>
        </p:spPr>
      </p:pic>
      <p:sp>
        <p:nvSpPr>
          <p:cNvPr id="4" name="3 Trapecio"/>
          <p:cNvSpPr/>
          <p:nvPr/>
        </p:nvSpPr>
        <p:spPr>
          <a:xfrm>
            <a:off x="2064139" y="2526625"/>
            <a:ext cx="5046143" cy="2616875"/>
          </a:xfrm>
          <a:prstGeom prst="trapezoid">
            <a:avLst>
              <a:gd name="adj" fmla="val 77637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4" name="23 Conector recto"/>
          <p:cNvCxnSpPr/>
          <p:nvPr/>
        </p:nvCxnSpPr>
        <p:spPr>
          <a:xfrm>
            <a:off x="5058054" y="2498661"/>
            <a:ext cx="2023522" cy="2644840"/>
          </a:xfrm>
          <a:prstGeom prst="line">
            <a:avLst/>
          </a:prstGeom>
          <a:ln w="1270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 flipH="1">
            <a:off x="2064139" y="2526624"/>
            <a:ext cx="2075813" cy="2616876"/>
          </a:xfrm>
          <a:prstGeom prst="line">
            <a:avLst/>
          </a:prstGeom>
          <a:ln w="1270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"/>
          <p:cNvCxnSpPr/>
          <p:nvPr/>
        </p:nvCxnSpPr>
        <p:spPr>
          <a:xfrm>
            <a:off x="4656428" y="2540358"/>
            <a:ext cx="0" cy="2603142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4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0766" y="3037993"/>
            <a:ext cx="945224" cy="156617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84" name="83 Forma libre"/>
          <p:cNvSpPr/>
          <p:nvPr/>
        </p:nvSpPr>
        <p:spPr>
          <a:xfrm>
            <a:off x="1133341" y="2279560"/>
            <a:ext cx="3006611" cy="260798"/>
          </a:xfrm>
          <a:custGeom>
            <a:avLst/>
            <a:gdLst>
              <a:gd name="connsiteX0" fmla="*/ 0 w 3606085"/>
              <a:gd name="connsiteY0" fmla="*/ 347730 h 347730"/>
              <a:gd name="connsiteX1" fmla="*/ 3606085 w 3606085"/>
              <a:gd name="connsiteY1" fmla="*/ 334851 h 347730"/>
              <a:gd name="connsiteX2" fmla="*/ 3451538 w 3606085"/>
              <a:gd name="connsiteY2" fmla="*/ 167425 h 347730"/>
              <a:gd name="connsiteX3" fmla="*/ 3116687 w 3606085"/>
              <a:gd name="connsiteY3" fmla="*/ 38637 h 347730"/>
              <a:gd name="connsiteX4" fmla="*/ 3026535 w 3606085"/>
              <a:gd name="connsiteY4" fmla="*/ 167425 h 347730"/>
              <a:gd name="connsiteX5" fmla="*/ 2884868 w 3606085"/>
              <a:gd name="connsiteY5" fmla="*/ 128789 h 347730"/>
              <a:gd name="connsiteX6" fmla="*/ 2434107 w 3606085"/>
              <a:gd name="connsiteY6" fmla="*/ 12879 h 347730"/>
              <a:gd name="connsiteX7" fmla="*/ 2292440 w 3606085"/>
              <a:gd name="connsiteY7" fmla="*/ 103031 h 347730"/>
              <a:gd name="connsiteX8" fmla="*/ 2253803 w 3606085"/>
              <a:gd name="connsiteY8" fmla="*/ 141668 h 347730"/>
              <a:gd name="connsiteX9" fmla="*/ 2228045 w 3606085"/>
              <a:gd name="connsiteY9" fmla="*/ 128789 h 347730"/>
              <a:gd name="connsiteX10" fmla="*/ 2150772 w 3606085"/>
              <a:gd name="connsiteY10" fmla="*/ 25758 h 347730"/>
              <a:gd name="connsiteX11" fmla="*/ 2034862 w 3606085"/>
              <a:gd name="connsiteY11" fmla="*/ 0 h 347730"/>
              <a:gd name="connsiteX12" fmla="*/ 1957589 w 3606085"/>
              <a:gd name="connsiteY12" fmla="*/ 38637 h 347730"/>
              <a:gd name="connsiteX13" fmla="*/ 1906073 w 3606085"/>
              <a:gd name="connsiteY13" fmla="*/ 77273 h 347730"/>
              <a:gd name="connsiteX14" fmla="*/ 1687133 w 3606085"/>
              <a:gd name="connsiteY14" fmla="*/ 128789 h 347730"/>
              <a:gd name="connsiteX15" fmla="*/ 1571223 w 3606085"/>
              <a:gd name="connsiteY15" fmla="*/ 154547 h 347730"/>
              <a:gd name="connsiteX16" fmla="*/ 1532586 w 3606085"/>
              <a:gd name="connsiteY16" fmla="*/ 141668 h 347730"/>
              <a:gd name="connsiteX17" fmla="*/ 1249251 w 3606085"/>
              <a:gd name="connsiteY17" fmla="*/ 103031 h 347730"/>
              <a:gd name="connsiteX18" fmla="*/ 1184856 w 3606085"/>
              <a:gd name="connsiteY18" fmla="*/ 25758 h 347730"/>
              <a:gd name="connsiteX19" fmla="*/ 1056068 w 3606085"/>
              <a:gd name="connsiteY19" fmla="*/ 25758 h 347730"/>
              <a:gd name="connsiteX20" fmla="*/ 965916 w 3606085"/>
              <a:gd name="connsiteY20" fmla="*/ 90152 h 347730"/>
              <a:gd name="connsiteX21" fmla="*/ 850006 w 3606085"/>
              <a:gd name="connsiteY21" fmla="*/ 115910 h 347730"/>
              <a:gd name="connsiteX22" fmla="*/ 695459 w 3606085"/>
              <a:gd name="connsiteY22" fmla="*/ 128789 h 347730"/>
              <a:gd name="connsiteX23" fmla="*/ 656823 w 3606085"/>
              <a:gd name="connsiteY23" fmla="*/ 90152 h 347730"/>
              <a:gd name="connsiteX24" fmla="*/ 618186 w 3606085"/>
              <a:gd name="connsiteY24" fmla="*/ 77273 h 347730"/>
              <a:gd name="connsiteX25" fmla="*/ 412124 w 3606085"/>
              <a:gd name="connsiteY25" fmla="*/ 77273 h 347730"/>
              <a:gd name="connsiteX26" fmla="*/ 360609 w 3606085"/>
              <a:gd name="connsiteY26" fmla="*/ 115910 h 347730"/>
              <a:gd name="connsiteX27" fmla="*/ 360609 w 3606085"/>
              <a:gd name="connsiteY27" fmla="*/ 115910 h 347730"/>
              <a:gd name="connsiteX28" fmla="*/ 231820 w 3606085"/>
              <a:gd name="connsiteY28" fmla="*/ 167425 h 347730"/>
              <a:gd name="connsiteX29" fmla="*/ 12879 w 3606085"/>
              <a:gd name="connsiteY29" fmla="*/ 180304 h 347730"/>
              <a:gd name="connsiteX30" fmla="*/ 12879 w 3606085"/>
              <a:gd name="connsiteY30" fmla="*/ 167425 h 347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606085" h="347730">
                <a:moveTo>
                  <a:pt x="0" y="347730"/>
                </a:moveTo>
                <a:lnTo>
                  <a:pt x="3606085" y="334851"/>
                </a:lnTo>
                <a:lnTo>
                  <a:pt x="3451538" y="167425"/>
                </a:lnTo>
                <a:lnTo>
                  <a:pt x="3116687" y="38637"/>
                </a:lnTo>
                <a:lnTo>
                  <a:pt x="3026535" y="167425"/>
                </a:lnTo>
                <a:lnTo>
                  <a:pt x="2884868" y="128789"/>
                </a:lnTo>
                <a:lnTo>
                  <a:pt x="2434107" y="12879"/>
                </a:lnTo>
                <a:lnTo>
                  <a:pt x="2292440" y="103031"/>
                </a:lnTo>
                <a:lnTo>
                  <a:pt x="2253803" y="141668"/>
                </a:lnTo>
                <a:lnTo>
                  <a:pt x="2228045" y="128789"/>
                </a:lnTo>
                <a:lnTo>
                  <a:pt x="2150772" y="25758"/>
                </a:lnTo>
                <a:lnTo>
                  <a:pt x="2034862" y="0"/>
                </a:lnTo>
                <a:lnTo>
                  <a:pt x="1957589" y="38637"/>
                </a:lnTo>
                <a:lnTo>
                  <a:pt x="1906073" y="77273"/>
                </a:lnTo>
                <a:lnTo>
                  <a:pt x="1687133" y="128789"/>
                </a:lnTo>
                <a:lnTo>
                  <a:pt x="1571223" y="154547"/>
                </a:lnTo>
                <a:lnTo>
                  <a:pt x="1532586" y="141668"/>
                </a:lnTo>
                <a:lnTo>
                  <a:pt x="1249251" y="103031"/>
                </a:lnTo>
                <a:lnTo>
                  <a:pt x="1184856" y="25758"/>
                </a:lnTo>
                <a:lnTo>
                  <a:pt x="1056068" y="25758"/>
                </a:lnTo>
                <a:lnTo>
                  <a:pt x="965916" y="90152"/>
                </a:lnTo>
                <a:lnTo>
                  <a:pt x="850006" y="115910"/>
                </a:lnTo>
                <a:lnTo>
                  <a:pt x="695459" y="128789"/>
                </a:lnTo>
                <a:lnTo>
                  <a:pt x="656823" y="90152"/>
                </a:lnTo>
                <a:lnTo>
                  <a:pt x="618186" y="77273"/>
                </a:lnTo>
                <a:lnTo>
                  <a:pt x="412124" y="77273"/>
                </a:lnTo>
                <a:lnTo>
                  <a:pt x="360609" y="115910"/>
                </a:lnTo>
                <a:lnTo>
                  <a:pt x="360609" y="115910"/>
                </a:lnTo>
                <a:lnTo>
                  <a:pt x="231820" y="167425"/>
                </a:lnTo>
                <a:lnTo>
                  <a:pt x="12879" y="180304"/>
                </a:lnTo>
                <a:lnTo>
                  <a:pt x="12879" y="167425"/>
                </a:lnTo>
              </a:path>
            </a:pathLst>
          </a:cu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50000">
                <a:srgbClr val="00CC00">
                  <a:shade val="67500"/>
                  <a:satMod val="115000"/>
                </a:srgbClr>
              </a:gs>
              <a:gs pos="100000">
                <a:srgbClr val="00CC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9" name="88 Forma libre"/>
          <p:cNvSpPr/>
          <p:nvPr/>
        </p:nvSpPr>
        <p:spPr>
          <a:xfrm flipH="1">
            <a:off x="5058054" y="2282780"/>
            <a:ext cx="2945616" cy="260798"/>
          </a:xfrm>
          <a:custGeom>
            <a:avLst/>
            <a:gdLst>
              <a:gd name="connsiteX0" fmla="*/ 0 w 3606085"/>
              <a:gd name="connsiteY0" fmla="*/ 347730 h 347730"/>
              <a:gd name="connsiteX1" fmla="*/ 3606085 w 3606085"/>
              <a:gd name="connsiteY1" fmla="*/ 334851 h 347730"/>
              <a:gd name="connsiteX2" fmla="*/ 3451538 w 3606085"/>
              <a:gd name="connsiteY2" fmla="*/ 167425 h 347730"/>
              <a:gd name="connsiteX3" fmla="*/ 3116687 w 3606085"/>
              <a:gd name="connsiteY3" fmla="*/ 38637 h 347730"/>
              <a:gd name="connsiteX4" fmla="*/ 3026535 w 3606085"/>
              <a:gd name="connsiteY4" fmla="*/ 167425 h 347730"/>
              <a:gd name="connsiteX5" fmla="*/ 2884868 w 3606085"/>
              <a:gd name="connsiteY5" fmla="*/ 128789 h 347730"/>
              <a:gd name="connsiteX6" fmla="*/ 2434107 w 3606085"/>
              <a:gd name="connsiteY6" fmla="*/ 12879 h 347730"/>
              <a:gd name="connsiteX7" fmla="*/ 2292440 w 3606085"/>
              <a:gd name="connsiteY7" fmla="*/ 103031 h 347730"/>
              <a:gd name="connsiteX8" fmla="*/ 2253803 w 3606085"/>
              <a:gd name="connsiteY8" fmla="*/ 141668 h 347730"/>
              <a:gd name="connsiteX9" fmla="*/ 2228045 w 3606085"/>
              <a:gd name="connsiteY9" fmla="*/ 128789 h 347730"/>
              <a:gd name="connsiteX10" fmla="*/ 2150772 w 3606085"/>
              <a:gd name="connsiteY10" fmla="*/ 25758 h 347730"/>
              <a:gd name="connsiteX11" fmla="*/ 2034862 w 3606085"/>
              <a:gd name="connsiteY11" fmla="*/ 0 h 347730"/>
              <a:gd name="connsiteX12" fmla="*/ 1957589 w 3606085"/>
              <a:gd name="connsiteY12" fmla="*/ 38637 h 347730"/>
              <a:gd name="connsiteX13" fmla="*/ 1906073 w 3606085"/>
              <a:gd name="connsiteY13" fmla="*/ 77273 h 347730"/>
              <a:gd name="connsiteX14" fmla="*/ 1687133 w 3606085"/>
              <a:gd name="connsiteY14" fmla="*/ 128789 h 347730"/>
              <a:gd name="connsiteX15" fmla="*/ 1571223 w 3606085"/>
              <a:gd name="connsiteY15" fmla="*/ 154547 h 347730"/>
              <a:gd name="connsiteX16" fmla="*/ 1532586 w 3606085"/>
              <a:gd name="connsiteY16" fmla="*/ 141668 h 347730"/>
              <a:gd name="connsiteX17" fmla="*/ 1249251 w 3606085"/>
              <a:gd name="connsiteY17" fmla="*/ 103031 h 347730"/>
              <a:gd name="connsiteX18" fmla="*/ 1184856 w 3606085"/>
              <a:gd name="connsiteY18" fmla="*/ 25758 h 347730"/>
              <a:gd name="connsiteX19" fmla="*/ 1056068 w 3606085"/>
              <a:gd name="connsiteY19" fmla="*/ 25758 h 347730"/>
              <a:gd name="connsiteX20" fmla="*/ 965916 w 3606085"/>
              <a:gd name="connsiteY20" fmla="*/ 90152 h 347730"/>
              <a:gd name="connsiteX21" fmla="*/ 850006 w 3606085"/>
              <a:gd name="connsiteY21" fmla="*/ 115910 h 347730"/>
              <a:gd name="connsiteX22" fmla="*/ 695459 w 3606085"/>
              <a:gd name="connsiteY22" fmla="*/ 128789 h 347730"/>
              <a:gd name="connsiteX23" fmla="*/ 656823 w 3606085"/>
              <a:gd name="connsiteY23" fmla="*/ 90152 h 347730"/>
              <a:gd name="connsiteX24" fmla="*/ 618186 w 3606085"/>
              <a:gd name="connsiteY24" fmla="*/ 77273 h 347730"/>
              <a:gd name="connsiteX25" fmla="*/ 412124 w 3606085"/>
              <a:gd name="connsiteY25" fmla="*/ 77273 h 347730"/>
              <a:gd name="connsiteX26" fmla="*/ 360609 w 3606085"/>
              <a:gd name="connsiteY26" fmla="*/ 115910 h 347730"/>
              <a:gd name="connsiteX27" fmla="*/ 360609 w 3606085"/>
              <a:gd name="connsiteY27" fmla="*/ 115910 h 347730"/>
              <a:gd name="connsiteX28" fmla="*/ 231820 w 3606085"/>
              <a:gd name="connsiteY28" fmla="*/ 167425 h 347730"/>
              <a:gd name="connsiteX29" fmla="*/ 12879 w 3606085"/>
              <a:gd name="connsiteY29" fmla="*/ 180304 h 347730"/>
              <a:gd name="connsiteX30" fmla="*/ 12879 w 3606085"/>
              <a:gd name="connsiteY30" fmla="*/ 167425 h 347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606085" h="347730">
                <a:moveTo>
                  <a:pt x="0" y="347730"/>
                </a:moveTo>
                <a:lnTo>
                  <a:pt x="3606085" y="334851"/>
                </a:lnTo>
                <a:lnTo>
                  <a:pt x="3451538" y="167425"/>
                </a:lnTo>
                <a:lnTo>
                  <a:pt x="3116687" y="38637"/>
                </a:lnTo>
                <a:lnTo>
                  <a:pt x="3026535" y="167425"/>
                </a:lnTo>
                <a:lnTo>
                  <a:pt x="2884868" y="128789"/>
                </a:lnTo>
                <a:lnTo>
                  <a:pt x="2434107" y="12879"/>
                </a:lnTo>
                <a:lnTo>
                  <a:pt x="2292440" y="103031"/>
                </a:lnTo>
                <a:lnTo>
                  <a:pt x="2253803" y="141668"/>
                </a:lnTo>
                <a:lnTo>
                  <a:pt x="2228045" y="128789"/>
                </a:lnTo>
                <a:lnTo>
                  <a:pt x="2150772" y="25758"/>
                </a:lnTo>
                <a:lnTo>
                  <a:pt x="2034862" y="0"/>
                </a:lnTo>
                <a:lnTo>
                  <a:pt x="1957589" y="38637"/>
                </a:lnTo>
                <a:lnTo>
                  <a:pt x="1906073" y="77273"/>
                </a:lnTo>
                <a:lnTo>
                  <a:pt x="1687133" y="128789"/>
                </a:lnTo>
                <a:lnTo>
                  <a:pt x="1571223" y="154547"/>
                </a:lnTo>
                <a:lnTo>
                  <a:pt x="1532586" y="141668"/>
                </a:lnTo>
                <a:lnTo>
                  <a:pt x="1249251" y="103031"/>
                </a:lnTo>
                <a:lnTo>
                  <a:pt x="1184856" y="25758"/>
                </a:lnTo>
                <a:lnTo>
                  <a:pt x="1056068" y="25758"/>
                </a:lnTo>
                <a:lnTo>
                  <a:pt x="965916" y="90152"/>
                </a:lnTo>
                <a:lnTo>
                  <a:pt x="850006" y="115910"/>
                </a:lnTo>
                <a:lnTo>
                  <a:pt x="695459" y="128789"/>
                </a:lnTo>
                <a:lnTo>
                  <a:pt x="656823" y="90152"/>
                </a:lnTo>
                <a:lnTo>
                  <a:pt x="618186" y="77273"/>
                </a:lnTo>
                <a:lnTo>
                  <a:pt x="412124" y="77273"/>
                </a:lnTo>
                <a:lnTo>
                  <a:pt x="360609" y="115910"/>
                </a:lnTo>
                <a:lnTo>
                  <a:pt x="360609" y="115910"/>
                </a:lnTo>
                <a:lnTo>
                  <a:pt x="231820" y="167425"/>
                </a:lnTo>
                <a:lnTo>
                  <a:pt x="12879" y="180304"/>
                </a:lnTo>
                <a:lnTo>
                  <a:pt x="12879" y="167425"/>
                </a:lnTo>
              </a:path>
            </a:pathLst>
          </a:cu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50000">
                <a:srgbClr val="00CC00">
                  <a:shade val="67500"/>
                  <a:satMod val="115000"/>
                </a:srgbClr>
              </a:gs>
              <a:gs pos="100000">
                <a:srgbClr val="00CC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8" name="87 Llamada ovalada"/>
          <p:cNvSpPr/>
          <p:nvPr/>
        </p:nvSpPr>
        <p:spPr>
          <a:xfrm>
            <a:off x="1708513" y="1034918"/>
            <a:ext cx="2982743" cy="1247863"/>
          </a:xfrm>
          <a:prstGeom prst="wedgeEllipseCallout">
            <a:avLst>
              <a:gd name="adj1" fmla="val -24509"/>
              <a:gd name="adj2" fmla="val 9959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THANK YOU FOR YOUR HELP!</a:t>
            </a:r>
            <a:endParaRPr lang="es-ES" sz="21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5 Forma libre"/>
          <p:cNvSpPr/>
          <p:nvPr/>
        </p:nvSpPr>
        <p:spPr>
          <a:xfrm>
            <a:off x="2646045" y="3994785"/>
            <a:ext cx="868680" cy="971550"/>
          </a:xfrm>
          <a:custGeom>
            <a:avLst/>
            <a:gdLst>
              <a:gd name="connsiteX0" fmla="*/ 754380 w 1158240"/>
              <a:gd name="connsiteY0" fmla="*/ 0 h 1295400"/>
              <a:gd name="connsiteX1" fmla="*/ 1158240 w 1158240"/>
              <a:gd name="connsiteY1" fmla="*/ 15240 h 1295400"/>
              <a:gd name="connsiteX2" fmla="*/ 609600 w 1158240"/>
              <a:gd name="connsiteY2" fmla="*/ 1295400 h 1295400"/>
              <a:gd name="connsiteX3" fmla="*/ 0 w 1158240"/>
              <a:gd name="connsiteY3" fmla="*/ 1295400 h 1295400"/>
              <a:gd name="connsiteX4" fmla="*/ 754380 w 115824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8240" h="1295400">
                <a:moveTo>
                  <a:pt x="754380" y="0"/>
                </a:moveTo>
                <a:lnTo>
                  <a:pt x="1158240" y="15240"/>
                </a:lnTo>
                <a:lnTo>
                  <a:pt x="609600" y="1295400"/>
                </a:lnTo>
                <a:lnTo>
                  <a:pt x="0" y="1295400"/>
                </a:lnTo>
                <a:lnTo>
                  <a:pt x="75438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35 Forma libre"/>
          <p:cNvSpPr/>
          <p:nvPr/>
        </p:nvSpPr>
        <p:spPr>
          <a:xfrm flipH="1">
            <a:off x="5609419" y="3994785"/>
            <a:ext cx="986141" cy="971550"/>
          </a:xfrm>
          <a:custGeom>
            <a:avLst/>
            <a:gdLst>
              <a:gd name="connsiteX0" fmla="*/ 754380 w 1158240"/>
              <a:gd name="connsiteY0" fmla="*/ 0 h 1295400"/>
              <a:gd name="connsiteX1" fmla="*/ 1158240 w 1158240"/>
              <a:gd name="connsiteY1" fmla="*/ 15240 h 1295400"/>
              <a:gd name="connsiteX2" fmla="*/ 609600 w 1158240"/>
              <a:gd name="connsiteY2" fmla="*/ 1295400 h 1295400"/>
              <a:gd name="connsiteX3" fmla="*/ 0 w 1158240"/>
              <a:gd name="connsiteY3" fmla="*/ 1295400 h 1295400"/>
              <a:gd name="connsiteX4" fmla="*/ 754380 w 1158240"/>
              <a:gd name="connsiteY4" fmla="*/ 0 h 1295400"/>
              <a:gd name="connsiteX0" fmla="*/ 935493 w 1339353"/>
              <a:gd name="connsiteY0" fmla="*/ 0 h 1295400"/>
              <a:gd name="connsiteX1" fmla="*/ 1339353 w 1339353"/>
              <a:gd name="connsiteY1" fmla="*/ 15240 h 1295400"/>
              <a:gd name="connsiteX2" fmla="*/ 790713 w 1339353"/>
              <a:gd name="connsiteY2" fmla="*/ 1295400 h 1295400"/>
              <a:gd name="connsiteX3" fmla="*/ 0 w 1339353"/>
              <a:gd name="connsiteY3" fmla="*/ 1295400 h 1295400"/>
              <a:gd name="connsiteX4" fmla="*/ 935493 w 1339353"/>
              <a:gd name="connsiteY4" fmla="*/ 0 h 1295400"/>
              <a:gd name="connsiteX0" fmla="*/ 935493 w 1339353"/>
              <a:gd name="connsiteY0" fmla="*/ 0 h 1295400"/>
              <a:gd name="connsiteX1" fmla="*/ 1339353 w 1339353"/>
              <a:gd name="connsiteY1" fmla="*/ 15240 h 1295400"/>
              <a:gd name="connsiteX2" fmla="*/ 622537 w 1339353"/>
              <a:gd name="connsiteY2" fmla="*/ 1295400 h 1295400"/>
              <a:gd name="connsiteX3" fmla="*/ 0 w 1339353"/>
              <a:gd name="connsiteY3" fmla="*/ 1295400 h 1295400"/>
              <a:gd name="connsiteX4" fmla="*/ 935493 w 1339353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9353" h="1295400">
                <a:moveTo>
                  <a:pt x="935493" y="0"/>
                </a:moveTo>
                <a:lnTo>
                  <a:pt x="1339353" y="15240"/>
                </a:lnTo>
                <a:lnTo>
                  <a:pt x="622537" y="1295400"/>
                </a:lnTo>
                <a:lnTo>
                  <a:pt x="0" y="1295400"/>
                </a:lnTo>
                <a:lnTo>
                  <a:pt x="93549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36 Forma libre"/>
          <p:cNvSpPr/>
          <p:nvPr/>
        </p:nvSpPr>
        <p:spPr>
          <a:xfrm>
            <a:off x="3334710" y="4013835"/>
            <a:ext cx="697230" cy="952500"/>
          </a:xfrm>
          <a:custGeom>
            <a:avLst/>
            <a:gdLst>
              <a:gd name="connsiteX0" fmla="*/ 754380 w 1158240"/>
              <a:gd name="connsiteY0" fmla="*/ 0 h 1295400"/>
              <a:gd name="connsiteX1" fmla="*/ 1158240 w 1158240"/>
              <a:gd name="connsiteY1" fmla="*/ 15240 h 1295400"/>
              <a:gd name="connsiteX2" fmla="*/ 609600 w 1158240"/>
              <a:gd name="connsiteY2" fmla="*/ 1295400 h 1295400"/>
              <a:gd name="connsiteX3" fmla="*/ 0 w 1158240"/>
              <a:gd name="connsiteY3" fmla="*/ 1295400 h 1295400"/>
              <a:gd name="connsiteX4" fmla="*/ 754380 w 1158240"/>
              <a:gd name="connsiteY4" fmla="*/ 0 h 1295400"/>
              <a:gd name="connsiteX0" fmla="*/ 563880 w 1158240"/>
              <a:gd name="connsiteY0" fmla="*/ 0 h 1308100"/>
              <a:gd name="connsiteX1" fmla="*/ 1158240 w 1158240"/>
              <a:gd name="connsiteY1" fmla="*/ 27940 h 1308100"/>
              <a:gd name="connsiteX2" fmla="*/ 609600 w 1158240"/>
              <a:gd name="connsiteY2" fmla="*/ 1308100 h 1308100"/>
              <a:gd name="connsiteX3" fmla="*/ 0 w 1158240"/>
              <a:gd name="connsiteY3" fmla="*/ 1308100 h 1308100"/>
              <a:gd name="connsiteX4" fmla="*/ 563880 w 1158240"/>
              <a:gd name="connsiteY4" fmla="*/ 0 h 1308100"/>
              <a:gd name="connsiteX0" fmla="*/ 563880 w 929640"/>
              <a:gd name="connsiteY0" fmla="*/ 0 h 1308100"/>
              <a:gd name="connsiteX1" fmla="*/ 929640 w 929640"/>
              <a:gd name="connsiteY1" fmla="*/ 15240 h 1308100"/>
              <a:gd name="connsiteX2" fmla="*/ 609600 w 929640"/>
              <a:gd name="connsiteY2" fmla="*/ 1308100 h 1308100"/>
              <a:gd name="connsiteX3" fmla="*/ 0 w 929640"/>
              <a:gd name="connsiteY3" fmla="*/ 1308100 h 1308100"/>
              <a:gd name="connsiteX4" fmla="*/ 563880 w 929640"/>
              <a:gd name="connsiteY4" fmla="*/ 0 h 1308100"/>
              <a:gd name="connsiteX0" fmla="*/ 563880 w 929640"/>
              <a:gd name="connsiteY0" fmla="*/ 22860 h 1292860"/>
              <a:gd name="connsiteX1" fmla="*/ 929640 w 929640"/>
              <a:gd name="connsiteY1" fmla="*/ 0 h 1292860"/>
              <a:gd name="connsiteX2" fmla="*/ 609600 w 929640"/>
              <a:gd name="connsiteY2" fmla="*/ 1292860 h 1292860"/>
              <a:gd name="connsiteX3" fmla="*/ 0 w 929640"/>
              <a:gd name="connsiteY3" fmla="*/ 1292860 h 1292860"/>
              <a:gd name="connsiteX4" fmla="*/ 563880 w 929640"/>
              <a:gd name="connsiteY4" fmla="*/ 22860 h 1292860"/>
              <a:gd name="connsiteX0" fmla="*/ 563880 w 929640"/>
              <a:gd name="connsiteY0" fmla="*/ 0 h 1270000"/>
              <a:gd name="connsiteX1" fmla="*/ 929640 w 929640"/>
              <a:gd name="connsiteY1" fmla="*/ 15240 h 1270000"/>
              <a:gd name="connsiteX2" fmla="*/ 609600 w 929640"/>
              <a:gd name="connsiteY2" fmla="*/ 1270000 h 1270000"/>
              <a:gd name="connsiteX3" fmla="*/ 0 w 929640"/>
              <a:gd name="connsiteY3" fmla="*/ 1270000 h 1270000"/>
              <a:gd name="connsiteX4" fmla="*/ 563880 w 929640"/>
              <a:gd name="connsiteY4" fmla="*/ 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40" h="1270000">
                <a:moveTo>
                  <a:pt x="563880" y="0"/>
                </a:moveTo>
                <a:lnTo>
                  <a:pt x="929640" y="15240"/>
                </a:lnTo>
                <a:lnTo>
                  <a:pt x="609600" y="1270000"/>
                </a:lnTo>
                <a:lnTo>
                  <a:pt x="0" y="1270000"/>
                </a:lnTo>
                <a:lnTo>
                  <a:pt x="56388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37 Forma libre"/>
          <p:cNvSpPr/>
          <p:nvPr/>
        </p:nvSpPr>
        <p:spPr>
          <a:xfrm flipH="1">
            <a:off x="5108916" y="4004310"/>
            <a:ext cx="746466" cy="952500"/>
          </a:xfrm>
          <a:custGeom>
            <a:avLst/>
            <a:gdLst>
              <a:gd name="connsiteX0" fmla="*/ 754380 w 1158240"/>
              <a:gd name="connsiteY0" fmla="*/ 0 h 1295400"/>
              <a:gd name="connsiteX1" fmla="*/ 1158240 w 1158240"/>
              <a:gd name="connsiteY1" fmla="*/ 15240 h 1295400"/>
              <a:gd name="connsiteX2" fmla="*/ 609600 w 1158240"/>
              <a:gd name="connsiteY2" fmla="*/ 1295400 h 1295400"/>
              <a:gd name="connsiteX3" fmla="*/ 0 w 1158240"/>
              <a:gd name="connsiteY3" fmla="*/ 1295400 h 1295400"/>
              <a:gd name="connsiteX4" fmla="*/ 754380 w 1158240"/>
              <a:gd name="connsiteY4" fmla="*/ 0 h 1295400"/>
              <a:gd name="connsiteX0" fmla="*/ 563880 w 1158240"/>
              <a:gd name="connsiteY0" fmla="*/ 0 h 1308100"/>
              <a:gd name="connsiteX1" fmla="*/ 1158240 w 1158240"/>
              <a:gd name="connsiteY1" fmla="*/ 27940 h 1308100"/>
              <a:gd name="connsiteX2" fmla="*/ 609600 w 1158240"/>
              <a:gd name="connsiteY2" fmla="*/ 1308100 h 1308100"/>
              <a:gd name="connsiteX3" fmla="*/ 0 w 1158240"/>
              <a:gd name="connsiteY3" fmla="*/ 1308100 h 1308100"/>
              <a:gd name="connsiteX4" fmla="*/ 563880 w 1158240"/>
              <a:gd name="connsiteY4" fmla="*/ 0 h 1308100"/>
              <a:gd name="connsiteX0" fmla="*/ 563880 w 929640"/>
              <a:gd name="connsiteY0" fmla="*/ 0 h 1308100"/>
              <a:gd name="connsiteX1" fmla="*/ 929640 w 929640"/>
              <a:gd name="connsiteY1" fmla="*/ 15240 h 1308100"/>
              <a:gd name="connsiteX2" fmla="*/ 609600 w 929640"/>
              <a:gd name="connsiteY2" fmla="*/ 1308100 h 1308100"/>
              <a:gd name="connsiteX3" fmla="*/ 0 w 929640"/>
              <a:gd name="connsiteY3" fmla="*/ 1308100 h 1308100"/>
              <a:gd name="connsiteX4" fmla="*/ 563880 w 929640"/>
              <a:gd name="connsiteY4" fmla="*/ 0 h 1308100"/>
              <a:gd name="connsiteX0" fmla="*/ 563880 w 929640"/>
              <a:gd name="connsiteY0" fmla="*/ 22860 h 1292860"/>
              <a:gd name="connsiteX1" fmla="*/ 929640 w 929640"/>
              <a:gd name="connsiteY1" fmla="*/ 0 h 1292860"/>
              <a:gd name="connsiteX2" fmla="*/ 609600 w 929640"/>
              <a:gd name="connsiteY2" fmla="*/ 1292860 h 1292860"/>
              <a:gd name="connsiteX3" fmla="*/ 0 w 929640"/>
              <a:gd name="connsiteY3" fmla="*/ 1292860 h 1292860"/>
              <a:gd name="connsiteX4" fmla="*/ 563880 w 929640"/>
              <a:gd name="connsiteY4" fmla="*/ 22860 h 1292860"/>
              <a:gd name="connsiteX0" fmla="*/ 563880 w 929640"/>
              <a:gd name="connsiteY0" fmla="*/ 0 h 1270000"/>
              <a:gd name="connsiteX1" fmla="*/ 929640 w 929640"/>
              <a:gd name="connsiteY1" fmla="*/ 15240 h 1270000"/>
              <a:gd name="connsiteX2" fmla="*/ 609600 w 929640"/>
              <a:gd name="connsiteY2" fmla="*/ 1270000 h 1270000"/>
              <a:gd name="connsiteX3" fmla="*/ 0 w 929640"/>
              <a:gd name="connsiteY3" fmla="*/ 1270000 h 1270000"/>
              <a:gd name="connsiteX4" fmla="*/ 563880 w 929640"/>
              <a:gd name="connsiteY4" fmla="*/ 0 h 1270000"/>
              <a:gd name="connsiteX0" fmla="*/ 563880 w 1006715"/>
              <a:gd name="connsiteY0" fmla="*/ 0 h 1270000"/>
              <a:gd name="connsiteX1" fmla="*/ 1006715 w 1006715"/>
              <a:gd name="connsiteY1" fmla="*/ 15240 h 1270000"/>
              <a:gd name="connsiteX2" fmla="*/ 609600 w 1006715"/>
              <a:gd name="connsiteY2" fmla="*/ 1270000 h 1270000"/>
              <a:gd name="connsiteX3" fmla="*/ 0 w 1006715"/>
              <a:gd name="connsiteY3" fmla="*/ 1270000 h 1270000"/>
              <a:gd name="connsiteX4" fmla="*/ 563880 w 1006715"/>
              <a:gd name="connsiteY4" fmla="*/ 0 h 1270000"/>
              <a:gd name="connsiteX0" fmla="*/ 602418 w 1006715"/>
              <a:gd name="connsiteY0" fmla="*/ 0 h 1270000"/>
              <a:gd name="connsiteX1" fmla="*/ 1006715 w 1006715"/>
              <a:gd name="connsiteY1" fmla="*/ 15240 h 1270000"/>
              <a:gd name="connsiteX2" fmla="*/ 609600 w 1006715"/>
              <a:gd name="connsiteY2" fmla="*/ 1270000 h 1270000"/>
              <a:gd name="connsiteX3" fmla="*/ 0 w 1006715"/>
              <a:gd name="connsiteY3" fmla="*/ 1270000 h 1270000"/>
              <a:gd name="connsiteX4" fmla="*/ 602418 w 1006715"/>
              <a:gd name="connsiteY4" fmla="*/ 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6715" h="1270000">
                <a:moveTo>
                  <a:pt x="602418" y="0"/>
                </a:moveTo>
                <a:lnTo>
                  <a:pt x="1006715" y="15240"/>
                </a:lnTo>
                <a:lnTo>
                  <a:pt x="609600" y="1270000"/>
                </a:lnTo>
                <a:lnTo>
                  <a:pt x="0" y="1270000"/>
                </a:lnTo>
                <a:lnTo>
                  <a:pt x="60241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38 Forma libre"/>
          <p:cNvSpPr/>
          <p:nvPr/>
        </p:nvSpPr>
        <p:spPr>
          <a:xfrm>
            <a:off x="4033202" y="4013835"/>
            <a:ext cx="497205" cy="952500"/>
          </a:xfrm>
          <a:custGeom>
            <a:avLst/>
            <a:gdLst>
              <a:gd name="connsiteX0" fmla="*/ 754380 w 1158240"/>
              <a:gd name="connsiteY0" fmla="*/ 0 h 1295400"/>
              <a:gd name="connsiteX1" fmla="*/ 1158240 w 1158240"/>
              <a:gd name="connsiteY1" fmla="*/ 15240 h 1295400"/>
              <a:gd name="connsiteX2" fmla="*/ 609600 w 1158240"/>
              <a:gd name="connsiteY2" fmla="*/ 1295400 h 1295400"/>
              <a:gd name="connsiteX3" fmla="*/ 0 w 1158240"/>
              <a:gd name="connsiteY3" fmla="*/ 1295400 h 1295400"/>
              <a:gd name="connsiteX4" fmla="*/ 754380 w 1158240"/>
              <a:gd name="connsiteY4" fmla="*/ 0 h 1295400"/>
              <a:gd name="connsiteX0" fmla="*/ 563880 w 1158240"/>
              <a:gd name="connsiteY0" fmla="*/ 0 h 1308100"/>
              <a:gd name="connsiteX1" fmla="*/ 1158240 w 1158240"/>
              <a:gd name="connsiteY1" fmla="*/ 27940 h 1308100"/>
              <a:gd name="connsiteX2" fmla="*/ 609600 w 1158240"/>
              <a:gd name="connsiteY2" fmla="*/ 1308100 h 1308100"/>
              <a:gd name="connsiteX3" fmla="*/ 0 w 1158240"/>
              <a:gd name="connsiteY3" fmla="*/ 1308100 h 1308100"/>
              <a:gd name="connsiteX4" fmla="*/ 563880 w 1158240"/>
              <a:gd name="connsiteY4" fmla="*/ 0 h 1308100"/>
              <a:gd name="connsiteX0" fmla="*/ 563880 w 929640"/>
              <a:gd name="connsiteY0" fmla="*/ 0 h 1308100"/>
              <a:gd name="connsiteX1" fmla="*/ 929640 w 929640"/>
              <a:gd name="connsiteY1" fmla="*/ 15240 h 1308100"/>
              <a:gd name="connsiteX2" fmla="*/ 609600 w 929640"/>
              <a:gd name="connsiteY2" fmla="*/ 1308100 h 1308100"/>
              <a:gd name="connsiteX3" fmla="*/ 0 w 929640"/>
              <a:gd name="connsiteY3" fmla="*/ 1308100 h 1308100"/>
              <a:gd name="connsiteX4" fmla="*/ 563880 w 929640"/>
              <a:gd name="connsiteY4" fmla="*/ 0 h 1308100"/>
              <a:gd name="connsiteX0" fmla="*/ 563880 w 929640"/>
              <a:gd name="connsiteY0" fmla="*/ 22860 h 1292860"/>
              <a:gd name="connsiteX1" fmla="*/ 929640 w 929640"/>
              <a:gd name="connsiteY1" fmla="*/ 0 h 1292860"/>
              <a:gd name="connsiteX2" fmla="*/ 609600 w 929640"/>
              <a:gd name="connsiteY2" fmla="*/ 1292860 h 1292860"/>
              <a:gd name="connsiteX3" fmla="*/ 0 w 929640"/>
              <a:gd name="connsiteY3" fmla="*/ 1292860 h 1292860"/>
              <a:gd name="connsiteX4" fmla="*/ 563880 w 929640"/>
              <a:gd name="connsiteY4" fmla="*/ 22860 h 1292860"/>
              <a:gd name="connsiteX0" fmla="*/ 563880 w 929640"/>
              <a:gd name="connsiteY0" fmla="*/ 0 h 1270000"/>
              <a:gd name="connsiteX1" fmla="*/ 929640 w 929640"/>
              <a:gd name="connsiteY1" fmla="*/ 15240 h 1270000"/>
              <a:gd name="connsiteX2" fmla="*/ 609600 w 929640"/>
              <a:gd name="connsiteY2" fmla="*/ 1270000 h 1270000"/>
              <a:gd name="connsiteX3" fmla="*/ 0 w 929640"/>
              <a:gd name="connsiteY3" fmla="*/ 1270000 h 1270000"/>
              <a:gd name="connsiteX4" fmla="*/ 563880 w 929640"/>
              <a:gd name="connsiteY4" fmla="*/ 0 h 1270000"/>
              <a:gd name="connsiteX0" fmla="*/ 563880 w 929640"/>
              <a:gd name="connsiteY0" fmla="*/ 0 h 1270000"/>
              <a:gd name="connsiteX1" fmla="*/ 929640 w 929640"/>
              <a:gd name="connsiteY1" fmla="*/ 15240 h 1270000"/>
              <a:gd name="connsiteX2" fmla="*/ 825500 w 929640"/>
              <a:gd name="connsiteY2" fmla="*/ 1270000 h 1270000"/>
              <a:gd name="connsiteX3" fmla="*/ 0 w 929640"/>
              <a:gd name="connsiteY3" fmla="*/ 1270000 h 1270000"/>
              <a:gd name="connsiteX4" fmla="*/ 563880 w 929640"/>
              <a:gd name="connsiteY4" fmla="*/ 0 h 1270000"/>
              <a:gd name="connsiteX0" fmla="*/ 297180 w 662940"/>
              <a:gd name="connsiteY0" fmla="*/ 0 h 1270000"/>
              <a:gd name="connsiteX1" fmla="*/ 662940 w 662940"/>
              <a:gd name="connsiteY1" fmla="*/ 15240 h 1270000"/>
              <a:gd name="connsiteX2" fmla="*/ 558800 w 662940"/>
              <a:gd name="connsiteY2" fmla="*/ 1270000 h 1270000"/>
              <a:gd name="connsiteX3" fmla="*/ 0 w 662940"/>
              <a:gd name="connsiteY3" fmla="*/ 1270000 h 1270000"/>
              <a:gd name="connsiteX4" fmla="*/ 297180 w 662940"/>
              <a:gd name="connsiteY4" fmla="*/ 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940" h="1270000">
                <a:moveTo>
                  <a:pt x="297180" y="0"/>
                </a:moveTo>
                <a:lnTo>
                  <a:pt x="662940" y="15240"/>
                </a:lnTo>
                <a:lnTo>
                  <a:pt x="558800" y="1270000"/>
                </a:lnTo>
                <a:lnTo>
                  <a:pt x="0" y="1270000"/>
                </a:lnTo>
                <a:lnTo>
                  <a:pt x="29718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39 Forma libre"/>
          <p:cNvSpPr/>
          <p:nvPr/>
        </p:nvSpPr>
        <p:spPr>
          <a:xfrm flipH="1">
            <a:off x="4723200" y="4013835"/>
            <a:ext cx="460716" cy="942975"/>
          </a:xfrm>
          <a:custGeom>
            <a:avLst/>
            <a:gdLst>
              <a:gd name="connsiteX0" fmla="*/ 754380 w 1158240"/>
              <a:gd name="connsiteY0" fmla="*/ 0 h 1295400"/>
              <a:gd name="connsiteX1" fmla="*/ 1158240 w 1158240"/>
              <a:gd name="connsiteY1" fmla="*/ 15240 h 1295400"/>
              <a:gd name="connsiteX2" fmla="*/ 609600 w 1158240"/>
              <a:gd name="connsiteY2" fmla="*/ 1295400 h 1295400"/>
              <a:gd name="connsiteX3" fmla="*/ 0 w 1158240"/>
              <a:gd name="connsiteY3" fmla="*/ 1295400 h 1295400"/>
              <a:gd name="connsiteX4" fmla="*/ 754380 w 1158240"/>
              <a:gd name="connsiteY4" fmla="*/ 0 h 1295400"/>
              <a:gd name="connsiteX0" fmla="*/ 563880 w 1158240"/>
              <a:gd name="connsiteY0" fmla="*/ 0 h 1308100"/>
              <a:gd name="connsiteX1" fmla="*/ 1158240 w 1158240"/>
              <a:gd name="connsiteY1" fmla="*/ 27940 h 1308100"/>
              <a:gd name="connsiteX2" fmla="*/ 609600 w 1158240"/>
              <a:gd name="connsiteY2" fmla="*/ 1308100 h 1308100"/>
              <a:gd name="connsiteX3" fmla="*/ 0 w 1158240"/>
              <a:gd name="connsiteY3" fmla="*/ 1308100 h 1308100"/>
              <a:gd name="connsiteX4" fmla="*/ 563880 w 1158240"/>
              <a:gd name="connsiteY4" fmla="*/ 0 h 1308100"/>
              <a:gd name="connsiteX0" fmla="*/ 563880 w 929640"/>
              <a:gd name="connsiteY0" fmla="*/ 0 h 1308100"/>
              <a:gd name="connsiteX1" fmla="*/ 929640 w 929640"/>
              <a:gd name="connsiteY1" fmla="*/ 15240 h 1308100"/>
              <a:gd name="connsiteX2" fmla="*/ 609600 w 929640"/>
              <a:gd name="connsiteY2" fmla="*/ 1308100 h 1308100"/>
              <a:gd name="connsiteX3" fmla="*/ 0 w 929640"/>
              <a:gd name="connsiteY3" fmla="*/ 1308100 h 1308100"/>
              <a:gd name="connsiteX4" fmla="*/ 563880 w 929640"/>
              <a:gd name="connsiteY4" fmla="*/ 0 h 1308100"/>
              <a:gd name="connsiteX0" fmla="*/ 563880 w 929640"/>
              <a:gd name="connsiteY0" fmla="*/ 22860 h 1292860"/>
              <a:gd name="connsiteX1" fmla="*/ 929640 w 929640"/>
              <a:gd name="connsiteY1" fmla="*/ 0 h 1292860"/>
              <a:gd name="connsiteX2" fmla="*/ 609600 w 929640"/>
              <a:gd name="connsiteY2" fmla="*/ 1292860 h 1292860"/>
              <a:gd name="connsiteX3" fmla="*/ 0 w 929640"/>
              <a:gd name="connsiteY3" fmla="*/ 1292860 h 1292860"/>
              <a:gd name="connsiteX4" fmla="*/ 563880 w 929640"/>
              <a:gd name="connsiteY4" fmla="*/ 22860 h 1292860"/>
              <a:gd name="connsiteX0" fmla="*/ 563880 w 929640"/>
              <a:gd name="connsiteY0" fmla="*/ 0 h 1270000"/>
              <a:gd name="connsiteX1" fmla="*/ 929640 w 929640"/>
              <a:gd name="connsiteY1" fmla="*/ 15240 h 1270000"/>
              <a:gd name="connsiteX2" fmla="*/ 609600 w 929640"/>
              <a:gd name="connsiteY2" fmla="*/ 1270000 h 1270000"/>
              <a:gd name="connsiteX3" fmla="*/ 0 w 929640"/>
              <a:gd name="connsiteY3" fmla="*/ 1270000 h 1270000"/>
              <a:gd name="connsiteX4" fmla="*/ 563880 w 929640"/>
              <a:gd name="connsiteY4" fmla="*/ 0 h 1270000"/>
              <a:gd name="connsiteX0" fmla="*/ 563880 w 1006715"/>
              <a:gd name="connsiteY0" fmla="*/ 0 h 1270000"/>
              <a:gd name="connsiteX1" fmla="*/ 1006715 w 1006715"/>
              <a:gd name="connsiteY1" fmla="*/ 15240 h 1270000"/>
              <a:gd name="connsiteX2" fmla="*/ 609600 w 1006715"/>
              <a:gd name="connsiteY2" fmla="*/ 1270000 h 1270000"/>
              <a:gd name="connsiteX3" fmla="*/ 0 w 1006715"/>
              <a:gd name="connsiteY3" fmla="*/ 1270000 h 1270000"/>
              <a:gd name="connsiteX4" fmla="*/ 563880 w 1006715"/>
              <a:gd name="connsiteY4" fmla="*/ 0 h 1270000"/>
              <a:gd name="connsiteX0" fmla="*/ 602418 w 1006715"/>
              <a:gd name="connsiteY0" fmla="*/ 0 h 1270000"/>
              <a:gd name="connsiteX1" fmla="*/ 1006715 w 1006715"/>
              <a:gd name="connsiteY1" fmla="*/ 15240 h 1270000"/>
              <a:gd name="connsiteX2" fmla="*/ 609600 w 1006715"/>
              <a:gd name="connsiteY2" fmla="*/ 1270000 h 1270000"/>
              <a:gd name="connsiteX3" fmla="*/ 0 w 1006715"/>
              <a:gd name="connsiteY3" fmla="*/ 1270000 h 1270000"/>
              <a:gd name="connsiteX4" fmla="*/ 602418 w 1006715"/>
              <a:gd name="connsiteY4" fmla="*/ 0 h 1270000"/>
              <a:gd name="connsiteX0" fmla="*/ 602418 w 1006715"/>
              <a:gd name="connsiteY0" fmla="*/ 0 h 1270000"/>
              <a:gd name="connsiteX1" fmla="*/ 1006715 w 1006715"/>
              <a:gd name="connsiteY1" fmla="*/ 15240 h 1270000"/>
              <a:gd name="connsiteX2" fmla="*/ 802288 w 1006715"/>
              <a:gd name="connsiteY2" fmla="*/ 1270000 h 1270000"/>
              <a:gd name="connsiteX3" fmla="*/ 0 w 1006715"/>
              <a:gd name="connsiteY3" fmla="*/ 1270000 h 1270000"/>
              <a:gd name="connsiteX4" fmla="*/ 602418 w 1006715"/>
              <a:gd name="connsiteY4" fmla="*/ 0 h 1270000"/>
              <a:gd name="connsiteX0" fmla="*/ 332656 w 736953"/>
              <a:gd name="connsiteY0" fmla="*/ 0 h 1270000"/>
              <a:gd name="connsiteX1" fmla="*/ 736953 w 736953"/>
              <a:gd name="connsiteY1" fmla="*/ 15240 h 1270000"/>
              <a:gd name="connsiteX2" fmla="*/ 532526 w 736953"/>
              <a:gd name="connsiteY2" fmla="*/ 1270000 h 1270000"/>
              <a:gd name="connsiteX3" fmla="*/ 0 w 736953"/>
              <a:gd name="connsiteY3" fmla="*/ 1270000 h 1270000"/>
              <a:gd name="connsiteX4" fmla="*/ 332656 w 736953"/>
              <a:gd name="connsiteY4" fmla="*/ 0 h 1270000"/>
              <a:gd name="connsiteX0" fmla="*/ 332656 w 621341"/>
              <a:gd name="connsiteY0" fmla="*/ 0 h 1270000"/>
              <a:gd name="connsiteX1" fmla="*/ 621341 w 621341"/>
              <a:gd name="connsiteY1" fmla="*/ 40640 h 1270000"/>
              <a:gd name="connsiteX2" fmla="*/ 532526 w 621341"/>
              <a:gd name="connsiteY2" fmla="*/ 1270000 h 1270000"/>
              <a:gd name="connsiteX3" fmla="*/ 0 w 621341"/>
              <a:gd name="connsiteY3" fmla="*/ 1270000 h 1270000"/>
              <a:gd name="connsiteX4" fmla="*/ 332656 w 621341"/>
              <a:gd name="connsiteY4" fmla="*/ 0 h 1270000"/>
              <a:gd name="connsiteX0" fmla="*/ 319810 w 621341"/>
              <a:gd name="connsiteY0" fmla="*/ 0 h 1231900"/>
              <a:gd name="connsiteX1" fmla="*/ 621341 w 621341"/>
              <a:gd name="connsiteY1" fmla="*/ 2540 h 1231900"/>
              <a:gd name="connsiteX2" fmla="*/ 532526 w 621341"/>
              <a:gd name="connsiteY2" fmla="*/ 1231900 h 1231900"/>
              <a:gd name="connsiteX3" fmla="*/ 0 w 621341"/>
              <a:gd name="connsiteY3" fmla="*/ 1231900 h 1231900"/>
              <a:gd name="connsiteX4" fmla="*/ 319810 w 621341"/>
              <a:gd name="connsiteY4" fmla="*/ 0 h 123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341" h="1231900">
                <a:moveTo>
                  <a:pt x="319810" y="0"/>
                </a:moveTo>
                <a:lnTo>
                  <a:pt x="621341" y="2540"/>
                </a:lnTo>
                <a:lnTo>
                  <a:pt x="532526" y="1231900"/>
                </a:lnTo>
                <a:lnTo>
                  <a:pt x="0" y="1231900"/>
                </a:lnTo>
                <a:lnTo>
                  <a:pt x="31981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9" name="28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8830" y="2432334"/>
            <a:ext cx="919595" cy="209764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0" name="29 Llamada ovalada"/>
          <p:cNvSpPr/>
          <p:nvPr/>
        </p:nvSpPr>
        <p:spPr>
          <a:xfrm>
            <a:off x="4877669" y="1216632"/>
            <a:ext cx="2449642" cy="1247863"/>
          </a:xfrm>
          <a:prstGeom prst="wedgeEllipseCallout">
            <a:avLst>
              <a:gd name="adj1" fmla="val 17061"/>
              <a:gd name="adj2" fmla="val 8043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YOU’RE WELCOME!</a:t>
            </a:r>
            <a:endParaRPr lang="es-ES" sz="2100" b="1" kern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839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38"/>
          <p:cNvSpPr txBox="1">
            <a:spLocks noGrp="1"/>
          </p:cNvSpPr>
          <p:nvPr>
            <p:ph type="title"/>
          </p:nvPr>
        </p:nvSpPr>
        <p:spPr>
          <a:xfrm>
            <a:off x="330875" y="204474"/>
            <a:ext cx="5896266" cy="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2. Asking for and giving directions </a:t>
            </a:r>
            <a:endParaRPr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B74A13-EE4C-45C1-88EC-838784823344}"/>
              </a:ext>
            </a:extLst>
          </p:cNvPr>
          <p:cNvSpPr txBox="1"/>
          <p:nvPr/>
        </p:nvSpPr>
        <p:spPr>
          <a:xfrm>
            <a:off x="731879" y="2890800"/>
            <a:ext cx="1992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Student A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5EDBE8-CBB2-4D1A-8F1B-BECF1ADD85FE}"/>
              </a:ext>
            </a:extLst>
          </p:cNvPr>
          <p:cNvSpPr txBox="1"/>
          <p:nvPr/>
        </p:nvSpPr>
        <p:spPr>
          <a:xfrm>
            <a:off x="731879" y="3858106"/>
            <a:ext cx="2058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Student 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DFB7E1-F58C-4A5D-8A7F-8525EDF466B3}"/>
              </a:ext>
            </a:extLst>
          </p:cNvPr>
          <p:cNvSpPr txBox="1"/>
          <p:nvPr/>
        </p:nvSpPr>
        <p:spPr>
          <a:xfrm>
            <a:off x="3279008" y="2921577"/>
            <a:ext cx="1043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Ask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53B4AF-E29A-423E-A944-E71F27C5890E}"/>
              </a:ext>
            </a:extLst>
          </p:cNvPr>
          <p:cNvSpPr txBox="1"/>
          <p:nvPr/>
        </p:nvSpPr>
        <p:spPr>
          <a:xfrm>
            <a:off x="3279008" y="3888883"/>
            <a:ext cx="2270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Give directions  </a:t>
            </a:r>
          </a:p>
        </p:txBody>
      </p:sp>
      <p:pic>
        <p:nvPicPr>
          <p:cNvPr id="1026" name="Picture 2" descr="Subscribe To Our Mailing List - Iconos De Personas Png Clipart (#657755) -  PinClipart">
            <a:extLst>
              <a:ext uri="{FF2B5EF4-FFF2-40B4-BE49-F238E27FC236}">
                <a16:creationId xmlns:a16="http://schemas.microsoft.com/office/drawing/2014/main" id="{A5DD0EB8-C65E-4794-A3B5-2CD2550333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9545" y1="54839" x2="49545" y2="54839"/>
                        <a14:foregroundMark x1="51136" y1="74194" x2="51136" y2="74194"/>
                        <a14:foregroundMark x1="67727" y1="59516" x2="67727" y2="59516"/>
                        <a14:foregroundMark x1="67727" y1="59516" x2="67727" y2="59516"/>
                        <a14:foregroundMark x1="48977" y1="65968" x2="48977" y2="65968"/>
                        <a14:foregroundMark x1="49091" y1="65806" x2="49091" y2="65806"/>
                        <a14:foregroundMark x1="49091" y1="65806" x2="49091" y2="65806"/>
                        <a14:foregroundMark x1="48977" y1="65484" x2="48977" y2="65484"/>
                        <a14:foregroundMark x1="48977" y1="65484" x2="48977" y2="65484"/>
                        <a14:foregroundMark x1="48977" y1="65484" x2="48977" y2="65484"/>
                        <a14:foregroundMark x1="48864" y1="66129" x2="48864" y2="66129"/>
                        <a14:foregroundMark x1="48977" y1="65161" x2="48977" y2="65161"/>
                        <a14:foregroundMark x1="48977" y1="65323" x2="48977" y2="65323"/>
                        <a14:foregroundMark x1="48977" y1="65323" x2="48977" y2="65323"/>
                        <a14:foregroundMark x1="48750" y1="65323" x2="48750" y2="65323"/>
                        <a14:foregroundMark x1="51591" y1="66290" x2="51591" y2="66290"/>
                        <a14:foregroundMark x1="50795" y1="65806" x2="50795" y2="65806"/>
                        <a14:foregroundMark x1="51364" y1="66129" x2="51364" y2="66129"/>
                        <a14:foregroundMark x1="52045" y1="66129" x2="52045" y2="66129"/>
                        <a14:foregroundMark x1="52045" y1="66129" x2="52045" y2="66129"/>
                        <a14:foregroundMark x1="52045" y1="66129" x2="52045" y2="66129"/>
                        <a14:foregroundMark x1="51250" y1="65968" x2="51250" y2="65968"/>
                        <a14:foregroundMark x1="51591" y1="65968" x2="51591" y2="65968"/>
                        <a14:foregroundMark x1="51591" y1="65968" x2="51591" y2="65968"/>
                        <a14:foregroundMark x1="52045" y1="66452" x2="52045" y2="66452"/>
                        <a14:foregroundMark x1="51818" y1="66290" x2="51818" y2="66290"/>
                        <a14:foregroundMark x1="51705" y1="66129" x2="51705" y2="66129"/>
                        <a14:foregroundMark x1="51705" y1="66129" x2="51705" y2="66129"/>
                        <a14:foregroundMark x1="51705" y1="66129" x2="51705" y2="66129"/>
                        <a14:foregroundMark x1="51705" y1="66129" x2="51705" y2="66129"/>
                        <a14:foregroundMark x1="51364" y1="66129" x2="51364" y2="66129"/>
                        <a14:foregroundMark x1="51477" y1="66129" x2="51477" y2="66129"/>
                        <a14:foregroundMark x1="51591" y1="66129" x2="51591" y2="66129"/>
                        <a14:foregroundMark x1="51591" y1="66129" x2="51591" y2="66129"/>
                        <a14:foregroundMark x1="52045" y1="65806" x2="52045" y2="65806"/>
                        <a14:foregroundMark x1="52045" y1="65806" x2="52045" y2="65806"/>
                        <a14:foregroundMark x1="52045" y1="65806" x2="52045" y2="65806"/>
                        <a14:foregroundMark x1="51818" y1="66290" x2="51818" y2="66290"/>
                        <a14:foregroundMark x1="51477" y1="66290" x2="51477" y2="66290"/>
                        <a14:foregroundMark x1="51477" y1="66290" x2="51477" y2="66290"/>
                        <a14:foregroundMark x1="51477" y1="66290" x2="51932" y2="66290"/>
                        <a14:foregroundMark x1="51932" y1="66290" x2="51932" y2="66290"/>
                        <a14:foregroundMark x1="49545" y1="65645" x2="49545" y2="65645"/>
                        <a14:foregroundMark x1="49545" y1="65645" x2="49545" y2="65645"/>
                        <a14:foregroundMark x1="49432" y1="65645" x2="49432" y2="65645"/>
                        <a14:foregroundMark x1="48977" y1="65645" x2="48977" y2="65645"/>
                        <a14:foregroundMark x1="48864" y1="65645" x2="48864" y2="65645"/>
                        <a14:foregroundMark x1="48864" y1="65645" x2="48864" y2="65645"/>
                        <a14:foregroundMark x1="48864" y1="65645" x2="48864" y2="65645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205" y1="65806" x2="49205" y2="65806"/>
                        <a14:foregroundMark x1="49205" y1="65806" x2="49205" y2="65806"/>
                        <a14:foregroundMark x1="49205" y1="65806" x2="49205" y2="65806"/>
                        <a14:foregroundMark x1="48864" y1="65806" x2="48864" y2="65806"/>
                        <a14:foregroundMark x1="48864" y1="64839" x2="48864" y2="64839"/>
                        <a14:foregroundMark x1="48977" y1="64839" x2="48977" y2="64839"/>
                        <a14:foregroundMark x1="49091" y1="65645" x2="49091" y2="65645"/>
                        <a14:foregroundMark x1="49091" y1="65645" x2="49091" y2="65645"/>
                        <a14:foregroundMark x1="48750" y1="65645" x2="48750" y2="65645"/>
                        <a14:foregroundMark x1="48977" y1="64839" x2="48977" y2="64839"/>
                        <a14:foregroundMark x1="48977" y1="64839" x2="48977" y2="64839"/>
                        <a14:foregroundMark x1="49545" y1="65161" x2="49773" y2="65484"/>
                        <a14:foregroundMark x1="50000" y1="65645" x2="50000" y2="65645"/>
                        <a14:foregroundMark x1="50000" y1="65645" x2="50000" y2="65645"/>
                        <a14:foregroundMark x1="50568" y1="65806" x2="50568" y2="65806"/>
                        <a14:foregroundMark x1="48523" y1="65645" x2="48523" y2="65645"/>
                        <a14:foregroundMark x1="47955" y1="65645" x2="47955" y2="65645"/>
                        <a14:foregroundMark x1="47955" y1="65645" x2="47955" y2="65645"/>
                        <a14:foregroundMark x1="49091" y1="66129" x2="49091" y2="66129"/>
                        <a14:foregroundMark x1="49091" y1="66129" x2="49091" y2="66129"/>
                        <a14:foregroundMark x1="49091" y1="65968" x2="49091" y2="65968"/>
                        <a14:foregroundMark x1="48750" y1="65968" x2="48750" y2="65968"/>
                        <a14:foregroundMark x1="48750" y1="65806" x2="48750" y2="65806"/>
                        <a14:foregroundMark x1="48750" y1="65806" x2="48750" y2="65806"/>
                        <a14:foregroundMark x1="48750" y1="65484" x2="48750" y2="65484"/>
                        <a14:foregroundMark x1="48864" y1="65484" x2="48864" y2="65484"/>
                        <a14:foregroundMark x1="48864" y1="65484" x2="48864" y2="65484"/>
                        <a14:foregroundMark x1="48864" y1="65484" x2="48864" y2="65484"/>
                        <a14:foregroundMark x1="48864" y1="65968" x2="48864" y2="65968"/>
                        <a14:foregroundMark x1="48864" y1="65968" x2="48864" y2="65968"/>
                        <a14:foregroundMark x1="48977" y1="65806" x2="48977" y2="65806"/>
                        <a14:foregroundMark x1="48977" y1="65484" x2="48977" y2="65484"/>
                        <a14:foregroundMark x1="48977" y1="65161" x2="48977" y2="65161"/>
                        <a14:foregroundMark x1="48977" y1="65161" x2="48977" y2="65161"/>
                        <a14:foregroundMark x1="48636" y1="66129" x2="48636" y2="66129"/>
                        <a14:foregroundMark x1="48636" y1="65484" x2="48636" y2="65484"/>
                        <a14:foregroundMark x1="48636" y1="65484" x2="48636" y2="65484"/>
                        <a14:backgroundMark x1="70455" y1="60484" x2="70455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65227" y1="49677" x2="65227" y2="49677"/>
                        <a14:backgroundMark x1="65227" y1="49677" x2="65227" y2="49677"/>
                        <a14:backgroundMark x1="65227" y1="49677" x2="65227" y2="49677"/>
                        <a14:backgroundMark x1="63750" y1="53710" x2="62727" y2="55645"/>
                        <a14:backgroundMark x1="62386" y1="55968" x2="62273" y2="56613"/>
                        <a14:backgroundMark x1="61932" y1="58387" x2="61932" y2="59355"/>
                        <a14:backgroundMark x1="62045" y1="62903" x2="62273" y2="63710"/>
                        <a14:backgroundMark x1="63750" y1="65968" x2="65455" y2="68387"/>
                        <a14:backgroundMark x1="67614" y1="71290" x2="68409" y2="72742"/>
                        <a14:backgroundMark x1="68977" y1="73710" x2="69432" y2="75484"/>
                        <a14:backgroundMark x1="70000" y1="77258" x2="70341" y2="78226"/>
                        <a14:backgroundMark x1="71932" y1="79516" x2="72614" y2="80000"/>
                        <a14:backgroundMark x1="75909" y1="79355" x2="75909" y2="79355"/>
                        <a14:backgroundMark x1="78523" y1="76129" x2="78523" y2="76129"/>
                        <a14:backgroundMark x1="82841" y1="73710" x2="82841" y2="73710"/>
                        <a14:backgroundMark x1="84205" y1="73065" x2="84205" y2="73065"/>
                        <a14:backgroundMark x1="85568" y1="69516" x2="85682" y2="68387"/>
                        <a14:backgroundMark x1="85227" y1="61129" x2="85000" y2="59677"/>
                        <a14:backgroundMark x1="83636" y1="55645" x2="83409" y2="55323"/>
                        <a14:backgroundMark x1="75341" y1="50000" x2="75341" y2="50000"/>
                        <a14:backgroundMark x1="71818" y1="46935" x2="71364" y2="46774"/>
                        <a14:backgroundMark x1="64886" y1="44516" x2="64432" y2="44516"/>
                        <a14:backgroundMark x1="62841" y1="44516" x2="62841" y2="44516"/>
                        <a14:backgroundMark x1="60682" y1="44516" x2="60682" y2="44516"/>
                        <a14:backgroundMark x1="59432" y1="44516" x2="59432" y2="44516"/>
                        <a14:backgroundMark x1="57727" y1="44516" x2="57727" y2="44516"/>
                        <a14:backgroundMark x1="56705" y1="43548" x2="56705" y2="43548"/>
                        <a14:backgroundMark x1="56023" y1="43548" x2="56023" y2="43548"/>
                        <a14:backgroundMark x1="59773" y1="49032" x2="59773" y2="49032"/>
                        <a14:backgroundMark x1="59091" y1="49032" x2="59091" y2="49032"/>
                        <a14:backgroundMark x1="59091" y1="49032" x2="59091" y2="49032"/>
                        <a14:backgroundMark x1="59773" y1="55000" x2="59773" y2="55645"/>
                        <a14:backgroundMark x1="59773" y1="59355" x2="59773" y2="59839"/>
                        <a14:backgroundMark x1="59773" y1="60000" x2="59773" y2="60000"/>
                        <a14:backgroundMark x1="59773" y1="60968" x2="59773" y2="60968"/>
                        <a14:backgroundMark x1="59545" y1="61774" x2="59432" y2="62258"/>
                        <a14:backgroundMark x1="59318" y1="64032" x2="59318" y2="65000"/>
                        <a14:backgroundMark x1="63409" y1="69194" x2="63409" y2="69194"/>
                        <a14:backgroundMark x1="64432" y1="70323" x2="64545" y2="70806"/>
                        <a14:backgroundMark x1="64773" y1="71290" x2="65114" y2="71774"/>
                        <a14:backgroundMark x1="65682" y1="73065" x2="66023" y2="74032"/>
                        <a14:backgroundMark x1="66818" y1="76774" x2="66818" y2="77258"/>
                        <a14:backgroundMark x1="67045" y1="77903" x2="67386" y2="79032"/>
                        <a14:backgroundMark x1="67500" y1="79677" x2="68068" y2="80645"/>
                        <a14:backgroundMark x1="68750" y1="81129" x2="69318" y2="82097"/>
                        <a14:backgroundMark x1="70000" y1="82742" x2="70000" y2="82742"/>
                        <a14:backgroundMark x1="72955" y1="82903" x2="72955" y2="82903"/>
                        <a14:backgroundMark x1="76023" y1="82097" x2="76023" y2="82097"/>
                        <a14:backgroundMark x1="48977" y1="65484" x2="48977" y2="65484"/>
                        <a14:backgroundMark x1="48409" y1="65000" x2="48409" y2="65000"/>
                        <a14:backgroundMark x1="48864" y1="65645" x2="48864" y2="65645"/>
                        <a14:backgroundMark x1="48750" y1="65645" x2="48750" y2="65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91" t="41925" r="33812" b="3976"/>
          <a:stretch/>
        </p:blipFill>
        <p:spPr bwMode="auto">
          <a:xfrm>
            <a:off x="2522752" y="2648560"/>
            <a:ext cx="692888" cy="84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ubscribe To Our Mailing List - Iconos De Personas Png Clipart (#657755) -  PinClipart">
            <a:extLst>
              <a:ext uri="{FF2B5EF4-FFF2-40B4-BE49-F238E27FC236}">
                <a16:creationId xmlns:a16="http://schemas.microsoft.com/office/drawing/2014/main" id="{8B17B7F2-F948-41CB-A98D-576FAD4041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9545" y1="54839" x2="49545" y2="54839"/>
                        <a14:foregroundMark x1="51136" y1="74194" x2="51136" y2="74194"/>
                        <a14:foregroundMark x1="67727" y1="59516" x2="67727" y2="59516"/>
                        <a14:foregroundMark x1="67727" y1="59516" x2="67727" y2="59516"/>
                        <a14:foregroundMark x1="48977" y1="65968" x2="48977" y2="65968"/>
                        <a14:foregroundMark x1="49091" y1="65806" x2="49091" y2="65806"/>
                        <a14:foregroundMark x1="49091" y1="65806" x2="49091" y2="65806"/>
                        <a14:foregroundMark x1="48977" y1="65484" x2="48977" y2="65484"/>
                        <a14:foregroundMark x1="48977" y1="65484" x2="48977" y2="65484"/>
                        <a14:foregroundMark x1="48977" y1="65484" x2="48977" y2="65484"/>
                        <a14:foregroundMark x1="48864" y1="66129" x2="48864" y2="66129"/>
                        <a14:foregroundMark x1="48977" y1="65161" x2="48977" y2="65161"/>
                        <a14:foregroundMark x1="48977" y1="65323" x2="48977" y2="65323"/>
                        <a14:foregroundMark x1="48977" y1="65323" x2="48977" y2="65323"/>
                        <a14:foregroundMark x1="48750" y1="65323" x2="48750" y2="65323"/>
                        <a14:foregroundMark x1="51591" y1="66290" x2="51591" y2="66290"/>
                        <a14:foregroundMark x1="50795" y1="65806" x2="50795" y2="65806"/>
                        <a14:foregroundMark x1="51364" y1="66129" x2="51364" y2="66129"/>
                        <a14:foregroundMark x1="52045" y1="66129" x2="52045" y2="66129"/>
                        <a14:foregroundMark x1="52045" y1="66129" x2="52045" y2="66129"/>
                        <a14:foregroundMark x1="52045" y1="66129" x2="52045" y2="66129"/>
                        <a14:foregroundMark x1="51250" y1="65968" x2="51250" y2="65968"/>
                        <a14:foregroundMark x1="51591" y1="65968" x2="51591" y2="65968"/>
                        <a14:foregroundMark x1="51591" y1="65968" x2="51591" y2="65968"/>
                        <a14:foregroundMark x1="52045" y1="66452" x2="52045" y2="66452"/>
                        <a14:foregroundMark x1="51818" y1="66290" x2="51818" y2="66290"/>
                        <a14:foregroundMark x1="51705" y1="66129" x2="51705" y2="66129"/>
                        <a14:foregroundMark x1="51705" y1="66129" x2="51705" y2="66129"/>
                        <a14:foregroundMark x1="51705" y1="66129" x2="51705" y2="66129"/>
                        <a14:foregroundMark x1="51705" y1="66129" x2="51705" y2="66129"/>
                        <a14:foregroundMark x1="51364" y1="66129" x2="51364" y2="66129"/>
                        <a14:foregroundMark x1="51477" y1="66129" x2="51477" y2="66129"/>
                        <a14:foregroundMark x1="51591" y1="66129" x2="51591" y2="66129"/>
                        <a14:foregroundMark x1="51591" y1="66129" x2="51591" y2="66129"/>
                        <a14:foregroundMark x1="52045" y1="65806" x2="52045" y2="65806"/>
                        <a14:foregroundMark x1="52045" y1="65806" x2="52045" y2="65806"/>
                        <a14:foregroundMark x1="52045" y1="65806" x2="52045" y2="65806"/>
                        <a14:foregroundMark x1="51818" y1="66290" x2="51818" y2="66290"/>
                        <a14:foregroundMark x1="51477" y1="66290" x2="51477" y2="66290"/>
                        <a14:foregroundMark x1="51477" y1="66290" x2="51477" y2="66290"/>
                        <a14:foregroundMark x1="51477" y1="66290" x2="51932" y2="66290"/>
                        <a14:foregroundMark x1="51932" y1="66290" x2="51932" y2="66290"/>
                        <a14:foregroundMark x1="49545" y1="65645" x2="49545" y2="65645"/>
                        <a14:foregroundMark x1="49545" y1="65645" x2="49545" y2="65645"/>
                        <a14:foregroundMark x1="49432" y1="65645" x2="49432" y2="65645"/>
                        <a14:foregroundMark x1="48977" y1="65645" x2="48977" y2="65645"/>
                        <a14:foregroundMark x1="48864" y1="65645" x2="48864" y2="65645"/>
                        <a14:foregroundMark x1="48864" y1="65645" x2="48864" y2="65645"/>
                        <a14:foregroundMark x1="48864" y1="65645" x2="48864" y2="65645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205" y1="65806" x2="49205" y2="65806"/>
                        <a14:foregroundMark x1="49205" y1="65806" x2="49205" y2="65806"/>
                        <a14:foregroundMark x1="49205" y1="65806" x2="49205" y2="65806"/>
                        <a14:foregroundMark x1="48864" y1="65806" x2="48864" y2="65806"/>
                        <a14:foregroundMark x1="48864" y1="64839" x2="48864" y2="64839"/>
                        <a14:foregroundMark x1="48977" y1="64839" x2="48977" y2="64839"/>
                        <a14:foregroundMark x1="49091" y1="65645" x2="49091" y2="65645"/>
                        <a14:foregroundMark x1="49091" y1="65645" x2="49091" y2="65645"/>
                        <a14:foregroundMark x1="48750" y1="65645" x2="48750" y2="65645"/>
                        <a14:foregroundMark x1="48977" y1="64839" x2="48977" y2="64839"/>
                        <a14:foregroundMark x1="48977" y1="64839" x2="48977" y2="64839"/>
                        <a14:foregroundMark x1="49545" y1="65161" x2="49773" y2="65484"/>
                        <a14:foregroundMark x1="50000" y1="65645" x2="50000" y2="65645"/>
                        <a14:foregroundMark x1="50000" y1="65645" x2="50000" y2="65645"/>
                        <a14:foregroundMark x1="50568" y1="65806" x2="50568" y2="65806"/>
                        <a14:foregroundMark x1="48523" y1="65645" x2="48523" y2="65645"/>
                        <a14:foregroundMark x1="47955" y1="65645" x2="47955" y2="65645"/>
                        <a14:foregroundMark x1="47955" y1="65645" x2="47955" y2="65645"/>
                        <a14:foregroundMark x1="49091" y1="66129" x2="49091" y2="66129"/>
                        <a14:foregroundMark x1="49091" y1="66129" x2="49091" y2="66129"/>
                        <a14:foregroundMark x1="49091" y1="65968" x2="49091" y2="65968"/>
                        <a14:foregroundMark x1="48750" y1="65968" x2="48750" y2="65968"/>
                        <a14:foregroundMark x1="48750" y1="65806" x2="48750" y2="65806"/>
                        <a14:foregroundMark x1="48750" y1="65806" x2="48750" y2="65806"/>
                        <a14:foregroundMark x1="48750" y1="65484" x2="48750" y2="65484"/>
                        <a14:foregroundMark x1="48864" y1="65484" x2="48864" y2="65484"/>
                        <a14:foregroundMark x1="48864" y1="65484" x2="48864" y2="65484"/>
                        <a14:foregroundMark x1="48864" y1="65484" x2="48864" y2="65484"/>
                        <a14:foregroundMark x1="48864" y1="65968" x2="48864" y2="65968"/>
                        <a14:foregroundMark x1="48864" y1="65968" x2="48864" y2="65968"/>
                        <a14:foregroundMark x1="48977" y1="65806" x2="48977" y2="65806"/>
                        <a14:foregroundMark x1="48977" y1="65484" x2="48977" y2="65484"/>
                        <a14:foregroundMark x1="48977" y1="65161" x2="48977" y2="65161"/>
                        <a14:foregroundMark x1="48977" y1="65161" x2="48977" y2="65161"/>
                        <a14:foregroundMark x1="48636" y1="66129" x2="48636" y2="66129"/>
                        <a14:foregroundMark x1="48636" y1="65484" x2="48636" y2="65484"/>
                        <a14:foregroundMark x1="48636" y1="65484" x2="48636" y2="65484"/>
                        <a14:backgroundMark x1="70455" y1="60484" x2="70455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65227" y1="49677" x2="65227" y2="49677"/>
                        <a14:backgroundMark x1="65227" y1="49677" x2="65227" y2="49677"/>
                        <a14:backgroundMark x1="65227" y1="49677" x2="65227" y2="49677"/>
                        <a14:backgroundMark x1="63750" y1="53710" x2="62727" y2="55645"/>
                        <a14:backgroundMark x1="62386" y1="55968" x2="62273" y2="56613"/>
                        <a14:backgroundMark x1="61932" y1="58387" x2="61932" y2="59355"/>
                        <a14:backgroundMark x1="62045" y1="62903" x2="62273" y2="63710"/>
                        <a14:backgroundMark x1="63750" y1="65968" x2="65455" y2="68387"/>
                        <a14:backgroundMark x1="67614" y1="71290" x2="68409" y2="72742"/>
                        <a14:backgroundMark x1="68977" y1="73710" x2="69432" y2="75484"/>
                        <a14:backgroundMark x1="70000" y1="77258" x2="70341" y2="78226"/>
                        <a14:backgroundMark x1="71932" y1="79516" x2="72614" y2="80000"/>
                        <a14:backgroundMark x1="75909" y1="79355" x2="75909" y2="79355"/>
                        <a14:backgroundMark x1="78523" y1="76129" x2="78523" y2="76129"/>
                        <a14:backgroundMark x1="82841" y1="73710" x2="82841" y2="73710"/>
                        <a14:backgroundMark x1="84205" y1="73065" x2="84205" y2="73065"/>
                        <a14:backgroundMark x1="85568" y1="69516" x2="85682" y2="68387"/>
                        <a14:backgroundMark x1="85227" y1="61129" x2="85000" y2="59677"/>
                        <a14:backgroundMark x1="83636" y1="55645" x2="83409" y2="55323"/>
                        <a14:backgroundMark x1="75341" y1="50000" x2="75341" y2="50000"/>
                        <a14:backgroundMark x1="71818" y1="46935" x2="71364" y2="46774"/>
                        <a14:backgroundMark x1="64886" y1="44516" x2="64432" y2="44516"/>
                        <a14:backgroundMark x1="62841" y1="44516" x2="62841" y2="44516"/>
                        <a14:backgroundMark x1="60682" y1="44516" x2="60682" y2="44516"/>
                        <a14:backgroundMark x1="59432" y1="44516" x2="59432" y2="44516"/>
                        <a14:backgroundMark x1="57727" y1="44516" x2="57727" y2="44516"/>
                        <a14:backgroundMark x1="56705" y1="43548" x2="56705" y2="43548"/>
                        <a14:backgroundMark x1="56023" y1="43548" x2="56023" y2="43548"/>
                        <a14:backgroundMark x1="59773" y1="49032" x2="59773" y2="49032"/>
                        <a14:backgroundMark x1="59091" y1="49032" x2="59091" y2="49032"/>
                        <a14:backgroundMark x1="59091" y1="49032" x2="59091" y2="49032"/>
                        <a14:backgroundMark x1="59773" y1="55000" x2="59773" y2="55645"/>
                        <a14:backgroundMark x1="59773" y1="59355" x2="59773" y2="59839"/>
                        <a14:backgroundMark x1="59773" y1="60000" x2="59773" y2="60000"/>
                        <a14:backgroundMark x1="59773" y1="60968" x2="59773" y2="60968"/>
                        <a14:backgroundMark x1="59545" y1="61774" x2="59432" y2="62258"/>
                        <a14:backgroundMark x1="59318" y1="64032" x2="59318" y2="65000"/>
                        <a14:backgroundMark x1="63409" y1="69194" x2="63409" y2="69194"/>
                        <a14:backgroundMark x1="64432" y1="70323" x2="64545" y2="70806"/>
                        <a14:backgroundMark x1="64773" y1="71290" x2="65114" y2="71774"/>
                        <a14:backgroundMark x1="65682" y1="73065" x2="66023" y2="74032"/>
                        <a14:backgroundMark x1="66818" y1="76774" x2="66818" y2="77258"/>
                        <a14:backgroundMark x1="67045" y1="77903" x2="67386" y2="79032"/>
                        <a14:backgroundMark x1="67500" y1="79677" x2="68068" y2="80645"/>
                        <a14:backgroundMark x1="68750" y1="81129" x2="69318" y2="82097"/>
                        <a14:backgroundMark x1="70000" y1="82742" x2="70000" y2="82742"/>
                        <a14:backgroundMark x1="72955" y1="82903" x2="72955" y2="82903"/>
                        <a14:backgroundMark x1="76023" y1="82097" x2="76023" y2="82097"/>
                        <a14:backgroundMark x1="48977" y1="65484" x2="48977" y2="65484"/>
                        <a14:backgroundMark x1="48409" y1="65000" x2="48409" y2="65000"/>
                        <a14:backgroundMark x1="48864" y1="65645" x2="48864" y2="65645"/>
                        <a14:backgroundMark x1="48750" y1="65645" x2="48750" y2="65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91" t="41925" r="33812" b="3976"/>
          <a:stretch/>
        </p:blipFill>
        <p:spPr bwMode="auto">
          <a:xfrm>
            <a:off x="2522752" y="3702922"/>
            <a:ext cx="692888" cy="84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D44B4E3-F510-481D-A36C-66F6F6A68908}"/>
              </a:ext>
            </a:extLst>
          </p:cNvPr>
          <p:cNvSpPr txBox="1"/>
          <p:nvPr/>
        </p:nvSpPr>
        <p:spPr>
          <a:xfrm>
            <a:off x="731879" y="680693"/>
            <a:ext cx="4705350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/>
              <a:t>Work in pairs.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7D569A-FF35-4193-878F-48B5150F7319}"/>
              </a:ext>
            </a:extLst>
          </p:cNvPr>
          <p:cNvSpPr txBox="1"/>
          <p:nvPr/>
        </p:nvSpPr>
        <p:spPr>
          <a:xfrm>
            <a:off x="731879" y="1065742"/>
            <a:ext cx="4705350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/>
              <a:t>3 mins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A3AFDB-8591-4DC5-8EB0-2366596226F1}"/>
              </a:ext>
            </a:extLst>
          </p:cNvPr>
          <p:cNvSpPr txBox="1"/>
          <p:nvPr/>
        </p:nvSpPr>
        <p:spPr>
          <a:xfrm>
            <a:off x="731879" y="1436359"/>
            <a:ext cx="4705350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/>
              <a:t>Choose a place around your school.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2C2E25-5589-4AA8-9B30-D549CDCA7416}"/>
              </a:ext>
            </a:extLst>
          </p:cNvPr>
          <p:cNvSpPr txBox="1"/>
          <p:nvPr/>
        </p:nvSpPr>
        <p:spPr>
          <a:xfrm>
            <a:off x="731879" y="1881914"/>
            <a:ext cx="4705350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/>
              <a:t>Ask for and give directions to the place.  </a:t>
            </a:r>
          </a:p>
        </p:txBody>
      </p:sp>
      <p:pic>
        <p:nvPicPr>
          <p:cNvPr id="20" name="3 Minute Timer">
            <a:hlinkClick r:id="" action="ppaction://media"/>
            <a:extLst>
              <a:ext uri="{FF2B5EF4-FFF2-40B4-BE49-F238E27FC236}">
                <a16:creationId xmlns:a16="http://schemas.microsoft.com/office/drawing/2014/main" id="{D3475EC6-3631-46E3-AC00-1C385083BC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38233" y="698388"/>
            <a:ext cx="2905760" cy="1634490"/>
          </a:xfrm>
          <a:prstGeom prst="rect">
            <a:avLst/>
          </a:prstGeom>
        </p:spPr>
      </p:pic>
      <p:pic>
        <p:nvPicPr>
          <p:cNvPr id="1028" name="Picture 4" descr="Exchange Transparent Background Png - Exchange Png Clipart (#1345124) -  PikPng">
            <a:extLst>
              <a:ext uri="{FF2B5EF4-FFF2-40B4-BE49-F238E27FC236}">
                <a16:creationId xmlns:a16="http://schemas.microsoft.com/office/drawing/2014/main" id="{C5A91991-8479-49BD-9617-EA2FAB85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228" b="90000" l="2262" r="95000">
                        <a14:foregroundMark x1="14167" y1="30506" x2="14167" y2="30506"/>
                        <a14:foregroundMark x1="7143" y1="26203" x2="7143" y2="26203"/>
                        <a14:foregroundMark x1="3452" y1="26076" x2="3452" y2="26076"/>
                        <a14:foregroundMark x1="28690" y1="8481" x2="28690" y2="8481"/>
                        <a14:foregroundMark x1="41786" y1="73038" x2="41786" y2="73038"/>
                        <a14:foregroundMark x1="41786" y1="73038" x2="41786" y2="73038"/>
                        <a14:foregroundMark x1="95119" y1="74937" x2="95119" y2="74937"/>
                        <a14:foregroundMark x1="2619" y1="25443" x2="2619" y2="25443"/>
                        <a14:foregroundMark x1="2262" y1="25949" x2="2262" y2="25949"/>
                        <a14:foregroundMark x1="2619" y1="25190" x2="2619" y2="25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96893" y="3009802"/>
            <a:ext cx="1037648" cy="97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4875C61-8376-495E-9613-82A79E8AAC96}"/>
              </a:ext>
            </a:extLst>
          </p:cNvPr>
          <p:cNvSpPr txBox="1"/>
          <p:nvPr/>
        </p:nvSpPr>
        <p:spPr>
          <a:xfrm>
            <a:off x="6934716" y="3236142"/>
            <a:ext cx="1992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take turns</a:t>
            </a:r>
          </a:p>
        </p:txBody>
      </p:sp>
    </p:spTree>
    <p:extLst>
      <p:ext uri="{BB962C8B-B14F-4D97-AF65-F5344CB8AC3E}">
        <p14:creationId xmlns:p14="http://schemas.microsoft.com/office/powerpoint/2010/main" val="196320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7" grpId="0"/>
      <p:bldP spid="19" grpId="0"/>
      <p:bldP spid="21" grpId="0"/>
      <p:bldP spid="23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DA099-E455-4796-9010-47AEF026F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7485" y="1827513"/>
            <a:ext cx="5987330" cy="1104000"/>
          </a:xfrm>
        </p:spPr>
        <p:txBody>
          <a:bodyPr/>
          <a:lstStyle/>
          <a:p>
            <a:r>
              <a:rPr lang="en-US" sz="6000" dirty="0">
                <a:solidFill>
                  <a:schemeClr val="accent5">
                    <a:lumMod val="75000"/>
                  </a:schemeClr>
                </a:solidFill>
              </a:rPr>
              <a:t>An audio guide to a place</a:t>
            </a:r>
          </a:p>
        </p:txBody>
      </p:sp>
    </p:spTree>
    <p:extLst>
      <p:ext uri="{BB962C8B-B14F-4D97-AF65-F5344CB8AC3E}">
        <p14:creationId xmlns:p14="http://schemas.microsoft.com/office/powerpoint/2010/main" val="2467437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173;p55">
            <a:extLst>
              <a:ext uri="{FF2B5EF4-FFF2-40B4-BE49-F238E27FC236}">
                <a16:creationId xmlns:a16="http://schemas.microsoft.com/office/drawing/2014/main" id="{6275680A-1699-4671-A2D0-7824ADDC617C}"/>
              </a:ext>
            </a:extLst>
          </p:cNvPr>
          <p:cNvGrpSpPr/>
          <p:nvPr/>
        </p:nvGrpSpPr>
        <p:grpSpPr>
          <a:xfrm>
            <a:off x="809968" y="1485429"/>
            <a:ext cx="1893475" cy="3257781"/>
            <a:chOff x="7681125" y="1795825"/>
            <a:chExt cx="1175775" cy="2161625"/>
          </a:xfrm>
        </p:grpSpPr>
        <p:sp>
          <p:nvSpPr>
            <p:cNvPr id="6" name="Google Shape;1174;p55">
              <a:extLst>
                <a:ext uri="{FF2B5EF4-FFF2-40B4-BE49-F238E27FC236}">
                  <a16:creationId xmlns:a16="http://schemas.microsoft.com/office/drawing/2014/main" id="{C5FAF44E-7E20-4D89-A305-2576AD632225}"/>
                </a:ext>
              </a:extLst>
            </p:cNvPr>
            <p:cNvSpPr/>
            <p:nvPr/>
          </p:nvSpPr>
          <p:spPr>
            <a:xfrm>
              <a:off x="7736775" y="3685775"/>
              <a:ext cx="143500" cy="135750"/>
            </a:xfrm>
            <a:custGeom>
              <a:avLst/>
              <a:gdLst/>
              <a:ahLst/>
              <a:cxnLst/>
              <a:rect l="l" t="t" r="r" b="b"/>
              <a:pathLst>
                <a:path w="5740" h="5430" extrusionOk="0">
                  <a:moveTo>
                    <a:pt x="4061" y="0"/>
                  </a:moveTo>
                  <a:lnTo>
                    <a:pt x="1" y="3739"/>
                  </a:lnTo>
                  <a:lnTo>
                    <a:pt x="1680" y="5430"/>
                  </a:lnTo>
                  <a:lnTo>
                    <a:pt x="5740" y="1691"/>
                  </a:lnTo>
                  <a:lnTo>
                    <a:pt x="4061" y="0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175;p55">
              <a:extLst>
                <a:ext uri="{FF2B5EF4-FFF2-40B4-BE49-F238E27FC236}">
                  <a16:creationId xmlns:a16="http://schemas.microsoft.com/office/drawing/2014/main" id="{DF4CEDD1-84C0-4520-B8DE-B5AD6BBB4613}"/>
                </a:ext>
              </a:extLst>
            </p:cNvPr>
            <p:cNvSpPr/>
            <p:nvPr/>
          </p:nvSpPr>
          <p:spPr>
            <a:xfrm>
              <a:off x="7681125" y="3769600"/>
              <a:ext cx="156850" cy="170825"/>
            </a:xfrm>
            <a:custGeom>
              <a:avLst/>
              <a:gdLst/>
              <a:ahLst/>
              <a:cxnLst/>
              <a:rect l="l" t="t" r="r" b="b"/>
              <a:pathLst>
                <a:path w="6274" h="6833" extrusionOk="0">
                  <a:moveTo>
                    <a:pt x="2156" y="0"/>
                  </a:moveTo>
                  <a:cubicBezTo>
                    <a:pt x="2119" y="0"/>
                    <a:pt x="2082" y="10"/>
                    <a:pt x="2048" y="29"/>
                  </a:cubicBezTo>
                  <a:lnTo>
                    <a:pt x="215" y="1195"/>
                  </a:lnTo>
                  <a:cubicBezTo>
                    <a:pt x="48" y="1291"/>
                    <a:pt x="0" y="1517"/>
                    <a:pt x="108" y="1672"/>
                  </a:cubicBezTo>
                  <a:cubicBezTo>
                    <a:pt x="119" y="1696"/>
                    <a:pt x="131" y="1719"/>
                    <a:pt x="155" y="1743"/>
                  </a:cubicBezTo>
                  <a:cubicBezTo>
                    <a:pt x="822" y="2386"/>
                    <a:pt x="1346" y="2839"/>
                    <a:pt x="2167" y="3672"/>
                  </a:cubicBezTo>
                  <a:cubicBezTo>
                    <a:pt x="2679" y="4184"/>
                    <a:pt x="4156" y="5791"/>
                    <a:pt x="4858" y="6506"/>
                  </a:cubicBezTo>
                  <a:cubicBezTo>
                    <a:pt x="5096" y="6743"/>
                    <a:pt x="5343" y="6832"/>
                    <a:pt x="5558" y="6832"/>
                  </a:cubicBezTo>
                  <a:cubicBezTo>
                    <a:pt x="5978" y="6832"/>
                    <a:pt x="6274" y="6492"/>
                    <a:pt x="6132" y="6256"/>
                  </a:cubicBezTo>
                  <a:cubicBezTo>
                    <a:pt x="5132" y="4672"/>
                    <a:pt x="4549" y="3291"/>
                    <a:pt x="4513" y="2505"/>
                  </a:cubicBezTo>
                  <a:cubicBezTo>
                    <a:pt x="4513" y="2362"/>
                    <a:pt x="4441" y="2219"/>
                    <a:pt x="4334" y="2112"/>
                  </a:cubicBezTo>
                  <a:lnTo>
                    <a:pt x="2310" y="64"/>
                  </a:lnTo>
                  <a:cubicBezTo>
                    <a:pt x="2267" y="22"/>
                    <a:pt x="2212" y="0"/>
                    <a:pt x="21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76;p55">
              <a:extLst>
                <a:ext uri="{FF2B5EF4-FFF2-40B4-BE49-F238E27FC236}">
                  <a16:creationId xmlns:a16="http://schemas.microsoft.com/office/drawing/2014/main" id="{9FE16FA0-5FCB-4869-A086-884B85EF5550}"/>
                </a:ext>
              </a:extLst>
            </p:cNvPr>
            <p:cNvSpPr/>
            <p:nvPr/>
          </p:nvSpPr>
          <p:spPr>
            <a:xfrm>
              <a:off x="7786200" y="3829125"/>
              <a:ext cx="28900" cy="20725"/>
            </a:xfrm>
            <a:custGeom>
              <a:avLst/>
              <a:gdLst/>
              <a:ahLst/>
              <a:cxnLst/>
              <a:rect l="l" t="t" r="r" b="b"/>
              <a:pathLst>
                <a:path w="1156" h="829" extrusionOk="0">
                  <a:moveTo>
                    <a:pt x="179" y="148"/>
                  </a:moveTo>
                  <a:cubicBezTo>
                    <a:pt x="465" y="207"/>
                    <a:pt x="738" y="327"/>
                    <a:pt x="988" y="493"/>
                  </a:cubicBezTo>
                  <a:cubicBezTo>
                    <a:pt x="1000" y="505"/>
                    <a:pt x="1024" y="529"/>
                    <a:pt x="1024" y="553"/>
                  </a:cubicBezTo>
                  <a:cubicBezTo>
                    <a:pt x="1036" y="565"/>
                    <a:pt x="1036" y="588"/>
                    <a:pt x="1000" y="624"/>
                  </a:cubicBezTo>
                  <a:cubicBezTo>
                    <a:pt x="953" y="684"/>
                    <a:pt x="881" y="719"/>
                    <a:pt x="810" y="719"/>
                  </a:cubicBezTo>
                  <a:cubicBezTo>
                    <a:pt x="536" y="612"/>
                    <a:pt x="310" y="410"/>
                    <a:pt x="179" y="148"/>
                  </a:cubicBezTo>
                  <a:close/>
                  <a:moveTo>
                    <a:pt x="51" y="0"/>
                  </a:moveTo>
                  <a:cubicBezTo>
                    <a:pt x="35" y="0"/>
                    <a:pt x="21" y="9"/>
                    <a:pt x="12" y="17"/>
                  </a:cubicBezTo>
                  <a:cubicBezTo>
                    <a:pt x="0" y="41"/>
                    <a:pt x="0" y="65"/>
                    <a:pt x="12" y="88"/>
                  </a:cubicBezTo>
                  <a:cubicBezTo>
                    <a:pt x="119" y="267"/>
                    <a:pt x="238" y="434"/>
                    <a:pt x="381" y="588"/>
                  </a:cubicBezTo>
                  <a:cubicBezTo>
                    <a:pt x="488" y="708"/>
                    <a:pt x="631" y="803"/>
                    <a:pt x="798" y="827"/>
                  </a:cubicBezTo>
                  <a:cubicBezTo>
                    <a:pt x="809" y="828"/>
                    <a:pt x="820" y="828"/>
                    <a:pt x="831" y="828"/>
                  </a:cubicBezTo>
                  <a:cubicBezTo>
                    <a:pt x="929" y="828"/>
                    <a:pt x="1031" y="781"/>
                    <a:pt x="1096" y="696"/>
                  </a:cubicBezTo>
                  <a:cubicBezTo>
                    <a:pt x="1143" y="648"/>
                    <a:pt x="1155" y="577"/>
                    <a:pt x="1131" y="517"/>
                  </a:cubicBezTo>
                  <a:cubicBezTo>
                    <a:pt x="1048" y="243"/>
                    <a:pt x="167" y="17"/>
                    <a:pt x="72" y="5"/>
                  </a:cubicBezTo>
                  <a:cubicBezTo>
                    <a:pt x="65" y="2"/>
                    <a:pt x="58" y="0"/>
                    <a:pt x="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77;p55">
              <a:extLst>
                <a:ext uri="{FF2B5EF4-FFF2-40B4-BE49-F238E27FC236}">
                  <a16:creationId xmlns:a16="http://schemas.microsoft.com/office/drawing/2014/main" id="{6BB35F26-3E6D-438B-A7A4-B5AE0BBF378B}"/>
                </a:ext>
              </a:extLst>
            </p:cNvPr>
            <p:cNvSpPr/>
            <p:nvPr/>
          </p:nvSpPr>
          <p:spPr>
            <a:xfrm>
              <a:off x="7785900" y="3819075"/>
              <a:ext cx="30375" cy="13925"/>
            </a:xfrm>
            <a:custGeom>
              <a:avLst/>
              <a:gdLst/>
              <a:ahLst/>
              <a:cxnLst/>
              <a:rect l="l" t="t" r="r" b="b"/>
              <a:pathLst>
                <a:path w="1215" h="557" extrusionOk="0">
                  <a:moveTo>
                    <a:pt x="929" y="109"/>
                  </a:moveTo>
                  <a:cubicBezTo>
                    <a:pt x="977" y="109"/>
                    <a:pt x="1024" y="121"/>
                    <a:pt x="1060" y="157"/>
                  </a:cubicBezTo>
                  <a:lnTo>
                    <a:pt x="1084" y="181"/>
                  </a:lnTo>
                  <a:cubicBezTo>
                    <a:pt x="1108" y="205"/>
                    <a:pt x="1120" y="240"/>
                    <a:pt x="1096" y="276"/>
                  </a:cubicBezTo>
                  <a:cubicBezTo>
                    <a:pt x="1019" y="382"/>
                    <a:pt x="678" y="441"/>
                    <a:pt x="392" y="441"/>
                  </a:cubicBezTo>
                  <a:cubicBezTo>
                    <a:pt x="325" y="441"/>
                    <a:pt x="260" y="438"/>
                    <a:pt x="203" y="431"/>
                  </a:cubicBezTo>
                  <a:cubicBezTo>
                    <a:pt x="405" y="240"/>
                    <a:pt x="655" y="133"/>
                    <a:pt x="929" y="109"/>
                  </a:cubicBezTo>
                  <a:close/>
                  <a:moveTo>
                    <a:pt x="887" y="0"/>
                  </a:moveTo>
                  <a:cubicBezTo>
                    <a:pt x="532" y="0"/>
                    <a:pt x="47" y="408"/>
                    <a:pt x="24" y="431"/>
                  </a:cubicBezTo>
                  <a:cubicBezTo>
                    <a:pt x="12" y="443"/>
                    <a:pt x="0" y="467"/>
                    <a:pt x="0" y="479"/>
                  </a:cubicBezTo>
                  <a:cubicBezTo>
                    <a:pt x="12" y="490"/>
                    <a:pt x="24" y="490"/>
                    <a:pt x="36" y="502"/>
                  </a:cubicBezTo>
                  <a:lnTo>
                    <a:pt x="60" y="514"/>
                  </a:lnTo>
                  <a:cubicBezTo>
                    <a:pt x="146" y="542"/>
                    <a:pt x="279" y="556"/>
                    <a:pt x="425" y="556"/>
                  </a:cubicBezTo>
                  <a:cubicBezTo>
                    <a:pt x="723" y="556"/>
                    <a:pt x="1071" y="495"/>
                    <a:pt x="1167" y="359"/>
                  </a:cubicBezTo>
                  <a:cubicBezTo>
                    <a:pt x="1215" y="276"/>
                    <a:pt x="1215" y="181"/>
                    <a:pt x="1155" y="121"/>
                  </a:cubicBezTo>
                  <a:cubicBezTo>
                    <a:pt x="1096" y="50"/>
                    <a:pt x="1012" y="14"/>
                    <a:pt x="929" y="2"/>
                  </a:cubicBezTo>
                  <a:cubicBezTo>
                    <a:pt x="915" y="1"/>
                    <a:pt x="901" y="0"/>
                    <a:pt x="8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78;p55">
              <a:extLst>
                <a:ext uri="{FF2B5EF4-FFF2-40B4-BE49-F238E27FC236}">
                  <a16:creationId xmlns:a16="http://schemas.microsoft.com/office/drawing/2014/main" id="{EA2CCC55-30DD-489D-9A69-8E18DBDDAEC7}"/>
                </a:ext>
              </a:extLst>
            </p:cNvPr>
            <p:cNvSpPr/>
            <p:nvPr/>
          </p:nvSpPr>
          <p:spPr>
            <a:xfrm>
              <a:off x="8377050" y="2206700"/>
              <a:ext cx="447400" cy="315700"/>
            </a:xfrm>
            <a:custGeom>
              <a:avLst/>
              <a:gdLst/>
              <a:ahLst/>
              <a:cxnLst/>
              <a:rect l="l" t="t" r="r" b="b"/>
              <a:pathLst>
                <a:path w="17896" h="12628" extrusionOk="0">
                  <a:moveTo>
                    <a:pt x="16631" y="0"/>
                  </a:moveTo>
                  <a:cubicBezTo>
                    <a:pt x="15142" y="0"/>
                    <a:pt x="12421" y="220"/>
                    <a:pt x="12145" y="1013"/>
                  </a:cubicBezTo>
                  <a:cubicBezTo>
                    <a:pt x="11792" y="2014"/>
                    <a:pt x="7455" y="9279"/>
                    <a:pt x="6443" y="9279"/>
                  </a:cubicBezTo>
                  <a:cubicBezTo>
                    <a:pt x="6395" y="9279"/>
                    <a:pt x="6355" y="9262"/>
                    <a:pt x="6322" y="9229"/>
                  </a:cubicBezTo>
                  <a:cubicBezTo>
                    <a:pt x="5608" y="8478"/>
                    <a:pt x="1822" y="2406"/>
                    <a:pt x="1822" y="2406"/>
                  </a:cubicBezTo>
                  <a:lnTo>
                    <a:pt x="0" y="5049"/>
                  </a:lnTo>
                  <a:cubicBezTo>
                    <a:pt x="0" y="5049"/>
                    <a:pt x="3327" y="12627"/>
                    <a:pt x="6490" y="12627"/>
                  </a:cubicBezTo>
                  <a:cubicBezTo>
                    <a:pt x="6577" y="12627"/>
                    <a:pt x="6664" y="12622"/>
                    <a:pt x="6751" y="12610"/>
                  </a:cubicBezTo>
                  <a:cubicBezTo>
                    <a:pt x="9990" y="12158"/>
                    <a:pt x="12740" y="3299"/>
                    <a:pt x="12740" y="3299"/>
                  </a:cubicBezTo>
                  <a:cubicBezTo>
                    <a:pt x="12740" y="3299"/>
                    <a:pt x="13098" y="3313"/>
                    <a:pt x="13607" y="3313"/>
                  </a:cubicBezTo>
                  <a:cubicBezTo>
                    <a:pt x="14600" y="3313"/>
                    <a:pt x="16166" y="3261"/>
                    <a:pt x="16764" y="2954"/>
                  </a:cubicBezTo>
                  <a:cubicBezTo>
                    <a:pt x="17669" y="2478"/>
                    <a:pt x="17895" y="192"/>
                    <a:pt x="17574" y="61"/>
                  </a:cubicBezTo>
                  <a:cubicBezTo>
                    <a:pt x="17490" y="25"/>
                    <a:pt x="17130" y="0"/>
                    <a:pt x="16631" y="0"/>
                  </a:cubicBez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79;p55">
              <a:extLst>
                <a:ext uri="{FF2B5EF4-FFF2-40B4-BE49-F238E27FC236}">
                  <a16:creationId xmlns:a16="http://schemas.microsoft.com/office/drawing/2014/main" id="{7404C330-E50F-426A-987A-3040B0052FBB}"/>
                </a:ext>
              </a:extLst>
            </p:cNvPr>
            <p:cNvSpPr/>
            <p:nvPr/>
          </p:nvSpPr>
          <p:spPr>
            <a:xfrm>
              <a:off x="8336550" y="2191825"/>
              <a:ext cx="153925" cy="260475"/>
            </a:xfrm>
            <a:custGeom>
              <a:avLst/>
              <a:gdLst/>
              <a:ahLst/>
              <a:cxnLst/>
              <a:rect l="l" t="t" r="r" b="b"/>
              <a:pathLst>
                <a:path w="6157" h="10419" extrusionOk="0">
                  <a:moveTo>
                    <a:pt x="668" y="1"/>
                  </a:moveTo>
                  <a:lnTo>
                    <a:pt x="1" y="7180"/>
                  </a:lnTo>
                  <a:lnTo>
                    <a:pt x="3418" y="10419"/>
                  </a:lnTo>
                  <a:lnTo>
                    <a:pt x="6156" y="6835"/>
                  </a:lnTo>
                  <a:cubicBezTo>
                    <a:pt x="6156" y="6835"/>
                    <a:pt x="3049" y="418"/>
                    <a:pt x="6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80;p55">
              <a:extLst>
                <a:ext uri="{FF2B5EF4-FFF2-40B4-BE49-F238E27FC236}">
                  <a16:creationId xmlns:a16="http://schemas.microsoft.com/office/drawing/2014/main" id="{8F116D7D-2CB7-4063-BE52-93E3B278B287}"/>
                </a:ext>
              </a:extLst>
            </p:cNvPr>
            <p:cNvSpPr/>
            <p:nvPr/>
          </p:nvSpPr>
          <p:spPr>
            <a:xfrm>
              <a:off x="7805550" y="2715700"/>
              <a:ext cx="531025" cy="1045100"/>
            </a:xfrm>
            <a:custGeom>
              <a:avLst/>
              <a:gdLst/>
              <a:ahLst/>
              <a:cxnLst/>
              <a:rect l="l" t="t" r="r" b="b"/>
              <a:pathLst>
                <a:path w="21241" h="41804" extrusionOk="0">
                  <a:moveTo>
                    <a:pt x="21241" y="1"/>
                  </a:moveTo>
                  <a:lnTo>
                    <a:pt x="10621" y="3489"/>
                  </a:lnTo>
                  <a:cubicBezTo>
                    <a:pt x="10621" y="3489"/>
                    <a:pt x="10109" y="16289"/>
                    <a:pt x="8585" y="22480"/>
                  </a:cubicBezTo>
                  <a:cubicBezTo>
                    <a:pt x="7049" y="28671"/>
                    <a:pt x="0" y="38708"/>
                    <a:pt x="0" y="38708"/>
                  </a:cubicBezTo>
                  <a:lnTo>
                    <a:pt x="2512" y="41804"/>
                  </a:lnTo>
                  <a:cubicBezTo>
                    <a:pt x="2512" y="41804"/>
                    <a:pt x="7930" y="37470"/>
                    <a:pt x="11775" y="29219"/>
                  </a:cubicBezTo>
                  <a:cubicBezTo>
                    <a:pt x="15621" y="20968"/>
                    <a:pt x="21241" y="1"/>
                    <a:pt x="2124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81;p55">
              <a:extLst>
                <a:ext uri="{FF2B5EF4-FFF2-40B4-BE49-F238E27FC236}">
                  <a16:creationId xmlns:a16="http://schemas.microsoft.com/office/drawing/2014/main" id="{002B723D-C9F8-477D-90F2-5366ED337F8A}"/>
                </a:ext>
              </a:extLst>
            </p:cNvPr>
            <p:cNvSpPr/>
            <p:nvPr/>
          </p:nvSpPr>
          <p:spPr>
            <a:xfrm>
              <a:off x="7805550" y="2715700"/>
              <a:ext cx="531025" cy="1045100"/>
            </a:xfrm>
            <a:custGeom>
              <a:avLst/>
              <a:gdLst/>
              <a:ahLst/>
              <a:cxnLst/>
              <a:rect l="l" t="t" r="r" b="b"/>
              <a:pathLst>
                <a:path w="21241" h="41804" extrusionOk="0">
                  <a:moveTo>
                    <a:pt x="21241" y="1"/>
                  </a:moveTo>
                  <a:lnTo>
                    <a:pt x="10621" y="3489"/>
                  </a:lnTo>
                  <a:cubicBezTo>
                    <a:pt x="10621" y="3489"/>
                    <a:pt x="10109" y="16289"/>
                    <a:pt x="8585" y="22480"/>
                  </a:cubicBezTo>
                  <a:cubicBezTo>
                    <a:pt x="7049" y="28671"/>
                    <a:pt x="0" y="38708"/>
                    <a:pt x="0" y="38708"/>
                  </a:cubicBezTo>
                  <a:lnTo>
                    <a:pt x="2512" y="41804"/>
                  </a:lnTo>
                  <a:cubicBezTo>
                    <a:pt x="2512" y="41804"/>
                    <a:pt x="7930" y="37470"/>
                    <a:pt x="11775" y="29219"/>
                  </a:cubicBezTo>
                  <a:cubicBezTo>
                    <a:pt x="15621" y="20968"/>
                    <a:pt x="21241" y="1"/>
                    <a:pt x="21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82;p55">
              <a:extLst>
                <a:ext uri="{FF2B5EF4-FFF2-40B4-BE49-F238E27FC236}">
                  <a16:creationId xmlns:a16="http://schemas.microsoft.com/office/drawing/2014/main" id="{A5F1E0A8-65F0-4ADC-B0EB-87807C77EA11}"/>
                </a:ext>
              </a:extLst>
            </p:cNvPr>
            <p:cNvSpPr/>
            <p:nvPr/>
          </p:nvSpPr>
          <p:spPr>
            <a:xfrm>
              <a:off x="8338950" y="3744400"/>
              <a:ext cx="95575" cy="151250"/>
            </a:xfrm>
            <a:custGeom>
              <a:avLst/>
              <a:gdLst/>
              <a:ahLst/>
              <a:cxnLst/>
              <a:rect l="l" t="t" r="r" b="b"/>
              <a:pathLst>
                <a:path w="3823" h="6050" extrusionOk="0">
                  <a:moveTo>
                    <a:pt x="2262" y="1"/>
                  </a:moveTo>
                  <a:lnTo>
                    <a:pt x="0" y="751"/>
                  </a:lnTo>
                  <a:lnTo>
                    <a:pt x="1560" y="6049"/>
                  </a:lnTo>
                  <a:lnTo>
                    <a:pt x="3822" y="5299"/>
                  </a:lnTo>
                  <a:lnTo>
                    <a:pt x="2262" y="1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83;p55">
              <a:extLst>
                <a:ext uri="{FF2B5EF4-FFF2-40B4-BE49-F238E27FC236}">
                  <a16:creationId xmlns:a16="http://schemas.microsoft.com/office/drawing/2014/main" id="{6A41F6C1-EF7A-41AD-B962-6A08308F9755}"/>
                </a:ext>
              </a:extLst>
            </p:cNvPr>
            <p:cNvSpPr/>
            <p:nvPr/>
          </p:nvSpPr>
          <p:spPr>
            <a:xfrm>
              <a:off x="8367825" y="3866625"/>
              <a:ext cx="199200" cy="90825"/>
            </a:xfrm>
            <a:custGeom>
              <a:avLst/>
              <a:gdLst/>
              <a:ahLst/>
              <a:cxnLst/>
              <a:rect l="l" t="t" r="r" b="b"/>
              <a:pathLst>
                <a:path w="7968" h="3633" extrusionOk="0">
                  <a:moveTo>
                    <a:pt x="3090" y="1"/>
                  </a:moveTo>
                  <a:cubicBezTo>
                    <a:pt x="3022" y="1"/>
                    <a:pt x="2955" y="13"/>
                    <a:pt x="2893" y="41"/>
                  </a:cubicBezTo>
                  <a:lnTo>
                    <a:pt x="143" y="946"/>
                  </a:lnTo>
                  <a:cubicBezTo>
                    <a:pt x="60" y="982"/>
                    <a:pt x="0" y="1065"/>
                    <a:pt x="12" y="1172"/>
                  </a:cubicBezTo>
                  <a:lnTo>
                    <a:pt x="238" y="3327"/>
                  </a:lnTo>
                  <a:cubicBezTo>
                    <a:pt x="258" y="3511"/>
                    <a:pt x="411" y="3632"/>
                    <a:pt x="577" y="3632"/>
                  </a:cubicBezTo>
                  <a:cubicBezTo>
                    <a:pt x="615" y="3632"/>
                    <a:pt x="653" y="3626"/>
                    <a:pt x="691" y="3613"/>
                  </a:cubicBezTo>
                  <a:cubicBezTo>
                    <a:pt x="1572" y="3315"/>
                    <a:pt x="2215" y="3029"/>
                    <a:pt x="3322" y="2660"/>
                  </a:cubicBezTo>
                  <a:cubicBezTo>
                    <a:pt x="4012" y="2434"/>
                    <a:pt x="6096" y="1815"/>
                    <a:pt x="7049" y="1494"/>
                  </a:cubicBezTo>
                  <a:cubicBezTo>
                    <a:pt x="7967" y="1191"/>
                    <a:pt x="7807" y="242"/>
                    <a:pt x="7411" y="242"/>
                  </a:cubicBezTo>
                  <a:cubicBezTo>
                    <a:pt x="7401" y="242"/>
                    <a:pt x="7392" y="242"/>
                    <a:pt x="7382" y="243"/>
                  </a:cubicBezTo>
                  <a:cubicBezTo>
                    <a:pt x="6703" y="317"/>
                    <a:pt x="6074" y="353"/>
                    <a:pt x="5513" y="353"/>
                  </a:cubicBezTo>
                  <a:cubicBezTo>
                    <a:pt x="4539" y="353"/>
                    <a:pt x="3771" y="245"/>
                    <a:pt x="3310" y="41"/>
                  </a:cubicBezTo>
                  <a:cubicBezTo>
                    <a:pt x="3241" y="16"/>
                    <a:pt x="3165" y="1"/>
                    <a:pt x="30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84;p55">
              <a:extLst>
                <a:ext uri="{FF2B5EF4-FFF2-40B4-BE49-F238E27FC236}">
                  <a16:creationId xmlns:a16="http://schemas.microsoft.com/office/drawing/2014/main" id="{E295BB22-DE0D-4DDD-8405-D3D5498C29C2}"/>
                </a:ext>
              </a:extLst>
            </p:cNvPr>
            <p:cNvSpPr/>
            <p:nvPr/>
          </p:nvSpPr>
          <p:spPr>
            <a:xfrm>
              <a:off x="8444900" y="3853600"/>
              <a:ext cx="28600" cy="20600"/>
            </a:xfrm>
            <a:custGeom>
              <a:avLst/>
              <a:gdLst/>
              <a:ahLst/>
              <a:cxnLst/>
              <a:rect l="l" t="t" r="r" b="b"/>
              <a:pathLst>
                <a:path w="1144" h="824" extrusionOk="0">
                  <a:moveTo>
                    <a:pt x="894" y="124"/>
                  </a:moveTo>
                  <a:cubicBezTo>
                    <a:pt x="906" y="124"/>
                    <a:pt x="918" y="127"/>
                    <a:pt x="929" y="133"/>
                  </a:cubicBezTo>
                  <a:cubicBezTo>
                    <a:pt x="932" y="131"/>
                    <a:pt x="936" y="129"/>
                    <a:pt x="940" y="129"/>
                  </a:cubicBezTo>
                  <a:cubicBezTo>
                    <a:pt x="953" y="129"/>
                    <a:pt x="971" y="145"/>
                    <a:pt x="989" y="181"/>
                  </a:cubicBezTo>
                  <a:cubicBezTo>
                    <a:pt x="1025" y="252"/>
                    <a:pt x="1025" y="324"/>
                    <a:pt x="989" y="395"/>
                  </a:cubicBezTo>
                  <a:cubicBezTo>
                    <a:pt x="775" y="598"/>
                    <a:pt x="489" y="693"/>
                    <a:pt x="191" y="693"/>
                  </a:cubicBezTo>
                  <a:cubicBezTo>
                    <a:pt x="382" y="467"/>
                    <a:pt x="608" y="276"/>
                    <a:pt x="858" y="133"/>
                  </a:cubicBezTo>
                  <a:cubicBezTo>
                    <a:pt x="870" y="127"/>
                    <a:pt x="882" y="124"/>
                    <a:pt x="894" y="124"/>
                  </a:cubicBezTo>
                  <a:close/>
                  <a:moveTo>
                    <a:pt x="923" y="0"/>
                  </a:moveTo>
                  <a:cubicBezTo>
                    <a:pt x="617" y="0"/>
                    <a:pt x="70" y="648"/>
                    <a:pt x="13" y="729"/>
                  </a:cubicBezTo>
                  <a:cubicBezTo>
                    <a:pt x="1" y="741"/>
                    <a:pt x="1" y="764"/>
                    <a:pt x="13" y="788"/>
                  </a:cubicBezTo>
                  <a:cubicBezTo>
                    <a:pt x="25" y="812"/>
                    <a:pt x="37" y="824"/>
                    <a:pt x="72" y="824"/>
                  </a:cubicBezTo>
                  <a:cubicBezTo>
                    <a:pt x="275" y="800"/>
                    <a:pt x="477" y="764"/>
                    <a:pt x="679" y="705"/>
                  </a:cubicBezTo>
                  <a:cubicBezTo>
                    <a:pt x="834" y="669"/>
                    <a:pt x="977" y="574"/>
                    <a:pt x="1072" y="443"/>
                  </a:cubicBezTo>
                  <a:cubicBezTo>
                    <a:pt x="1132" y="348"/>
                    <a:pt x="1144" y="229"/>
                    <a:pt x="1084" y="121"/>
                  </a:cubicBezTo>
                  <a:cubicBezTo>
                    <a:pt x="1072" y="62"/>
                    <a:pt x="1013" y="14"/>
                    <a:pt x="953" y="2"/>
                  </a:cubicBezTo>
                  <a:cubicBezTo>
                    <a:pt x="943" y="1"/>
                    <a:pt x="933" y="0"/>
                    <a:pt x="9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85;p55">
              <a:extLst>
                <a:ext uri="{FF2B5EF4-FFF2-40B4-BE49-F238E27FC236}">
                  <a16:creationId xmlns:a16="http://schemas.microsoft.com/office/drawing/2014/main" id="{60C5FF0C-FBC2-43AB-8823-13811DE23776}"/>
                </a:ext>
              </a:extLst>
            </p:cNvPr>
            <p:cNvSpPr/>
            <p:nvPr/>
          </p:nvSpPr>
          <p:spPr>
            <a:xfrm>
              <a:off x="8441050" y="3845900"/>
              <a:ext cx="18475" cy="30700"/>
            </a:xfrm>
            <a:custGeom>
              <a:avLst/>
              <a:gdLst/>
              <a:ahLst/>
              <a:cxnLst/>
              <a:rect l="l" t="t" r="r" b="b"/>
              <a:pathLst>
                <a:path w="739" h="1228" extrusionOk="0">
                  <a:moveTo>
                    <a:pt x="381" y="1"/>
                  </a:moveTo>
                  <a:cubicBezTo>
                    <a:pt x="368" y="19"/>
                    <a:pt x="356" y="39"/>
                    <a:pt x="345" y="59"/>
                  </a:cubicBezTo>
                  <a:lnTo>
                    <a:pt x="345" y="59"/>
                  </a:lnTo>
                  <a:cubicBezTo>
                    <a:pt x="361" y="54"/>
                    <a:pt x="377" y="51"/>
                    <a:pt x="393" y="48"/>
                  </a:cubicBezTo>
                  <a:cubicBezTo>
                    <a:pt x="415" y="39"/>
                    <a:pt x="437" y="35"/>
                    <a:pt x="459" y="35"/>
                  </a:cubicBezTo>
                  <a:cubicBezTo>
                    <a:pt x="464" y="35"/>
                    <a:pt x="469" y="35"/>
                    <a:pt x="474" y="35"/>
                  </a:cubicBezTo>
                  <a:lnTo>
                    <a:pt x="474" y="35"/>
                  </a:lnTo>
                  <a:cubicBezTo>
                    <a:pt x="458" y="18"/>
                    <a:pt x="437" y="8"/>
                    <a:pt x="417" y="1"/>
                  </a:cubicBezTo>
                  <a:close/>
                  <a:moveTo>
                    <a:pt x="474" y="35"/>
                  </a:moveTo>
                  <a:cubicBezTo>
                    <a:pt x="486" y="48"/>
                    <a:pt x="495" y="64"/>
                    <a:pt x="500" y="84"/>
                  </a:cubicBezTo>
                  <a:cubicBezTo>
                    <a:pt x="583" y="215"/>
                    <a:pt x="417" y="691"/>
                    <a:pt x="250" y="941"/>
                  </a:cubicBezTo>
                  <a:cubicBezTo>
                    <a:pt x="179" y="679"/>
                    <a:pt x="191" y="406"/>
                    <a:pt x="274" y="298"/>
                  </a:cubicBezTo>
                  <a:lnTo>
                    <a:pt x="286" y="298"/>
                  </a:lnTo>
                  <a:cubicBezTo>
                    <a:pt x="286" y="215"/>
                    <a:pt x="307" y="132"/>
                    <a:pt x="345" y="59"/>
                  </a:cubicBezTo>
                  <a:lnTo>
                    <a:pt x="345" y="59"/>
                  </a:lnTo>
                  <a:cubicBezTo>
                    <a:pt x="279" y="80"/>
                    <a:pt x="219" y="124"/>
                    <a:pt x="191" y="191"/>
                  </a:cubicBezTo>
                  <a:cubicBezTo>
                    <a:pt x="0" y="489"/>
                    <a:pt x="167" y="1156"/>
                    <a:pt x="167" y="1191"/>
                  </a:cubicBezTo>
                  <a:cubicBezTo>
                    <a:pt x="179" y="1215"/>
                    <a:pt x="191" y="1227"/>
                    <a:pt x="214" y="1227"/>
                  </a:cubicBezTo>
                  <a:cubicBezTo>
                    <a:pt x="226" y="1227"/>
                    <a:pt x="226" y="1215"/>
                    <a:pt x="238" y="1203"/>
                  </a:cubicBezTo>
                  <a:lnTo>
                    <a:pt x="262" y="1203"/>
                  </a:lnTo>
                  <a:cubicBezTo>
                    <a:pt x="452" y="1001"/>
                    <a:pt x="738" y="346"/>
                    <a:pt x="607" y="132"/>
                  </a:cubicBezTo>
                  <a:cubicBezTo>
                    <a:pt x="583" y="75"/>
                    <a:pt x="531" y="40"/>
                    <a:pt x="474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86;p55">
              <a:extLst>
                <a:ext uri="{FF2B5EF4-FFF2-40B4-BE49-F238E27FC236}">
                  <a16:creationId xmlns:a16="http://schemas.microsoft.com/office/drawing/2014/main" id="{44B2157A-CC4B-4620-8A50-1C16B6FBAFEB}"/>
                </a:ext>
              </a:extLst>
            </p:cNvPr>
            <p:cNvSpPr/>
            <p:nvPr/>
          </p:nvSpPr>
          <p:spPr>
            <a:xfrm>
              <a:off x="7998425" y="2681175"/>
              <a:ext cx="435800" cy="1124575"/>
            </a:xfrm>
            <a:custGeom>
              <a:avLst/>
              <a:gdLst/>
              <a:ahLst/>
              <a:cxnLst/>
              <a:rect l="l" t="t" r="r" b="b"/>
              <a:pathLst>
                <a:path w="17432" h="44983" extrusionOk="0">
                  <a:moveTo>
                    <a:pt x="870" y="1"/>
                  </a:moveTo>
                  <a:lnTo>
                    <a:pt x="870" y="1"/>
                  </a:lnTo>
                  <a:cubicBezTo>
                    <a:pt x="0" y="3942"/>
                    <a:pt x="84" y="8026"/>
                    <a:pt x="1120" y="11931"/>
                  </a:cubicBezTo>
                  <a:cubicBezTo>
                    <a:pt x="2417" y="16622"/>
                    <a:pt x="13562" y="44982"/>
                    <a:pt x="13562" y="44982"/>
                  </a:cubicBezTo>
                  <a:lnTo>
                    <a:pt x="17431" y="43863"/>
                  </a:lnTo>
                  <a:lnTo>
                    <a:pt x="9240" y="10121"/>
                  </a:lnTo>
                  <a:cubicBezTo>
                    <a:pt x="9240" y="10121"/>
                    <a:pt x="12300" y="5775"/>
                    <a:pt x="13526" y="1382"/>
                  </a:cubicBezTo>
                  <a:lnTo>
                    <a:pt x="8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87;p55">
              <a:extLst>
                <a:ext uri="{FF2B5EF4-FFF2-40B4-BE49-F238E27FC236}">
                  <a16:creationId xmlns:a16="http://schemas.microsoft.com/office/drawing/2014/main" id="{002CF08E-7968-4949-9B51-76C04A32A227}"/>
                </a:ext>
              </a:extLst>
            </p:cNvPr>
            <p:cNvSpPr/>
            <p:nvPr/>
          </p:nvSpPr>
          <p:spPr>
            <a:xfrm>
              <a:off x="8298175" y="3748875"/>
              <a:ext cx="152125" cy="80975"/>
            </a:xfrm>
            <a:custGeom>
              <a:avLst/>
              <a:gdLst/>
              <a:ahLst/>
              <a:cxnLst/>
              <a:rect l="l" t="t" r="r" b="b"/>
              <a:pathLst>
                <a:path w="6085" h="3239" extrusionOk="0">
                  <a:moveTo>
                    <a:pt x="5751" y="0"/>
                  </a:moveTo>
                  <a:lnTo>
                    <a:pt x="0" y="1560"/>
                  </a:lnTo>
                  <a:lnTo>
                    <a:pt x="1214" y="3239"/>
                  </a:lnTo>
                  <a:lnTo>
                    <a:pt x="6084" y="1608"/>
                  </a:lnTo>
                  <a:lnTo>
                    <a:pt x="5751" y="0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88;p55">
              <a:extLst>
                <a:ext uri="{FF2B5EF4-FFF2-40B4-BE49-F238E27FC236}">
                  <a16:creationId xmlns:a16="http://schemas.microsoft.com/office/drawing/2014/main" id="{7AC3D21F-E2F1-4945-AE78-62A4ADC5659A}"/>
                </a:ext>
              </a:extLst>
            </p:cNvPr>
            <p:cNvSpPr/>
            <p:nvPr/>
          </p:nvSpPr>
          <p:spPr>
            <a:xfrm>
              <a:off x="8298175" y="3748875"/>
              <a:ext cx="152125" cy="80975"/>
            </a:xfrm>
            <a:custGeom>
              <a:avLst/>
              <a:gdLst/>
              <a:ahLst/>
              <a:cxnLst/>
              <a:rect l="l" t="t" r="r" b="b"/>
              <a:pathLst>
                <a:path w="6085" h="3239" extrusionOk="0">
                  <a:moveTo>
                    <a:pt x="5751" y="0"/>
                  </a:moveTo>
                  <a:lnTo>
                    <a:pt x="0" y="1560"/>
                  </a:lnTo>
                  <a:lnTo>
                    <a:pt x="1214" y="3239"/>
                  </a:lnTo>
                  <a:lnTo>
                    <a:pt x="6084" y="1608"/>
                  </a:lnTo>
                  <a:lnTo>
                    <a:pt x="57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89;p55">
              <a:extLst>
                <a:ext uri="{FF2B5EF4-FFF2-40B4-BE49-F238E27FC236}">
                  <a16:creationId xmlns:a16="http://schemas.microsoft.com/office/drawing/2014/main" id="{6DADA8C6-515E-44BA-AE35-CBC44785C712}"/>
                </a:ext>
              </a:extLst>
            </p:cNvPr>
            <p:cNvSpPr/>
            <p:nvPr/>
          </p:nvSpPr>
          <p:spPr>
            <a:xfrm>
              <a:off x="7774000" y="3659875"/>
              <a:ext cx="122950" cy="136950"/>
            </a:xfrm>
            <a:custGeom>
              <a:avLst/>
              <a:gdLst/>
              <a:ahLst/>
              <a:cxnLst/>
              <a:rect l="l" t="t" r="r" b="b"/>
              <a:pathLst>
                <a:path w="4918" h="5478" extrusionOk="0">
                  <a:moveTo>
                    <a:pt x="965" y="0"/>
                  </a:moveTo>
                  <a:lnTo>
                    <a:pt x="0" y="1834"/>
                  </a:lnTo>
                  <a:lnTo>
                    <a:pt x="3608" y="5477"/>
                  </a:lnTo>
                  <a:lnTo>
                    <a:pt x="4917" y="4465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90;p55">
              <a:extLst>
                <a:ext uri="{FF2B5EF4-FFF2-40B4-BE49-F238E27FC236}">
                  <a16:creationId xmlns:a16="http://schemas.microsoft.com/office/drawing/2014/main" id="{35CB55A2-A986-455D-A222-388F0D6D601D}"/>
                </a:ext>
              </a:extLst>
            </p:cNvPr>
            <p:cNvSpPr/>
            <p:nvPr/>
          </p:nvSpPr>
          <p:spPr>
            <a:xfrm>
              <a:off x="7774000" y="3659875"/>
              <a:ext cx="122950" cy="136950"/>
            </a:xfrm>
            <a:custGeom>
              <a:avLst/>
              <a:gdLst/>
              <a:ahLst/>
              <a:cxnLst/>
              <a:rect l="l" t="t" r="r" b="b"/>
              <a:pathLst>
                <a:path w="4918" h="5478" extrusionOk="0">
                  <a:moveTo>
                    <a:pt x="965" y="0"/>
                  </a:moveTo>
                  <a:lnTo>
                    <a:pt x="0" y="1834"/>
                  </a:lnTo>
                  <a:lnTo>
                    <a:pt x="3608" y="5477"/>
                  </a:lnTo>
                  <a:lnTo>
                    <a:pt x="4917" y="4465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91;p55">
              <a:extLst>
                <a:ext uri="{FF2B5EF4-FFF2-40B4-BE49-F238E27FC236}">
                  <a16:creationId xmlns:a16="http://schemas.microsoft.com/office/drawing/2014/main" id="{47B62851-9882-48A9-A388-79FDCF11D1E0}"/>
                </a:ext>
              </a:extLst>
            </p:cNvPr>
            <p:cNvSpPr/>
            <p:nvPr/>
          </p:nvSpPr>
          <p:spPr>
            <a:xfrm>
              <a:off x="7988900" y="2161900"/>
              <a:ext cx="415850" cy="661875"/>
            </a:xfrm>
            <a:custGeom>
              <a:avLst/>
              <a:gdLst/>
              <a:ahLst/>
              <a:cxnLst/>
              <a:rect l="l" t="t" r="r" b="b"/>
              <a:pathLst>
                <a:path w="16634" h="26475" extrusionOk="0">
                  <a:moveTo>
                    <a:pt x="5337" y="0"/>
                  </a:moveTo>
                  <a:cubicBezTo>
                    <a:pt x="4475" y="0"/>
                    <a:pt x="3611" y="36"/>
                    <a:pt x="2739" y="103"/>
                  </a:cubicBezTo>
                  <a:cubicBezTo>
                    <a:pt x="2977" y="2758"/>
                    <a:pt x="3013" y="5425"/>
                    <a:pt x="2846" y="8080"/>
                  </a:cubicBezTo>
                  <a:cubicBezTo>
                    <a:pt x="2751" y="9937"/>
                    <a:pt x="2560" y="11687"/>
                    <a:pt x="2370" y="13283"/>
                  </a:cubicBezTo>
                  <a:cubicBezTo>
                    <a:pt x="1894" y="16998"/>
                    <a:pt x="0" y="23891"/>
                    <a:pt x="0" y="23891"/>
                  </a:cubicBezTo>
                  <a:lnTo>
                    <a:pt x="9787" y="26475"/>
                  </a:lnTo>
                  <a:lnTo>
                    <a:pt x="10680" y="22153"/>
                  </a:lnTo>
                  <a:lnTo>
                    <a:pt x="11585" y="26475"/>
                  </a:lnTo>
                  <a:lnTo>
                    <a:pt x="13526" y="25284"/>
                  </a:lnTo>
                  <a:cubicBezTo>
                    <a:pt x="16562" y="15676"/>
                    <a:pt x="16633" y="5984"/>
                    <a:pt x="16252" y="3198"/>
                  </a:cubicBezTo>
                  <a:cubicBezTo>
                    <a:pt x="16133" y="2258"/>
                    <a:pt x="15479" y="1484"/>
                    <a:pt x="14574" y="1198"/>
                  </a:cubicBezTo>
                  <a:cubicBezTo>
                    <a:pt x="14121" y="1055"/>
                    <a:pt x="13609" y="900"/>
                    <a:pt x="13062" y="769"/>
                  </a:cubicBezTo>
                  <a:cubicBezTo>
                    <a:pt x="12847" y="734"/>
                    <a:pt x="12633" y="674"/>
                    <a:pt x="12419" y="638"/>
                  </a:cubicBezTo>
                  <a:cubicBezTo>
                    <a:pt x="10633" y="329"/>
                    <a:pt x="8835" y="138"/>
                    <a:pt x="7037" y="43"/>
                  </a:cubicBezTo>
                  <a:cubicBezTo>
                    <a:pt x="6692" y="31"/>
                    <a:pt x="6346" y="19"/>
                    <a:pt x="6001" y="7"/>
                  </a:cubicBezTo>
                  <a:cubicBezTo>
                    <a:pt x="5780" y="2"/>
                    <a:pt x="5559" y="0"/>
                    <a:pt x="53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92;p55">
              <a:extLst>
                <a:ext uri="{FF2B5EF4-FFF2-40B4-BE49-F238E27FC236}">
                  <a16:creationId xmlns:a16="http://schemas.microsoft.com/office/drawing/2014/main" id="{98C39263-4998-41C8-A0F3-D33172AF7E80}"/>
                </a:ext>
              </a:extLst>
            </p:cNvPr>
            <p:cNvSpPr/>
            <p:nvPr/>
          </p:nvSpPr>
          <p:spPr>
            <a:xfrm>
              <a:off x="8164825" y="2012650"/>
              <a:ext cx="141025" cy="202700"/>
            </a:xfrm>
            <a:custGeom>
              <a:avLst/>
              <a:gdLst/>
              <a:ahLst/>
              <a:cxnLst/>
              <a:rect l="l" t="t" r="r" b="b"/>
              <a:pathLst>
                <a:path w="5641" h="8108" extrusionOk="0">
                  <a:moveTo>
                    <a:pt x="1191" y="0"/>
                  </a:moveTo>
                  <a:lnTo>
                    <a:pt x="1191" y="0"/>
                  </a:lnTo>
                  <a:cubicBezTo>
                    <a:pt x="1345" y="1763"/>
                    <a:pt x="1345" y="4977"/>
                    <a:pt x="0" y="6001"/>
                  </a:cubicBezTo>
                  <a:cubicBezTo>
                    <a:pt x="964" y="7239"/>
                    <a:pt x="2405" y="8001"/>
                    <a:pt x="3977" y="8097"/>
                  </a:cubicBezTo>
                  <a:cubicBezTo>
                    <a:pt x="4064" y="8104"/>
                    <a:pt x="4146" y="8108"/>
                    <a:pt x="4225" y="8108"/>
                  </a:cubicBezTo>
                  <a:cubicBezTo>
                    <a:pt x="5486" y="8108"/>
                    <a:pt x="5640" y="7156"/>
                    <a:pt x="5394" y="6585"/>
                  </a:cubicBezTo>
                  <a:cubicBezTo>
                    <a:pt x="3512" y="5918"/>
                    <a:pt x="3715" y="4489"/>
                    <a:pt x="4203" y="3179"/>
                  </a:cubicBezTo>
                  <a:lnTo>
                    <a:pt x="1191" y="0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93;p55">
              <a:extLst>
                <a:ext uri="{FF2B5EF4-FFF2-40B4-BE49-F238E27FC236}">
                  <a16:creationId xmlns:a16="http://schemas.microsoft.com/office/drawing/2014/main" id="{E735E4C0-D471-4F52-868A-85A2E41E3B36}"/>
                </a:ext>
              </a:extLst>
            </p:cNvPr>
            <p:cNvSpPr/>
            <p:nvPr/>
          </p:nvSpPr>
          <p:spPr>
            <a:xfrm>
              <a:off x="8221675" y="2045100"/>
              <a:ext cx="47925" cy="70275"/>
            </a:xfrm>
            <a:custGeom>
              <a:avLst/>
              <a:gdLst/>
              <a:ahLst/>
              <a:cxnLst/>
              <a:rect l="l" t="t" r="r" b="b"/>
              <a:pathLst>
                <a:path w="1917" h="2811" extrusionOk="0">
                  <a:moveTo>
                    <a:pt x="143" y="0"/>
                  </a:moveTo>
                  <a:cubicBezTo>
                    <a:pt x="36" y="298"/>
                    <a:pt x="0" y="607"/>
                    <a:pt x="12" y="929"/>
                  </a:cubicBezTo>
                  <a:cubicBezTo>
                    <a:pt x="0" y="1715"/>
                    <a:pt x="917" y="2631"/>
                    <a:pt x="1643" y="2810"/>
                  </a:cubicBezTo>
                  <a:cubicBezTo>
                    <a:pt x="1715" y="2500"/>
                    <a:pt x="1798" y="2179"/>
                    <a:pt x="1917" y="1881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94;p55">
              <a:extLst>
                <a:ext uri="{FF2B5EF4-FFF2-40B4-BE49-F238E27FC236}">
                  <a16:creationId xmlns:a16="http://schemas.microsoft.com/office/drawing/2014/main" id="{23804BFA-B38F-438A-B2B4-AC6C6CC6F715}"/>
                </a:ext>
              </a:extLst>
            </p:cNvPr>
            <p:cNvSpPr/>
            <p:nvPr/>
          </p:nvSpPr>
          <p:spPr>
            <a:xfrm>
              <a:off x="8189225" y="1868700"/>
              <a:ext cx="181600" cy="233650"/>
            </a:xfrm>
            <a:custGeom>
              <a:avLst/>
              <a:gdLst/>
              <a:ahLst/>
              <a:cxnLst/>
              <a:rect l="l" t="t" r="r" b="b"/>
              <a:pathLst>
                <a:path w="7264" h="9346" extrusionOk="0">
                  <a:moveTo>
                    <a:pt x="3522" y="0"/>
                  </a:moveTo>
                  <a:cubicBezTo>
                    <a:pt x="1867" y="0"/>
                    <a:pt x="352" y="1294"/>
                    <a:pt x="298" y="3127"/>
                  </a:cubicBezTo>
                  <a:cubicBezTo>
                    <a:pt x="179" y="5485"/>
                    <a:pt x="0" y="6866"/>
                    <a:pt x="1060" y="8187"/>
                  </a:cubicBezTo>
                  <a:cubicBezTo>
                    <a:pt x="1691" y="8985"/>
                    <a:pt x="2550" y="9345"/>
                    <a:pt x="3406" y="9345"/>
                  </a:cubicBezTo>
                  <a:cubicBezTo>
                    <a:pt x="4697" y="9345"/>
                    <a:pt x="5983" y="8526"/>
                    <a:pt x="6477" y="7151"/>
                  </a:cubicBezTo>
                  <a:cubicBezTo>
                    <a:pt x="7204" y="5092"/>
                    <a:pt x="7263" y="1579"/>
                    <a:pt x="5072" y="401"/>
                  </a:cubicBezTo>
                  <a:cubicBezTo>
                    <a:pt x="4569" y="126"/>
                    <a:pt x="4038" y="0"/>
                    <a:pt x="3522" y="0"/>
                  </a:cubicBez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95;p55">
              <a:extLst>
                <a:ext uri="{FF2B5EF4-FFF2-40B4-BE49-F238E27FC236}">
                  <a16:creationId xmlns:a16="http://schemas.microsoft.com/office/drawing/2014/main" id="{F48C764A-85CA-4980-90A8-8D525603D75C}"/>
                </a:ext>
              </a:extLst>
            </p:cNvPr>
            <p:cNvSpPr/>
            <p:nvPr/>
          </p:nvSpPr>
          <p:spPr>
            <a:xfrm>
              <a:off x="8282975" y="1965000"/>
              <a:ext cx="12525" cy="17325"/>
            </a:xfrm>
            <a:custGeom>
              <a:avLst/>
              <a:gdLst/>
              <a:ahLst/>
              <a:cxnLst/>
              <a:rect l="l" t="t" r="r" b="b"/>
              <a:pathLst>
                <a:path w="501" h="693" extrusionOk="0">
                  <a:moveTo>
                    <a:pt x="285" y="1"/>
                  </a:moveTo>
                  <a:cubicBezTo>
                    <a:pt x="170" y="1"/>
                    <a:pt x="59" y="140"/>
                    <a:pt x="37" y="323"/>
                  </a:cubicBezTo>
                  <a:cubicBezTo>
                    <a:pt x="1" y="501"/>
                    <a:pt x="96" y="680"/>
                    <a:pt x="227" y="692"/>
                  </a:cubicBezTo>
                  <a:cubicBezTo>
                    <a:pt x="232" y="692"/>
                    <a:pt x="236" y="693"/>
                    <a:pt x="241" y="693"/>
                  </a:cubicBezTo>
                  <a:cubicBezTo>
                    <a:pt x="355" y="693"/>
                    <a:pt x="466" y="554"/>
                    <a:pt x="489" y="370"/>
                  </a:cubicBezTo>
                  <a:cubicBezTo>
                    <a:pt x="501" y="168"/>
                    <a:pt x="418" y="13"/>
                    <a:pt x="298" y="1"/>
                  </a:cubicBezTo>
                  <a:cubicBezTo>
                    <a:pt x="294" y="1"/>
                    <a:pt x="289" y="1"/>
                    <a:pt x="2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96;p55">
              <a:extLst>
                <a:ext uri="{FF2B5EF4-FFF2-40B4-BE49-F238E27FC236}">
                  <a16:creationId xmlns:a16="http://schemas.microsoft.com/office/drawing/2014/main" id="{F07E56ED-C042-4249-8CE4-AD07DCA2B107}"/>
                </a:ext>
              </a:extLst>
            </p:cNvPr>
            <p:cNvSpPr/>
            <p:nvPr/>
          </p:nvSpPr>
          <p:spPr>
            <a:xfrm>
              <a:off x="8336850" y="1970650"/>
              <a:ext cx="12825" cy="17375"/>
            </a:xfrm>
            <a:custGeom>
              <a:avLst/>
              <a:gdLst/>
              <a:ahLst/>
              <a:cxnLst/>
              <a:rect l="l" t="t" r="r" b="b"/>
              <a:pathLst>
                <a:path w="513" h="695" extrusionOk="0">
                  <a:moveTo>
                    <a:pt x="284" y="1"/>
                  </a:moveTo>
                  <a:cubicBezTo>
                    <a:pt x="160" y="1"/>
                    <a:pt x="59" y="151"/>
                    <a:pt x="37" y="323"/>
                  </a:cubicBezTo>
                  <a:cubicBezTo>
                    <a:pt x="1" y="514"/>
                    <a:pt x="96" y="680"/>
                    <a:pt x="227" y="692"/>
                  </a:cubicBezTo>
                  <a:cubicBezTo>
                    <a:pt x="235" y="694"/>
                    <a:pt x="243" y="695"/>
                    <a:pt x="251" y="695"/>
                  </a:cubicBezTo>
                  <a:cubicBezTo>
                    <a:pt x="362" y="695"/>
                    <a:pt x="467" y="548"/>
                    <a:pt x="489" y="371"/>
                  </a:cubicBezTo>
                  <a:cubicBezTo>
                    <a:pt x="513" y="180"/>
                    <a:pt x="418" y="14"/>
                    <a:pt x="298" y="2"/>
                  </a:cubicBezTo>
                  <a:cubicBezTo>
                    <a:pt x="294" y="1"/>
                    <a:pt x="289" y="1"/>
                    <a:pt x="2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97;p55">
              <a:extLst>
                <a:ext uri="{FF2B5EF4-FFF2-40B4-BE49-F238E27FC236}">
                  <a16:creationId xmlns:a16="http://schemas.microsoft.com/office/drawing/2014/main" id="{08F581A9-0FCF-4198-9D1E-B6273C19EA01}"/>
                </a:ext>
              </a:extLst>
            </p:cNvPr>
            <p:cNvSpPr/>
            <p:nvPr/>
          </p:nvSpPr>
          <p:spPr>
            <a:xfrm>
              <a:off x="8315425" y="1979600"/>
              <a:ext cx="23550" cy="46750"/>
            </a:xfrm>
            <a:custGeom>
              <a:avLst/>
              <a:gdLst/>
              <a:ahLst/>
              <a:cxnLst/>
              <a:rect l="l" t="t" r="r" b="b"/>
              <a:pathLst>
                <a:path w="942" h="1870" extrusionOk="0">
                  <a:moveTo>
                    <a:pt x="191" y="1"/>
                  </a:moveTo>
                  <a:lnTo>
                    <a:pt x="1" y="1799"/>
                  </a:lnTo>
                  <a:cubicBezTo>
                    <a:pt x="125" y="1847"/>
                    <a:pt x="256" y="1870"/>
                    <a:pt x="386" y="1870"/>
                  </a:cubicBezTo>
                  <a:cubicBezTo>
                    <a:pt x="579" y="1870"/>
                    <a:pt x="771" y="1820"/>
                    <a:pt x="941" y="1727"/>
                  </a:cubicBezTo>
                  <a:cubicBezTo>
                    <a:pt x="608" y="1191"/>
                    <a:pt x="358" y="608"/>
                    <a:pt x="191" y="1"/>
                  </a:cubicBez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98;p55">
              <a:extLst>
                <a:ext uri="{FF2B5EF4-FFF2-40B4-BE49-F238E27FC236}">
                  <a16:creationId xmlns:a16="http://schemas.microsoft.com/office/drawing/2014/main" id="{0BEFC05F-B114-4074-8D9A-269016D82FA8}"/>
                </a:ext>
              </a:extLst>
            </p:cNvPr>
            <p:cNvSpPr/>
            <p:nvPr/>
          </p:nvSpPr>
          <p:spPr>
            <a:xfrm>
              <a:off x="8266600" y="1939800"/>
              <a:ext cx="27725" cy="14050"/>
            </a:xfrm>
            <a:custGeom>
              <a:avLst/>
              <a:gdLst/>
              <a:ahLst/>
              <a:cxnLst/>
              <a:rect l="l" t="t" r="r" b="b"/>
              <a:pathLst>
                <a:path w="1109" h="562" extrusionOk="0">
                  <a:moveTo>
                    <a:pt x="864" y="0"/>
                  </a:moveTo>
                  <a:cubicBezTo>
                    <a:pt x="554" y="0"/>
                    <a:pt x="255" y="138"/>
                    <a:pt x="37" y="366"/>
                  </a:cubicBezTo>
                  <a:cubicBezTo>
                    <a:pt x="1" y="414"/>
                    <a:pt x="1" y="486"/>
                    <a:pt x="37" y="533"/>
                  </a:cubicBezTo>
                  <a:lnTo>
                    <a:pt x="96" y="557"/>
                  </a:lnTo>
                  <a:cubicBezTo>
                    <a:pt x="105" y="560"/>
                    <a:pt x="115" y="561"/>
                    <a:pt x="125" y="561"/>
                  </a:cubicBezTo>
                  <a:cubicBezTo>
                    <a:pt x="154" y="561"/>
                    <a:pt x="185" y="548"/>
                    <a:pt x="203" y="521"/>
                  </a:cubicBezTo>
                  <a:cubicBezTo>
                    <a:pt x="376" y="327"/>
                    <a:pt x="628" y="220"/>
                    <a:pt x="887" y="220"/>
                  </a:cubicBezTo>
                  <a:cubicBezTo>
                    <a:pt x="913" y="220"/>
                    <a:pt x="939" y="221"/>
                    <a:pt x="965" y="224"/>
                  </a:cubicBezTo>
                  <a:cubicBezTo>
                    <a:pt x="973" y="225"/>
                    <a:pt x="981" y="226"/>
                    <a:pt x="988" y="226"/>
                  </a:cubicBezTo>
                  <a:cubicBezTo>
                    <a:pt x="1039" y="226"/>
                    <a:pt x="1086" y="192"/>
                    <a:pt x="1096" y="140"/>
                  </a:cubicBezTo>
                  <a:cubicBezTo>
                    <a:pt x="1108" y="81"/>
                    <a:pt x="1073" y="21"/>
                    <a:pt x="1013" y="9"/>
                  </a:cubicBezTo>
                  <a:lnTo>
                    <a:pt x="1001" y="9"/>
                  </a:lnTo>
                  <a:cubicBezTo>
                    <a:pt x="955" y="3"/>
                    <a:pt x="910" y="0"/>
                    <a:pt x="8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199;p55">
              <a:extLst>
                <a:ext uri="{FF2B5EF4-FFF2-40B4-BE49-F238E27FC236}">
                  <a16:creationId xmlns:a16="http://schemas.microsoft.com/office/drawing/2014/main" id="{8D6C4C56-5E79-4B00-918B-231C08E90A64}"/>
                </a:ext>
              </a:extLst>
            </p:cNvPr>
            <p:cNvSpPr/>
            <p:nvPr/>
          </p:nvSpPr>
          <p:spPr>
            <a:xfrm>
              <a:off x="8259175" y="2016700"/>
              <a:ext cx="33350" cy="26925"/>
            </a:xfrm>
            <a:custGeom>
              <a:avLst/>
              <a:gdLst/>
              <a:ahLst/>
              <a:cxnLst/>
              <a:rect l="l" t="t" r="r" b="b"/>
              <a:pathLst>
                <a:path w="1334" h="1077" extrusionOk="0">
                  <a:moveTo>
                    <a:pt x="74" y="0"/>
                  </a:moveTo>
                  <a:cubicBezTo>
                    <a:pt x="66" y="0"/>
                    <a:pt x="57" y="2"/>
                    <a:pt x="48" y="5"/>
                  </a:cubicBezTo>
                  <a:cubicBezTo>
                    <a:pt x="24" y="17"/>
                    <a:pt x="0" y="53"/>
                    <a:pt x="12" y="77"/>
                  </a:cubicBezTo>
                  <a:cubicBezTo>
                    <a:pt x="238" y="600"/>
                    <a:pt x="703" y="969"/>
                    <a:pt x="1262" y="1077"/>
                  </a:cubicBezTo>
                  <a:lnTo>
                    <a:pt x="1274" y="1053"/>
                  </a:lnTo>
                  <a:cubicBezTo>
                    <a:pt x="1278" y="1055"/>
                    <a:pt x="1283" y="1056"/>
                    <a:pt x="1288" y="1056"/>
                  </a:cubicBezTo>
                  <a:cubicBezTo>
                    <a:pt x="1310" y="1056"/>
                    <a:pt x="1334" y="1035"/>
                    <a:pt x="1334" y="1005"/>
                  </a:cubicBezTo>
                  <a:cubicBezTo>
                    <a:pt x="1334" y="981"/>
                    <a:pt x="1310" y="946"/>
                    <a:pt x="1286" y="946"/>
                  </a:cubicBezTo>
                  <a:cubicBezTo>
                    <a:pt x="774" y="839"/>
                    <a:pt x="346" y="505"/>
                    <a:pt x="131" y="29"/>
                  </a:cubicBezTo>
                  <a:cubicBezTo>
                    <a:pt x="114" y="11"/>
                    <a:pt x="96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00;p55">
              <a:extLst>
                <a:ext uri="{FF2B5EF4-FFF2-40B4-BE49-F238E27FC236}">
                  <a16:creationId xmlns:a16="http://schemas.microsoft.com/office/drawing/2014/main" id="{B05326AE-1C51-475F-BB1B-355113FF176A}"/>
                </a:ext>
              </a:extLst>
            </p:cNvPr>
            <p:cNvSpPr/>
            <p:nvPr/>
          </p:nvSpPr>
          <p:spPr>
            <a:xfrm>
              <a:off x="8344000" y="1941150"/>
              <a:ext cx="22650" cy="21750"/>
            </a:xfrm>
            <a:custGeom>
              <a:avLst/>
              <a:gdLst/>
              <a:ahLst/>
              <a:cxnLst/>
              <a:rect l="l" t="t" r="r" b="b"/>
              <a:pathLst>
                <a:path w="906" h="870" extrusionOk="0">
                  <a:moveTo>
                    <a:pt x="120" y="1"/>
                  </a:moveTo>
                  <a:cubicBezTo>
                    <a:pt x="69" y="1"/>
                    <a:pt x="23" y="34"/>
                    <a:pt x="12" y="86"/>
                  </a:cubicBezTo>
                  <a:cubicBezTo>
                    <a:pt x="1" y="146"/>
                    <a:pt x="36" y="205"/>
                    <a:pt x="96" y="217"/>
                  </a:cubicBezTo>
                  <a:cubicBezTo>
                    <a:pt x="370" y="301"/>
                    <a:pt x="584" y="515"/>
                    <a:pt x="679" y="789"/>
                  </a:cubicBezTo>
                  <a:cubicBezTo>
                    <a:pt x="691" y="824"/>
                    <a:pt x="715" y="848"/>
                    <a:pt x="763" y="860"/>
                  </a:cubicBezTo>
                  <a:cubicBezTo>
                    <a:pt x="769" y="866"/>
                    <a:pt x="777" y="869"/>
                    <a:pt x="788" y="869"/>
                  </a:cubicBezTo>
                  <a:cubicBezTo>
                    <a:pt x="798" y="869"/>
                    <a:pt x="810" y="866"/>
                    <a:pt x="822" y="860"/>
                  </a:cubicBezTo>
                  <a:cubicBezTo>
                    <a:pt x="882" y="836"/>
                    <a:pt x="905" y="777"/>
                    <a:pt x="894" y="717"/>
                  </a:cubicBezTo>
                  <a:cubicBezTo>
                    <a:pt x="774" y="372"/>
                    <a:pt x="501" y="98"/>
                    <a:pt x="143" y="3"/>
                  </a:cubicBezTo>
                  <a:cubicBezTo>
                    <a:pt x="136" y="1"/>
                    <a:pt x="128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01;p55">
              <a:extLst>
                <a:ext uri="{FF2B5EF4-FFF2-40B4-BE49-F238E27FC236}">
                  <a16:creationId xmlns:a16="http://schemas.microsoft.com/office/drawing/2014/main" id="{4203D2B4-5A5B-4DC8-B16A-0104CAC755B1}"/>
                </a:ext>
              </a:extLst>
            </p:cNvPr>
            <p:cNvSpPr/>
            <p:nvPr/>
          </p:nvSpPr>
          <p:spPr>
            <a:xfrm>
              <a:off x="8147250" y="1848200"/>
              <a:ext cx="226850" cy="212700"/>
            </a:xfrm>
            <a:custGeom>
              <a:avLst/>
              <a:gdLst/>
              <a:ahLst/>
              <a:cxnLst/>
              <a:rect l="l" t="t" r="r" b="b"/>
              <a:pathLst>
                <a:path w="9074" h="8508" extrusionOk="0">
                  <a:moveTo>
                    <a:pt x="5291" y="1"/>
                  </a:moveTo>
                  <a:cubicBezTo>
                    <a:pt x="4971" y="1"/>
                    <a:pt x="4632" y="24"/>
                    <a:pt x="4275" y="78"/>
                  </a:cubicBezTo>
                  <a:cubicBezTo>
                    <a:pt x="1179" y="554"/>
                    <a:pt x="1" y="2233"/>
                    <a:pt x="346" y="4983"/>
                  </a:cubicBezTo>
                  <a:cubicBezTo>
                    <a:pt x="679" y="7733"/>
                    <a:pt x="2013" y="8507"/>
                    <a:pt x="2013" y="8507"/>
                  </a:cubicBezTo>
                  <a:cubicBezTo>
                    <a:pt x="2013" y="8507"/>
                    <a:pt x="1691" y="6412"/>
                    <a:pt x="1882" y="5971"/>
                  </a:cubicBezTo>
                  <a:cubicBezTo>
                    <a:pt x="1952" y="5819"/>
                    <a:pt x="2032" y="5769"/>
                    <a:pt x="2106" y="5769"/>
                  </a:cubicBezTo>
                  <a:cubicBezTo>
                    <a:pt x="2248" y="5769"/>
                    <a:pt x="2370" y="5947"/>
                    <a:pt x="2370" y="5947"/>
                  </a:cubicBezTo>
                  <a:cubicBezTo>
                    <a:pt x="2370" y="5947"/>
                    <a:pt x="3858" y="4007"/>
                    <a:pt x="3489" y="2233"/>
                  </a:cubicBezTo>
                  <a:cubicBezTo>
                    <a:pt x="3632" y="2214"/>
                    <a:pt x="3775" y="2204"/>
                    <a:pt x="3917" y="2204"/>
                  </a:cubicBezTo>
                  <a:cubicBezTo>
                    <a:pt x="4584" y="2204"/>
                    <a:pt x="5242" y="2408"/>
                    <a:pt x="5811" y="2780"/>
                  </a:cubicBezTo>
                  <a:cubicBezTo>
                    <a:pt x="5823" y="2506"/>
                    <a:pt x="5811" y="2233"/>
                    <a:pt x="5751" y="1959"/>
                  </a:cubicBezTo>
                  <a:lnTo>
                    <a:pt x="5751" y="1959"/>
                  </a:lnTo>
                  <a:cubicBezTo>
                    <a:pt x="5752" y="1959"/>
                    <a:pt x="7871" y="2102"/>
                    <a:pt x="8906" y="3447"/>
                  </a:cubicBezTo>
                  <a:cubicBezTo>
                    <a:pt x="8895" y="2661"/>
                    <a:pt x="8621" y="1899"/>
                    <a:pt x="8144" y="1292"/>
                  </a:cubicBezTo>
                  <a:cubicBezTo>
                    <a:pt x="8241" y="1273"/>
                    <a:pt x="8339" y="1264"/>
                    <a:pt x="8437" y="1264"/>
                  </a:cubicBezTo>
                  <a:cubicBezTo>
                    <a:pt x="8653" y="1264"/>
                    <a:pt x="8868" y="1309"/>
                    <a:pt x="9073" y="1399"/>
                  </a:cubicBezTo>
                  <a:cubicBezTo>
                    <a:pt x="9073" y="1399"/>
                    <a:pt x="7749" y="1"/>
                    <a:pt x="5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02;p55">
              <a:extLst>
                <a:ext uri="{FF2B5EF4-FFF2-40B4-BE49-F238E27FC236}">
                  <a16:creationId xmlns:a16="http://schemas.microsoft.com/office/drawing/2014/main" id="{5FAB5089-3853-433C-AEEF-05138B514273}"/>
                </a:ext>
              </a:extLst>
            </p:cNvPr>
            <p:cNvSpPr/>
            <p:nvPr/>
          </p:nvSpPr>
          <p:spPr>
            <a:xfrm>
              <a:off x="8155300" y="1970900"/>
              <a:ext cx="68400" cy="67525"/>
            </a:xfrm>
            <a:custGeom>
              <a:avLst/>
              <a:gdLst/>
              <a:ahLst/>
              <a:cxnLst/>
              <a:rect l="l" t="t" r="r" b="b"/>
              <a:pathLst>
                <a:path w="2736" h="2701" extrusionOk="0">
                  <a:moveTo>
                    <a:pt x="1143" y="1"/>
                  </a:moveTo>
                  <a:cubicBezTo>
                    <a:pt x="1120" y="1"/>
                    <a:pt x="1096" y="2"/>
                    <a:pt x="1072" y="4"/>
                  </a:cubicBezTo>
                  <a:cubicBezTo>
                    <a:pt x="298" y="63"/>
                    <a:pt x="0" y="849"/>
                    <a:pt x="310" y="1516"/>
                  </a:cubicBezTo>
                  <a:cubicBezTo>
                    <a:pt x="572" y="2039"/>
                    <a:pt x="1036" y="2456"/>
                    <a:pt x="1595" y="2647"/>
                  </a:cubicBezTo>
                  <a:cubicBezTo>
                    <a:pt x="1707" y="2684"/>
                    <a:pt x="1811" y="2701"/>
                    <a:pt x="1906" y="2701"/>
                  </a:cubicBezTo>
                  <a:cubicBezTo>
                    <a:pt x="2456" y="2701"/>
                    <a:pt x="2736" y="2134"/>
                    <a:pt x="2584" y="1516"/>
                  </a:cubicBezTo>
                  <a:cubicBezTo>
                    <a:pt x="2434" y="892"/>
                    <a:pt x="1892" y="1"/>
                    <a:pt x="1143" y="1"/>
                  </a:cubicBez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03;p55">
              <a:extLst>
                <a:ext uri="{FF2B5EF4-FFF2-40B4-BE49-F238E27FC236}">
                  <a16:creationId xmlns:a16="http://schemas.microsoft.com/office/drawing/2014/main" id="{01AB1FD7-4344-47C2-97F6-EBCB271FDE6A}"/>
                </a:ext>
              </a:extLst>
            </p:cNvPr>
            <p:cNvSpPr/>
            <p:nvPr/>
          </p:nvSpPr>
          <p:spPr>
            <a:xfrm>
              <a:off x="8130875" y="1795825"/>
              <a:ext cx="185175" cy="157900"/>
            </a:xfrm>
            <a:custGeom>
              <a:avLst/>
              <a:gdLst/>
              <a:ahLst/>
              <a:cxnLst/>
              <a:rect l="l" t="t" r="r" b="b"/>
              <a:pathLst>
                <a:path w="7407" h="6316" extrusionOk="0">
                  <a:moveTo>
                    <a:pt x="4430" y="1"/>
                  </a:moveTo>
                  <a:cubicBezTo>
                    <a:pt x="3680" y="1"/>
                    <a:pt x="1015" y="689"/>
                    <a:pt x="120" y="2696"/>
                  </a:cubicBezTo>
                  <a:cubicBezTo>
                    <a:pt x="1" y="2935"/>
                    <a:pt x="191" y="3792"/>
                    <a:pt x="417" y="4613"/>
                  </a:cubicBezTo>
                  <a:cubicBezTo>
                    <a:pt x="536" y="5042"/>
                    <a:pt x="667" y="5459"/>
                    <a:pt x="763" y="5780"/>
                  </a:cubicBezTo>
                  <a:cubicBezTo>
                    <a:pt x="858" y="6102"/>
                    <a:pt x="929" y="6316"/>
                    <a:pt x="929" y="6316"/>
                  </a:cubicBezTo>
                  <a:cubicBezTo>
                    <a:pt x="929" y="6316"/>
                    <a:pt x="1513" y="4685"/>
                    <a:pt x="3799" y="3435"/>
                  </a:cubicBezTo>
                  <a:cubicBezTo>
                    <a:pt x="4263" y="3173"/>
                    <a:pt x="4751" y="2958"/>
                    <a:pt x="5251" y="2780"/>
                  </a:cubicBezTo>
                  <a:cubicBezTo>
                    <a:pt x="5954" y="2530"/>
                    <a:pt x="6668" y="2351"/>
                    <a:pt x="7406" y="2232"/>
                  </a:cubicBezTo>
                  <a:lnTo>
                    <a:pt x="7347" y="2173"/>
                  </a:lnTo>
                  <a:cubicBezTo>
                    <a:pt x="7216" y="2065"/>
                    <a:pt x="6906" y="1780"/>
                    <a:pt x="6537" y="1482"/>
                  </a:cubicBezTo>
                  <a:cubicBezTo>
                    <a:pt x="5799" y="875"/>
                    <a:pt x="4835" y="89"/>
                    <a:pt x="4585" y="18"/>
                  </a:cubicBezTo>
                  <a:cubicBezTo>
                    <a:pt x="4551" y="7"/>
                    <a:pt x="4498" y="1"/>
                    <a:pt x="4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04;p55">
              <a:extLst>
                <a:ext uri="{FF2B5EF4-FFF2-40B4-BE49-F238E27FC236}">
                  <a16:creationId xmlns:a16="http://schemas.microsoft.com/office/drawing/2014/main" id="{499CB2F2-CE13-4649-B193-F357DCDEE77F}"/>
                </a:ext>
              </a:extLst>
            </p:cNvPr>
            <p:cNvSpPr/>
            <p:nvPr/>
          </p:nvSpPr>
          <p:spPr>
            <a:xfrm>
              <a:off x="8092000" y="1833700"/>
              <a:ext cx="382700" cy="162025"/>
            </a:xfrm>
            <a:custGeom>
              <a:avLst/>
              <a:gdLst/>
              <a:ahLst/>
              <a:cxnLst/>
              <a:rect l="l" t="t" r="r" b="b"/>
              <a:pathLst>
                <a:path w="15308" h="6481" extrusionOk="0">
                  <a:moveTo>
                    <a:pt x="10695" y="1"/>
                  </a:moveTo>
                  <a:cubicBezTo>
                    <a:pt x="5376" y="1"/>
                    <a:pt x="0" y="4289"/>
                    <a:pt x="341" y="6254"/>
                  </a:cubicBezTo>
                  <a:cubicBezTo>
                    <a:pt x="366" y="6416"/>
                    <a:pt x="478" y="6481"/>
                    <a:pt x="640" y="6481"/>
                  </a:cubicBezTo>
                  <a:cubicBezTo>
                    <a:pt x="1245" y="6481"/>
                    <a:pt x="2544" y="5575"/>
                    <a:pt x="2544" y="5575"/>
                  </a:cubicBezTo>
                  <a:cubicBezTo>
                    <a:pt x="2415" y="3787"/>
                    <a:pt x="7634" y="1346"/>
                    <a:pt x="9936" y="1346"/>
                  </a:cubicBezTo>
                  <a:cubicBezTo>
                    <a:pt x="10178" y="1346"/>
                    <a:pt x="10389" y="1374"/>
                    <a:pt x="10557" y="1431"/>
                  </a:cubicBezTo>
                  <a:cubicBezTo>
                    <a:pt x="10557" y="1431"/>
                    <a:pt x="15307" y="86"/>
                    <a:pt x="10890" y="3"/>
                  </a:cubicBezTo>
                  <a:cubicBezTo>
                    <a:pt x="10825" y="1"/>
                    <a:pt x="10760" y="1"/>
                    <a:pt x="10695" y="1"/>
                  </a:cubicBez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05;p55">
              <a:extLst>
                <a:ext uri="{FF2B5EF4-FFF2-40B4-BE49-F238E27FC236}">
                  <a16:creationId xmlns:a16="http://schemas.microsoft.com/office/drawing/2014/main" id="{596E1AA7-A59F-41A5-ACB0-7A226F172AC0}"/>
                </a:ext>
              </a:extLst>
            </p:cNvPr>
            <p:cNvSpPr/>
            <p:nvPr/>
          </p:nvSpPr>
          <p:spPr>
            <a:xfrm>
              <a:off x="8092000" y="1833700"/>
              <a:ext cx="382700" cy="162025"/>
            </a:xfrm>
            <a:custGeom>
              <a:avLst/>
              <a:gdLst/>
              <a:ahLst/>
              <a:cxnLst/>
              <a:rect l="l" t="t" r="r" b="b"/>
              <a:pathLst>
                <a:path w="15308" h="6481" extrusionOk="0">
                  <a:moveTo>
                    <a:pt x="10695" y="1"/>
                  </a:moveTo>
                  <a:cubicBezTo>
                    <a:pt x="5376" y="1"/>
                    <a:pt x="0" y="4289"/>
                    <a:pt x="341" y="6254"/>
                  </a:cubicBezTo>
                  <a:cubicBezTo>
                    <a:pt x="366" y="6416"/>
                    <a:pt x="478" y="6481"/>
                    <a:pt x="640" y="6481"/>
                  </a:cubicBezTo>
                  <a:cubicBezTo>
                    <a:pt x="1245" y="6481"/>
                    <a:pt x="2544" y="5575"/>
                    <a:pt x="2544" y="5575"/>
                  </a:cubicBezTo>
                  <a:cubicBezTo>
                    <a:pt x="2415" y="3787"/>
                    <a:pt x="7634" y="1346"/>
                    <a:pt x="9936" y="1346"/>
                  </a:cubicBezTo>
                  <a:cubicBezTo>
                    <a:pt x="10178" y="1346"/>
                    <a:pt x="10389" y="1374"/>
                    <a:pt x="10557" y="1431"/>
                  </a:cubicBezTo>
                  <a:cubicBezTo>
                    <a:pt x="10557" y="1431"/>
                    <a:pt x="15307" y="86"/>
                    <a:pt x="10890" y="3"/>
                  </a:cubicBezTo>
                  <a:cubicBezTo>
                    <a:pt x="10825" y="1"/>
                    <a:pt x="10760" y="1"/>
                    <a:pt x="106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06;p55">
              <a:extLst>
                <a:ext uri="{FF2B5EF4-FFF2-40B4-BE49-F238E27FC236}">
                  <a16:creationId xmlns:a16="http://schemas.microsoft.com/office/drawing/2014/main" id="{5D53A5E3-95C8-496D-B19E-6C19AF924A11}"/>
                </a:ext>
              </a:extLst>
            </p:cNvPr>
            <p:cNvSpPr/>
            <p:nvPr/>
          </p:nvSpPr>
          <p:spPr>
            <a:xfrm>
              <a:off x="8132675" y="2133500"/>
              <a:ext cx="182775" cy="262250"/>
            </a:xfrm>
            <a:custGeom>
              <a:avLst/>
              <a:gdLst/>
              <a:ahLst/>
              <a:cxnLst/>
              <a:rect l="l" t="t" r="r" b="b"/>
              <a:pathLst>
                <a:path w="7311" h="10490" extrusionOk="0">
                  <a:moveTo>
                    <a:pt x="1560" y="0"/>
                  </a:moveTo>
                  <a:lnTo>
                    <a:pt x="0" y="1131"/>
                  </a:lnTo>
                  <a:cubicBezTo>
                    <a:pt x="845" y="3715"/>
                    <a:pt x="3727" y="4703"/>
                    <a:pt x="3727" y="4703"/>
                  </a:cubicBezTo>
                  <a:lnTo>
                    <a:pt x="4525" y="3477"/>
                  </a:lnTo>
                  <a:cubicBezTo>
                    <a:pt x="5715" y="5644"/>
                    <a:pt x="5370" y="10490"/>
                    <a:pt x="5370" y="10490"/>
                  </a:cubicBezTo>
                  <a:lnTo>
                    <a:pt x="5918" y="3251"/>
                  </a:lnTo>
                  <a:lnTo>
                    <a:pt x="6965" y="4406"/>
                  </a:lnTo>
                  <a:lnTo>
                    <a:pt x="7311" y="1917"/>
                  </a:lnTo>
                  <a:lnTo>
                    <a:pt x="5739" y="429"/>
                  </a:lnTo>
                  <a:cubicBezTo>
                    <a:pt x="5656" y="1798"/>
                    <a:pt x="5072" y="2251"/>
                    <a:pt x="5072" y="2251"/>
                  </a:cubicBezTo>
                  <a:cubicBezTo>
                    <a:pt x="2596" y="1084"/>
                    <a:pt x="1560" y="0"/>
                    <a:pt x="1560" y="0"/>
                  </a:cubicBez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07;p55">
              <a:extLst>
                <a:ext uri="{FF2B5EF4-FFF2-40B4-BE49-F238E27FC236}">
                  <a16:creationId xmlns:a16="http://schemas.microsoft.com/office/drawing/2014/main" id="{8C5FD825-A93A-4C98-9080-D6881E32B5D7}"/>
                </a:ext>
              </a:extLst>
            </p:cNvPr>
            <p:cNvSpPr/>
            <p:nvPr/>
          </p:nvSpPr>
          <p:spPr>
            <a:xfrm>
              <a:off x="8132675" y="2133500"/>
              <a:ext cx="182775" cy="262250"/>
            </a:xfrm>
            <a:custGeom>
              <a:avLst/>
              <a:gdLst/>
              <a:ahLst/>
              <a:cxnLst/>
              <a:rect l="l" t="t" r="r" b="b"/>
              <a:pathLst>
                <a:path w="7311" h="10490" extrusionOk="0">
                  <a:moveTo>
                    <a:pt x="1548" y="0"/>
                  </a:moveTo>
                  <a:lnTo>
                    <a:pt x="0" y="1131"/>
                  </a:lnTo>
                  <a:cubicBezTo>
                    <a:pt x="845" y="3715"/>
                    <a:pt x="3727" y="4703"/>
                    <a:pt x="3727" y="4703"/>
                  </a:cubicBezTo>
                  <a:lnTo>
                    <a:pt x="4525" y="3477"/>
                  </a:lnTo>
                  <a:cubicBezTo>
                    <a:pt x="5715" y="5644"/>
                    <a:pt x="5370" y="10490"/>
                    <a:pt x="5370" y="10490"/>
                  </a:cubicBezTo>
                  <a:lnTo>
                    <a:pt x="5918" y="3251"/>
                  </a:lnTo>
                  <a:lnTo>
                    <a:pt x="6965" y="4406"/>
                  </a:lnTo>
                  <a:lnTo>
                    <a:pt x="7311" y="1905"/>
                  </a:lnTo>
                  <a:lnTo>
                    <a:pt x="5727" y="429"/>
                  </a:lnTo>
                  <a:cubicBezTo>
                    <a:pt x="5656" y="1715"/>
                    <a:pt x="5132" y="2191"/>
                    <a:pt x="5072" y="2251"/>
                  </a:cubicBezTo>
                  <a:cubicBezTo>
                    <a:pt x="2596" y="1084"/>
                    <a:pt x="1548" y="0"/>
                    <a:pt x="1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08;p55">
              <a:extLst>
                <a:ext uri="{FF2B5EF4-FFF2-40B4-BE49-F238E27FC236}">
                  <a16:creationId xmlns:a16="http://schemas.microsoft.com/office/drawing/2014/main" id="{A3A943E2-3326-435B-A16E-9B1C6F6DDE44}"/>
                </a:ext>
              </a:extLst>
            </p:cNvPr>
            <p:cNvSpPr/>
            <p:nvPr/>
          </p:nvSpPr>
          <p:spPr>
            <a:xfrm>
              <a:off x="8259475" y="2144200"/>
              <a:ext cx="21150" cy="139625"/>
            </a:xfrm>
            <a:custGeom>
              <a:avLst/>
              <a:gdLst/>
              <a:ahLst/>
              <a:cxnLst/>
              <a:rect l="l" t="t" r="r" b="b"/>
              <a:pathLst>
                <a:path w="846" h="5585" extrusionOk="0">
                  <a:moveTo>
                    <a:pt x="655" y="1"/>
                  </a:moveTo>
                  <a:lnTo>
                    <a:pt x="655" y="1"/>
                  </a:lnTo>
                  <a:cubicBezTo>
                    <a:pt x="584" y="1287"/>
                    <a:pt x="60" y="1763"/>
                    <a:pt x="0" y="1823"/>
                  </a:cubicBezTo>
                  <a:cubicBezTo>
                    <a:pt x="0" y="1823"/>
                    <a:pt x="322" y="3775"/>
                    <a:pt x="405" y="5585"/>
                  </a:cubicBezTo>
                  <a:lnTo>
                    <a:pt x="476" y="1584"/>
                  </a:lnTo>
                  <a:cubicBezTo>
                    <a:pt x="774" y="1108"/>
                    <a:pt x="846" y="525"/>
                    <a:pt x="6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09;p55">
              <a:extLst>
                <a:ext uri="{FF2B5EF4-FFF2-40B4-BE49-F238E27FC236}">
                  <a16:creationId xmlns:a16="http://schemas.microsoft.com/office/drawing/2014/main" id="{FADB8A6C-3D0E-4D63-B88C-88353CF5A3B5}"/>
                </a:ext>
              </a:extLst>
            </p:cNvPr>
            <p:cNvSpPr/>
            <p:nvPr/>
          </p:nvSpPr>
          <p:spPr>
            <a:xfrm>
              <a:off x="7871025" y="2796775"/>
              <a:ext cx="81000" cy="127225"/>
            </a:xfrm>
            <a:custGeom>
              <a:avLst/>
              <a:gdLst/>
              <a:ahLst/>
              <a:cxnLst/>
              <a:rect l="l" t="t" r="r" b="b"/>
              <a:pathLst>
                <a:path w="3240" h="5089" extrusionOk="0">
                  <a:moveTo>
                    <a:pt x="1590" y="0"/>
                  </a:moveTo>
                  <a:cubicBezTo>
                    <a:pt x="1306" y="0"/>
                    <a:pt x="1040" y="80"/>
                    <a:pt x="882" y="318"/>
                  </a:cubicBezTo>
                  <a:cubicBezTo>
                    <a:pt x="405" y="1044"/>
                    <a:pt x="1" y="3723"/>
                    <a:pt x="108" y="3985"/>
                  </a:cubicBezTo>
                  <a:cubicBezTo>
                    <a:pt x="313" y="4502"/>
                    <a:pt x="2236" y="5088"/>
                    <a:pt x="2703" y="5088"/>
                  </a:cubicBezTo>
                  <a:cubicBezTo>
                    <a:pt x="2752" y="5088"/>
                    <a:pt x="2785" y="5082"/>
                    <a:pt x="2799" y="5068"/>
                  </a:cubicBezTo>
                  <a:cubicBezTo>
                    <a:pt x="3037" y="4830"/>
                    <a:pt x="3239" y="2878"/>
                    <a:pt x="3203" y="1878"/>
                  </a:cubicBezTo>
                  <a:cubicBezTo>
                    <a:pt x="3191" y="1330"/>
                    <a:pt x="3060" y="794"/>
                    <a:pt x="2799" y="318"/>
                  </a:cubicBezTo>
                  <a:cubicBezTo>
                    <a:pt x="2799" y="318"/>
                    <a:pt x="2158" y="0"/>
                    <a:pt x="1590" y="0"/>
                  </a:cubicBez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10;p55">
              <a:extLst>
                <a:ext uri="{FF2B5EF4-FFF2-40B4-BE49-F238E27FC236}">
                  <a16:creationId xmlns:a16="http://schemas.microsoft.com/office/drawing/2014/main" id="{5AB5FFE7-9200-4606-A16A-0576BF82C97E}"/>
                </a:ext>
              </a:extLst>
            </p:cNvPr>
            <p:cNvSpPr/>
            <p:nvPr/>
          </p:nvSpPr>
          <p:spPr>
            <a:xfrm>
              <a:off x="7892750" y="2298100"/>
              <a:ext cx="178325" cy="503050"/>
            </a:xfrm>
            <a:custGeom>
              <a:avLst/>
              <a:gdLst/>
              <a:ahLst/>
              <a:cxnLst/>
              <a:rect l="l" t="t" r="r" b="b"/>
              <a:pathLst>
                <a:path w="7133" h="20122" extrusionOk="0">
                  <a:moveTo>
                    <a:pt x="3846" y="0"/>
                  </a:moveTo>
                  <a:cubicBezTo>
                    <a:pt x="3846" y="0"/>
                    <a:pt x="1037" y="4953"/>
                    <a:pt x="513" y="6632"/>
                  </a:cubicBezTo>
                  <a:cubicBezTo>
                    <a:pt x="1" y="8311"/>
                    <a:pt x="1" y="20122"/>
                    <a:pt x="1" y="20122"/>
                  </a:cubicBezTo>
                  <a:lnTo>
                    <a:pt x="1930" y="20122"/>
                  </a:lnTo>
                  <a:cubicBezTo>
                    <a:pt x="1930" y="20122"/>
                    <a:pt x="3144" y="8382"/>
                    <a:pt x="3846" y="6870"/>
                  </a:cubicBezTo>
                  <a:cubicBezTo>
                    <a:pt x="4549" y="5358"/>
                    <a:pt x="7133" y="1858"/>
                    <a:pt x="7133" y="1858"/>
                  </a:cubicBezTo>
                  <a:lnTo>
                    <a:pt x="3846" y="0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11;p55">
              <a:extLst>
                <a:ext uri="{FF2B5EF4-FFF2-40B4-BE49-F238E27FC236}">
                  <a16:creationId xmlns:a16="http://schemas.microsoft.com/office/drawing/2014/main" id="{E1759592-E7BA-4870-BC8C-C4C0DD14DF80}"/>
                </a:ext>
              </a:extLst>
            </p:cNvPr>
            <p:cNvSpPr/>
            <p:nvPr/>
          </p:nvSpPr>
          <p:spPr>
            <a:xfrm>
              <a:off x="7951100" y="2163750"/>
              <a:ext cx="208975" cy="240625"/>
            </a:xfrm>
            <a:custGeom>
              <a:avLst/>
              <a:gdLst/>
              <a:ahLst/>
              <a:cxnLst/>
              <a:rect l="l" t="t" r="r" b="b"/>
              <a:pathLst>
                <a:path w="8359" h="9625" extrusionOk="0">
                  <a:moveTo>
                    <a:pt x="4684" y="0"/>
                  </a:moveTo>
                  <a:cubicBezTo>
                    <a:pt x="3357" y="0"/>
                    <a:pt x="0" y="7339"/>
                    <a:pt x="0" y="7339"/>
                  </a:cubicBezTo>
                  <a:lnTo>
                    <a:pt x="3632" y="9625"/>
                  </a:lnTo>
                  <a:cubicBezTo>
                    <a:pt x="3632" y="9625"/>
                    <a:pt x="6013" y="7410"/>
                    <a:pt x="7192" y="6363"/>
                  </a:cubicBezTo>
                  <a:cubicBezTo>
                    <a:pt x="8359" y="5315"/>
                    <a:pt x="6835" y="338"/>
                    <a:pt x="4739" y="5"/>
                  </a:cubicBezTo>
                  <a:cubicBezTo>
                    <a:pt x="4721" y="2"/>
                    <a:pt x="4703" y="0"/>
                    <a:pt x="46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12;p55">
              <a:extLst>
                <a:ext uri="{FF2B5EF4-FFF2-40B4-BE49-F238E27FC236}">
                  <a16:creationId xmlns:a16="http://schemas.microsoft.com/office/drawing/2014/main" id="{43727B0D-5156-4059-8AB1-F9DD6322609E}"/>
                </a:ext>
              </a:extLst>
            </p:cNvPr>
            <p:cNvSpPr/>
            <p:nvPr/>
          </p:nvSpPr>
          <p:spPr>
            <a:xfrm>
              <a:off x="7939475" y="2334125"/>
              <a:ext cx="117900" cy="91400"/>
            </a:xfrm>
            <a:custGeom>
              <a:avLst/>
              <a:gdLst/>
              <a:ahLst/>
              <a:cxnLst/>
              <a:rect l="l" t="t" r="r" b="b"/>
              <a:pathLst>
                <a:path w="4716" h="3656" extrusionOk="0">
                  <a:moveTo>
                    <a:pt x="465" y="0"/>
                  </a:moveTo>
                  <a:lnTo>
                    <a:pt x="1" y="1203"/>
                  </a:lnTo>
                  <a:lnTo>
                    <a:pt x="3775" y="3655"/>
                  </a:lnTo>
                  <a:lnTo>
                    <a:pt x="4716" y="281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213;p55">
              <a:extLst>
                <a:ext uri="{FF2B5EF4-FFF2-40B4-BE49-F238E27FC236}">
                  <a16:creationId xmlns:a16="http://schemas.microsoft.com/office/drawing/2014/main" id="{9A3B1DD7-B36A-4554-9EFC-7B18023760DD}"/>
                </a:ext>
              </a:extLst>
            </p:cNvPr>
            <p:cNvSpPr/>
            <p:nvPr/>
          </p:nvSpPr>
          <p:spPr>
            <a:xfrm>
              <a:off x="7939475" y="2334125"/>
              <a:ext cx="117900" cy="91400"/>
            </a:xfrm>
            <a:custGeom>
              <a:avLst/>
              <a:gdLst/>
              <a:ahLst/>
              <a:cxnLst/>
              <a:rect l="l" t="t" r="r" b="b"/>
              <a:pathLst>
                <a:path w="4716" h="3656" extrusionOk="0">
                  <a:moveTo>
                    <a:pt x="465" y="0"/>
                  </a:moveTo>
                  <a:lnTo>
                    <a:pt x="1" y="1203"/>
                  </a:lnTo>
                  <a:lnTo>
                    <a:pt x="3775" y="3655"/>
                  </a:lnTo>
                  <a:lnTo>
                    <a:pt x="4716" y="281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14;p55">
              <a:extLst>
                <a:ext uri="{FF2B5EF4-FFF2-40B4-BE49-F238E27FC236}">
                  <a16:creationId xmlns:a16="http://schemas.microsoft.com/office/drawing/2014/main" id="{F47AA9C7-0C1D-436B-A91A-6D05D6D6B638}"/>
                </a:ext>
              </a:extLst>
            </p:cNvPr>
            <p:cNvSpPr/>
            <p:nvPr/>
          </p:nvSpPr>
          <p:spPr>
            <a:xfrm>
              <a:off x="8404125" y="2347800"/>
              <a:ext cx="99750" cy="112850"/>
            </a:xfrm>
            <a:custGeom>
              <a:avLst/>
              <a:gdLst/>
              <a:ahLst/>
              <a:cxnLst/>
              <a:rect l="l" t="t" r="r" b="b"/>
              <a:pathLst>
                <a:path w="3990" h="4514" extrusionOk="0">
                  <a:moveTo>
                    <a:pt x="3251" y="1"/>
                  </a:moveTo>
                  <a:lnTo>
                    <a:pt x="1" y="3930"/>
                  </a:lnTo>
                  <a:lnTo>
                    <a:pt x="1132" y="4513"/>
                  </a:lnTo>
                  <a:lnTo>
                    <a:pt x="3989" y="1037"/>
                  </a:lnTo>
                  <a:lnTo>
                    <a:pt x="3251" y="1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15;p55">
              <a:extLst>
                <a:ext uri="{FF2B5EF4-FFF2-40B4-BE49-F238E27FC236}">
                  <a16:creationId xmlns:a16="http://schemas.microsoft.com/office/drawing/2014/main" id="{FD513127-A759-45A3-8FA7-2A48AC64575C}"/>
                </a:ext>
              </a:extLst>
            </p:cNvPr>
            <p:cNvSpPr/>
            <p:nvPr/>
          </p:nvSpPr>
          <p:spPr>
            <a:xfrm>
              <a:off x="8404125" y="2347800"/>
              <a:ext cx="99750" cy="112850"/>
            </a:xfrm>
            <a:custGeom>
              <a:avLst/>
              <a:gdLst/>
              <a:ahLst/>
              <a:cxnLst/>
              <a:rect l="l" t="t" r="r" b="b"/>
              <a:pathLst>
                <a:path w="3990" h="4514" extrusionOk="0">
                  <a:moveTo>
                    <a:pt x="3251" y="1"/>
                  </a:moveTo>
                  <a:lnTo>
                    <a:pt x="1" y="3930"/>
                  </a:lnTo>
                  <a:lnTo>
                    <a:pt x="1132" y="4513"/>
                  </a:lnTo>
                  <a:lnTo>
                    <a:pt x="3989" y="1037"/>
                  </a:lnTo>
                  <a:lnTo>
                    <a:pt x="3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216;p55">
              <a:extLst>
                <a:ext uri="{FF2B5EF4-FFF2-40B4-BE49-F238E27FC236}">
                  <a16:creationId xmlns:a16="http://schemas.microsoft.com/office/drawing/2014/main" id="{8E1C4332-C1AF-4290-830B-D39E35A614BA}"/>
                </a:ext>
              </a:extLst>
            </p:cNvPr>
            <p:cNvSpPr/>
            <p:nvPr/>
          </p:nvSpPr>
          <p:spPr>
            <a:xfrm>
              <a:off x="8713400" y="2100375"/>
              <a:ext cx="143500" cy="130250"/>
            </a:xfrm>
            <a:custGeom>
              <a:avLst/>
              <a:gdLst/>
              <a:ahLst/>
              <a:cxnLst/>
              <a:rect l="l" t="t" r="r" b="b"/>
              <a:pathLst>
                <a:path w="5740" h="5210" extrusionOk="0">
                  <a:moveTo>
                    <a:pt x="3429" y="1"/>
                  </a:moveTo>
                  <a:cubicBezTo>
                    <a:pt x="3371" y="1"/>
                    <a:pt x="3316" y="26"/>
                    <a:pt x="3286" y="75"/>
                  </a:cubicBezTo>
                  <a:lnTo>
                    <a:pt x="72" y="4528"/>
                  </a:lnTo>
                  <a:cubicBezTo>
                    <a:pt x="0" y="4647"/>
                    <a:pt x="60" y="4802"/>
                    <a:pt x="203" y="4826"/>
                  </a:cubicBezTo>
                  <a:lnTo>
                    <a:pt x="2227" y="5207"/>
                  </a:lnTo>
                  <a:cubicBezTo>
                    <a:pt x="2239" y="5209"/>
                    <a:pt x="2251" y="5210"/>
                    <a:pt x="2262" y="5210"/>
                  </a:cubicBezTo>
                  <a:cubicBezTo>
                    <a:pt x="2321" y="5210"/>
                    <a:pt x="2376" y="5185"/>
                    <a:pt x="2405" y="5135"/>
                  </a:cubicBezTo>
                  <a:lnTo>
                    <a:pt x="5680" y="670"/>
                  </a:lnTo>
                  <a:cubicBezTo>
                    <a:pt x="5703" y="647"/>
                    <a:pt x="5715" y="623"/>
                    <a:pt x="5715" y="587"/>
                  </a:cubicBezTo>
                  <a:cubicBezTo>
                    <a:pt x="5739" y="492"/>
                    <a:pt x="5668" y="385"/>
                    <a:pt x="5560" y="373"/>
                  </a:cubicBezTo>
                  <a:lnTo>
                    <a:pt x="3465" y="4"/>
                  </a:lnTo>
                  <a:cubicBezTo>
                    <a:pt x="3453" y="2"/>
                    <a:pt x="3441" y="1"/>
                    <a:pt x="3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17;p55">
              <a:extLst>
                <a:ext uri="{FF2B5EF4-FFF2-40B4-BE49-F238E27FC236}">
                  <a16:creationId xmlns:a16="http://schemas.microsoft.com/office/drawing/2014/main" id="{E4FF85D9-0C3B-4CFF-A4A8-3534C0BBBEED}"/>
                </a:ext>
              </a:extLst>
            </p:cNvPr>
            <p:cNvSpPr/>
            <p:nvPr/>
          </p:nvSpPr>
          <p:spPr>
            <a:xfrm>
              <a:off x="8708325" y="2097100"/>
              <a:ext cx="142600" cy="130250"/>
            </a:xfrm>
            <a:custGeom>
              <a:avLst/>
              <a:gdLst/>
              <a:ahLst/>
              <a:cxnLst/>
              <a:rect l="l" t="t" r="r" b="b"/>
              <a:pathLst>
                <a:path w="5704" h="5210" extrusionOk="0">
                  <a:moveTo>
                    <a:pt x="3406" y="1"/>
                  </a:moveTo>
                  <a:cubicBezTo>
                    <a:pt x="3347" y="1"/>
                    <a:pt x="3291" y="26"/>
                    <a:pt x="3251" y="75"/>
                  </a:cubicBezTo>
                  <a:lnTo>
                    <a:pt x="48" y="4528"/>
                  </a:lnTo>
                  <a:cubicBezTo>
                    <a:pt x="25" y="4552"/>
                    <a:pt x="25" y="4588"/>
                    <a:pt x="13" y="4611"/>
                  </a:cubicBezTo>
                  <a:cubicBezTo>
                    <a:pt x="1" y="4719"/>
                    <a:pt x="60" y="4814"/>
                    <a:pt x="168" y="4838"/>
                  </a:cubicBezTo>
                  <a:lnTo>
                    <a:pt x="2192" y="5207"/>
                  </a:lnTo>
                  <a:cubicBezTo>
                    <a:pt x="2203" y="5209"/>
                    <a:pt x="2215" y="5210"/>
                    <a:pt x="2227" y="5210"/>
                  </a:cubicBezTo>
                  <a:cubicBezTo>
                    <a:pt x="2286" y="5210"/>
                    <a:pt x="2342" y="5185"/>
                    <a:pt x="2382" y="5135"/>
                  </a:cubicBezTo>
                  <a:lnTo>
                    <a:pt x="5656" y="671"/>
                  </a:lnTo>
                  <a:cubicBezTo>
                    <a:pt x="5668" y="647"/>
                    <a:pt x="5680" y="623"/>
                    <a:pt x="5692" y="587"/>
                  </a:cubicBezTo>
                  <a:cubicBezTo>
                    <a:pt x="5704" y="492"/>
                    <a:pt x="5632" y="397"/>
                    <a:pt x="5537" y="373"/>
                  </a:cubicBezTo>
                  <a:lnTo>
                    <a:pt x="3442" y="4"/>
                  </a:lnTo>
                  <a:cubicBezTo>
                    <a:pt x="3430" y="2"/>
                    <a:pt x="3418" y="1"/>
                    <a:pt x="340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218;p55">
              <a:extLst>
                <a:ext uri="{FF2B5EF4-FFF2-40B4-BE49-F238E27FC236}">
                  <a16:creationId xmlns:a16="http://schemas.microsoft.com/office/drawing/2014/main" id="{D9F403F9-53CF-4CE6-BBA7-8B8B4F9068B2}"/>
                </a:ext>
              </a:extLst>
            </p:cNvPr>
            <p:cNvSpPr/>
            <p:nvPr/>
          </p:nvSpPr>
          <p:spPr>
            <a:xfrm>
              <a:off x="8714275" y="2102825"/>
              <a:ext cx="128925" cy="116725"/>
            </a:xfrm>
            <a:custGeom>
              <a:avLst/>
              <a:gdLst/>
              <a:ahLst/>
              <a:cxnLst/>
              <a:rect l="l" t="t" r="r" b="b"/>
              <a:pathLst>
                <a:path w="5157" h="4669" extrusionOk="0">
                  <a:moveTo>
                    <a:pt x="3144" y="1"/>
                  </a:moveTo>
                  <a:lnTo>
                    <a:pt x="1" y="4311"/>
                  </a:lnTo>
                  <a:lnTo>
                    <a:pt x="1954" y="4668"/>
                  </a:lnTo>
                  <a:lnTo>
                    <a:pt x="5156" y="358"/>
                  </a:lnTo>
                  <a:lnTo>
                    <a:pt x="31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" name="Google Shape;102;p19">
            <a:extLst>
              <a:ext uri="{FF2B5EF4-FFF2-40B4-BE49-F238E27FC236}">
                <a16:creationId xmlns:a16="http://schemas.microsoft.com/office/drawing/2014/main" id="{3D346175-F354-4854-837E-A385758B094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97512" y="1296242"/>
            <a:ext cx="5246913" cy="3504247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D8E82AD-A1BA-4732-B837-EB67E109E085}"/>
              </a:ext>
            </a:extLst>
          </p:cNvPr>
          <p:cNvSpPr/>
          <p:nvPr/>
        </p:nvSpPr>
        <p:spPr>
          <a:xfrm>
            <a:off x="1010048" y="571633"/>
            <a:ext cx="1558456" cy="4691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Nick 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E6CF82B3-1A7F-4DC5-9DAF-EFA6CD708AF8}"/>
              </a:ext>
            </a:extLst>
          </p:cNvPr>
          <p:cNvSpPr/>
          <p:nvPr/>
        </p:nvSpPr>
        <p:spPr>
          <a:xfrm>
            <a:off x="4343413" y="566041"/>
            <a:ext cx="3155110" cy="4691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Where is he? 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056C3575-1AC0-49B6-ADF3-07E6DA52F2D0}"/>
              </a:ext>
            </a:extLst>
          </p:cNvPr>
          <p:cNvSpPr/>
          <p:nvPr/>
        </p:nvSpPr>
        <p:spPr>
          <a:xfrm>
            <a:off x="4525514" y="566041"/>
            <a:ext cx="2790908" cy="4691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Hoi An </a:t>
            </a:r>
          </a:p>
        </p:txBody>
      </p:sp>
    </p:spTree>
    <p:extLst>
      <p:ext uri="{BB962C8B-B14F-4D97-AF65-F5344CB8AC3E}">
        <p14:creationId xmlns:p14="http://schemas.microsoft.com/office/powerpoint/2010/main" val="424270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3" grpId="1" animBg="1"/>
      <p:bldP spid="5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03A7D-5F37-4490-A3DD-935C65A3C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850" y="249556"/>
            <a:ext cx="7626300" cy="572700"/>
          </a:xfrm>
        </p:spPr>
        <p:txBody>
          <a:bodyPr/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3. Listen and fill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E91FA77-6A2C-4B1B-9121-D439DA48A54F}"/>
              </a:ext>
            </a:extLst>
          </p:cNvPr>
          <p:cNvGrpSpPr/>
          <p:nvPr/>
        </p:nvGrpSpPr>
        <p:grpSpPr>
          <a:xfrm>
            <a:off x="589602" y="881695"/>
            <a:ext cx="7964796" cy="3514879"/>
            <a:chOff x="630564" y="1263358"/>
            <a:chExt cx="7964796" cy="351487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D260615-8E7B-4010-B73F-14EC8B25EC6A}"/>
                </a:ext>
              </a:extLst>
            </p:cNvPr>
            <p:cNvSpPr/>
            <p:nvPr/>
          </p:nvSpPr>
          <p:spPr>
            <a:xfrm>
              <a:off x="758850" y="1621569"/>
              <a:ext cx="7836510" cy="315666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US" sz="1800" b="0" i="0" dirty="0">
                  <a:solidFill>
                    <a:srgbClr val="333333"/>
                  </a:solidFill>
                  <a:effectLst/>
                  <a:latin typeface="Helvetica Neue"/>
                </a:rPr>
                <a:t>Let's start our tour in Hoi An. We are in Tran </a:t>
              </a:r>
              <a:r>
                <a:rPr lang="en-US" sz="1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Phu</a:t>
              </a:r>
              <a:r>
                <a:rPr lang="en-US" sz="1800" b="0" i="0" dirty="0">
                  <a:solidFill>
                    <a:srgbClr val="333333"/>
                  </a:solidFill>
                  <a:effectLst/>
                  <a:latin typeface="Helvetica Neue"/>
                </a:rPr>
                <a:t> Street now. First, go to Ong Pagoda. To get there, go (1) ___________along the street for five minutes. It's on your left. Next, go to the Museum of Sa Huynh Culture. Take the (2) ___________ turning on your left. Turn (3) ___________ and it's on your right. Finally, go to </a:t>
              </a:r>
              <a:r>
                <a:rPr lang="en-US" sz="1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Hoa</a:t>
              </a:r>
              <a:r>
                <a:rPr lang="en-US" sz="1800" b="0" i="0" dirty="0">
                  <a:solidFill>
                    <a:srgbClr val="333333"/>
                  </a:solidFill>
                  <a:effectLst/>
                  <a:latin typeface="Helvetica Neue"/>
                </a:rPr>
                <a:t> </a:t>
              </a:r>
              <a:r>
                <a:rPr lang="en-US" sz="1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Nhap</a:t>
              </a:r>
              <a:r>
                <a:rPr lang="en-US" sz="1800" b="0" i="0" dirty="0">
                  <a:solidFill>
                    <a:srgbClr val="333333"/>
                  </a:solidFill>
                  <a:effectLst/>
                  <a:latin typeface="Helvetica Neue"/>
                </a:rPr>
                <a:t> Workshop to buy some presents. Turn left and then right. It's (4) ___________Tan Ky House.</a:t>
              </a:r>
              <a:endParaRPr lang="en-US" sz="1800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C53389F-AEF3-4CE4-BC0C-8D95E5A70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564" y="1263358"/>
              <a:ext cx="2724886" cy="716422"/>
            </a:xfrm>
            <a:prstGeom prst="rect">
              <a:avLst/>
            </a:prstGeom>
          </p:spPr>
        </p:pic>
      </p:grpSp>
      <p:pic>
        <p:nvPicPr>
          <p:cNvPr id="6" name="Bản sao của B1_28">
            <a:hlinkClick r:id="" action="ppaction://media"/>
            <a:extLst>
              <a:ext uri="{FF2B5EF4-FFF2-40B4-BE49-F238E27FC236}">
                <a16:creationId xmlns:a16="http://schemas.microsoft.com/office/drawing/2014/main" id="{94EB466C-EDD6-41AC-9C6A-BC9286AA0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86666" y="276682"/>
            <a:ext cx="586628" cy="5866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DB3619-81C0-4692-BE6F-089F3D03BE6E}"/>
              </a:ext>
            </a:extLst>
          </p:cNvPr>
          <p:cNvSpPr txBox="1"/>
          <p:nvPr/>
        </p:nvSpPr>
        <p:spPr>
          <a:xfrm>
            <a:off x="4362271" y="2008320"/>
            <a:ext cx="1124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straight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EE5D97-2E8F-4123-B73B-85D0A4021D15}"/>
              </a:ext>
            </a:extLst>
          </p:cNvPr>
          <p:cNvSpPr txBox="1"/>
          <p:nvPr/>
        </p:nvSpPr>
        <p:spPr>
          <a:xfrm>
            <a:off x="2230537" y="2818240"/>
            <a:ext cx="108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second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AE8811-D2D4-480B-80F5-5C3AD966AB65}"/>
              </a:ext>
            </a:extLst>
          </p:cNvPr>
          <p:cNvSpPr txBox="1"/>
          <p:nvPr/>
        </p:nvSpPr>
        <p:spPr>
          <a:xfrm>
            <a:off x="6760058" y="2830083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right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E2A582-B4A3-4804-906B-4DF86472F3DA}"/>
              </a:ext>
            </a:extLst>
          </p:cNvPr>
          <p:cNvSpPr txBox="1"/>
          <p:nvPr/>
        </p:nvSpPr>
        <p:spPr>
          <a:xfrm>
            <a:off x="4123823" y="3647494"/>
            <a:ext cx="1024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next to</a:t>
            </a:r>
          </a:p>
        </p:txBody>
      </p:sp>
    </p:spTree>
    <p:extLst>
      <p:ext uri="{BB962C8B-B14F-4D97-AF65-F5344CB8AC3E}">
        <p14:creationId xmlns:p14="http://schemas.microsoft.com/office/powerpoint/2010/main" val="377482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99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0F795-9C87-43FA-89EA-9AF412B95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726" y="618972"/>
            <a:ext cx="7395445" cy="2227271"/>
          </a:xfrm>
        </p:spPr>
        <p:txBody>
          <a:bodyPr/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How can you identify places and give directions in a city?  </a:t>
            </a:r>
          </a:p>
        </p:txBody>
      </p:sp>
      <p:grpSp>
        <p:nvGrpSpPr>
          <p:cNvPr id="3" name="Google Shape;1843;p70">
            <a:extLst>
              <a:ext uri="{FF2B5EF4-FFF2-40B4-BE49-F238E27FC236}">
                <a16:creationId xmlns:a16="http://schemas.microsoft.com/office/drawing/2014/main" id="{06DF59B5-562C-44A6-851E-AED561908427}"/>
              </a:ext>
            </a:extLst>
          </p:cNvPr>
          <p:cNvGrpSpPr/>
          <p:nvPr/>
        </p:nvGrpSpPr>
        <p:grpSpPr>
          <a:xfrm>
            <a:off x="6431494" y="2939285"/>
            <a:ext cx="2636306" cy="2065069"/>
            <a:chOff x="1143600" y="1343900"/>
            <a:chExt cx="2059557" cy="1601629"/>
          </a:xfrm>
        </p:grpSpPr>
        <p:sp>
          <p:nvSpPr>
            <p:cNvPr id="4" name="Google Shape;1844;p70">
              <a:extLst>
                <a:ext uri="{FF2B5EF4-FFF2-40B4-BE49-F238E27FC236}">
                  <a16:creationId xmlns:a16="http://schemas.microsoft.com/office/drawing/2014/main" id="{7E3E4451-A04E-4363-AA1F-2F05C0499C72}"/>
                </a:ext>
              </a:extLst>
            </p:cNvPr>
            <p:cNvSpPr/>
            <p:nvPr/>
          </p:nvSpPr>
          <p:spPr>
            <a:xfrm>
              <a:off x="1143600" y="2825279"/>
              <a:ext cx="2059557" cy="120250"/>
            </a:xfrm>
            <a:custGeom>
              <a:avLst/>
              <a:gdLst/>
              <a:ahLst/>
              <a:cxnLst/>
              <a:rect l="l" t="t" r="r" b="b"/>
              <a:pathLst>
                <a:path w="57723" h="3370" extrusionOk="0">
                  <a:moveTo>
                    <a:pt x="28861" y="0"/>
                  </a:moveTo>
                  <a:cubicBezTo>
                    <a:pt x="12919" y="0"/>
                    <a:pt x="1" y="750"/>
                    <a:pt x="1" y="1679"/>
                  </a:cubicBezTo>
                  <a:cubicBezTo>
                    <a:pt x="1" y="2608"/>
                    <a:pt x="12919" y="3370"/>
                    <a:pt x="28861" y="3370"/>
                  </a:cubicBezTo>
                  <a:cubicBezTo>
                    <a:pt x="44804" y="3370"/>
                    <a:pt x="57722" y="2608"/>
                    <a:pt x="57722" y="1679"/>
                  </a:cubicBezTo>
                  <a:cubicBezTo>
                    <a:pt x="57722" y="750"/>
                    <a:pt x="44804" y="0"/>
                    <a:pt x="288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845;p70">
              <a:extLst>
                <a:ext uri="{FF2B5EF4-FFF2-40B4-BE49-F238E27FC236}">
                  <a16:creationId xmlns:a16="http://schemas.microsoft.com/office/drawing/2014/main" id="{4D562B34-1D9C-466C-8B1A-407E4BCE5521}"/>
                </a:ext>
              </a:extLst>
            </p:cNvPr>
            <p:cNvSpPr/>
            <p:nvPr/>
          </p:nvSpPr>
          <p:spPr>
            <a:xfrm>
              <a:off x="2135573" y="1343900"/>
              <a:ext cx="506014" cy="1464017"/>
            </a:xfrm>
            <a:custGeom>
              <a:avLst/>
              <a:gdLst/>
              <a:ahLst/>
              <a:cxnLst/>
              <a:rect l="l" t="t" r="r" b="b"/>
              <a:pathLst>
                <a:path w="14182" h="41029" extrusionOk="0">
                  <a:moveTo>
                    <a:pt x="1" y="0"/>
                  </a:moveTo>
                  <a:lnTo>
                    <a:pt x="1787" y="40493"/>
                  </a:lnTo>
                  <a:lnTo>
                    <a:pt x="14181" y="41029"/>
                  </a:lnTo>
                  <a:lnTo>
                    <a:pt x="12395" y="5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846;p70">
              <a:extLst>
                <a:ext uri="{FF2B5EF4-FFF2-40B4-BE49-F238E27FC236}">
                  <a16:creationId xmlns:a16="http://schemas.microsoft.com/office/drawing/2014/main" id="{C0A1CA69-BB6C-4EAD-8779-0A440361955A}"/>
                </a:ext>
              </a:extLst>
            </p:cNvPr>
            <p:cNvSpPr/>
            <p:nvPr/>
          </p:nvSpPr>
          <p:spPr>
            <a:xfrm>
              <a:off x="1697586" y="1343900"/>
              <a:ext cx="501732" cy="1526069"/>
            </a:xfrm>
            <a:custGeom>
              <a:avLst/>
              <a:gdLst/>
              <a:ahLst/>
              <a:cxnLst/>
              <a:rect l="l" t="t" r="r" b="b"/>
              <a:pathLst>
                <a:path w="14062" h="42768" extrusionOk="0">
                  <a:moveTo>
                    <a:pt x="12276" y="0"/>
                  </a:moveTo>
                  <a:lnTo>
                    <a:pt x="0" y="2274"/>
                  </a:lnTo>
                  <a:lnTo>
                    <a:pt x="1786" y="42767"/>
                  </a:lnTo>
                  <a:lnTo>
                    <a:pt x="14062" y="40493"/>
                  </a:lnTo>
                  <a:lnTo>
                    <a:pt x="122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847;p70">
              <a:extLst>
                <a:ext uri="{FF2B5EF4-FFF2-40B4-BE49-F238E27FC236}">
                  <a16:creationId xmlns:a16="http://schemas.microsoft.com/office/drawing/2014/main" id="{FF478804-0351-47DF-BEFC-E7644C4A9927}"/>
                </a:ext>
              </a:extLst>
            </p:cNvPr>
            <p:cNvSpPr/>
            <p:nvPr/>
          </p:nvSpPr>
          <p:spPr>
            <a:xfrm>
              <a:off x="1255353" y="1405914"/>
              <a:ext cx="505978" cy="1464053"/>
            </a:xfrm>
            <a:custGeom>
              <a:avLst/>
              <a:gdLst/>
              <a:ahLst/>
              <a:cxnLst/>
              <a:rect l="l" t="t" r="r" b="b"/>
              <a:pathLst>
                <a:path w="14181" h="41030" extrusionOk="0">
                  <a:moveTo>
                    <a:pt x="0" y="0"/>
                  </a:moveTo>
                  <a:lnTo>
                    <a:pt x="1786" y="40493"/>
                  </a:lnTo>
                  <a:lnTo>
                    <a:pt x="14180" y="41029"/>
                  </a:lnTo>
                  <a:lnTo>
                    <a:pt x="12394" y="5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848;p70">
              <a:extLst>
                <a:ext uri="{FF2B5EF4-FFF2-40B4-BE49-F238E27FC236}">
                  <a16:creationId xmlns:a16="http://schemas.microsoft.com/office/drawing/2014/main" id="{9141AC9D-B0C5-4841-85E3-C7A70763F024}"/>
                </a:ext>
              </a:extLst>
            </p:cNvPr>
            <p:cNvSpPr/>
            <p:nvPr/>
          </p:nvSpPr>
          <p:spPr>
            <a:xfrm>
              <a:off x="1462233" y="1388073"/>
              <a:ext cx="88379" cy="8956"/>
            </a:xfrm>
            <a:custGeom>
              <a:avLst/>
              <a:gdLst/>
              <a:ahLst/>
              <a:cxnLst/>
              <a:rect l="l" t="t" r="r" b="b"/>
              <a:pathLst>
                <a:path w="2477" h="251" extrusionOk="0">
                  <a:moveTo>
                    <a:pt x="0" y="0"/>
                  </a:moveTo>
                  <a:lnTo>
                    <a:pt x="0" y="143"/>
                  </a:lnTo>
                  <a:lnTo>
                    <a:pt x="2465" y="250"/>
                  </a:lnTo>
                  <a:lnTo>
                    <a:pt x="2477" y="1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849;p70">
              <a:extLst>
                <a:ext uri="{FF2B5EF4-FFF2-40B4-BE49-F238E27FC236}">
                  <a16:creationId xmlns:a16="http://schemas.microsoft.com/office/drawing/2014/main" id="{E3270456-B7A0-43CD-B4B0-E48AA5EB8A48}"/>
                </a:ext>
              </a:extLst>
            </p:cNvPr>
            <p:cNvSpPr/>
            <p:nvPr/>
          </p:nvSpPr>
          <p:spPr>
            <a:xfrm>
              <a:off x="1258315" y="2042289"/>
              <a:ext cx="6387" cy="34041"/>
            </a:xfrm>
            <a:custGeom>
              <a:avLst/>
              <a:gdLst/>
              <a:ahLst/>
              <a:cxnLst/>
              <a:rect l="l" t="t" r="r" b="b"/>
              <a:pathLst>
                <a:path w="179" h="954" extrusionOk="0">
                  <a:moveTo>
                    <a:pt x="0" y="1"/>
                  </a:moveTo>
                  <a:lnTo>
                    <a:pt x="48" y="953"/>
                  </a:lnTo>
                  <a:lnTo>
                    <a:pt x="179" y="953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850;p70">
              <a:extLst>
                <a:ext uri="{FF2B5EF4-FFF2-40B4-BE49-F238E27FC236}">
                  <a16:creationId xmlns:a16="http://schemas.microsoft.com/office/drawing/2014/main" id="{4D9692D2-B3E8-4A44-A7B6-12A6F966A4B9}"/>
                </a:ext>
              </a:extLst>
            </p:cNvPr>
            <p:cNvSpPr/>
            <p:nvPr/>
          </p:nvSpPr>
          <p:spPr>
            <a:xfrm>
              <a:off x="1260848" y="2101342"/>
              <a:ext cx="8528" cy="76503"/>
            </a:xfrm>
            <a:custGeom>
              <a:avLst/>
              <a:gdLst/>
              <a:ahLst/>
              <a:cxnLst/>
              <a:rect l="l" t="t" r="r" b="b"/>
              <a:pathLst>
                <a:path w="239" h="2144" extrusionOk="0">
                  <a:moveTo>
                    <a:pt x="1" y="1"/>
                  </a:moveTo>
                  <a:lnTo>
                    <a:pt x="96" y="2144"/>
                  </a:lnTo>
                  <a:lnTo>
                    <a:pt x="239" y="2144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851;p70">
              <a:extLst>
                <a:ext uri="{FF2B5EF4-FFF2-40B4-BE49-F238E27FC236}">
                  <a16:creationId xmlns:a16="http://schemas.microsoft.com/office/drawing/2014/main" id="{DEA61FF4-D272-4040-9E44-0F2007381CC3}"/>
                </a:ext>
              </a:extLst>
            </p:cNvPr>
            <p:cNvSpPr/>
            <p:nvPr/>
          </p:nvSpPr>
          <p:spPr>
            <a:xfrm>
              <a:off x="1391691" y="1652721"/>
              <a:ext cx="237094" cy="236682"/>
            </a:xfrm>
            <a:custGeom>
              <a:avLst/>
              <a:gdLst/>
              <a:ahLst/>
              <a:cxnLst/>
              <a:rect l="l" t="t" r="r" b="b"/>
              <a:pathLst>
                <a:path w="6645" h="6633" extrusionOk="0">
                  <a:moveTo>
                    <a:pt x="3323" y="1"/>
                  </a:moveTo>
                  <a:cubicBezTo>
                    <a:pt x="1489" y="1"/>
                    <a:pt x="1" y="1477"/>
                    <a:pt x="1" y="3311"/>
                  </a:cubicBezTo>
                  <a:cubicBezTo>
                    <a:pt x="1" y="5144"/>
                    <a:pt x="1489" y="6633"/>
                    <a:pt x="3323" y="6633"/>
                  </a:cubicBezTo>
                  <a:cubicBezTo>
                    <a:pt x="5156" y="6633"/>
                    <a:pt x="6645" y="5144"/>
                    <a:pt x="6645" y="3311"/>
                  </a:cubicBezTo>
                  <a:cubicBezTo>
                    <a:pt x="6645" y="1477"/>
                    <a:pt x="5156" y="1"/>
                    <a:pt x="3323" y="1"/>
                  </a:cubicBez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852;p70">
              <a:extLst>
                <a:ext uri="{FF2B5EF4-FFF2-40B4-BE49-F238E27FC236}">
                  <a16:creationId xmlns:a16="http://schemas.microsoft.com/office/drawing/2014/main" id="{06BE11DF-7935-4C91-ABB9-C835CCB38641}"/>
                </a:ext>
              </a:extLst>
            </p:cNvPr>
            <p:cNvSpPr/>
            <p:nvPr/>
          </p:nvSpPr>
          <p:spPr>
            <a:xfrm>
              <a:off x="1962662" y="2218198"/>
              <a:ext cx="165734" cy="165710"/>
            </a:xfrm>
            <a:custGeom>
              <a:avLst/>
              <a:gdLst/>
              <a:ahLst/>
              <a:cxnLst/>
              <a:rect l="l" t="t" r="r" b="b"/>
              <a:pathLst>
                <a:path w="4645" h="4644" extrusionOk="0">
                  <a:moveTo>
                    <a:pt x="2323" y="0"/>
                  </a:moveTo>
                  <a:cubicBezTo>
                    <a:pt x="1037" y="0"/>
                    <a:pt x="1" y="1036"/>
                    <a:pt x="1" y="2322"/>
                  </a:cubicBezTo>
                  <a:cubicBezTo>
                    <a:pt x="1" y="3608"/>
                    <a:pt x="1037" y="4643"/>
                    <a:pt x="2323" y="4643"/>
                  </a:cubicBezTo>
                  <a:cubicBezTo>
                    <a:pt x="3609" y="4643"/>
                    <a:pt x="4644" y="3608"/>
                    <a:pt x="4644" y="2322"/>
                  </a:cubicBezTo>
                  <a:cubicBezTo>
                    <a:pt x="4644" y="1036"/>
                    <a:pt x="3609" y="0"/>
                    <a:pt x="23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853;p70">
              <a:extLst>
                <a:ext uri="{FF2B5EF4-FFF2-40B4-BE49-F238E27FC236}">
                  <a16:creationId xmlns:a16="http://schemas.microsoft.com/office/drawing/2014/main" id="{CCB274D8-75EC-456A-846A-451017F9C183}"/>
                </a:ext>
              </a:extLst>
            </p:cNvPr>
            <p:cNvSpPr/>
            <p:nvPr/>
          </p:nvSpPr>
          <p:spPr>
            <a:xfrm>
              <a:off x="1293568" y="1391035"/>
              <a:ext cx="1312703" cy="1448317"/>
            </a:xfrm>
            <a:custGeom>
              <a:avLst/>
              <a:gdLst/>
              <a:ahLst/>
              <a:cxnLst/>
              <a:rect l="l" t="t" r="r" b="b"/>
              <a:pathLst>
                <a:path w="36791" h="40589" extrusionOk="0">
                  <a:moveTo>
                    <a:pt x="21551" y="5454"/>
                  </a:moveTo>
                  <a:lnTo>
                    <a:pt x="23373" y="6609"/>
                  </a:lnTo>
                  <a:lnTo>
                    <a:pt x="30433" y="12383"/>
                  </a:lnTo>
                  <a:lnTo>
                    <a:pt x="27302" y="21789"/>
                  </a:lnTo>
                  <a:lnTo>
                    <a:pt x="24932" y="20563"/>
                  </a:lnTo>
                  <a:lnTo>
                    <a:pt x="12455" y="16860"/>
                  </a:lnTo>
                  <a:lnTo>
                    <a:pt x="10407" y="15443"/>
                  </a:lnTo>
                  <a:lnTo>
                    <a:pt x="12395" y="13967"/>
                  </a:lnTo>
                  <a:lnTo>
                    <a:pt x="12431" y="13943"/>
                  </a:lnTo>
                  <a:lnTo>
                    <a:pt x="21551" y="5454"/>
                  </a:lnTo>
                  <a:close/>
                  <a:moveTo>
                    <a:pt x="16312" y="1"/>
                  </a:moveTo>
                  <a:lnTo>
                    <a:pt x="15336" y="1525"/>
                  </a:lnTo>
                  <a:lnTo>
                    <a:pt x="19979" y="4465"/>
                  </a:lnTo>
                  <a:lnTo>
                    <a:pt x="11288" y="12538"/>
                  </a:lnTo>
                  <a:lnTo>
                    <a:pt x="1" y="20896"/>
                  </a:lnTo>
                  <a:lnTo>
                    <a:pt x="1072" y="22349"/>
                  </a:lnTo>
                  <a:lnTo>
                    <a:pt x="4454" y="19848"/>
                  </a:lnTo>
                  <a:lnTo>
                    <a:pt x="8502" y="40589"/>
                  </a:lnTo>
                  <a:lnTo>
                    <a:pt x="10288" y="40244"/>
                  </a:lnTo>
                  <a:lnTo>
                    <a:pt x="6073" y="18658"/>
                  </a:lnTo>
                  <a:lnTo>
                    <a:pt x="8883" y="16574"/>
                  </a:lnTo>
                  <a:lnTo>
                    <a:pt x="11669" y="18515"/>
                  </a:lnTo>
                  <a:lnTo>
                    <a:pt x="24266" y="22241"/>
                  </a:lnTo>
                  <a:lnTo>
                    <a:pt x="26706" y="23515"/>
                  </a:lnTo>
                  <a:lnTo>
                    <a:pt x="24111" y="28873"/>
                  </a:lnTo>
                  <a:lnTo>
                    <a:pt x="20491" y="38767"/>
                  </a:lnTo>
                  <a:lnTo>
                    <a:pt x="22194" y="39398"/>
                  </a:lnTo>
                  <a:lnTo>
                    <a:pt x="25778" y="29576"/>
                  </a:lnTo>
                  <a:lnTo>
                    <a:pt x="28314" y="24349"/>
                  </a:lnTo>
                  <a:lnTo>
                    <a:pt x="35957" y="28326"/>
                  </a:lnTo>
                  <a:lnTo>
                    <a:pt x="36791" y="26730"/>
                  </a:lnTo>
                  <a:lnTo>
                    <a:pt x="28933" y="22646"/>
                  </a:lnTo>
                  <a:lnTo>
                    <a:pt x="31957" y="13609"/>
                  </a:lnTo>
                  <a:lnTo>
                    <a:pt x="35267" y="16336"/>
                  </a:lnTo>
                  <a:lnTo>
                    <a:pt x="36422" y="14931"/>
                  </a:lnTo>
                  <a:lnTo>
                    <a:pt x="24456" y="5132"/>
                  </a:lnTo>
                  <a:lnTo>
                    <a:pt x="16312" y="1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854;p70">
              <a:extLst>
                <a:ext uri="{FF2B5EF4-FFF2-40B4-BE49-F238E27FC236}">
                  <a16:creationId xmlns:a16="http://schemas.microsoft.com/office/drawing/2014/main" id="{52312B8E-7378-47B5-B82A-C21367FE62F1}"/>
                </a:ext>
              </a:extLst>
            </p:cNvPr>
            <p:cNvSpPr/>
            <p:nvPr/>
          </p:nvSpPr>
          <p:spPr>
            <a:xfrm>
              <a:off x="1391691" y="1652721"/>
              <a:ext cx="237094" cy="236682"/>
            </a:xfrm>
            <a:custGeom>
              <a:avLst/>
              <a:gdLst/>
              <a:ahLst/>
              <a:cxnLst/>
              <a:rect l="l" t="t" r="r" b="b"/>
              <a:pathLst>
                <a:path w="6645" h="6633" extrusionOk="0">
                  <a:moveTo>
                    <a:pt x="3323" y="1"/>
                  </a:moveTo>
                  <a:cubicBezTo>
                    <a:pt x="1489" y="1"/>
                    <a:pt x="1" y="1477"/>
                    <a:pt x="1" y="3311"/>
                  </a:cubicBezTo>
                  <a:cubicBezTo>
                    <a:pt x="1" y="5144"/>
                    <a:pt x="1489" y="6633"/>
                    <a:pt x="3323" y="6633"/>
                  </a:cubicBezTo>
                  <a:cubicBezTo>
                    <a:pt x="5156" y="6633"/>
                    <a:pt x="6645" y="5144"/>
                    <a:pt x="6645" y="3311"/>
                  </a:cubicBezTo>
                  <a:cubicBezTo>
                    <a:pt x="6645" y="1477"/>
                    <a:pt x="5156" y="1"/>
                    <a:pt x="33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855;p70">
              <a:extLst>
                <a:ext uri="{FF2B5EF4-FFF2-40B4-BE49-F238E27FC236}">
                  <a16:creationId xmlns:a16="http://schemas.microsoft.com/office/drawing/2014/main" id="{E5A28D01-4D35-49F7-A877-C2B42CB7DF80}"/>
                </a:ext>
              </a:extLst>
            </p:cNvPr>
            <p:cNvSpPr/>
            <p:nvPr/>
          </p:nvSpPr>
          <p:spPr>
            <a:xfrm>
              <a:off x="1293568" y="1391035"/>
              <a:ext cx="1312703" cy="1448317"/>
            </a:xfrm>
            <a:custGeom>
              <a:avLst/>
              <a:gdLst/>
              <a:ahLst/>
              <a:cxnLst/>
              <a:rect l="l" t="t" r="r" b="b"/>
              <a:pathLst>
                <a:path w="36791" h="40589" extrusionOk="0">
                  <a:moveTo>
                    <a:pt x="21551" y="5454"/>
                  </a:moveTo>
                  <a:lnTo>
                    <a:pt x="23373" y="6609"/>
                  </a:lnTo>
                  <a:lnTo>
                    <a:pt x="30433" y="12383"/>
                  </a:lnTo>
                  <a:lnTo>
                    <a:pt x="27302" y="21789"/>
                  </a:lnTo>
                  <a:lnTo>
                    <a:pt x="24932" y="20563"/>
                  </a:lnTo>
                  <a:lnTo>
                    <a:pt x="12455" y="16860"/>
                  </a:lnTo>
                  <a:lnTo>
                    <a:pt x="10407" y="15443"/>
                  </a:lnTo>
                  <a:lnTo>
                    <a:pt x="12395" y="13967"/>
                  </a:lnTo>
                  <a:lnTo>
                    <a:pt x="12431" y="13943"/>
                  </a:lnTo>
                  <a:lnTo>
                    <a:pt x="21551" y="5454"/>
                  </a:lnTo>
                  <a:close/>
                  <a:moveTo>
                    <a:pt x="16312" y="1"/>
                  </a:moveTo>
                  <a:lnTo>
                    <a:pt x="15336" y="1525"/>
                  </a:lnTo>
                  <a:lnTo>
                    <a:pt x="19979" y="4465"/>
                  </a:lnTo>
                  <a:lnTo>
                    <a:pt x="11288" y="12538"/>
                  </a:lnTo>
                  <a:lnTo>
                    <a:pt x="1" y="20896"/>
                  </a:lnTo>
                  <a:lnTo>
                    <a:pt x="1072" y="22349"/>
                  </a:lnTo>
                  <a:lnTo>
                    <a:pt x="4454" y="19848"/>
                  </a:lnTo>
                  <a:lnTo>
                    <a:pt x="8502" y="40589"/>
                  </a:lnTo>
                  <a:lnTo>
                    <a:pt x="10288" y="40244"/>
                  </a:lnTo>
                  <a:lnTo>
                    <a:pt x="6073" y="18658"/>
                  </a:lnTo>
                  <a:lnTo>
                    <a:pt x="8883" y="16574"/>
                  </a:lnTo>
                  <a:lnTo>
                    <a:pt x="11669" y="18515"/>
                  </a:lnTo>
                  <a:lnTo>
                    <a:pt x="24266" y="22241"/>
                  </a:lnTo>
                  <a:lnTo>
                    <a:pt x="26706" y="23515"/>
                  </a:lnTo>
                  <a:lnTo>
                    <a:pt x="24111" y="28873"/>
                  </a:lnTo>
                  <a:lnTo>
                    <a:pt x="20491" y="38767"/>
                  </a:lnTo>
                  <a:lnTo>
                    <a:pt x="22194" y="39398"/>
                  </a:lnTo>
                  <a:lnTo>
                    <a:pt x="25778" y="29576"/>
                  </a:lnTo>
                  <a:lnTo>
                    <a:pt x="28314" y="24349"/>
                  </a:lnTo>
                  <a:lnTo>
                    <a:pt x="35957" y="28326"/>
                  </a:lnTo>
                  <a:lnTo>
                    <a:pt x="36791" y="26730"/>
                  </a:lnTo>
                  <a:lnTo>
                    <a:pt x="28933" y="22646"/>
                  </a:lnTo>
                  <a:lnTo>
                    <a:pt x="31957" y="13609"/>
                  </a:lnTo>
                  <a:lnTo>
                    <a:pt x="35267" y="16336"/>
                  </a:lnTo>
                  <a:lnTo>
                    <a:pt x="36422" y="14931"/>
                  </a:lnTo>
                  <a:lnTo>
                    <a:pt x="24456" y="5132"/>
                  </a:lnTo>
                  <a:lnTo>
                    <a:pt x="16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856;p70">
              <a:extLst>
                <a:ext uri="{FF2B5EF4-FFF2-40B4-BE49-F238E27FC236}">
                  <a16:creationId xmlns:a16="http://schemas.microsoft.com/office/drawing/2014/main" id="{0BA0ACAF-183F-4D00-BAFC-7E201F36B51A}"/>
                </a:ext>
              </a:extLst>
            </p:cNvPr>
            <p:cNvSpPr/>
            <p:nvPr/>
          </p:nvSpPr>
          <p:spPr>
            <a:xfrm>
              <a:off x="1247254" y="1345577"/>
              <a:ext cx="1402795" cy="1544767"/>
            </a:xfrm>
            <a:custGeom>
              <a:avLst/>
              <a:gdLst/>
              <a:ahLst/>
              <a:cxnLst/>
              <a:rect l="l" t="t" r="r" b="b"/>
              <a:pathLst>
                <a:path w="39316" h="43292" extrusionOk="0">
                  <a:moveTo>
                    <a:pt x="25004" y="1822"/>
                  </a:moveTo>
                  <a:lnTo>
                    <a:pt x="35755" y="2287"/>
                  </a:lnTo>
                  <a:lnTo>
                    <a:pt x="37422" y="39672"/>
                  </a:lnTo>
                  <a:lnTo>
                    <a:pt x="26778" y="39220"/>
                  </a:lnTo>
                  <a:lnTo>
                    <a:pt x="26576" y="39208"/>
                  </a:lnTo>
                  <a:lnTo>
                    <a:pt x="26373" y="39255"/>
                  </a:lnTo>
                  <a:lnTo>
                    <a:pt x="14300" y="41482"/>
                  </a:lnTo>
                  <a:lnTo>
                    <a:pt x="3549" y="41006"/>
                  </a:lnTo>
                  <a:lnTo>
                    <a:pt x="1894" y="3620"/>
                  </a:lnTo>
                  <a:lnTo>
                    <a:pt x="12526" y="4085"/>
                  </a:lnTo>
                  <a:lnTo>
                    <a:pt x="12729" y="4096"/>
                  </a:lnTo>
                  <a:lnTo>
                    <a:pt x="12931" y="4049"/>
                  </a:lnTo>
                  <a:lnTo>
                    <a:pt x="25004" y="1822"/>
                  </a:lnTo>
                  <a:close/>
                  <a:moveTo>
                    <a:pt x="24873" y="1"/>
                  </a:moveTo>
                  <a:lnTo>
                    <a:pt x="12598" y="2275"/>
                  </a:lnTo>
                  <a:lnTo>
                    <a:pt x="1" y="1727"/>
                  </a:lnTo>
                  <a:lnTo>
                    <a:pt x="1811" y="42744"/>
                  </a:lnTo>
                  <a:lnTo>
                    <a:pt x="14431" y="43292"/>
                  </a:lnTo>
                  <a:lnTo>
                    <a:pt x="26707" y="41018"/>
                  </a:lnTo>
                  <a:lnTo>
                    <a:pt x="39315" y="41565"/>
                  </a:lnTo>
                  <a:lnTo>
                    <a:pt x="39315" y="41565"/>
                  </a:lnTo>
                  <a:lnTo>
                    <a:pt x="37494" y="548"/>
                  </a:lnTo>
                  <a:lnTo>
                    <a:pt x="24873" y="1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857;p70">
              <a:extLst>
                <a:ext uri="{FF2B5EF4-FFF2-40B4-BE49-F238E27FC236}">
                  <a16:creationId xmlns:a16="http://schemas.microsoft.com/office/drawing/2014/main" id="{CF515ACE-8017-4421-938F-D0EFCBBF00A7}"/>
                </a:ext>
              </a:extLst>
            </p:cNvPr>
            <p:cNvSpPr/>
            <p:nvPr/>
          </p:nvSpPr>
          <p:spPr>
            <a:xfrm>
              <a:off x="1247254" y="1345577"/>
              <a:ext cx="1402795" cy="1544767"/>
            </a:xfrm>
            <a:custGeom>
              <a:avLst/>
              <a:gdLst/>
              <a:ahLst/>
              <a:cxnLst/>
              <a:rect l="l" t="t" r="r" b="b"/>
              <a:pathLst>
                <a:path w="39316" h="43292" extrusionOk="0">
                  <a:moveTo>
                    <a:pt x="25004" y="1822"/>
                  </a:moveTo>
                  <a:lnTo>
                    <a:pt x="35755" y="2287"/>
                  </a:lnTo>
                  <a:lnTo>
                    <a:pt x="37422" y="39672"/>
                  </a:lnTo>
                  <a:lnTo>
                    <a:pt x="26778" y="39220"/>
                  </a:lnTo>
                  <a:lnTo>
                    <a:pt x="26576" y="39208"/>
                  </a:lnTo>
                  <a:lnTo>
                    <a:pt x="26373" y="39255"/>
                  </a:lnTo>
                  <a:lnTo>
                    <a:pt x="14300" y="41482"/>
                  </a:lnTo>
                  <a:lnTo>
                    <a:pt x="3549" y="41006"/>
                  </a:lnTo>
                  <a:lnTo>
                    <a:pt x="1894" y="3620"/>
                  </a:lnTo>
                  <a:lnTo>
                    <a:pt x="12526" y="4085"/>
                  </a:lnTo>
                  <a:lnTo>
                    <a:pt x="12729" y="4096"/>
                  </a:lnTo>
                  <a:lnTo>
                    <a:pt x="12931" y="4049"/>
                  </a:lnTo>
                  <a:lnTo>
                    <a:pt x="25004" y="1822"/>
                  </a:lnTo>
                  <a:close/>
                  <a:moveTo>
                    <a:pt x="24873" y="1"/>
                  </a:moveTo>
                  <a:lnTo>
                    <a:pt x="12598" y="2275"/>
                  </a:lnTo>
                  <a:lnTo>
                    <a:pt x="1" y="1727"/>
                  </a:lnTo>
                  <a:lnTo>
                    <a:pt x="1811" y="42744"/>
                  </a:lnTo>
                  <a:lnTo>
                    <a:pt x="14431" y="43292"/>
                  </a:lnTo>
                  <a:lnTo>
                    <a:pt x="26707" y="41018"/>
                  </a:lnTo>
                  <a:lnTo>
                    <a:pt x="39315" y="41565"/>
                  </a:lnTo>
                  <a:lnTo>
                    <a:pt x="39315" y="41565"/>
                  </a:lnTo>
                  <a:lnTo>
                    <a:pt x="37494" y="548"/>
                  </a:lnTo>
                  <a:lnTo>
                    <a:pt x="248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58;p70">
              <a:extLst>
                <a:ext uri="{FF2B5EF4-FFF2-40B4-BE49-F238E27FC236}">
                  <a16:creationId xmlns:a16="http://schemas.microsoft.com/office/drawing/2014/main" id="{1D95E034-CEBC-4C80-A0E8-C117273186E4}"/>
                </a:ext>
              </a:extLst>
            </p:cNvPr>
            <p:cNvSpPr/>
            <p:nvPr/>
          </p:nvSpPr>
          <p:spPr>
            <a:xfrm>
              <a:off x="1462233" y="1388073"/>
              <a:ext cx="88379" cy="8956"/>
            </a:xfrm>
            <a:custGeom>
              <a:avLst/>
              <a:gdLst/>
              <a:ahLst/>
              <a:cxnLst/>
              <a:rect l="l" t="t" r="r" b="b"/>
              <a:pathLst>
                <a:path w="2477" h="251" extrusionOk="0">
                  <a:moveTo>
                    <a:pt x="0" y="0"/>
                  </a:moveTo>
                  <a:lnTo>
                    <a:pt x="0" y="143"/>
                  </a:lnTo>
                  <a:lnTo>
                    <a:pt x="2465" y="250"/>
                  </a:lnTo>
                  <a:lnTo>
                    <a:pt x="2477" y="1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859;p70">
              <a:extLst>
                <a:ext uri="{FF2B5EF4-FFF2-40B4-BE49-F238E27FC236}">
                  <a16:creationId xmlns:a16="http://schemas.microsoft.com/office/drawing/2014/main" id="{ABA03133-901B-46C6-8F13-49BD8A9E6B44}"/>
                </a:ext>
              </a:extLst>
            </p:cNvPr>
            <p:cNvSpPr/>
            <p:nvPr/>
          </p:nvSpPr>
          <p:spPr>
            <a:xfrm>
              <a:off x="1258315" y="2042289"/>
              <a:ext cx="6387" cy="34041"/>
            </a:xfrm>
            <a:custGeom>
              <a:avLst/>
              <a:gdLst/>
              <a:ahLst/>
              <a:cxnLst/>
              <a:rect l="l" t="t" r="r" b="b"/>
              <a:pathLst>
                <a:path w="179" h="954" extrusionOk="0">
                  <a:moveTo>
                    <a:pt x="0" y="1"/>
                  </a:moveTo>
                  <a:lnTo>
                    <a:pt x="48" y="953"/>
                  </a:lnTo>
                  <a:lnTo>
                    <a:pt x="179" y="953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860;p70">
              <a:extLst>
                <a:ext uri="{FF2B5EF4-FFF2-40B4-BE49-F238E27FC236}">
                  <a16:creationId xmlns:a16="http://schemas.microsoft.com/office/drawing/2014/main" id="{1E6F56FD-C18E-4534-B61C-EA90BA6217F5}"/>
                </a:ext>
              </a:extLst>
            </p:cNvPr>
            <p:cNvSpPr/>
            <p:nvPr/>
          </p:nvSpPr>
          <p:spPr>
            <a:xfrm>
              <a:off x="1260848" y="2101342"/>
              <a:ext cx="8528" cy="76503"/>
            </a:xfrm>
            <a:custGeom>
              <a:avLst/>
              <a:gdLst/>
              <a:ahLst/>
              <a:cxnLst/>
              <a:rect l="l" t="t" r="r" b="b"/>
              <a:pathLst>
                <a:path w="239" h="2144" extrusionOk="0">
                  <a:moveTo>
                    <a:pt x="1" y="1"/>
                  </a:moveTo>
                  <a:lnTo>
                    <a:pt x="96" y="2144"/>
                  </a:lnTo>
                  <a:lnTo>
                    <a:pt x="239" y="2144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861;p70">
              <a:extLst>
                <a:ext uri="{FF2B5EF4-FFF2-40B4-BE49-F238E27FC236}">
                  <a16:creationId xmlns:a16="http://schemas.microsoft.com/office/drawing/2014/main" id="{151945E3-8580-4B64-A9C5-CA91D94294FD}"/>
                </a:ext>
              </a:extLst>
            </p:cNvPr>
            <p:cNvSpPr/>
            <p:nvPr/>
          </p:nvSpPr>
          <p:spPr>
            <a:xfrm>
              <a:off x="2443144" y="1608762"/>
              <a:ext cx="469906" cy="423194"/>
            </a:xfrm>
            <a:custGeom>
              <a:avLst/>
              <a:gdLst/>
              <a:ahLst/>
              <a:cxnLst/>
              <a:rect l="l" t="t" r="r" b="b"/>
              <a:pathLst>
                <a:path w="13170" h="11860" extrusionOk="0">
                  <a:moveTo>
                    <a:pt x="6548" y="0"/>
                  </a:moveTo>
                  <a:cubicBezTo>
                    <a:pt x="5088" y="0"/>
                    <a:pt x="3634" y="537"/>
                    <a:pt x="2501" y="1602"/>
                  </a:cubicBezTo>
                  <a:cubicBezTo>
                    <a:pt x="299" y="3662"/>
                    <a:pt x="1" y="7043"/>
                    <a:pt x="1799" y="9472"/>
                  </a:cubicBezTo>
                  <a:lnTo>
                    <a:pt x="1715" y="11663"/>
                  </a:lnTo>
                  <a:lnTo>
                    <a:pt x="3859" y="11210"/>
                  </a:lnTo>
                  <a:cubicBezTo>
                    <a:pt x="4722" y="11650"/>
                    <a:pt x="5646" y="11860"/>
                    <a:pt x="6558" y="11860"/>
                  </a:cubicBezTo>
                  <a:cubicBezTo>
                    <a:pt x="8487" y="11860"/>
                    <a:pt x="10362" y="10920"/>
                    <a:pt x="11502" y="9222"/>
                  </a:cubicBezTo>
                  <a:cubicBezTo>
                    <a:pt x="13169" y="6710"/>
                    <a:pt x="12693" y="3352"/>
                    <a:pt x="10395" y="1411"/>
                  </a:cubicBezTo>
                  <a:cubicBezTo>
                    <a:pt x="9280" y="468"/>
                    <a:pt x="7911" y="0"/>
                    <a:pt x="6548" y="0"/>
                  </a:cubicBez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862;p70">
              <a:extLst>
                <a:ext uri="{FF2B5EF4-FFF2-40B4-BE49-F238E27FC236}">
                  <a16:creationId xmlns:a16="http://schemas.microsoft.com/office/drawing/2014/main" id="{C9BB1DF1-5446-4B9A-996E-81BEA953054D}"/>
                </a:ext>
              </a:extLst>
            </p:cNvPr>
            <p:cNvSpPr/>
            <p:nvPr/>
          </p:nvSpPr>
          <p:spPr>
            <a:xfrm>
              <a:off x="2517076" y="1660821"/>
              <a:ext cx="319514" cy="319501"/>
            </a:xfrm>
            <a:custGeom>
              <a:avLst/>
              <a:gdLst/>
              <a:ahLst/>
              <a:cxnLst/>
              <a:rect l="l" t="t" r="r" b="b"/>
              <a:pathLst>
                <a:path w="8955" h="8954" extrusionOk="0">
                  <a:moveTo>
                    <a:pt x="4477" y="0"/>
                  </a:moveTo>
                  <a:cubicBezTo>
                    <a:pt x="2001" y="0"/>
                    <a:pt x="1" y="2012"/>
                    <a:pt x="1" y="4477"/>
                  </a:cubicBezTo>
                  <a:cubicBezTo>
                    <a:pt x="1" y="6953"/>
                    <a:pt x="2001" y="8954"/>
                    <a:pt x="4477" y="8954"/>
                  </a:cubicBezTo>
                  <a:cubicBezTo>
                    <a:pt x="6954" y="8954"/>
                    <a:pt x="8954" y="6953"/>
                    <a:pt x="8954" y="4477"/>
                  </a:cubicBezTo>
                  <a:cubicBezTo>
                    <a:pt x="8954" y="2012"/>
                    <a:pt x="6954" y="0"/>
                    <a:pt x="4477" y="0"/>
                  </a:cubicBez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863;p70">
              <a:extLst>
                <a:ext uri="{FF2B5EF4-FFF2-40B4-BE49-F238E27FC236}">
                  <a16:creationId xmlns:a16="http://schemas.microsoft.com/office/drawing/2014/main" id="{194C1D84-CAAD-42C3-9FC1-D3DA0B2AEBA1}"/>
                </a:ext>
              </a:extLst>
            </p:cNvPr>
            <p:cNvSpPr/>
            <p:nvPr/>
          </p:nvSpPr>
          <p:spPr>
            <a:xfrm>
              <a:off x="2517076" y="1660821"/>
              <a:ext cx="319514" cy="319501"/>
            </a:xfrm>
            <a:custGeom>
              <a:avLst/>
              <a:gdLst/>
              <a:ahLst/>
              <a:cxnLst/>
              <a:rect l="l" t="t" r="r" b="b"/>
              <a:pathLst>
                <a:path w="8955" h="8954" extrusionOk="0">
                  <a:moveTo>
                    <a:pt x="4477" y="0"/>
                  </a:moveTo>
                  <a:cubicBezTo>
                    <a:pt x="2001" y="0"/>
                    <a:pt x="1" y="2012"/>
                    <a:pt x="1" y="4477"/>
                  </a:cubicBezTo>
                  <a:cubicBezTo>
                    <a:pt x="1" y="6953"/>
                    <a:pt x="2001" y="8954"/>
                    <a:pt x="4477" y="8954"/>
                  </a:cubicBezTo>
                  <a:cubicBezTo>
                    <a:pt x="6954" y="8954"/>
                    <a:pt x="8954" y="6953"/>
                    <a:pt x="8954" y="4477"/>
                  </a:cubicBezTo>
                  <a:cubicBezTo>
                    <a:pt x="8954" y="2012"/>
                    <a:pt x="6954" y="0"/>
                    <a:pt x="44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864;p70">
              <a:extLst>
                <a:ext uri="{FF2B5EF4-FFF2-40B4-BE49-F238E27FC236}">
                  <a16:creationId xmlns:a16="http://schemas.microsoft.com/office/drawing/2014/main" id="{F8BEB651-207E-418F-9EE5-11E83B549DD8}"/>
                </a:ext>
              </a:extLst>
            </p:cNvPr>
            <p:cNvSpPr/>
            <p:nvPr/>
          </p:nvSpPr>
          <p:spPr>
            <a:xfrm>
              <a:off x="2725240" y="2766227"/>
              <a:ext cx="42959" cy="90527"/>
            </a:xfrm>
            <a:custGeom>
              <a:avLst/>
              <a:gdLst/>
              <a:ahLst/>
              <a:cxnLst/>
              <a:rect l="l" t="t" r="r" b="b"/>
              <a:pathLst>
                <a:path w="1204" h="2537" extrusionOk="0">
                  <a:moveTo>
                    <a:pt x="1" y="0"/>
                  </a:moveTo>
                  <a:lnTo>
                    <a:pt x="108" y="2536"/>
                  </a:lnTo>
                  <a:lnTo>
                    <a:pt x="1203" y="2536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865;p70">
              <a:extLst>
                <a:ext uri="{FF2B5EF4-FFF2-40B4-BE49-F238E27FC236}">
                  <a16:creationId xmlns:a16="http://schemas.microsoft.com/office/drawing/2014/main" id="{E68F2AA1-3FA6-4C78-9C02-BE5DE621DDA1}"/>
                </a:ext>
              </a:extLst>
            </p:cNvPr>
            <p:cNvSpPr/>
            <p:nvPr/>
          </p:nvSpPr>
          <p:spPr>
            <a:xfrm>
              <a:off x="2856511" y="1679910"/>
              <a:ext cx="159347" cy="242213"/>
            </a:xfrm>
            <a:custGeom>
              <a:avLst/>
              <a:gdLst/>
              <a:ahLst/>
              <a:cxnLst/>
              <a:rect l="l" t="t" r="r" b="b"/>
              <a:pathLst>
                <a:path w="4466" h="6788" extrusionOk="0">
                  <a:moveTo>
                    <a:pt x="3013" y="4716"/>
                  </a:moveTo>
                  <a:cubicBezTo>
                    <a:pt x="3019" y="4722"/>
                    <a:pt x="3007" y="4746"/>
                    <a:pt x="2980" y="4777"/>
                  </a:cubicBezTo>
                  <a:lnTo>
                    <a:pt x="2980" y="4777"/>
                  </a:lnTo>
                  <a:cubicBezTo>
                    <a:pt x="2985" y="4756"/>
                    <a:pt x="2996" y="4733"/>
                    <a:pt x="3013" y="4716"/>
                  </a:cubicBezTo>
                  <a:close/>
                  <a:moveTo>
                    <a:pt x="3072" y="1"/>
                  </a:moveTo>
                  <a:lnTo>
                    <a:pt x="1596" y="739"/>
                  </a:lnTo>
                  <a:cubicBezTo>
                    <a:pt x="1727" y="1037"/>
                    <a:pt x="1870" y="1370"/>
                    <a:pt x="2001" y="1703"/>
                  </a:cubicBezTo>
                  <a:cubicBezTo>
                    <a:pt x="2144" y="2025"/>
                    <a:pt x="2275" y="2358"/>
                    <a:pt x="2394" y="2692"/>
                  </a:cubicBezTo>
                  <a:cubicBezTo>
                    <a:pt x="2632" y="3335"/>
                    <a:pt x="2822" y="4001"/>
                    <a:pt x="2953" y="4680"/>
                  </a:cubicBezTo>
                  <a:lnTo>
                    <a:pt x="2974" y="4784"/>
                  </a:lnTo>
                  <a:lnTo>
                    <a:pt x="2974" y="4784"/>
                  </a:lnTo>
                  <a:cubicBezTo>
                    <a:pt x="2947" y="4814"/>
                    <a:pt x="2908" y="4849"/>
                    <a:pt x="2858" y="4882"/>
                  </a:cubicBezTo>
                  <a:cubicBezTo>
                    <a:pt x="2608" y="5061"/>
                    <a:pt x="2322" y="5204"/>
                    <a:pt x="2037" y="5323"/>
                  </a:cubicBezTo>
                  <a:cubicBezTo>
                    <a:pt x="1370" y="5573"/>
                    <a:pt x="691" y="5787"/>
                    <a:pt x="1" y="5966"/>
                  </a:cubicBezTo>
                  <a:lnTo>
                    <a:pt x="108" y="6787"/>
                  </a:lnTo>
                  <a:cubicBezTo>
                    <a:pt x="882" y="6776"/>
                    <a:pt x="1656" y="6692"/>
                    <a:pt x="2418" y="6514"/>
                  </a:cubicBezTo>
                  <a:cubicBezTo>
                    <a:pt x="2834" y="6418"/>
                    <a:pt x="3227" y="6264"/>
                    <a:pt x="3608" y="6061"/>
                  </a:cubicBezTo>
                  <a:cubicBezTo>
                    <a:pt x="3870" y="5918"/>
                    <a:pt x="4085" y="5716"/>
                    <a:pt x="4251" y="5478"/>
                  </a:cubicBezTo>
                  <a:cubicBezTo>
                    <a:pt x="4370" y="5299"/>
                    <a:pt x="4442" y="5097"/>
                    <a:pt x="4466" y="4882"/>
                  </a:cubicBezTo>
                  <a:cubicBezTo>
                    <a:pt x="4466" y="4823"/>
                    <a:pt x="4466" y="4763"/>
                    <a:pt x="4466" y="4704"/>
                  </a:cubicBezTo>
                  <a:lnTo>
                    <a:pt x="4466" y="4609"/>
                  </a:lnTo>
                  <a:lnTo>
                    <a:pt x="4442" y="4466"/>
                  </a:lnTo>
                  <a:cubicBezTo>
                    <a:pt x="4430" y="4263"/>
                    <a:pt x="4406" y="4061"/>
                    <a:pt x="4370" y="3870"/>
                  </a:cubicBezTo>
                  <a:cubicBezTo>
                    <a:pt x="4335" y="3668"/>
                    <a:pt x="4299" y="3477"/>
                    <a:pt x="4251" y="3287"/>
                  </a:cubicBezTo>
                  <a:cubicBezTo>
                    <a:pt x="4168" y="2906"/>
                    <a:pt x="4061" y="2525"/>
                    <a:pt x="3942" y="2156"/>
                  </a:cubicBezTo>
                  <a:cubicBezTo>
                    <a:pt x="3823" y="1787"/>
                    <a:pt x="3704" y="1430"/>
                    <a:pt x="3549" y="1072"/>
                  </a:cubicBezTo>
                  <a:cubicBezTo>
                    <a:pt x="3477" y="894"/>
                    <a:pt x="3394" y="715"/>
                    <a:pt x="3323" y="537"/>
                  </a:cubicBezTo>
                  <a:cubicBezTo>
                    <a:pt x="3251" y="358"/>
                    <a:pt x="3168" y="191"/>
                    <a:pt x="3072" y="1"/>
                  </a:cubicBez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866;p70">
              <a:extLst>
                <a:ext uri="{FF2B5EF4-FFF2-40B4-BE49-F238E27FC236}">
                  <a16:creationId xmlns:a16="http://schemas.microsoft.com/office/drawing/2014/main" id="{24B3B286-E3C7-4B05-A241-063C8CA22CDF}"/>
                </a:ext>
              </a:extLst>
            </p:cNvPr>
            <p:cNvSpPr/>
            <p:nvPr/>
          </p:nvSpPr>
          <p:spPr>
            <a:xfrm>
              <a:off x="2893441" y="1647476"/>
              <a:ext cx="121134" cy="160357"/>
            </a:xfrm>
            <a:custGeom>
              <a:avLst/>
              <a:gdLst/>
              <a:ahLst/>
              <a:cxnLst/>
              <a:rect l="l" t="t" r="r" b="b"/>
              <a:pathLst>
                <a:path w="3395" h="4494" extrusionOk="0">
                  <a:moveTo>
                    <a:pt x="1386" y="0"/>
                  </a:moveTo>
                  <a:cubicBezTo>
                    <a:pt x="622" y="0"/>
                    <a:pt x="0" y="804"/>
                    <a:pt x="263" y="1934"/>
                  </a:cubicBezTo>
                  <a:cubicBezTo>
                    <a:pt x="466" y="2803"/>
                    <a:pt x="740" y="3660"/>
                    <a:pt x="1073" y="4494"/>
                  </a:cubicBezTo>
                  <a:lnTo>
                    <a:pt x="3395" y="3565"/>
                  </a:lnTo>
                  <a:cubicBezTo>
                    <a:pt x="3395" y="3565"/>
                    <a:pt x="2859" y="576"/>
                    <a:pt x="1907" y="124"/>
                  </a:cubicBezTo>
                  <a:cubicBezTo>
                    <a:pt x="1731" y="40"/>
                    <a:pt x="1555" y="0"/>
                    <a:pt x="13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867;p70">
              <a:extLst>
                <a:ext uri="{FF2B5EF4-FFF2-40B4-BE49-F238E27FC236}">
                  <a16:creationId xmlns:a16="http://schemas.microsoft.com/office/drawing/2014/main" id="{57203AEB-3CAF-47A9-AADC-DB5C78F98507}"/>
                </a:ext>
              </a:extLst>
            </p:cNvPr>
            <p:cNvSpPr/>
            <p:nvPr/>
          </p:nvSpPr>
          <p:spPr>
            <a:xfrm>
              <a:off x="2995025" y="2766227"/>
              <a:ext cx="65865" cy="90527"/>
            </a:xfrm>
            <a:custGeom>
              <a:avLst/>
              <a:gdLst/>
              <a:ahLst/>
              <a:cxnLst/>
              <a:rect l="l" t="t" r="r" b="b"/>
              <a:pathLst>
                <a:path w="1846" h="2537" extrusionOk="0">
                  <a:moveTo>
                    <a:pt x="0" y="0"/>
                  </a:moveTo>
                  <a:lnTo>
                    <a:pt x="750" y="2536"/>
                  </a:lnTo>
                  <a:lnTo>
                    <a:pt x="1846" y="2536"/>
                  </a:lnTo>
                  <a:lnTo>
                    <a:pt x="1095" y="0"/>
                  </a:ln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868;p70">
              <a:extLst>
                <a:ext uri="{FF2B5EF4-FFF2-40B4-BE49-F238E27FC236}">
                  <a16:creationId xmlns:a16="http://schemas.microsoft.com/office/drawing/2014/main" id="{9BE243ED-D16E-452A-A195-F4CFB2973C85}"/>
                </a:ext>
              </a:extLst>
            </p:cNvPr>
            <p:cNvSpPr/>
            <p:nvPr/>
          </p:nvSpPr>
          <p:spPr>
            <a:xfrm>
              <a:off x="2724812" y="2766227"/>
              <a:ext cx="42102" cy="48029"/>
            </a:xfrm>
            <a:custGeom>
              <a:avLst/>
              <a:gdLst/>
              <a:ahLst/>
              <a:cxnLst/>
              <a:rect l="l" t="t" r="r" b="b"/>
              <a:pathLst>
                <a:path w="1180" h="1346" extrusionOk="0">
                  <a:moveTo>
                    <a:pt x="1" y="0"/>
                  </a:moveTo>
                  <a:lnTo>
                    <a:pt x="48" y="1345"/>
                  </a:lnTo>
                  <a:lnTo>
                    <a:pt x="1179" y="1345"/>
                  </a:lnTo>
                  <a:lnTo>
                    <a:pt x="1120" y="0"/>
                  </a:lnTo>
                  <a:close/>
                </a:path>
              </a:pathLst>
            </a:custGeom>
            <a:solidFill>
              <a:srgbClr val="CE6F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869;p70">
              <a:extLst>
                <a:ext uri="{FF2B5EF4-FFF2-40B4-BE49-F238E27FC236}">
                  <a16:creationId xmlns:a16="http://schemas.microsoft.com/office/drawing/2014/main" id="{DC0B125E-4523-4CFE-B198-787507420AAF}"/>
                </a:ext>
              </a:extLst>
            </p:cNvPr>
            <p:cNvSpPr/>
            <p:nvPr/>
          </p:nvSpPr>
          <p:spPr>
            <a:xfrm>
              <a:off x="2994597" y="2766227"/>
              <a:ext cx="53984" cy="48029"/>
            </a:xfrm>
            <a:custGeom>
              <a:avLst/>
              <a:gdLst/>
              <a:ahLst/>
              <a:cxnLst/>
              <a:rect l="l" t="t" r="r" b="b"/>
              <a:pathLst>
                <a:path w="1513" h="1346" extrusionOk="0">
                  <a:moveTo>
                    <a:pt x="0" y="0"/>
                  </a:moveTo>
                  <a:lnTo>
                    <a:pt x="393" y="1345"/>
                  </a:lnTo>
                  <a:lnTo>
                    <a:pt x="1512" y="1345"/>
                  </a:lnTo>
                  <a:lnTo>
                    <a:pt x="1119" y="0"/>
                  </a:lnTo>
                  <a:close/>
                </a:path>
              </a:pathLst>
            </a:custGeom>
            <a:solidFill>
              <a:srgbClr val="CE6F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870;p70">
              <a:extLst>
                <a:ext uri="{FF2B5EF4-FFF2-40B4-BE49-F238E27FC236}">
                  <a16:creationId xmlns:a16="http://schemas.microsoft.com/office/drawing/2014/main" id="{0F27FD2F-9FF6-43D4-BB3C-D9EBE863A438}"/>
                </a:ext>
              </a:extLst>
            </p:cNvPr>
            <p:cNvSpPr/>
            <p:nvPr/>
          </p:nvSpPr>
          <p:spPr>
            <a:xfrm>
              <a:off x="2774944" y="1985378"/>
              <a:ext cx="290185" cy="817843"/>
            </a:xfrm>
            <a:custGeom>
              <a:avLst/>
              <a:gdLst/>
              <a:ahLst/>
              <a:cxnLst/>
              <a:rect l="l" t="t" r="r" b="b"/>
              <a:pathLst>
                <a:path w="8133" h="22920" extrusionOk="0">
                  <a:moveTo>
                    <a:pt x="4692" y="0"/>
                  </a:moveTo>
                  <a:lnTo>
                    <a:pt x="906" y="12"/>
                  </a:lnTo>
                  <a:cubicBezTo>
                    <a:pt x="906" y="12"/>
                    <a:pt x="1" y="7704"/>
                    <a:pt x="679" y="10835"/>
                  </a:cubicBezTo>
                  <a:cubicBezTo>
                    <a:pt x="1429" y="14264"/>
                    <a:pt x="6132" y="22920"/>
                    <a:pt x="6132" y="22920"/>
                  </a:cubicBezTo>
                  <a:lnTo>
                    <a:pt x="8133" y="22920"/>
                  </a:lnTo>
                  <a:cubicBezTo>
                    <a:pt x="8133" y="22920"/>
                    <a:pt x="4394" y="14550"/>
                    <a:pt x="3965" y="11145"/>
                  </a:cubicBezTo>
                  <a:cubicBezTo>
                    <a:pt x="3513" y="7454"/>
                    <a:pt x="4692" y="3001"/>
                    <a:pt x="46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871;p70">
              <a:extLst>
                <a:ext uri="{FF2B5EF4-FFF2-40B4-BE49-F238E27FC236}">
                  <a16:creationId xmlns:a16="http://schemas.microsoft.com/office/drawing/2014/main" id="{73787B43-3447-4C2A-8DA2-71AE181F3FE0}"/>
                </a:ext>
              </a:extLst>
            </p:cNvPr>
            <p:cNvSpPr/>
            <p:nvPr/>
          </p:nvSpPr>
          <p:spPr>
            <a:xfrm>
              <a:off x="2840383" y="1881296"/>
              <a:ext cx="35288" cy="49777"/>
            </a:xfrm>
            <a:custGeom>
              <a:avLst/>
              <a:gdLst/>
              <a:ahLst/>
              <a:cxnLst/>
              <a:rect l="l" t="t" r="r" b="b"/>
              <a:pathLst>
                <a:path w="989" h="1395" extrusionOk="0">
                  <a:moveTo>
                    <a:pt x="0" y="0"/>
                  </a:moveTo>
                  <a:lnTo>
                    <a:pt x="24" y="1393"/>
                  </a:lnTo>
                  <a:cubicBezTo>
                    <a:pt x="24" y="1393"/>
                    <a:pt x="39" y="1394"/>
                    <a:pt x="65" y="1394"/>
                  </a:cubicBezTo>
                  <a:cubicBezTo>
                    <a:pt x="208" y="1394"/>
                    <a:pt x="696" y="1369"/>
                    <a:pt x="988" y="1036"/>
                  </a:cubicBezTo>
                  <a:lnTo>
                    <a:pt x="762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872;p70">
              <a:extLst>
                <a:ext uri="{FF2B5EF4-FFF2-40B4-BE49-F238E27FC236}">
                  <a16:creationId xmlns:a16="http://schemas.microsoft.com/office/drawing/2014/main" id="{1F3A7A24-C8A6-456A-B2A7-CCFAEF3E02CD}"/>
                </a:ext>
              </a:extLst>
            </p:cNvPr>
            <p:cNvSpPr/>
            <p:nvPr/>
          </p:nvSpPr>
          <p:spPr>
            <a:xfrm>
              <a:off x="2805130" y="1879155"/>
              <a:ext cx="35288" cy="51882"/>
            </a:xfrm>
            <a:custGeom>
              <a:avLst/>
              <a:gdLst/>
              <a:ahLst/>
              <a:cxnLst/>
              <a:rect l="l" t="t" r="r" b="b"/>
              <a:pathLst>
                <a:path w="989" h="1454" extrusionOk="0">
                  <a:moveTo>
                    <a:pt x="0" y="1"/>
                  </a:moveTo>
                  <a:lnTo>
                    <a:pt x="71" y="1156"/>
                  </a:lnTo>
                  <a:lnTo>
                    <a:pt x="988" y="1453"/>
                  </a:lnTo>
                  <a:lnTo>
                    <a:pt x="964" y="6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873;p70">
              <a:extLst>
                <a:ext uri="{FF2B5EF4-FFF2-40B4-BE49-F238E27FC236}">
                  <a16:creationId xmlns:a16="http://schemas.microsoft.com/office/drawing/2014/main" id="{FAED9D09-6347-4D8F-96FB-DEB93CE0C282}"/>
                </a:ext>
              </a:extLst>
            </p:cNvPr>
            <p:cNvSpPr/>
            <p:nvPr/>
          </p:nvSpPr>
          <p:spPr>
            <a:xfrm>
              <a:off x="2755819" y="1530335"/>
              <a:ext cx="8528" cy="11169"/>
            </a:xfrm>
            <a:custGeom>
              <a:avLst/>
              <a:gdLst/>
              <a:ahLst/>
              <a:cxnLst/>
              <a:rect l="l" t="t" r="r" b="b"/>
              <a:pathLst>
                <a:path w="239" h="313" extrusionOk="0">
                  <a:moveTo>
                    <a:pt x="100" y="0"/>
                  </a:moveTo>
                  <a:cubicBezTo>
                    <a:pt x="94" y="0"/>
                    <a:pt x="89" y="1"/>
                    <a:pt x="84" y="2"/>
                  </a:cubicBezTo>
                  <a:cubicBezTo>
                    <a:pt x="25" y="14"/>
                    <a:pt x="1" y="85"/>
                    <a:pt x="13" y="180"/>
                  </a:cubicBezTo>
                  <a:cubicBezTo>
                    <a:pt x="35" y="257"/>
                    <a:pt x="76" y="313"/>
                    <a:pt x="129" y="313"/>
                  </a:cubicBezTo>
                  <a:cubicBezTo>
                    <a:pt x="134" y="313"/>
                    <a:pt x="139" y="312"/>
                    <a:pt x="144" y="311"/>
                  </a:cubicBezTo>
                  <a:cubicBezTo>
                    <a:pt x="203" y="300"/>
                    <a:pt x="239" y="216"/>
                    <a:pt x="215" y="133"/>
                  </a:cubicBezTo>
                  <a:cubicBezTo>
                    <a:pt x="204" y="57"/>
                    <a:pt x="154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874;p70">
              <a:extLst>
                <a:ext uri="{FF2B5EF4-FFF2-40B4-BE49-F238E27FC236}">
                  <a16:creationId xmlns:a16="http://schemas.microsoft.com/office/drawing/2014/main" id="{A588C8B9-306F-4EA0-82E6-2DDAB98AB792}"/>
                </a:ext>
              </a:extLst>
            </p:cNvPr>
            <p:cNvSpPr/>
            <p:nvPr/>
          </p:nvSpPr>
          <p:spPr>
            <a:xfrm>
              <a:off x="2753713" y="1541003"/>
              <a:ext cx="15307" cy="30937"/>
            </a:xfrm>
            <a:custGeom>
              <a:avLst/>
              <a:gdLst/>
              <a:ahLst/>
              <a:cxnLst/>
              <a:rect l="l" t="t" r="r" b="b"/>
              <a:pathLst>
                <a:path w="429" h="867" extrusionOk="0">
                  <a:moveTo>
                    <a:pt x="274" y="1"/>
                  </a:moveTo>
                  <a:cubicBezTo>
                    <a:pt x="215" y="274"/>
                    <a:pt x="131" y="560"/>
                    <a:pt x="0" y="822"/>
                  </a:cubicBezTo>
                  <a:cubicBezTo>
                    <a:pt x="72" y="852"/>
                    <a:pt x="146" y="867"/>
                    <a:pt x="219" y="867"/>
                  </a:cubicBezTo>
                  <a:cubicBezTo>
                    <a:pt x="292" y="867"/>
                    <a:pt x="363" y="852"/>
                    <a:pt x="429" y="822"/>
                  </a:cubicBezTo>
                  <a:lnTo>
                    <a:pt x="274" y="1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875;p70">
              <a:extLst>
                <a:ext uri="{FF2B5EF4-FFF2-40B4-BE49-F238E27FC236}">
                  <a16:creationId xmlns:a16="http://schemas.microsoft.com/office/drawing/2014/main" id="{4C868C04-18F6-4DC3-B45C-E2722341461E}"/>
                </a:ext>
              </a:extLst>
            </p:cNvPr>
            <p:cNvSpPr/>
            <p:nvPr/>
          </p:nvSpPr>
          <p:spPr>
            <a:xfrm>
              <a:off x="2753285" y="1510389"/>
              <a:ext cx="19160" cy="5602"/>
            </a:xfrm>
            <a:custGeom>
              <a:avLst/>
              <a:gdLst/>
              <a:ahLst/>
              <a:cxnLst/>
              <a:rect l="l" t="t" r="r" b="b"/>
              <a:pathLst>
                <a:path w="537" h="157" extrusionOk="0">
                  <a:moveTo>
                    <a:pt x="288" y="1"/>
                  </a:moveTo>
                  <a:cubicBezTo>
                    <a:pt x="201" y="1"/>
                    <a:pt x="114" y="22"/>
                    <a:pt x="36" y="61"/>
                  </a:cubicBezTo>
                  <a:cubicBezTo>
                    <a:pt x="12" y="85"/>
                    <a:pt x="0" y="108"/>
                    <a:pt x="12" y="132"/>
                  </a:cubicBezTo>
                  <a:cubicBezTo>
                    <a:pt x="24" y="144"/>
                    <a:pt x="48" y="156"/>
                    <a:pt x="60" y="156"/>
                  </a:cubicBezTo>
                  <a:cubicBezTo>
                    <a:pt x="72" y="156"/>
                    <a:pt x="84" y="156"/>
                    <a:pt x="84" y="144"/>
                  </a:cubicBezTo>
                  <a:cubicBezTo>
                    <a:pt x="143" y="114"/>
                    <a:pt x="209" y="100"/>
                    <a:pt x="274" y="100"/>
                  </a:cubicBezTo>
                  <a:cubicBezTo>
                    <a:pt x="340" y="100"/>
                    <a:pt x="405" y="114"/>
                    <a:pt x="465" y="144"/>
                  </a:cubicBezTo>
                  <a:cubicBezTo>
                    <a:pt x="471" y="147"/>
                    <a:pt x="478" y="149"/>
                    <a:pt x="484" y="149"/>
                  </a:cubicBezTo>
                  <a:cubicBezTo>
                    <a:pt x="501" y="149"/>
                    <a:pt x="516" y="138"/>
                    <a:pt x="524" y="120"/>
                  </a:cubicBezTo>
                  <a:cubicBezTo>
                    <a:pt x="536" y="97"/>
                    <a:pt x="524" y="61"/>
                    <a:pt x="501" y="49"/>
                  </a:cubicBezTo>
                  <a:cubicBezTo>
                    <a:pt x="435" y="16"/>
                    <a:pt x="362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876;p70">
              <a:extLst>
                <a:ext uri="{FF2B5EF4-FFF2-40B4-BE49-F238E27FC236}">
                  <a16:creationId xmlns:a16="http://schemas.microsoft.com/office/drawing/2014/main" id="{46671EAE-7275-45D1-9883-7C9EFC1407FE}"/>
                </a:ext>
              </a:extLst>
            </p:cNvPr>
            <p:cNvSpPr/>
            <p:nvPr/>
          </p:nvSpPr>
          <p:spPr>
            <a:xfrm>
              <a:off x="2765167" y="1540575"/>
              <a:ext cx="119421" cy="128778"/>
            </a:xfrm>
            <a:custGeom>
              <a:avLst/>
              <a:gdLst/>
              <a:ahLst/>
              <a:cxnLst/>
              <a:rect l="l" t="t" r="r" b="b"/>
              <a:pathLst>
                <a:path w="3347" h="3609" extrusionOk="0">
                  <a:moveTo>
                    <a:pt x="3096" y="1"/>
                  </a:moveTo>
                  <a:lnTo>
                    <a:pt x="1572" y="1298"/>
                  </a:lnTo>
                  <a:cubicBezTo>
                    <a:pt x="1727" y="1918"/>
                    <a:pt x="1751" y="2584"/>
                    <a:pt x="858" y="2799"/>
                  </a:cubicBezTo>
                  <a:cubicBezTo>
                    <a:pt x="858" y="2799"/>
                    <a:pt x="1" y="3608"/>
                    <a:pt x="1644" y="3608"/>
                  </a:cubicBezTo>
                  <a:cubicBezTo>
                    <a:pt x="3132" y="3608"/>
                    <a:pt x="3346" y="2799"/>
                    <a:pt x="3346" y="2799"/>
                  </a:cubicBezTo>
                  <a:cubicBezTo>
                    <a:pt x="2787" y="2263"/>
                    <a:pt x="2942" y="798"/>
                    <a:pt x="3096" y="1"/>
                  </a:cubicBez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877;p70">
              <a:extLst>
                <a:ext uri="{FF2B5EF4-FFF2-40B4-BE49-F238E27FC236}">
                  <a16:creationId xmlns:a16="http://schemas.microsoft.com/office/drawing/2014/main" id="{6B435775-92FB-4E1B-9DEE-BCFFCE897547}"/>
                </a:ext>
              </a:extLst>
            </p:cNvPr>
            <p:cNvSpPr/>
            <p:nvPr/>
          </p:nvSpPr>
          <p:spPr>
            <a:xfrm>
              <a:off x="2784292" y="1626531"/>
              <a:ext cx="110501" cy="22409"/>
            </a:xfrm>
            <a:custGeom>
              <a:avLst/>
              <a:gdLst/>
              <a:ahLst/>
              <a:cxnLst/>
              <a:rect l="l" t="t" r="r" b="b"/>
              <a:pathLst>
                <a:path w="3097" h="628" extrusionOk="0">
                  <a:moveTo>
                    <a:pt x="2208" y="0"/>
                  </a:moveTo>
                  <a:cubicBezTo>
                    <a:pt x="1353" y="0"/>
                    <a:pt x="191" y="211"/>
                    <a:pt x="191" y="211"/>
                  </a:cubicBezTo>
                  <a:lnTo>
                    <a:pt x="1" y="544"/>
                  </a:lnTo>
                  <a:lnTo>
                    <a:pt x="3061" y="628"/>
                  </a:lnTo>
                  <a:cubicBezTo>
                    <a:pt x="3084" y="509"/>
                    <a:pt x="3096" y="390"/>
                    <a:pt x="3096" y="271"/>
                  </a:cubicBezTo>
                  <a:cubicBezTo>
                    <a:pt x="3066" y="66"/>
                    <a:pt x="2685" y="0"/>
                    <a:pt x="22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878;p70">
              <a:extLst>
                <a:ext uri="{FF2B5EF4-FFF2-40B4-BE49-F238E27FC236}">
                  <a16:creationId xmlns:a16="http://schemas.microsoft.com/office/drawing/2014/main" id="{9070C140-1FAF-4F1C-A52D-76A5740DEAE8}"/>
                </a:ext>
              </a:extLst>
            </p:cNvPr>
            <p:cNvSpPr/>
            <p:nvPr/>
          </p:nvSpPr>
          <p:spPr>
            <a:xfrm>
              <a:off x="2995025" y="2850078"/>
              <a:ext cx="21693" cy="9313"/>
            </a:xfrm>
            <a:custGeom>
              <a:avLst/>
              <a:gdLst/>
              <a:ahLst/>
              <a:cxnLst/>
              <a:rect l="l" t="t" r="r" b="b"/>
              <a:pathLst>
                <a:path w="608" h="261" extrusionOk="0">
                  <a:moveTo>
                    <a:pt x="131" y="55"/>
                  </a:moveTo>
                  <a:cubicBezTo>
                    <a:pt x="262" y="79"/>
                    <a:pt x="381" y="115"/>
                    <a:pt x="488" y="186"/>
                  </a:cubicBezTo>
                  <a:cubicBezTo>
                    <a:pt x="426" y="200"/>
                    <a:pt x="355" y="206"/>
                    <a:pt x="288" y="206"/>
                  </a:cubicBezTo>
                  <a:cubicBezTo>
                    <a:pt x="177" y="206"/>
                    <a:pt x="77" y="188"/>
                    <a:pt x="48" y="150"/>
                  </a:cubicBezTo>
                  <a:cubicBezTo>
                    <a:pt x="48" y="150"/>
                    <a:pt x="24" y="127"/>
                    <a:pt x="48" y="91"/>
                  </a:cubicBezTo>
                  <a:cubicBezTo>
                    <a:pt x="60" y="67"/>
                    <a:pt x="83" y="55"/>
                    <a:pt x="95" y="55"/>
                  </a:cubicBezTo>
                  <a:close/>
                  <a:moveTo>
                    <a:pt x="169" y="1"/>
                  </a:moveTo>
                  <a:cubicBezTo>
                    <a:pt x="151" y="1"/>
                    <a:pt x="135" y="3"/>
                    <a:pt x="119" y="8"/>
                  </a:cubicBezTo>
                  <a:cubicBezTo>
                    <a:pt x="83" y="8"/>
                    <a:pt x="48" y="31"/>
                    <a:pt x="36" y="67"/>
                  </a:cubicBezTo>
                  <a:cubicBezTo>
                    <a:pt x="0" y="103"/>
                    <a:pt x="0" y="150"/>
                    <a:pt x="36" y="186"/>
                  </a:cubicBezTo>
                  <a:cubicBezTo>
                    <a:pt x="95" y="236"/>
                    <a:pt x="171" y="261"/>
                    <a:pt x="250" y="261"/>
                  </a:cubicBezTo>
                  <a:cubicBezTo>
                    <a:pt x="266" y="261"/>
                    <a:pt x="282" y="260"/>
                    <a:pt x="298" y="258"/>
                  </a:cubicBezTo>
                  <a:cubicBezTo>
                    <a:pt x="393" y="258"/>
                    <a:pt x="488" y="246"/>
                    <a:pt x="584" y="234"/>
                  </a:cubicBezTo>
                  <a:cubicBezTo>
                    <a:pt x="607" y="222"/>
                    <a:pt x="607" y="198"/>
                    <a:pt x="584" y="186"/>
                  </a:cubicBezTo>
                  <a:cubicBezTo>
                    <a:pt x="573" y="175"/>
                    <a:pt x="330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879;p70">
              <a:extLst>
                <a:ext uri="{FF2B5EF4-FFF2-40B4-BE49-F238E27FC236}">
                  <a16:creationId xmlns:a16="http://schemas.microsoft.com/office/drawing/2014/main" id="{276B77DE-FD39-4E19-843C-57A9D796A817}"/>
                </a:ext>
              </a:extLst>
            </p:cNvPr>
            <p:cNvSpPr/>
            <p:nvPr/>
          </p:nvSpPr>
          <p:spPr>
            <a:xfrm>
              <a:off x="3003517" y="2840551"/>
              <a:ext cx="13630" cy="17877"/>
            </a:xfrm>
            <a:custGeom>
              <a:avLst/>
              <a:gdLst/>
              <a:ahLst/>
              <a:cxnLst/>
              <a:rect l="l" t="t" r="r" b="b"/>
              <a:pathLst>
                <a:path w="382" h="501" extrusionOk="0">
                  <a:moveTo>
                    <a:pt x="150" y="9"/>
                  </a:moveTo>
                  <a:cubicBezTo>
                    <a:pt x="173" y="13"/>
                    <a:pt x="194" y="23"/>
                    <a:pt x="215" y="36"/>
                  </a:cubicBezTo>
                  <a:cubicBezTo>
                    <a:pt x="284" y="99"/>
                    <a:pt x="321" y="233"/>
                    <a:pt x="340" y="337"/>
                  </a:cubicBezTo>
                  <a:lnTo>
                    <a:pt x="340" y="337"/>
                  </a:lnTo>
                  <a:cubicBezTo>
                    <a:pt x="232" y="244"/>
                    <a:pt x="122" y="88"/>
                    <a:pt x="143" y="24"/>
                  </a:cubicBezTo>
                  <a:cubicBezTo>
                    <a:pt x="143" y="24"/>
                    <a:pt x="143" y="16"/>
                    <a:pt x="150" y="9"/>
                  </a:cubicBezTo>
                  <a:close/>
                  <a:moveTo>
                    <a:pt x="179" y="1"/>
                  </a:moveTo>
                  <a:cubicBezTo>
                    <a:pt x="164" y="1"/>
                    <a:pt x="156" y="5"/>
                    <a:pt x="150" y="9"/>
                  </a:cubicBezTo>
                  <a:lnTo>
                    <a:pt x="150" y="9"/>
                  </a:lnTo>
                  <a:cubicBezTo>
                    <a:pt x="144" y="8"/>
                    <a:pt x="138" y="8"/>
                    <a:pt x="131" y="8"/>
                  </a:cubicBezTo>
                  <a:cubicBezTo>
                    <a:pt x="120" y="8"/>
                    <a:pt x="108" y="9"/>
                    <a:pt x="95" y="13"/>
                  </a:cubicBezTo>
                  <a:cubicBezTo>
                    <a:pt x="60" y="13"/>
                    <a:pt x="24" y="36"/>
                    <a:pt x="12" y="72"/>
                  </a:cubicBezTo>
                  <a:cubicBezTo>
                    <a:pt x="0" y="203"/>
                    <a:pt x="215" y="441"/>
                    <a:pt x="322" y="501"/>
                  </a:cubicBezTo>
                  <a:lnTo>
                    <a:pt x="346" y="501"/>
                  </a:lnTo>
                  <a:cubicBezTo>
                    <a:pt x="357" y="489"/>
                    <a:pt x="357" y="489"/>
                    <a:pt x="357" y="477"/>
                  </a:cubicBezTo>
                  <a:cubicBezTo>
                    <a:pt x="357" y="472"/>
                    <a:pt x="353" y="412"/>
                    <a:pt x="340" y="337"/>
                  </a:cubicBezTo>
                  <a:lnTo>
                    <a:pt x="340" y="337"/>
                  </a:lnTo>
                  <a:cubicBezTo>
                    <a:pt x="354" y="349"/>
                    <a:pt x="368" y="360"/>
                    <a:pt x="381" y="370"/>
                  </a:cubicBezTo>
                  <a:cubicBezTo>
                    <a:pt x="369" y="239"/>
                    <a:pt x="322" y="120"/>
                    <a:pt x="250" y="24"/>
                  </a:cubicBezTo>
                  <a:cubicBezTo>
                    <a:pt x="226" y="13"/>
                    <a:pt x="215" y="1"/>
                    <a:pt x="1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880;p70">
              <a:extLst>
                <a:ext uri="{FF2B5EF4-FFF2-40B4-BE49-F238E27FC236}">
                  <a16:creationId xmlns:a16="http://schemas.microsoft.com/office/drawing/2014/main" id="{3F0C1038-DEB0-489F-B9B4-38C099A28A2C}"/>
                </a:ext>
              </a:extLst>
            </p:cNvPr>
            <p:cNvSpPr/>
            <p:nvPr/>
          </p:nvSpPr>
          <p:spPr>
            <a:xfrm>
              <a:off x="2701012" y="2850078"/>
              <a:ext cx="25119" cy="9206"/>
            </a:xfrm>
            <a:custGeom>
              <a:avLst/>
              <a:gdLst/>
              <a:ahLst/>
              <a:cxnLst/>
              <a:rect l="l" t="t" r="r" b="b"/>
              <a:pathLst>
                <a:path w="704" h="258" extrusionOk="0">
                  <a:moveTo>
                    <a:pt x="168" y="43"/>
                  </a:moveTo>
                  <a:cubicBezTo>
                    <a:pt x="322" y="67"/>
                    <a:pt x="465" y="115"/>
                    <a:pt x="608" y="186"/>
                  </a:cubicBezTo>
                  <a:cubicBezTo>
                    <a:pt x="530" y="195"/>
                    <a:pt x="443" y="200"/>
                    <a:pt x="363" y="200"/>
                  </a:cubicBezTo>
                  <a:cubicBezTo>
                    <a:pt x="224" y="200"/>
                    <a:pt x="103" y="184"/>
                    <a:pt x="72" y="138"/>
                  </a:cubicBezTo>
                  <a:cubicBezTo>
                    <a:pt x="61" y="138"/>
                    <a:pt x="49" y="115"/>
                    <a:pt x="72" y="91"/>
                  </a:cubicBezTo>
                  <a:cubicBezTo>
                    <a:pt x="84" y="67"/>
                    <a:pt x="108" y="55"/>
                    <a:pt x="120" y="43"/>
                  </a:cubicBezTo>
                  <a:close/>
                  <a:moveTo>
                    <a:pt x="167" y="1"/>
                  </a:moveTo>
                  <a:cubicBezTo>
                    <a:pt x="146" y="1"/>
                    <a:pt x="126" y="3"/>
                    <a:pt x="108" y="8"/>
                  </a:cubicBezTo>
                  <a:cubicBezTo>
                    <a:pt x="72" y="8"/>
                    <a:pt x="49" y="31"/>
                    <a:pt x="25" y="67"/>
                  </a:cubicBezTo>
                  <a:cubicBezTo>
                    <a:pt x="1" y="103"/>
                    <a:pt x="1" y="138"/>
                    <a:pt x="25" y="174"/>
                  </a:cubicBezTo>
                  <a:cubicBezTo>
                    <a:pt x="72" y="246"/>
                    <a:pt x="203" y="258"/>
                    <a:pt x="346" y="258"/>
                  </a:cubicBezTo>
                  <a:cubicBezTo>
                    <a:pt x="465" y="258"/>
                    <a:pt x="572" y="246"/>
                    <a:pt x="680" y="234"/>
                  </a:cubicBezTo>
                  <a:cubicBezTo>
                    <a:pt x="692" y="234"/>
                    <a:pt x="703" y="222"/>
                    <a:pt x="703" y="210"/>
                  </a:cubicBezTo>
                  <a:cubicBezTo>
                    <a:pt x="703" y="198"/>
                    <a:pt x="703" y="186"/>
                    <a:pt x="692" y="186"/>
                  </a:cubicBezTo>
                  <a:cubicBezTo>
                    <a:pt x="670" y="175"/>
                    <a:pt x="359" y="1"/>
                    <a:pt x="1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881;p70">
              <a:extLst>
                <a:ext uri="{FF2B5EF4-FFF2-40B4-BE49-F238E27FC236}">
                  <a16:creationId xmlns:a16="http://schemas.microsoft.com/office/drawing/2014/main" id="{883BE6A9-4E8C-4F93-93AB-BD57A6314FF8}"/>
                </a:ext>
              </a:extLst>
            </p:cNvPr>
            <p:cNvSpPr/>
            <p:nvPr/>
          </p:nvSpPr>
          <p:spPr>
            <a:xfrm>
              <a:off x="2710789" y="2838874"/>
              <a:ext cx="15771" cy="17877"/>
            </a:xfrm>
            <a:custGeom>
              <a:avLst/>
              <a:gdLst/>
              <a:ahLst/>
              <a:cxnLst/>
              <a:rect l="l" t="t" r="r" b="b"/>
              <a:pathLst>
                <a:path w="442" h="501" extrusionOk="0">
                  <a:moveTo>
                    <a:pt x="369" y="199"/>
                  </a:moveTo>
                  <a:cubicBezTo>
                    <a:pt x="399" y="272"/>
                    <a:pt x="415" y="352"/>
                    <a:pt x="423" y="405"/>
                  </a:cubicBezTo>
                  <a:lnTo>
                    <a:pt x="423" y="405"/>
                  </a:lnTo>
                  <a:cubicBezTo>
                    <a:pt x="429" y="409"/>
                    <a:pt x="435" y="413"/>
                    <a:pt x="441" y="417"/>
                  </a:cubicBezTo>
                  <a:cubicBezTo>
                    <a:pt x="434" y="342"/>
                    <a:pt x="408" y="267"/>
                    <a:pt x="369" y="199"/>
                  </a:cubicBezTo>
                  <a:close/>
                  <a:moveTo>
                    <a:pt x="120" y="0"/>
                  </a:moveTo>
                  <a:cubicBezTo>
                    <a:pt x="48" y="12"/>
                    <a:pt x="25" y="48"/>
                    <a:pt x="25" y="71"/>
                  </a:cubicBezTo>
                  <a:cubicBezTo>
                    <a:pt x="1" y="202"/>
                    <a:pt x="263" y="441"/>
                    <a:pt x="394" y="500"/>
                  </a:cubicBezTo>
                  <a:lnTo>
                    <a:pt x="406" y="500"/>
                  </a:lnTo>
                  <a:cubicBezTo>
                    <a:pt x="406" y="500"/>
                    <a:pt x="418" y="500"/>
                    <a:pt x="418" y="488"/>
                  </a:cubicBezTo>
                  <a:cubicBezTo>
                    <a:pt x="429" y="488"/>
                    <a:pt x="429" y="476"/>
                    <a:pt x="429" y="464"/>
                  </a:cubicBezTo>
                  <a:cubicBezTo>
                    <a:pt x="429" y="461"/>
                    <a:pt x="428" y="438"/>
                    <a:pt x="423" y="405"/>
                  </a:cubicBezTo>
                  <a:lnTo>
                    <a:pt x="423" y="405"/>
                  </a:lnTo>
                  <a:cubicBezTo>
                    <a:pt x="294" y="317"/>
                    <a:pt x="132" y="152"/>
                    <a:pt x="144" y="83"/>
                  </a:cubicBezTo>
                  <a:cubicBezTo>
                    <a:pt x="144" y="71"/>
                    <a:pt x="144" y="48"/>
                    <a:pt x="191" y="48"/>
                  </a:cubicBezTo>
                  <a:lnTo>
                    <a:pt x="203" y="48"/>
                  </a:lnTo>
                  <a:cubicBezTo>
                    <a:pt x="239" y="48"/>
                    <a:pt x="263" y="60"/>
                    <a:pt x="287" y="83"/>
                  </a:cubicBezTo>
                  <a:cubicBezTo>
                    <a:pt x="318" y="119"/>
                    <a:pt x="345" y="158"/>
                    <a:pt x="369" y="199"/>
                  </a:cubicBezTo>
                  <a:lnTo>
                    <a:pt x="369" y="199"/>
                  </a:lnTo>
                  <a:cubicBezTo>
                    <a:pt x="344" y="139"/>
                    <a:pt x="310" y="83"/>
                    <a:pt x="263" y="48"/>
                  </a:cubicBezTo>
                  <a:cubicBezTo>
                    <a:pt x="227" y="12"/>
                    <a:pt x="168" y="0"/>
                    <a:pt x="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882;p70">
              <a:extLst>
                <a:ext uri="{FF2B5EF4-FFF2-40B4-BE49-F238E27FC236}">
                  <a16:creationId xmlns:a16="http://schemas.microsoft.com/office/drawing/2014/main" id="{B9DA6FD2-4E7F-4C4A-8194-BD1EA207D69D}"/>
                </a:ext>
              </a:extLst>
            </p:cNvPr>
            <p:cNvSpPr/>
            <p:nvPr/>
          </p:nvSpPr>
          <p:spPr>
            <a:xfrm>
              <a:off x="2930871" y="2856607"/>
              <a:ext cx="143184" cy="45602"/>
            </a:xfrm>
            <a:custGeom>
              <a:avLst/>
              <a:gdLst/>
              <a:ahLst/>
              <a:cxnLst/>
              <a:rect l="l" t="t" r="r" b="b"/>
              <a:pathLst>
                <a:path w="4013" h="1278" extrusionOk="0">
                  <a:moveTo>
                    <a:pt x="2113" y="0"/>
                  </a:moveTo>
                  <a:cubicBezTo>
                    <a:pt x="2048" y="0"/>
                    <a:pt x="1990" y="23"/>
                    <a:pt x="1941" y="63"/>
                  </a:cubicBezTo>
                  <a:cubicBezTo>
                    <a:pt x="1620" y="325"/>
                    <a:pt x="1239" y="575"/>
                    <a:pt x="226" y="765"/>
                  </a:cubicBezTo>
                  <a:cubicBezTo>
                    <a:pt x="0" y="813"/>
                    <a:pt x="72" y="1277"/>
                    <a:pt x="619" y="1277"/>
                  </a:cubicBezTo>
                  <a:cubicBezTo>
                    <a:pt x="1167" y="1277"/>
                    <a:pt x="1989" y="1241"/>
                    <a:pt x="2382" y="1241"/>
                  </a:cubicBezTo>
                  <a:cubicBezTo>
                    <a:pt x="3036" y="1241"/>
                    <a:pt x="3286" y="1277"/>
                    <a:pt x="3798" y="1277"/>
                  </a:cubicBezTo>
                  <a:lnTo>
                    <a:pt x="3846" y="1277"/>
                  </a:lnTo>
                  <a:cubicBezTo>
                    <a:pt x="3941" y="1265"/>
                    <a:pt x="4013" y="1170"/>
                    <a:pt x="4001" y="1075"/>
                  </a:cubicBezTo>
                  <a:lnTo>
                    <a:pt x="3739" y="75"/>
                  </a:lnTo>
                  <a:cubicBezTo>
                    <a:pt x="3728" y="33"/>
                    <a:pt x="3691" y="1"/>
                    <a:pt x="3650" y="1"/>
                  </a:cubicBezTo>
                  <a:cubicBezTo>
                    <a:pt x="3644" y="1"/>
                    <a:pt x="3638" y="2"/>
                    <a:pt x="3632" y="3"/>
                  </a:cubicBezTo>
                  <a:lnTo>
                    <a:pt x="2155" y="3"/>
                  </a:lnTo>
                  <a:cubicBezTo>
                    <a:pt x="2141" y="1"/>
                    <a:pt x="2127" y="0"/>
                    <a:pt x="2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883;p70">
              <a:extLst>
                <a:ext uri="{FF2B5EF4-FFF2-40B4-BE49-F238E27FC236}">
                  <a16:creationId xmlns:a16="http://schemas.microsoft.com/office/drawing/2014/main" id="{A817D24D-33A2-4712-994A-3F0ED89E06DF}"/>
                </a:ext>
              </a:extLst>
            </p:cNvPr>
            <p:cNvSpPr/>
            <p:nvPr/>
          </p:nvSpPr>
          <p:spPr>
            <a:xfrm>
              <a:off x="2631363" y="2851184"/>
              <a:ext cx="152104" cy="44211"/>
            </a:xfrm>
            <a:custGeom>
              <a:avLst/>
              <a:gdLst/>
              <a:ahLst/>
              <a:cxnLst/>
              <a:rect l="l" t="t" r="r" b="b"/>
              <a:pathLst>
                <a:path w="4263" h="1239" extrusionOk="0">
                  <a:moveTo>
                    <a:pt x="2751" y="0"/>
                  </a:moveTo>
                  <a:cubicBezTo>
                    <a:pt x="2655" y="0"/>
                    <a:pt x="2560" y="36"/>
                    <a:pt x="2477" y="84"/>
                  </a:cubicBezTo>
                  <a:cubicBezTo>
                    <a:pt x="1739" y="536"/>
                    <a:pt x="1048" y="560"/>
                    <a:pt x="191" y="739"/>
                  </a:cubicBezTo>
                  <a:cubicBezTo>
                    <a:pt x="0" y="786"/>
                    <a:pt x="131" y="1239"/>
                    <a:pt x="572" y="1239"/>
                  </a:cubicBezTo>
                  <a:cubicBezTo>
                    <a:pt x="1310" y="1239"/>
                    <a:pt x="1858" y="1203"/>
                    <a:pt x="2501" y="1203"/>
                  </a:cubicBezTo>
                  <a:cubicBezTo>
                    <a:pt x="3036" y="1203"/>
                    <a:pt x="3656" y="1227"/>
                    <a:pt x="4084" y="1239"/>
                  </a:cubicBezTo>
                  <a:lnTo>
                    <a:pt x="4132" y="1239"/>
                  </a:lnTo>
                  <a:cubicBezTo>
                    <a:pt x="4215" y="1215"/>
                    <a:pt x="4263" y="1131"/>
                    <a:pt x="4251" y="1048"/>
                  </a:cubicBezTo>
                  <a:lnTo>
                    <a:pt x="4025" y="72"/>
                  </a:lnTo>
                  <a:cubicBezTo>
                    <a:pt x="4025" y="36"/>
                    <a:pt x="3977" y="0"/>
                    <a:pt x="39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884;p70">
              <a:extLst>
                <a:ext uri="{FF2B5EF4-FFF2-40B4-BE49-F238E27FC236}">
                  <a16:creationId xmlns:a16="http://schemas.microsoft.com/office/drawing/2014/main" id="{94DB5153-F01D-4633-99A4-C09EEEFCD521}"/>
                </a:ext>
              </a:extLst>
            </p:cNvPr>
            <p:cNvSpPr/>
            <p:nvPr/>
          </p:nvSpPr>
          <p:spPr>
            <a:xfrm>
              <a:off x="2484784" y="1669313"/>
              <a:ext cx="296572" cy="199144"/>
            </a:xfrm>
            <a:custGeom>
              <a:avLst/>
              <a:gdLst/>
              <a:ahLst/>
              <a:cxnLst/>
              <a:rect l="l" t="t" r="r" b="b"/>
              <a:pathLst>
                <a:path w="8312" h="5581" extrusionOk="0">
                  <a:moveTo>
                    <a:pt x="7061" y="0"/>
                  </a:moveTo>
                  <a:cubicBezTo>
                    <a:pt x="6549" y="572"/>
                    <a:pt x="6025" y="1167"/>
                    <a:pt x="5501" y="1762"/>
                  </a:cubicBezTo>
                  <a:lnTo>
                    <a:pt x="3965" y="3548"/>
                  </a:lnTo>
                  <a:lnTo>
                    <a:pt x="3573" y="4001"/>
                  </a:lnTo>
                  <a:lnTo>
                    <a:pt x="3549" y="4025"/>
                  </a:lnTo>
                  <a:lnTo>
                    <a:pt x="3537" y="4048"/>
                  </a:lnTo>
                  <a:cubicBezTo>
                    <a:pt x="3537" y="4048"/>
                    <a:pt x="3525" y="4048"/>
                    <a:pt x="3525" y="4060"/>
                  </a:cubicBezTo>
                  <a:cubicBezTo>
                    <a:pt x="3489" y="4084"/>
                    <a:pt x="3454" y="4096"/>
                    <a:pt x="3418" y="4120"/>
                  </a:cubicBezTo>
                  <a:cubicBezTo>
                    <a:pt x="3287" y="4167"/>
                    <a:pt x="3144" y="4191"/>
                    <a:pt x="3001" y="4203"/>
                  </a:cubicBezTo>
                  <a:cubicBezTo>
                    <a:pt x="2834" y="4227"/>
                    <a:pt x="2656" y="4227"/>
                    <a:pt x="2489" y="4227"/>
                  </a:cubicBezTo>
                  <a:cubicBezTo>
                    <a:pt x="1739" y="4215"/>
                    <a:pt x="989" y="4144"/>
                    <a:pt x="239" y="4025"/>
                  </a:cubicBezTo>
                  <a:lnTo>
                    <a:pt x="1" y="4810"/>
                  </a:lnTo>
                  <a:cubicBezTo>
                    <a:pt x="763" y="5144"/>
                    <a:pt x="1560" y="5394"/>
                    <a:pt x="2382" y="5525"/>
                  </a:cubicBezTo>
                  <a:cubicBezTo>
                    <a:pt x="2596" y="5562"/>
                    <a:pt x="2813" y="5580"/>
                    <a:pt x="3029" y="5580"/>
                  </a:cubicBezTo>
                  <a:cubicBezTo>
                    <a:pt x="3293" y="5580"/>
                    <a:pt x="3555" y="5553"/>
                    <a:pt x="3811" y="5501"/>
                  </a:cubicBezTo>
                  <a:cubicBezTo>
                    <a:pt x="3965" y="5477"/>
                    <a:pt x="4120" y="5418"/>
                    <a:pt x="4263" y="5346"/>
                  </a:cubicBezTo>
                  <a:cubicBezTo>
                    <a:pt x="4335" y="5298"/>
                    <a:pt x="4418" y="5251"/>
                    <a:pt x="4489" y="5191"/>
                  </a:cubicBezTo>
                  <a:cubicBezTo>
                    <a:pt x="4525" y="5168"/>
                    <a:pt x="4573" y="5132"/>
                    <a:pt x="4608" y="5096"/>
                  </a:cubicBezTo>
                  <a:lnTo>
                    <a:pt x="4668" y="5037"/>
                  </a:lnTo>
                  <a:lnTo>
                    <a:pt x="5085" y="4608"/>
                  </a:lnTo>
                  <a:cubicBezTo>
                    <a:pt x="5644" y="4036"/>
                    <a:pt x="6192" y="3477"/>
                    <a:pt x="6728" y="2882"/>
                  </a:cubicBezTo>
                  <a:cubicBezTo>
                    <a:pt x="7264" y="2286"/>
                    <a:pt x="7787" y="1703"/>
                    <a:pt x="8311" y="1096"/>
                  </a:cubicBezTo>
                  <a:lnTo>
                    <a:pt x="7061" y="0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885;p70">
              <a:extLst>
                <a:ext uri="{FF2B5EF4-FFF2-40B4-BE49-F238E27FC236}">
                  <a16:creationId xmlns:a16="http://schemas.microsoft.com/office/drawing/2014/main" id="{FC810E74-B0F0-46F7-B677-704AFBAE485B}"/>
                </a:ext>
              </a:extLst>
            </p:cNvPr>
            <p:cNvSpPr/>
            <p:nvPr/>
          </p:nvSpPr>
          <p:spPr>
            <a:xfrm>
              <a:off x="2902397" y="1716876"/>
              <a:ext cx="63332" cy="90955"/>
            </a:xfrm>
            <a:custGeom>
              <a:avLst/>
              <a:gdLst/>
              <a:ahLst/>
              <a:cxnLst/>
              <a:rect l="l" t="t" r="r" b="b"/>
              <a:pathLst>
                <a:path w="1775" h="2549" extrusionOk="0">
                  <a:moveTo>
                    <a:pt x="1" y="1"/>
                  </a:moveTo>
                  <a:lnTo>
                    <a:pt x="1" y="1"/>
                  </a:lnTo>
                  <a:cubicBezTo>
                    <a:pt x="215" y="870"/>
                    <a:pt x="489" y="1727"/>
                    <a:pt x="822" y="2549"/>
                  </a:cubicBezTo>
                  <a:lnTo>
                    <a:pt x="1775" y="2168"/>
                  </a:lnTo>
                  <a:cubicBezTo>
                    <a:pt x="1584" y="1656"/>
                    <a:pt x="1096" y="906"/>
                    <a:pt x="691" y="14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886;p70">
              <a:extLst>
                <a:ext uri="{FF2B5EF4-FFF2-40B4-BE49-F238E27FC236}">
                  <a16:creationId xmlns:a16="http://schemas.microsoft.com/office/drawing/2014/main" id="{0C74F34E-54A7-479C-A267-444A5129BF2E}"/>
                </a:ext>
              </a:extLst>
            </p:cNvPr>
            <p:cNvSpPr/>
            <p:nvPr/>
          </p:nvSpPr>
          <p:spPr>
            <a:xfrm>
              <a:off x="2716320" y="1727509"/>
              <a:ext cx="37856" cy="88814"/>
            </a:xfrm>
            <a:custGeom>
              <a:avLst/>
              <a:gdLst/>
              <a:ahLst/>
              <a:cxnLst/>
              <a:rect l="l" t="t" r="r" b="b"/>
              <a:pathLst>
                <a:path w="1061" h="2489" extrusionOk="0">
                  <a:moveTo>
                    <a:pt x="1060" y="0"/>
                  </a:moveTo>
                  <a:lnTo>
                    <a:pt x="36" y="358"/>
                  </a:lnTo>
                  <a:cubicBezTo>
                    <a:pt x="13" y="929"/>
                    <a:pt x="1" y="1632"/>
                    <a:pt x="36" y="2489"/>
                  </a:cubicBezTo>
                  <a:lnTo>
                    <a:pt x="1060" y="0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887;p70">
              <a:extLst>
                <a:ext uri="{FF2B5EF4-FFF2-40B4-BE49-F238E27FC236}">
                  <a16:creationId xmlns:a16="http://schemas.microsoft.com/office/drawing/2014/main" id="{DF74276B-E9A2-4341-96B7-9023E18822E8}"/>
                </a:ext>
              </a:extLst>
            </p:cNvPr>
            <p:cNvSpPr/>
            <p:nvPr/>
          </p:nvSpPr>
          <p:spPr>
            <a:xfrm>
              <a:off x="2452493" y="1786990"/>
              <a:ext cx="45920" cy="56699"/>
            </a:xfrm>
            <a:custGeom>
              <a:avLst/>
              <a:gdLst/>
              <a:ahLst/>
              <a:cxnLst/>
              <a:rect l="l" t="t" r="r" b="b"/>
              <a:pathLst>
                <a:path w="1287" h="1589" extrusionOk="0">
                  <a:moveTo>
                    <a:pt x="453" y="0"/>
                  </a:moveTo>
                  <a:lnTo>
                    <a:pt x="1" y="1346"/>
                  </a:lnTo>
                  <a:cubicBezTo>
                    <a:pt x="1" y="1346"/>
                    <a:pt x="192" y="1588"/>
                    <a:pt x="649" y="1588"/>
                  </a:cubicBezTo>
                  <a:cubicBezTo>
                    <a:pt x="774" y="1588"/>
                    <a:pt x="918" y="1570"/>
                    <a:pt x="1084" y="1524"/>
                  </a:cubicBezTo>
                  <a:lnTo>
                    <a:pt x="1287" y="810"/>
                  </a:lnTo>
                  <a:lnTo>
                    <a:pt x="453" y="0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888;p70">
              <a:extLst>
                <a:ext uri="{FF2B5EF4-FFF2-40B4-BE49-F238E27FC236}">
                  <a16:creationId xmlns:a16="http://schemas.microsoft.com/office/drawing/2014/main" id="{303C388F-3B61-4DC6-AC6C-A722559CD08B}"/>
                </a:ext>
              </a:extLst>
            </p:cNvPr>
            <p:cNvSpPr/>
            <p:nvPr/>
          </p:nvSpPr>
          <p:spPr>
            <a:xfrm>
              <a:off x="2434652" y="1777213"/>
              <a:ext cx="34039" cy="57806"/>
            </a:xfrm>
            <a:custGeom>
              <a:avLst/>
              <a:gdLst/>
              <a:ahLst/>
              <a:cxnLst/>
              <a:rect l="l" t="t" r="r" b="b"/>
              <a:pathLst>
                <a:path w="954" h="1620" extrusionOk="0">
                  <a:moveTo>
                    <a:pt x="322" y="0"/>
                  </a:moveTo>
                  <a:lnTo>
                    <a:pt x="1" y="1167"/>
                  </a:lnTo>
                  <a:lnTo>
                    <a:pt x="501" y="1620"/>
                  </a:lnTo>
                  <a:lnTo>
                    <a:pt x="953" y="274"/>
                  </a:lnTo>
                  <a:lnTo>
                    <a:pt x="322" y="0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889;p70">
              <a:extLst>
                <a:ext uri="{FF2B5EF4-FFF2-40B4-BE49-F238E27FC236}">
                  <a16:creationId xmlns:a16="http://schemas.microsoft.com/office/drawing/2014/main" id="{51817F56-1541-407B-9578-2DBE09BDFEEF}"/>
                </a:ext>
              </a:extLst>
            </p:cNvPr>
            <p:cNvSpPr/>
            <p:nvPr/>
          </p:nvSpPr>
          <p:spPr>
            <a:xfrm>
              <a:off x="2749039" y="1461398"/>
              <a:ext cx="126628" cy="152721"/>
            </a:xfrm>
            <a:custGeom>
              <a:avLst/>
              <a:gdLst/>
              <a:ahLst/>
              <a:cxnLst/>
              <a:rect l="l" t="t" r="r" b="b"/>
              <a:pathLst>
                <a:path w="3549" h="4280" extrusionOk="0">
                  <a:moveTo>
                    <a:pt x="1787" y="0"/>
                  </a:moveTo>
                  <a:cubicBezTo>
                    <a:pt x="1509" y="0"/>
                    <a:pt x="1224" y="80"/>
                    <a:pt x="965" y="255"/>
                  </a:cubicBezTo>
                  <a:cubicBezTo>
                    <a:pt x="0" y="886"/>
                    <a:pt x="179" y="2493"/>
                    <a:pt x="596" y="3398"/>
                  </a:cubicBezTo>
                  <a:cubicBezTo>
                    <a:pt x="861" y="3963"/>
                    <a:pt x="1416" y="4279"/>
                    <a:pt x="1966" y="4279"/>
                  </a:cubicBezTo>
                  <a:cubicBezTo>
                    <a:pt x="2402" y="4279"/>
                    <a:pt x="2835" y="4080"/>
                    <a:pt x="3120" y="3648"/>
                  </a:cubicBezTo>
                  <a:cubicBezTo>
                    <a:pt x="3548" y="2994"/>
                    <a:pt x="3406" y="2374"/>
                    <a:pt x="3251" y="1303"/>
                  </a:cubicBezTo>
                  <a:lnTo>
                    <a:pt x="3251" y="1291"/>
                  </a:lnTo>
                  <a:cubicBezTo>
                    <a:pt x="3157" y="514"/>
                    <a:pt x="2493" y="0"/>
                    <a:pt x="1787" y="0"/>
                  </a:cubicBez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890;p70">
              <a:extLst>
                <a:ext uri="{FF2B5EF4-FFF2-40B4-BE49-F238E27FC236}">
                  <a16:creationId xmlns:a16="http://schemas.microsoft.com/office/drawing/2014/main" id="{78B1CAA4-258E-45EE-B4B2-49693C7A356A}"/>
                </a:ext>
              </a:extLst>
            </p:cNvPr>
            <p:cNvSpPr/>
            <p:nvPr/>
          </p:nvSpPr>
          <p:spPr>
            <a:xfrm>
              <a:off x="2705294" y="1399955"/>
              <a:ext cx="202627" cy="183301"/>
            </a:xfrm>
            <a:custGeom>
              <a:avLst/>
              <a:gdLst/>
              <a:ahLst/>
              <a:cxnLst/>
              <a:rect l="l" t="t" r="r" b="b"/>
              <a:pathLst>
                <a:path w="5679" h="5137" extrusionOk="0">
                  <a:moveTo>
                    <a:pt x="2036" y="1"/>
                  </a:moveTo>
                  <a:cubicBezTo>
                    <a:pt x="1072" y="1"/>
                    <a:pt x="1345" y="763"/>
                    <a:pt x="1345" y="763"/>
                  </a:cubicBezTo>
                  <a:cubicBezTo>
                    <a:pt x="1345" y="763"/>
                    <a:pt x="1100" y="522"/>
                    <a:pt x="824" y="522"/>
                  </a:cubicBezTo>
                  <a:cubicBezTo>
                    <a:pt x="674" y="522"/>
                    <a:pt x="515" y="593"/>
                    <a:pt x="381" y="810"/>
                  </a:cubicBezTo>
                  <a:cubicBezTo>
                    <a:pt x="0" y="1429"/>
                    <a:pt x="822" y="1656"/>
                    <a:pt x="822" y="1656"/>
                  </a:cubicBezTo>
                  <a:cubicBezTo>
                    <a:pt x="822" y="1656"/>
                    <a:pt x="772" y="1644"/>
                    <a:pt x="697" y="1644"/>
                  </a:cubicBezTo>
                  <a:cubicBezTo>
                    <a:pt x="494" y="1644"/>
                    <a:pt x="109" y="1733"/>
                    <a:pt x="48" y="2394"/>
                  </a:cubicBezTo>
                  <a:cubicBezTo>
                    <a:pt x="11" y="2741"/>
                    <a:pt x="169" y="2848"/>
                    <a:pt x="378" y="2848"/>
                  </a:cubicBezTo>
                  <a:cubicBezTo>
                    <a:pt x="713" y="2848"/>
                    <a:pt x="1179" y="2572"/>
                    <a:pt x="1179" y="2572"/>
                  </a:cubicBezTo>
                  <a:cubicBezTo>
                    <a:pt x="1362" y="2908"/>
                    <a:pt x="1562" y="3009"/>
                    <a:pt x="1773" y="3009"/>
                  </a:cubicBezTo>
                  <a:cubicBezTo>
                    <a:pt x="1809" y="3009"/>
                    <a:pt x="1845" y="3006"/>
                    <a:pt x="1881" y="3001"/>
                  </a:cubicBezTo>
                  <a:cubicBezTo>
                    <a:pt x="1898" y="2999"/>
                    <a:pt x="1915" y="2999"/>
                    <a:pt x="1932" y="2999"/>
                  </a:cubicBezTo>
                  <a:cubicBezTo>
                    <a:pt x="2164" y="2999"/>
                    <a:pt x="2386" y="3149"/>
                    <a:pt x="2453" y="3382"/>
                  </a:cubicBezTo>
                  <a:cubicBezTo>
                    <a:pt x="2755" y="4300"/>
                    <a:pt x="3296" y="5136"/>
                    <a:pt x="4090" y="5136"/>
                  </a:cubicBezTo>
                  <a:cubicBezTo>
                    <a:pt x="4202" y="5136"/>
                    <a:pt x="4319" y="5120"/>
                    <a:pt x="4441" y="5085"/>
                  </a:cubicBezTo>
                  <a:cubicBezTo>
                    <a:pt x="5227" y="4847"/>
                    <a:pt x="5644" y="3465"/>
                    <a:pt x="5667" y="2453"/>
                  </a:cubicBezTo>
                  <a:cubicBezTo>
                    <a:pt x="5679" y="1796"/>
                    <a:pt x="5241" y="1315"/>
                    <a:pt x="4980" y="1315"/>
                  </a:cubicBezTo>
                  <a:cubicBezTo>
                    <a:pt x="4962" y="1315"/>
                    <a:pt x="4945" y="1318"/>
                    <a:pt x="4929" y="1322"/>
                  </a:cubicBezTo>
                  <a:cubicBezTo>
                    <a:pt x="4782" y="706"/>
                    <a:pt x="4190" y="550"/>
                    <a:pt x="3627" y="550"/>
                  </a:cubicBezTo>
                  <a:cubicBezTo>
                    <a:pt x="3048" y="550"/>
                    <a:pt x="2500" y="715"/>
                    <a:pt x="2500" y="715"/>
                  </a:cubicBezTo>
                  <a:cubicBezTo>
                    <a:pt x="2500" y="715"/>
                    <a:pt x="3000" y="1"/>
                    <a:pt x="20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891;p70">
              <a:extLst>
                <a:ext uri="{FF2B5EF4-FFF2-40B4-BE49-F238E27FC236}">
                  <a16:creationId xmlns:a16="http://schemas.microsoft.com/office/drawing/2014/main" id="{D3928B70-F9E5-467C-BE17-7607F79D9FF4}"/>
                </a:ext>
              </a:extLst>
            </p:cNvPr>
            <p:cNvSpPr/>
            <p:nvPr/>
          </p:nvSpPr>
          <p:spPr>
            <a:xfrm>
              <a:off x="2786005" y="1510317"/>
              <a:ext cx="31042" cy="47636"/>
            </a:xfrm>
            <a:custGeom>
              <a:avLst/>
              <a:gdLst/>
              <a:ahLst/>
              <a:cxnLst/>
              <a:rect l="l" t="t" r="r" b="b"/>
              <a:pathLst>
                <a:path w="870" h="1335" extrusionOk="0">
                  <a:moveTo>
                    <a:pt x="489" y="1"/>
                  </a:moveTo>
                  <a:cubicBezTo>
                    <a:pt x="416" y="1"/>
                    <a:pt x="339" y="27"/>
                    <a:pt x="262" y="87"/>
                  </a:cubicBezTo>
                  <a:cubicBezTo>
                    <a:pt x="0" y="289"/>
                    <a:pt x="24" y="777"/>
                    <a:pt x="119" y="1051"/>
                  </a:cubicBezTo>
                  <a:cubicBezTo>
                    <a:pt x="182" y="1226"/>
                    <a:pt x="303" y="1335"/>
                    <a:pt x="427" y="1335"/>
                  </a:cubicBezTo>
                  <a:cubicBezTo>
                    <a:pt x="515" y="1335"/>
                    <a:pt x="605" y="1281"/>
                    <a:pt x="679" y="1158"/>
                  </a:cubicBezTo>
                  <a:cubicBezTo>
                    <a:pt x="822" y="932"/>
                    <a:pt x="869" y="658"/>
                    <a:pt x="846" y="384"/>
                  </a:cubicBezTo>
                  <a:cubicBezTo>
                    <a:pt x="812" y="157"/>
                    <a:pt x="665" y="1"/>
                    <a:pt x="489" y="1"/>
                  </a:cubicBez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892;p70">
              <a:extLst>
                <a:ext uri="{FF2B5EF4-FFF2-40B4-BE49-F238E27FC236}">
                  <a16:creationId xmlns:a16="http://schemas.microsoft.com/office/drawing/2014/main" id="{ACF74324-DCD6-41EB-A720-05B44DB1FDDC}"/>
                </a:ext>
              </a:extLst>
            </p:cNvPr>
            <p:cNvSpPr/>
            <p:nvPr/>
          </p:nvSpPr>
          <p:spPr>
            <a:xfrm>
              <a:off x="2788538" y="2075188"/>
              <a:ext cx="53128" cy="237788"/>
            </a:xfrm>
            <a:custGeom>
              <a:avLst/>
              <a:gdLst/>
              <a:ahLst/>
              <a:cxnLst/>
              <a:rect l="l" t="t" r="r" b="b"/>
              <a:pathLst>
                <a:path w="1489" h="6664" extrusionOk="0">
                  <a:moveTo>
                    <a:pt x="906" y="0"/>
                  </a:moveTo>
                  <a:cubicBezTo>
                    <a:pt x="719" y="0"/>
                    <a:pt x="467" y="472"/>
                    <a:pt x="215" y="1115"/>
                  </a:cubicBezTo>
                  <a:cubicBezTo>
                    <a:pt x="84" y="2877"/>
                    <a:pt x="1" y="4984"/>
                    <a:pt x="96" y="6663"/>
                  </a:cubicBezTo>
                  <a:cubicBezTo>
                    <a:pt x="501" y="4591"/>
                    <a:pt x="1489" y="1389"/>
                    <a:pt x="1084" y="210"/>
                  </a:cubicBezTo>
                  <a:cubicBezTo>
                    <a:pt x="1036" y="65"/>
                    <a:pt x="975" y="0"/>
                    <a:pt x="9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893;p70">
              <a:extLst>
                <a:ext uri="{FF2B5EF4-FFF2-40B4-BE49-F238E27FC236}">
                  <a16:creationId xmlns:a16="http://schemas.microsoft.com/office/drawing/2014/main" id="{284FAF35-6847-41E4-95E2-5F76B202350F}"/>
                </a:ext>
              </a:extLst>
            </p:cNvPr>
            <p:cNvSpPr/>
            <p:nvPr/>
          </p:nvSpPr>
          <p:spPr>
            <a:xfrm>
              <a:off x="2648775" y="1985806"/>
              <a:ext cx="222215" cy="817843"/>
            </a:xfrm>
            <a:custGeom>
              <a:avLst/>
              <a:gdLst/>
              <a:ahLst/>
              <a:cxnLst/>
              <a:rect l="l" t="t" r="r" b="b"/>
              <a:pathLst>
                <a:path w="6228" h="22920" extrusionOk="0">
                  <a:moveTo>
                    <a:pt x="2382" y="0"/>
                  </a:moveTo>
                  <a:cubicBezTo>
                    <a:pt x="2382" y="0"/>
                    <a:pt x="1" y="6870"/>
                    <a:pt x="108" y="10216"/>
                  </a:cubicBezTo>
                  <a:cubicBezTo>
                    <a:pt x="227" y="13693"/>
                    <a:pt x="1786" y="22920"/>
                    <a:pt x="1786" y="22920"/>
                  </a:cubicBezTo>
                  <a:lnTo>
                    <a:pt x="3644" y="22920"/>
                  </a:lnTo>
                  <a:cubicBezTo>
                    <a:pt x="3644" y="22920"/>
                    <a:pt x="3370" y="13895"/>
                    <a:pt x="3453" y="10478"/>
                  </a:cubicBezTo>
                  <a:cubicBezTo>
                    <a:pt x="3549" y="6751"/>
                    <a:pt x="6227" y="0"/>
                    <a:pt x="6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894;p70">
              <a:extLst>
                <a:ext uri="{FF2B5EF4-FFF2-40B4-BE49-F238E27FC236}">
                  <a16:creationId xmlns:a16="http://schemas.microsoft.com/office/drawing/2014/main" id="{10416F9B-E7F1-49E6-9EEB-787C82024374}"/>
                </a:ext>
              </a:extLst>
            </p:cNvPr>
            <p:cNvSpPr/>
            <p:nvPr/>
          </p:nvSpPr>
          <p:spPr>
            <a:xfrm>
              <a:off x="2973331" y="2776824"/>
              <a:ext cx="97335" cy="26798"/>
            </a:xfrm>
            <a:custGeom>
              <a:avLst/>
              <a:gdLst/>
              <a:ahLst/>
              <a:cxnLst/>
              <a:rect l="l" t="t" r="r" b="b"/>
              <a:pathLst>
                <a:path w="2728" h="751" extrusionOk="0">
                  <a:moveTo>
                    <a:pt x="13" y="1"/>
                  </a:moveTo>
                  <a:cubicBezTo>
                    <a:pt x="1" y="1"/>
                    <a:pt x="441" y="751"/>
                    <a:pt x="441" y="751"/>
                  </a:cubicBezTo>
                  <a:lnTo>
                    <a:pt x="2727" y="751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895;p70">
              <a:extLst>
                <a:ext uri="{FF2B5EF4-FFF2-40B4-BE49-F238E27FC236}">
                  <a16:creationId xmlns:a16="http://schemas.microsoft.com/office/drawing/2014/main" id="{A1E0C15A-654F-4CAC-A265-C38808DFB2BB}"/>
                </a:ext>
              </a:extLst>
            </p:cNvPr>
            <p:cNvSpPr/>
            <p:nvPr/>
          </p:nvSpPr>
          <p:spPr>
            <a:xfrm>
              <a:off x="2699763" y="2775968"/>
              <a:ext cx="86702" cy="27654"/>
            </a:xfrm>
            <a:custGeom>
              <a:avLst/>
              <a:gdLst/>
              <a:ahLst/>
              <a:cxnLst/>
              <a:rect l="l" t="t" r="r" b="b"/>
              <a:pathLst>
                <a:path w="2430" h="775" extrusionOk="0">
                  <a:moveTo>
                    <a:pt x="0" y="1"/>
                  </a:moveTo>
                  <a:cubicBezTo>
                    <a:pt x="0" y="1"/>
                    <a:pt x="107" y="775"/>
                    <a:pt x="107" y="775"/>
                  </a:cubicBezTo>
                  <a:lnTo>
                    <a:pt x="2370" y="775"/>
                  </a:lnTo>
                  <a:lnTo>
                    <a:pt x="2429" y="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896;p70">
              <a:extLst>
                <a:ext uri="{FF2B5EF4-FFF2-40B4-BE49-F238E27FC236}">
                  <a16:creationId xmlns:a16="http://schemas.microsoft.com/office/drawing/2014/main" id="{3FE9AD9F-8E46-4CC3-92E9-D74FD12FBCC3}"/>
                </a:ext>
              </a:extLst>
            </p:cNvPr>
            <p:cNvSpPr/>
            <p:nvPr/>
          </p:nvSpPr>
          <p:spPr>
            <a:xfrm>
              <a:off x="2694233" y="1641696"/>
              <a:ext cx="260428" cy="349260"/>
            </a:xfrm>
            <a:custGeom>
              <a:avLst/>
              <a:gdLst/>
              <a:ahLst/>
              <a:cxnLst/>
              <a:rect l="l" t="t" r="r" b="b"/>
              <a:pathLst>
                <a:path w="7299" h="9788" extrusionOk="0">
                  <a:moveTo>
                    <a:pt x="4095" y="0"/>
                  </a:moveTo>
                  <a:cubicBezTo>
                    <a:pt x="3680" y="0"/>
                    <a:pt x="3263" y="12"/>
                    <a:pt x="2846" y="36"/>
                  </a:cubicBezTo>
                  <a:cubicBezTo>
                    <a:pt x="2286" y="96"/>
                    <a:pt x="1715" y="191"/>
                    <a:pt x="1167" y="334"/>
                  </a:cubicBezTo>
                  <a:cubicBezTo>
                    <a:pt x="1167" y="334"/>
                    <a:pt x="0" y="1655"/>
                    <a:pt x="1108" y="9787"/>
                  </a:cubicBezTo>
                  <a:lnTo>
                    <a:pt x="6954" y="9787"/>
                  </a:lnTo>
                  <a:cubicBezTo>
                    <a:pt x="6989" y="8894"/>
                    <a:pt x="6430" y="4513"/>
                    <a:pt x="7299" y="286"/>
                  </a:cubicBezTo>
                  <a:cubicBezTo>
                    <a:pt x="6644" y="155"/>
                    <a:pt x="5989" y="72"/>
                    <a:pt x="5334" y="36"/>
                  </a:cubicBezTo>
                  <a:cubicBezTo>
                    <a:pt x="4924" y="12"/>
                    <a:pt x="4510" y="0"/>
                    <a:pt x="40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897;p70">
              <a:extLst>
                <a:ext uri="{FF2B5EF4-FFF2-40B4-BE49-F238E27FC236}">
                  <a16:creationId xmlns:a16="http://schemas.microsoft.com/office/drawing/2014/main" id="{8921588B-F870-4E55-AE64-1AD19293981F}"/>
                </a:ext>
              </a:extLst>
            </p:cNvPr>
            <p:cNvSpPr/>
            <p:nvPr/>
          </p:nvSpPr>
          <p:spPr>
            <a:xfrm>
              <a:off x="2633468" y="1649046"/>
              <a:ext cx="144290" cy="164746"/>
            </a:xfrm>
            <a:custGeom>
              <a:avLst/>
              <a:gdLst/>
              <a:ahLst/>
              <a:cxnLst/>
              <a:rect l="l" t="t" r="r" b="b"/>
              <a:pathLst>
                <a:path w="4044" h="4617" extrusionOk="0">
                  <a:moveTo>
                    <a:pt x="3187" y="1"/>
                  </a:moveTo>
                  <a:cubicBezTo>
                    <a:pt x="2759" y="1"/>
                    <a:pt x="2209" y="248"/>
                    <a:pt x="1632" y="771"/>
                  </a:cubicBezTo>
                  <a:cubicBezTo>
                    <a:pt x="632" y="1687"/>
                    <a:pt x="1" y="3116"/>
                    <a:pt x="1" y="3116"/>
                  </a:cubicBezTo>
                  <a:lnTo>
                    <a:pt x="1977" y="4616"/>
                  </a:lnTo>
                  <a:cubicBezTo>
                    <a:pt x="1977" y="4616"/>
                    <a:pt x="4025" y="2068"/>
                    <a:pt x="4037" y="1033"/>
                  </a:cubicBezTo>
                  <a:cubicBezTo>
                    <a:pt x="4044" y="361"/>
                    <a:pt x="3704" y="1"/>
                    <a:pt x="31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66774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03A7D-5F37-4490-A3DD-935C65A3C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850" y="208258"/>
            <a:ext cx="7626300" cy="572700"/>
          </a:xfrm>
        </p:spPr>
        <p:txBody>
          <a:bodyPr/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Summary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E91FA77-6A2C-4B1B-9121-D439DA48A54F}"/>
              </a:ext>
            </a:extLst>
          </p:cNvPr>
          <p:cNvGrpSpPr/>
          <p:nvPr/>
        </p:nvGrpSpPr>
        <p:grpSpPr>
          <a:xfrm>
            <a:off x="88670" y="874395"/>
            <a:ext cx="5357974" cy="3394710"/>
            <a:chOff x="630564" y="1263358"/>
            <a:chExt cx="7964796" cy="351487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D260615-8E7B-4010-B73F-14EC8B25EC6A}"/>
                </a:ext>
              </a:extLst>
            </p:cNvPr>
            <p:cNvSpPr/>
            <p:nvPr/>
          </p:nvSpPr>
          <p:spPr>
            <a:xfrm>
              <a:off x="758850" y="1621569"/>
              <a:ext cx="7836510" cy="315666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US" b="0" i="0" dirty="0">
                  <a:solidFill>
                    <a:srgbClr val="333333"/>
                  </a:solidFill>
                  <a:effectLst/>
                  <a:latin typeface="Helvetica Neue"/>
                </a:rPr>
                <a:t>Let's start our tour in Hoi An. We are in Tran </a:t>
              </a:r>
              <a:r>
                <a:rPr lang="en-US" b="0" i="0" dirty="0" err="1">
                  <a:solidFill>
                    <a:srgbClr val="333333"/>
                  </a:solidFill>
                  <a:effectLst/>
                  <a:latin typeface="Helvetica Neue"/>
                </a:rPr>
                <a:t>Phu</a:t>
              </a:r>
              <a:r>
                <a:rPr lang="en-US" b="0" i="0" dirty="0">
                  <a:solidFill>
                    <a:srgbClr val="333333"/>
                  </a:solidFill>
                  <a:effectLst/>
                  <a:latin typeface="Helvetica Neue"/>
                </a:rPr>
                <a:t> Street now. First, go to Ong Pagoda. To get there, go (1) ___________along the street for five minutes. It's on your left. Next, go to the Museum of Sa Huynh Culture. Take the (2) ___________ turning on your left. Turn (3) ___________ and it's on your right. Finally, go to </a:t>
              </a:r>
              <a:r>
                <a:rPr lang="en-US" b="0" i="0" dirty="0" err="1">
                  <a:solidFill>
                    <a:srgbClr val="333333"/>
                  </a:solidFill>
                  <a:effectLst/>
                  <a:latin typeface="Helvetica Neue"/>
                </a:rPr>
                <a:t>Hoa</a:t>
              </a:r>
              <a:r>
                <a:rPr lang="en-US" b="0" i="0" dirty="0">
                  <a:solidFill>
                    <a:srgbClr val="333333"/>
                  </a:solidFill>
                  <a:effectLst/>
                  <a:latin typeface="Helvetica Neue"/>
                </a:rPr>
                <a:t> </a:t>
              </a:r>
              <a:r>
                <a:rPr lang="en-US" b="0" i="0" dirty="0" err="1">
                  <a:solidFill>
                    <a:srgbClr val="333333"/>
                  </a:solidFill>
                  <a:effectLst/>
                  <a:latin typeface="Helvetica Neue"/>
                </a:rPr>
                <a:t>Nhap</a:t>
              </a:r>
              <a:r>
                <a:rPr lang="en-US" b="0" i="0" dirty="0">
                  <a:solidFill>
                    <a:srgbClr val="333333"/>
                  </a:solidFill>
                  <a:effectLst/>
                  <a:latin typeface="Helvetica Neue"/>
                </a:rPr>
                <a:t> Workshop to buy some presents. Turn left and then right. It's (4) ___________Tan Ky House.</a:t>
              </a:r>
              <a:endParaRPr lang="en-US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C53389F-AEF3-4CE4-BC0C-8D95E5A70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564" y="1263358"/>
              <a:ext cx="2724886" cy="71642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4DB3619-81C0-4692-BE6F-089F3D03BE6E}"/>
              </a:ext>
            </a:extLst>
          </p:cNvPr>
          <p:cNvSpPr txBox="1"/>
          <p:nvPr/>
        </p:nvSpPr>
        <p:spPr>
          <a:xfrm>
            <a:off x="3864294" y="1930799"/>
            <a:ext cx="9564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straight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EE5D97-2E8F-4123-B73B-85D0A4021D15}"/>
              </a:ext>
            </a:extLst>
          </p:cNvPr>
          <p:cNvSpPr txBox="1"/>
          <p:nvPr/>
        </p:nvSpPr>
        <p:spPr>
          <a:xfrm>
            <a:off x="3773091" y="2575455"/>
            <a:ext cx="9223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second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AE8811-D2D4-480B-80F5-5C3AD966AB65}"/>
              </a:ext>
            </a:extLst>
          </p:cNvPr>
          <p:cNvSpPr txBox="1"/>
          <p:nvPr/>
        </p:nvSpPr>
        <p:spPr>
          <a:xfrm>
            <a:off x="2701179" y="2914009"/>
            <a:ext cx="641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right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E2A582-B4A3-4804-906B-4DF86472F3DA}"/>
              </a:ext>
            </a:extLst>
          </p:cNvPr>
          <p:cNvSpPr txBox="1"/>
          <p:nvPr/>
        </p:nvSpPr>
        <p:spPr>
          <a:xfrm>
            <a:off x="2374886" y="3533703"/>
            <a:ext cx="871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next to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4FE175C-36AF-41C5-B0EB-3DEE0D112FFC}"/>
              </a:ext>
            </a:extLst>
          </p:cNvPr>
          <p:cNvSpPr txBox="1"/>
          <p:nvPr/>
        </p:nvSpPr>
        <p:spPr>
          <a:xfrm>
            <a:off x="5597332" y="1220359"/>
            <a:ext cx="34579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1. Where exactly are you in Hoi An?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344BC40-6C28-49CF-A134-B36814465FB1}"/>
              </a:ext>
            </a:extLst>
          </p:cNvPr>
          <p:cNvSpPr txBox="1"/>
          <p:nvPr/>
        </p:nvSpPr>
        <p:spPr>
          <a:xfrm>
            <a:off x="5612029" y="2038353"/>
            <a:ext cx="3443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2. Are there any beautiful places and restaurants near you?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672804B-27B3-4B70-8653-B091210D1E45}"/>
              </a:ext>
            </a:extLst>
          </p:cNvPr>
          <p:cNvSpPr txBox="1"/>
          <p:nvPr/>
        </p:nvSpPr>
        <p:spPr>
          <a:xfrm>
            <a:off x="5577630" y="3648939"/>
            <a:ext cx="3443301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3. Do you give directions to these places?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E991746-F001-4F4F-99E9-EE273FB5011B}"/>
              </a:ext>
            </a:extLst>
          </p:cNvPr>
          <p:cNvSpPr txBox="1"/>
          <p:nvPr/>
        </p:nvSpPr>
        <p:spPr>
          <a:xfrm>
            <a:off x="5812403" y="1629356"/>
            <a:ext cx="16914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Tran </a:t>
            </a:r>
            <a:r>
              <a:rPr lang="en-US" sz="1600" dirty="0" err="1">
                <a:solidFill>
                  <a:srgbClr val="C00000"/>
                </a:solidFill>
              </a:rPr>
              <a:t>Phu</a:t>
            </a:r>
            <a:r>
              <a:rPr lang="en-US" sz="1600" dirty="0">
                <a:solidFill>
                  <a:srgbClr val="C00000"/>
                </a:solidFill>
              </a:rPr>
              <a:t> Street.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FA2D00C-5307-46A8-ABB7-A8738327A39B}"/>
              </a:ext>
            </a:extLst>
          </p:cNvPr>
          <p:cNvSpPr txBox="1"/>
          <p:nvPr/>
        </p:nvSpPr>
        <p:spPr>
          <a:xfrm>
            <a:off x="5770573" y="2571750"/>
            <a:ext cx="31645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Yes, there are Ong Pagoda, Museum of Sa Huynh Culture, </a:t>
            </a:r>
            <a:r>
              <a:rPr lang="en-US" sz="1600" dirty="0" err="1">
                <a:solidFill>
                  <a:srgbClr val="C00000"/>
                </a:solidFill>
              </a:rPr>
              <a:t>Hoa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Nhap</a:t>
            </a:r>
            <a:r>
              <a:rPr lang="en-US" sz="1600" dirty="0">
                <a:solidFill>
                  <a:srgbClr val="C00000"/>
                </a:solidFill>
              </a:rPr>
              <a:t> Workshop and Tan Ky House.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75241DC-BB95-4857-B37E-D11845DA925C}"/>
              </a:ext>
            </a:extLst>
          </p:cNvPr>
          <p:cNvSpPr txBox="1"/>
          <p:nvPr/>
        </p:nvSpPr>
        <p:spPr>
          <a:xfrm>
            <a:off x="5836242" y="4284598"/>
            <a:ext cx="918568" cy="33855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Yes. 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3BC83BE0-2C43-4C9A-AF1E-999B5891F2F8}"/>
              </a:ext>
            </a:extLst>
          </p:cNvPr>
          <p:cNvSpPr/>
          <p:nvPr/>
        </p:nvSpPr>
        <p:spPr>
          <a:xfrm>
            <a:off x="174969" y="1970346"/>
            <a:ext cx="508843" cy="33855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93E57C19-EB6D-4E83-9334-D9EEDF931328}"/>
              </a:ext>
            </a:extLst>
          </p:cNvPr>
          <p:cNvSpPr/>
          <p:nvPr/>
        </p:nvSpPr>
        <p:spPr>
          <a:xfrm>
            <a:off x="3550474" y="2308899"/>
            <a:ext cx="441082" cy="30641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7210E63C-F959-4B39-B4E1-AF3EC3E5486B}"/>
              </a:ext>
            </a:extLst>
          </p:cNvPr>
          <p:cNvSpPr/>
          <p:nvPr/>
        </p:nvSpPr>
        <p:spPr>
          <a:xfrm>
            <a:off x="208848" y="3251795"/>
            <a:ext cx="641331" cy="32538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A1B7B165-1DA6-417E-BFE9-BB930251E3AE}"/>
              </a:ext>
            </a:extLst>
          </p:cNvPr>
          <p:cNvSpPr/>
          <p:nvPr/>
        </p:nvSpPr>
        <p:spPr>
          <a:xfrm>
            <a:off x="858130" y="3605709"/>
            <a:ext cx="429981" cy="27449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1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2FDDF5-4896-477F-B3C9-6BD885051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5800" y="205739"/>
            <a:ext cx="5012400" cy="790841"/>
          </a:xfrm>
          <a:solidFill>
            <a:schemeClr val="accent5"/>
          </a:solidFill>
          <a:ln w="28575"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5200"/>
            </a:pPr>
            <a:r>
              <a:rPr lang="en-US" dirty="0">
                <a:solidFill>
                  <a:schemeClr val="lt1"/>
                </a:solidFill>
                <a:sym typeface="Arial"/>
              </a:rPr>
              <a:t>Let’s make an audio guide! </a:t>
            </a:r>
          </a:p>
        </p:txBody>
      </p:sp>
      <p:pic>
        <p:nvPicPr>
          <p:cNvPr id="4" name="Google Shape;129;p23">
            <a:extLst>
              <a:ext uri="{FF2B5EF4-FFF2-40B4-BE49-F238E27FC236}">
                <a16:creationId xmlns:a16="http://schemas.microsoft.com/office/drawing/2014/main" id="{6256C8E7-67C6-4634-9C25-AE3897A78C7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76375" y="1250539"/>
            <a:ext cx="6191250" cy="3476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48496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4C9327-D044-4DCF-A4BD-284A37C2B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288" y="324981"/>
            <a:ext cx="4377693" cy="572700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Answer three questions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70F8502-96FF-4F1F-ACB8-DF69B88FF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754" y="75537"/>
            <a:ext cx="3602559" cy="499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DDF4F9-C355-49D0-B0BD-C8CB0E943837}"/>
              </a:ext>
            </a:extLst>
          </p:cNvPr>
          <p:cNvSpPr txBox="1"/>
          <p:nvPr/>
        </p:nvSpPr>
        <p:spPr>
          <a:xfrm>
            <a:off x="413082" y="1132894"/>
            <a:ext cx="4381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1. Where exactly are you in Ho Chi Minh City?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F851A2-1976-4722-93F1-BA0A53F1B7A6}"/>
              </a:ext>
            </a:extLst>
          </p:cNvPr>
          <p:cNvSpPr txBox="1"/>
          <p:nvPr/>
        </p:nvSpPr>
        <p:spPr>
          <a:xfrm>
            <a:off x="413082" y="2279361"/>
            <a:ext cx="4651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2. Are there any beautiful places and restaurants near you?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B03B8A-EC43-4D1E-89BC-56A82FCACF75}"/>
              </a:ext>
            </a:extLst>
          </p:cNvPr>
          <p:cNvSpPr txBox="1"/>
          <p:nvPr/>
        </p:nvSpPr>
        <p:spPr>
          <a:xfrm>
            <a:off x="413082" y="3573729"/>
            <a:ext cx="4564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3. Can you give directions to these places? </a:t>
            </a:r>
          </a:p>
        </p:txBody>
      </p:sp>
    </p:spTree>
    <p:extLst>
      <p:ext uri="{BB962C8B-B14F-4D97-AF65-F5344CB8AC3E}">
        <p14:creationId xmlns:p14="http://schemas.microsoft.com/office/powerpoint/2010/main" val="18767243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70F8502-96FF-4F1F-ACB8-DF69B88FF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768" y="75537"/>
            <a:ext cx="3602559" cy="499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BF0E5429-390B-42CA-8B12-55552ADDE72C}"/>
              </a:ext>
            </a:extLst>
          </p:cNvPr>
          <p:cNvGrpSpPr/>
          <p:nvPr/>
        </p:nvGrpSpPr>
        <p:grpSpPr>
          <a:xfrm>
            <a:off x="667750" y="563867"/>
            <a:ext cx="4381328" cy="4248631"/>
            <a:chOff x="0" y="808517"/>
            <a:chExt cx="5231066" cy="4911562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7B3E3B7-F21F-4BF0-8870-9EC08DCB1B72}"/>
                </a:ext>
              </a:extLst>
            </p:cNvPr>
            <p:cNvGrpSpPr/>
            <p:nvPr/>
          </p:nvGrpSpPr>
          <p:grpSpPr>
            <a:xfrm>
              <a:off x="0" y="808517"/>
              <a:ext cx="5231066" cy="4911562"/>
              <a:chOff x="519739" y="3413265"/>
              <a:chExt cx="5231066" cy="6292250"/>
            </a:xfrm>
          </p:grpSpPr>
          <p:sp>
            <p:nvSpPr>
              <p:cNvPr id="48" name="Rounded Rectangle 4">
                <a:extLst>
                  <a:ext uri="{FF2B5EF4-FFF2-40B4-BE49-F238E27FC236}">
                    <a16:creationId xmlns:a16="http://schemas.microsoft.com/office/drawing/2014/main" id="{799D912C-8C53-4179-AE86-BA1C45383D6F}"/>
                  </a:ext>
                </a:extLst>
              </p:cNvPr>
              <p:cNvSpPr/>
              <p:nvPr/>
            </p:nvSpPr>
            <p:spPr>
              <a:xfrm>
                <a:off x="519739" y="3413265"/>
                <a:ext cx="5231066" cy="6292250"/>
              </a:xfrm>
              <a:prstGeom prst="roundRect">
                <a:avLst>
                  <a:gd name="adj" fmla="val 12983"/>
                </a:avLst>
              </a:prstGeom>
              <a:solidFill>
                <a:srgbClr val="BCE6D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1DBD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0BDCC27-7CD6-4DD9-A7A8-ACDF1FEEB72A}"/>
                  </a:ext>
                </a:extLst>
              </p:cNvPr>
              <p:cNvSpPr txBox="1"/>
              <p:nvPr/>
            </p:nvSpPr>
            <p:spPr>
              <a:xfrm>
                <a:off x="806987" y="3773444"/>
                <a:ext cx="4439797" cy="1504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Let’s start our tour in Ho Chi Minh City. We are in Hai Ba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Trung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street now. First, go to</a:t>
                </a:r>
              </a:p>
            </p:txBody>
          </p:sp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54097F1-F951-4009-B078-A0CF810A7DE5}"/>
                </a:ext>
              </a:extLst>
            </p:cNvPr>
            <p:cNvCxnSpPr/>
            <p:nvPr/>
          </p:nvCxnSpPr>
          <p:spPr>
            <a:xfrm>
              <a:off x="2470290" y="2092837"/>
              <a:ext cx="2103120" cy="0"/>
            </a:xfrm>
            <a:prstGeom prst="line">
              <a:avLst/>
            </a:prstGeom>
            <a:noFill/>
            <a:ln w="1270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55DCD0E-271E-45DA-AD90-9F20A462E9A4}"/>
                </a:ext>
              </a:extLst>
            </p:cNvPr>
            <p:cNvCxnSpPr/>
            <p:nvPr/>
          </p:nvCxnSpPr>
          <p:spPr>
            <a:xfrm>
              <a:off x="449747" y="2543182"/>
              <a:ext cx="4114800" cy="0"/>
            </a:xfrm>
            <a:prstGeom prst="line">
              <a:avLst/>
            </a:prstGeom>
            <a:noFill/>
            <a:ln w="1270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E0EC66B-8B46-4F18-AE7D-C5F9C1C41861}"/>
                </a:ext>
              </a:extLst>
            </p:cNvPr>
            <p:cNvCxnSpPr/>
            <p:nvPr/>
          </p:nvCxnSpPr>
          <p:spPr>
            <a:xfrm>
              <a:off x="449747" y="3039503"/>
              <a:ext cx="4114800" cy="0"/>
            </a:xfrm>
            <a:prstGeom prst="line">
              <a:avLst/>
            </a:prstGeom>
            <a:noFill/>
            <a:ln w="1270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F898B1A-85E2-445B-B5E6-F781D6AA53D7}"/>
                </a:ext>
              </a:extLst>
            </p:cNvPr>
            <p:cNvCxnSpPr/>
            <p:nvPr/>
          </p:nvCxnSpPr>
          <p:spPr>
            <a:xfrm>
              <a:off x="449747" y="3528343"/>
              <a:ext cx="4114800" cy="0"/>
            </a:xfrm>
            <a:prstGeom prst="line">
              <a:avLst/>
            </a:prstGeom>
            <a:noFill/>
            <a:ln w="1270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3B3491B-E9B4-40F4-BF22-81C64A03EFCF}"/>
                </a:ext>
              </a:extLst>
            </p:cNvPr>
            <p:cNvCxnSpPr/>
            <p:nvPr/>
          </p:nvCxnSpPr>
          <p:spPr>
            <a:xfrm>
              <a:off x="458610" y="3962693"/>
              <a:ext cx="4114800" cy="0"/>
            </a:xfrm>
            <a:prstGeom prst="line">
              <a:avLst/>
            </a:prstGeom>
            <a:noFill/>
            <a:ln w="1270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946EE2E8-2F06-4537-A775-CE51B400A449}"/>
                </a:ext>
              </a:extLst>
            </p:cNvPr>
            <p:cNvCxnSpPr/>
            <p:nvPr/>
          </p:nvCxnSpPr>
          <p:spPr>
            <a:xfrm>
              <a:off x="458610" y="4459014"/>
              <a:ext cx="4114800" cy="0"/>
            </a:xfrm>
            <a:prstGeom prst="line">
              <a:avLst/>
            </a:prstGeom>
            <a:noFill/>
            <a:ln w="1270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</p:cxn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CF2337A-3540-4B6F-824F-A519C78478DD}"/>
              </a:ext>
            </a:extLst>
          </p:cNvPr>
          <p:cNvSpPr/>
          <p:nvPr/>
        </p:nvSpPr>
        <p:spPr>
          <a:xfrm>
            <a:off x="8099560" y="2688182"/>
            <a:ext cx="754880" cy="36743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25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2FDDF5-4896-477F-B3C9-6BD885051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5800" y="205739"/>
            <a:ext cx="5012400" cy="790841"/>
          </a:xfrm>
          <a:solidFill>
            <a:schemeClr val="accent5"/>
          </a:solidFill>
          <a:ln w="28575"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5200"/>
            </a:pPr>
            <a:r>
              <a:rPr lang="en-US" dirty="0">
                <a:solidFill>
                  <a:schemeClr val="lt1"/>
                </a:solidFill>
                <a:sym typeface="Arial"/>
              </a:rPr>
              <a:t>YOUR TURN! </a:t>
            </a:r>
          </a:p>
        </p:txBody>
      </p:sp>
      <p:pic>
        <p:nvPicPr>
          <p:cNvPr id="5" name="Google Shape;150;p26">
            <a:extLst>
              <a:ext uri="{FF2B5EF4-FFF2-40B4-BE49-F238E27FC236}">
                <a16:creationId xmlns:a16="http://schemas.microsoft.com/office/drawing/2014/main" id="{600890A5-0666-4DA7-9C57-A25041B4560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6002"/>
          <a:stretch/>
        </p:blipFill>
        <p:spPr>
          <a:xfrm>
            <a:off x="1500754" y="1318259"/>
            <a:ext cx="6142491" cy="31623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21149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CAD44-675D-4F28-B83C-A10477F27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5735" y="217750"/>
            <a:ext cx="5512530" cy="572700"/>
          </a:xfrm>
        </p:spPr>
        <p:txBody>
          <a:bodyPr/>
          <a:lstStyle/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Make an audio guide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05B13A6-1F76-4C70-AEE9-3015AAFFA507}"/>
              </a:ext>
            </a:extLst>
          </p:cNvPr>
          <p:cNvSpPr txBox="1">
            <a:spLocks/>
          </p:cNvSpPr>
          <p:nvPr/>
        </p:nvSpPr>
        <p:spPr>
          <a:xfrm>
            <a:off x="733118" y="863550"/>
            <a:ext cx="3425413" cy="3416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Groups of 3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Leader?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Idea thinker(s)?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Script writer(s)?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Guider(s)?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mins</a:t>
            </a:r>
          </a:p>
          <a:p>
            <a:pPr>
              <a:lnSpc>
                <a:spcPct val="150000"/>
              </a:lnSpc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vi-VN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5 Minute Timer">
            <a:hlinkClick r:id="" action="ppaction://media"/>
            <a:extLst>
              <a:ext uri="{FF2B5EF4-FFF2-40B4-BE49-F238E27FC236}">
                <a16:creationId xmlns:a16="http://schemas.microsoft.com/office/drawing/2014/main" id="{C5420C28-EA05-43F0-84A3-5EF41AC991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974376"/>
            <a:ext cx="3425413" cy="19267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EFC06D-098C-4EBE-B16B-E7DF4B1A8E3F}"/>
              </a:ext>
            </a:extLst>
          </p:cNvPr>
          <p:cNvSpPr txBox="1"/>
          <p:nvPr/>
        </p:nvSpPr>
        <p:spPr>
          <a:xfrm>
            <a:off x="4013810" y="3097314"/>
            <a:ext cx="5066578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333333"/>
                </a:solidFill>
                <a:latin typeface="Helvetica Neue"/>
              </a:rPr>
              <a:t>choose 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Helvetica Neue"/>
              </a:rPr>
              <a:t>at least three different places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333333"/>
                </a:solidFill>
                <a:latin typeface="Helvetica Neue"/>
              </a:rPr>
              <a:t>give directions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333333"/>
                </a:solidFill>
                <a:effectLst/>
                <a:latin typeface="Helvetica Neue"/>
              </a:rPr>
              <a:t>use </a:t>
            </a:r>
            <a: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  <a:t>first, then, after that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Helvetica Neue"/>
              </a:rPr>
              <a:t> and </a:t>
            </a:r>
            <a: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  <a:t>finally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Helvetica Neue"/>
              </a:rPr>
              <a:t> 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1669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A26DD-00FE-4059-A37A-292E698E2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accent5">
                    <a:lumMod val="75000"/>
                  </a:schemeClr>
                </a:solidFill>
              </a:rPr>
              <a:t>Time to record</a:t>
            </a:r>
          </a:p>
        </p:txBody>
      </p:sp>
      <p:sp>
        <p:nvSpPr>
          <p:cNvPr id="4" name="Hộp Văn bản 1">
            <a:extLst>
              <a:ext uri="{FF2B5EF4-FFF2-40B4-BE49-F238E27FC236}">
                <a16:creationId xmlns:a16="http://schemas.microsoft.com/office/drawing/2014/main" id="{034826B9-5144-41E7-BAA2-E7506243D00E}"/>
              </a:ext>
            </a:extLst>
          </p:cNvPr>
          <p:cNvSpPr txBox="1"/>
          <p:nvPr/>
        </p:nvSpPr>
        <p:spPr>
          <a:xfrm>
            <a:off x="758775" y="1461185"/>
            <a:ext cx="5109744" cy="2228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 group records/ presents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Other groups listen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Talk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  <a:t>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- 1 point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D35ED6D-C7D6-4A67-A415-A8811259ABE9}"/>
              </a:ext>
            </a:extLst>
          </p:cNvPr>
          <p:cNvGrpSpPr/>
          <p:nvPr/>
        </p:nvGrpSpPr>
        <p:grpSpPr>
          <a:xfrm>
            <a:off x="6112883" y="1103438"/>
            <a:ext cx="2391462" cy="3567870"/>
            <a:chOff x="4383050" y="1326075"/>
            <a:chExt cx="2155135" cy="3217554"/>
          </a:xfrm>
        </p:grpSpPr>
        <p:pic>
          <p:nvPicPr>
            <p:cNvPr id="8" name="Google Shape;1778;p65">
              <a:extLst>
                <a:ext uri="{FF2B5EF4-FFF2-40B4-BE49-F238E27FC236}">
                  <a16:creationId xmlns:a16="http://schemas.microsoft.com/office/drawing/2014/main" id="{4D6A91A1-292E-40F8-B8F1-A7A70BD86C9F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7741" t="14059" r="18315"/>
            <a:stretch/>
          </p:blipFill>
          <p:spPr>
            <a:xfrm>
              <a:off x="4476854" y="1426499"/>
              <a:ext cx="1952700" cy="296370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</p:pic>
        <p:sp>
          <p:nvSpPr>
            <p:cNvPr id="9" name="Google Shape;1781;p65">
              <a:extLst>
                <a:ext uri="{FF2B5EF4-FFF2-40B4-BE49-F238E27FC236}">
                  <a16:creationId xmlns:a16="http://schemas.microsoft.com/office/drawing/2014/main" id="{EEEA2135-69C7-455A-AA5D-4D69536A6505}"/>
                </a:ext>
              </a:extLst>
            </p:cNvPr>
            <p:cNvSpPr/>
            <p:nvPr/>
          </p:nvSpPr>
          <p:spPr>
            <a:xfrm>
              <a:off x="4383050" y="1326075"/>
              <a:ext cx="2155135" cy="3217554"/>
            </a:xfrm>
            <a:custGeom>
              <a:avLst/>
              <a:gdLst/>
              <a:ahLst/>
              <a:cxnLst/>
              <a:rect l="l" t="t" r="r" b="b"/>
              <a:pathLst>
                <a:path w="44390" h="66273" extrusionOk="0">
                  <a:moveTo>
                    <a:pt x="41905" y="2426"/>
                  </a:moveTo>
                  <a:lnTo>
                    <a:pt x="41905" y="62694"/>
                  </a:lnTo>
                  <a:lnTo>
                    <a:pt x="2455" y="62694"/>
                  </a:lnTo>
                  <a:lnTo>
                    <a:pt x="2455" y="2426"/>
                  </a:lnTo>
                  <a:close/>
                  <a:moveTo>
                    <a:pt x="2958" y="1"/>
                  </a:moveTo>
                  <a:cubicBezTo>
                    <a:pt x="1332" y="1"/>
                    <a:pt x="1" y="1331"/>
                    <a:pt x="1" y="2958"/>
                  </a:cubicBezTo>
                  <a:lnTo>
                    <a:pt x="1" y="63315"/>
                  </a:lnTo>
                  <a:cubicBezTo>
                    <a:pt x="1" y="64942"/>
                    <a:pt x="1332" y="66272"/>
                    <a:pt x="2958" y="66272"/>
                  </a:cubicBezTo>
                  <a:lnTo>
                    <a:pt x="41432" y="66272"/>
                  </a:lnTo>
                  <a:cubicBezTo>
                    <a:pt x="43058" y="66272"/>
                    <a:pt x="44389" y="64942"/>
                    <a:pt x="44389" y="63315"/>
                  </a:cubicBezTo>
                  <a:lnTo>
                    <a:pt x="44389" y="2958"/>
                  </a:lnTo>
                  <a:cubicBezTo>
                    <a:pt x="44389" y="1331"/>
                    <a:pt x="43088" y="1"/>
                    <a:pt x="414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45947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0F691-7E86-4331-9176-66F656FEB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êu đề 1">
            <a:extLst>
              <a:ext uri="{FF2B5EF4-FFF2-40B4-BE49-F238E27FC236}">
                <a16:creationId xmlns:a16="http://schemas.microsoft.com/office/drawing/2014/main" id="{088D0762-A0C3-4F80-8165-EB7238E42535}"/>
              </a:ext>
            </a:extLst>
          </p:cNvPr>
          <p:cNvSpPr txBox="1">
            <a:spLocks/>
          </p:cNvSpPr>
          <p:nvPr/>
        </p:nvSpPr>
        <p:spPr>
          <a:xfrm>
            <a:off x="1709531" y="368825"/>
            <a:ext cx="6337189" cy="809185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buClr>
                <a:schemeClr val="dk1"/>
              </a:buClr>
              <a:buSzPts val="5200"/>
              <a:buFont typeface="Exo 2"/>
              <a:buNone/>
              <a:defRPr sz="2800" b="1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algn="ctr">
              <a:buClr>
                <a:schemeClr val="dk1"/>
              </a:buClr>
              <a:buSzPts val="2800"/>
              <a:buFont typeface="Exo 2"/>
              <a:buNone/>
              <a:defRPr sz="28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algn="ctr">
              <a:buClr>
                <a:schemeClr val="dk1"/>
              </a:buClr>
              <a:buSzPts val="2800"/>
              <a:buFont typeface="Exo 2"/>
              <a:buNone/>
              <a:defRPr sz="28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algn="ctr">
              <a:buClr>
                <a:schemeClr val="dk1"/>
              </a:buClr>
              <a:buSzPts val="2800"/>
              <a:buFont typeface="Exo 2"/>
              <a:buNone/>
              <a:defRPr sz="28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algn="ctr">
              <a:buClr>
                <a:schemeClr val="dk1"/>
              </a:buClr>
              <a:buSzPts val="2800"/>
              <a:buFont typeface="Exo 2"/>
              <a:buNone/>
              <a:defRPr sz="28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algn="ctr">
              <a:buClr>
                <a:schemeClr val="dk1"/>
              </a:buClr>
              <a:buSzPts val="2800"/>
              <a:buFont typeface="Exo 2"/>
              <a:buNone/>
              <a:defRPr sz="28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algn="ctr">
              <a:buClr>
                <a:schemeClr val="dk1"/>
              </a:buClr>
              <a:buSzPts val="2800"/>
              <a:buFont typeface="Exo 2"/>
              <a:buNone/>
              <a:defRPr sz="28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algn="ctr">
              <a:buClr>
                <a:schemeClr val="dk1"/>
              </a:buClr>
              <a:buSzPts val="2800"/>
              <a:buFont typeface="Exo 2"/>
              <a:buNone/>
              <a:defRPr sz="28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algn="ctr">
              <a:buClr>
                <a:schemeClr val="dk1"/>
              </a:buClr>
              <a:buSzPts val="2800"/>
              <a:buFont typeface="Exo 2"/>
              <a:buNone/>
              <a:defRPr sz="28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 sz="4000"/>
              <a:t>Giving feedback</a:t>
            </a:r>
            <a:endParaRPr lang="vi-VN" sz="4000" dirty="0"/>
          </a:p>
        </p:txBody>
      </p:sp>
      <p:pic>
        <p:nvPicPr>
          <p:cNvPr id="4" name="Picture 4" descr="Information, Feedback, Exchange Of Ideas, Interview - Feedback Clipart, HD  Png Download , Transparent Png Image - PNGitem">
            <a:extLst>
              <a:ext uri="{FF2B5EF4-FFF2-40B4-BE49-F238E27FC236}">
                <a16:creationId xmlns:a16="http://schemas.microsoft.com/office/drawing/2014/main" id="{F406AE2D-2EBF-4889-B063-5D7D05E7E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838" y="1392441"/>
            <a:ext cx="5298373" cy="350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0468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p69"/>
          <p:cNvSpPr txBox="1">
            <a:spLocks noGrp="1"/>
          </p:cNvSpPr>
          <p:nvPr>
            <p:ph type="ctrTitle"/>
          </p:nvPr>
        </p:nvSpPr>
        <p:spPr>
          <a:xfrm>
            <a:off x="2083835" y="1261389"/>
            <a:ext cx="5249837" cy="118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>
                <a:solidFill>
                  <a:schemeClr val="accent5"/>
                </a:solidFill>
              </a:rPr>
              <a:t>THANKS!</a:t>
            </a:r>
            <a:endParaRPr sz="8800" dirty="0">
              <a:solidFill>
                <a:schemeClr val="accent5"/>
              </a:solidFill>
            </a:endParaRPr>
          </a:p>
        </p:txBody>
      </p:sp>
      <p:sp>
        <p:nvSpPr>
          <p:cNvPr id="1824" name="Google Shape;1824;p69"/>
          <p:cNvSpPr txBox="1">
            <a:spLocks noGrp="1"/>
          </p:cNvSpPr>
          <p:nvPr>
            <p:ph type="subTitle" idx="1"/>
          </p:nvPr>
        </p:nvSpPr>
        <p:spPr>
          <a:xfrm>
            <a:off x="2288000" y="2340936"/>
            <a:ext cx="45681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272727"/>
                </a:solidFill>
                <a:latin typeface="Barlow"/>
                <a:ea typeface="Barlow"/>
                <a:cs typeface="Barlow"/>
                <a:sym typeface="Barlow"/>
              </a:rPr>
              <a:t>Do you have any questions?</a:t>
            </a:r>
            <a:endParaRPr sz="2000" dirty="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825" name="Google Shape;1825;p69"/>
          <p:cNvSpPr txBox="1"/>
          <p:nvPr/>
        </p:nvSpPr>
        <p:spPr>
          <a:xfrm>
            <a:off x="2834850" y="4301425"/>
            <a:ext cx="34743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rPr>
              <a:t>Please, keep this slide for attribution</a:t>
            </a:r>
            <a:endParaRPr sz="120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1826" name="Google Shape;1826;p69"/>
          <p:cNvGrpSpPr/>
          <p:nvPr/>
        </p:nvGrpSpPr>
        <p:grpSpPr>
          <a:xfrm>
            <a:off x="4809928" y="2952711"/>
            <a:ext cx="273507" cy="273507"/>
            <a:chOff x="1379798" y="1723250"/>
            <a:chExt cx="397887" cy="397887"/>
          </a:xfrm>
        </p:grpSpPr>
        <p:sp>
          <p:nvSpPr>
            <p:cNvPr id="1827" name="Google Shape;1827;p69"/>
            <p:cNvSpPr/>
            <p:nvPr/>
          </p:nvSpPr>
          <p:spPr>
            <a:xfrm>
              <a:off x="1462169" y="1793977"/>
              <a:ext cx="23354" cy="23312"/>
            </a:xfrm>
            <a:custGeom>
              <a:avLst/>
              <a:gdLst/>
              <a:ahLst/>
              <a:cxnLst/>
              <a:rect l="l" t="t" r="r" b="b"/>
              <a:pathLst>
                <a:path w="1119" h="1117" extrusionOk="0">
                  <a:moveTo>
                    <a:pt x="559" y="1"/>
                  </a:moveTo>
                  <a:cubicBezTo>
                    <a:pt x="251" y="1"/>
                    <a:pt x="0" y="250"/>
                    <a:pt x="0" y="558"/>
                  </a:cubicBezTo>
                  <a:cubicBezTo>
                    <a:pt x="0" y="866"/>
                    <a:pt x="251" y="1117"/>
                    <a:pt x="559" y="1117"/>
                  </a:cubicBezTo>
                  <a:cubicBezTo>
                    <a:pt x="867" y="1117"/>
                    <a:pt x="1118" y="866"/>
                    <a:pt x="1118" y="558"/>
                  </a:cubicBezTo>
                  <a:cubicBezTo>
                    <a:pt x="1118" y="250"/>
                    <a:pt x="867" y="1"/>
                    <a:pt x="5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69"/>
            <p:cNvSpPr/>
            <p:nvPr/>
          </p:nvSpPr>
          <p:spPr>
            <a:xfrm>
              <a:off x="1379798" y="1723250"/>
              <a:ext cx="397887" cy="397887"/>
            </a:xfrm>
            <a:custGeom>
              <a:avLst/>
              <a:gdLst/>
              <a:ahLst/>
              <a:cxnLst/>
              <a:rect l="l" t="t" r="r" b="b"/>
              <a:pathLst>
                <a:path w="19065" h="19065" extrusionOk="0">
                  <a:moveTo>
                    <a:pt x="4506" y="2271"/>
                  </a:moveTo>
                  <a:cubicBezTo>
                    <a:pt x="5429" y="2271"/>
                    <a:pt x="6181" y="3023"/>
                    <a:pt x="6181" y="3947"/>
                  </a:cubicBezTo>
                  <a:cubicBezTo>
                    <a:pt x="6181" y="4872"/>
                    <a:pt x="5429" y="5622"/>
                    <a:pt x="4506" y="5622"/>
                  </a:cubicBezTo>
                  <a:cubicBezTo>
                    <a:pt x="3583" y="5622"/>
                    <a:pt x="2831" y="4872"/>
                    <a:pt x="2831" y="3947"/>
                  </a:cubicBezTo>
                  <a:cubicBezTo>
                    <a:pt x="2831" y="3023"/>
                    <a:pt x="3583" y="2271"/>
                    <a:pt x="4506" y="2271"/>
                  </a:cubicBezTo>
                  <a:close/>
                  <a:moveTo>
                    <a:pt x="5622" y="6740"/>
                  </a:moveTo>
                  <a:cubicBezTo>
                    <a:pt x="5932" y="6740"/>
                    <a:pt x="6181" y="6989"/>
                    <a:pt x="6181" y="7299"/>
                  </a:cubicBezTo>
                  <a:lnTo>
                    <a:pt x="6181" y="16234"/>
                  </a:lnTo>
                  <a:cubicBezTo>
                    <a:pt x="6181" y="16544"/>
                    <a:pt x="5932" y="16793"/>
                    <a:pt x="5622" y="16793"/>
                  </a:cubicBezTo>
                  <a:lnTo>
                    <a:pt x="3388" y="16793"/>
                  </a:lnTo>
                  <a:cubicBezTo>
                    <a:pt x="3080" y="16793"/>
                    <a:pt x="2831" y="16544"/>
                    <a:pt x="2831" y="16234"/>
                  </a:cubicBezTo>
                  <a:lnTo>
                    <a:pt x="2831" y="7299"/>
                  </a:lnTo>
                  <a:cubicBezTo>
                    <a:pt x="2831" y="6989"/>
                    <a:pt x="3080" y="6740"/>
                    <a:pt x="3388" y="6740"/>
                  </a:cubicBezTo>
                  <a:close/>
                  <a:moveTo>
                    <a:pt x="12596" y="6721"/>
                  </a:moveTo>
                  <a:cubicBezTo>
                    <a:pt x="12811" y="6721"/>
                    <a:pt x="13027" y="6739"/>
                    <a:pt x="13241" y="6774"/>
                  </a:cubicBezTo>
                  <a:cubicBezTo>
                    <a:pt x="15058" y="7069"/>
                    <a:pt x="16235" y="8557"/>
                    <a:pt x="16235" y="10223"/>
                  </a:cubicBezTo>
                  <a:lnTo>
                    <a:pt x="16235" y="16234"/>
                  </a:lnTo>
                  <a:cubicBezTo>
                    <a:pt x="16235" y="16544"/>
                    <a:pt x="15985" y="16793"/>
                    <a:pt x="15676" y="16793"/>
                  </a:cubicBezTo>
                  <a:lnTo>
                    <a:pt x="13441" y="16793"/>
                  </a:lnTo>
                  <a:cubicBezTo>
                    <a:pt x="13133" y="16793"/>
                    <a:pt x="12884" y="16544"/>
                    <a:pt x="12884" y="16234"/>
                  </a:cubicBezTo>
                  <a:lnTo>
                    <a:pt x="12884" y="11209"/>
                  </a:lnTo>
                  <a:cubicBezTo>
                    <a:pt x="12884" y="10593"/>
                    <a:pt x="12382" y="10091"/>
                    <a:pt x="11766" y="10091"/>
                  </a:cubicBezTo>
                  <a:cubicBezTo>
                    <a:pt x="11150" y="10091"/>
                    <a:pt x="10650" y="10593"/>
                    <a:pt x="10650" y="11209"/>
                  </a:cubicBezTo>
                  <a:lnTo>
                    <a:pt x="10650" y="16234"/>
                  </a:lnTo>
                  <a:cubicBezTo>
                    <a:pt x="10650" y="16544"/>
                    <a:pt x="10399" y="16793"/>
                    <a:pt x="10091" y="16793"/>
                  </a:cubicBezTo>
                  <a:lnTo>
                    <a:pt x="7857" y="16793"/>
                  </a:lnTo>
                  <a:cubicBezTo>
                    <a:pt x="7547" y="16793"/>
                    <a:pt x="7298" y="16544"/>
                    <a:pt x="7298" y="16234"/>
                  </a:cubicBezTo>
                  <a:lnTo>
                    <a:pt x="7298" y="7299"/>
                  </a:lnTo>
                  <a:cubicBezTo>
                    <a:pt x="7298" y="6989"/>
                    <a:pt x="7547" y="6740"/>
                    <a:pt x="7857" y="6740"/>
                  </a:cubicBezTo>
                  <a:lnTo>
                    <a:pt x="10091" y="6740"/>
                  </a:lnTo>
                  <a:cubicBezTo>
                    <a:pt x="10377" y="6740"/>
                    <a:pt x="10613" y="6956"/>
                    <a:pt x="10644" y="7234"/>
                  </a:cubicBezTo>
                  <a:cubicBezTo>
                    <a:pt x="11219" y="6901"/>
                    <a:pt x="11901" y="6721"/>
                    <a:pt x="12596" y="6721"/>
                  </a:cubicBezTo>
                  <a:close/>
                  <a:moveTo>
                    <a:pt x="2831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31" y="19065"/>
                  </a:cubicBezTo>
                  <a:lnTo>
                    <a:pt x="16235" y="19065"/>
                  </a:lnTo>
                  <a:cubicBezTo>
                    <a:pt x="17774" y="19065"/>
                    <a:pt x="19065" y="17775"/>
                    <a:pt x="19065" y="16234"/>
                  </a:cubicBezTo>
                  <a:lnTo>
                    <a:pt x="19065" y="2831"/>
                  </a:lnTo>
                  <a:cubicBezTo>
                    <a:pt x="19065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69"/>
            <p:cNvSpPr/>
            <p:nvPr/>
          </p:nvSpPr>
          <p:spPr>
            <a:xfrm>
              <a:off x="1555413" y="1886846"/>
              <a:ext cx="139912" cy="163558"/>
            </a:xfrm>
            <a:custGeom>
              <a:avLst/>
              <a:gdLst/>
              <a:ahLst/>
              <a:cxnLst/>
              <a:rect l="l" t="t" r="r" b="b"/>
              <a:pathLst>
                <a:path w="6704" h="7837" extrusionOk="0">
                  <a:moveTo>
                    <a:pt x="4182" y="0"/>
                  </a:moveTo>
                  <a:cubicBezTo>
                    <a:pt x="3474" y="0"/>
                    <a:pt x="2782" y="261"/>
                    <a:pt x="2332" y="711"/>
                  </a:cubicBezTo>
                  <a:cubicBezTo>
                    <a:pt x="2108" y="935"/>
                    <a:pt x="1938" y="1142"/>
                    <a:pt x="1686" y="1142"/>
                  </a:cubicBezTo>
                  <a:cubicBezTo>
                    <a:pt x="1618" y="1142"/>
                    <a:pt x="1544" y="1127"/>
                    <a:pt x="1462" y="1093"/>
                  </a:cubicBezTo>
                  <a:cubicBezTo>
                    <a:pt x="1253" y="1006"/>
                    <a:pt x="1117" y="803"/>
                    <a:pt x="1117" y="576"/>
                  </a:cubicBezTo>
                  <a:lnTo>
                    <a:pt x="1117" y="17"/>
                  </a:lnTo>
                  <a:lnTo>
                    <a:pt x="1" y="17"/>
                  </a:lnTo>
                  <a:lnTo>
                    <a:pt x="1" y="7836"/>
                  </a:lnTo>
                  <a:lnTo>
                    <a:pt x="1117" y="7836"/>
                  </a:lnTo>
                  <a:lnTo>
                    <a:pt x="1117" y="3370"/>
                  </a:lnTo>
                  <a:cubicBezTo>
                    <a:pt x="1117" y="2137"/>
                    <a:pt x="2120" y="1135"/>
                    <a:pt x="3351" y="1135"/>
                  </a:cubicBezTo>
                  <a:cubicBezTo>
                    <a:pt x="4584" y="1135"/>
                    <a:pt x="5585" y="2137"/>
                    <a:pt x="5585" y="3370"/>
                  </a:cubicBezTo>
                  <a:lnTo>
                    <a:pt x="5585" y="7836"/>
                  </a:lnTo>
                  <a:lnTo>
                    <a:pt x="6703" y="7836"/>
                  </a:lnTo>
                  <a:lnTo>
                    <a:pt x="6703" y="2384"/>
                  </a:lnTo>
                  <a:cubicBezTo>
                    <a:pt x="6703" y="1266"/>
                    <a:pt x="5932" y="245"/>
                    <a:pt x="4648" y="38"/>
                  </a:cubicBezTo>
                  <a:cubicBezTo>
                    <a:pt x="4493" y="13"/>
                    <a:pt x="4337" y="0"/>
                    <a:pt x="41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69"/>
            <p:cNvSpPr/>
            <p:nvPr/>
          </p:nvSpPr>
          <p:spPr>
            <a:xfrm>
              <a:off x="1462169" y="1887200"/>
              <a:ext cx="23354" cy="163203"/>
            </a:xfrm>
            <a:custGeom>
              <a:avLst/>
              <a:gdLst/>
              <a:ahLst/>
              <a:cxnLst/>
              <a:rect l="l" t="t" r="r" b="b"/>
              <a:pathLst>
                <a:path w="1119" h="7820" extrusionOk="0">
                  <a:moveTo>
                    <a:pt x="0" y="0"/>
                  </a:moveTo>
                  <a:lnTo>
                    <a:pt x="0" y="7819"/>
                  </a:lnTo>
                  <a:lnTo>
                    <a:pt x="1118" y="7819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1" name="Google Shape;1831;p69"/>
          <p:cNvGrpSpPr/>
          <p:nvPr/>
        </p:nvGrpSpPr>
        <p:grpSpPr>
          <a:xfrm>
            <a:off x="4060568" y="2952711"/>
            <a:ext cx="273522" cy="273507"/>
            <a:chOff x="266768" y="1721375"/>
            <a:chExt cx="397907" cy="397887"/>
          </a:xfrm>
        </p:grpSpPr>
        <p:sp>
          <p:nvSpPr>
            <p:cNvPr id="1832" name="Google Shape;1832;p69"/>
            <p:cNvSpPr/>
            <p:nvPr/>
          </p:nvSpPr>
          <p:spPr>
            <a:xfrm>
              <a:off x="454843" y="1791037"/>
              <a:ext cx="136218" cy="328222"/>
            </a:xfrm>
            <a:custGeom>
              <a:avLst/>
              <a:gdLst/>
              <a:ahLst/>
              <a:cxnLst/>
              <a:rect l="l" t="t" r="r" b="b"/>
              <a:pathLst>
                <a:path w="6527" h="15727" extrusionOk="0">
                  <a:moveTo>
                    <a:pt x="4957" y="1"/>
                  </a:moveTo>
                  <a:cubicBezTo>
                    <a:pt x="4645" y="1"/>
                    <a:pt x="4336" y="24"/>
                    <a:pt x="4028" y="69"/>
                  </a:cubicBezTo>
                  <a:cubicBezTo>
                    <a:pt x="2588" y="280"/>
                    <a:pt x="1700" y="890"/>
                    <a:pt x="1675" y="2250"/>
                  </a:cubicBezTo>
                  <a:lnTo>
                    <a:pt x="1675" y="5040"/>
                  </a:lnTo>
                  <a:cubicBezTo>
                    <a:pt x="1675" y="5348"/>
                    <a:pt x="1426" y="5599"/>
                    <a:pt x="1118" y="5599"/>
                  </a:cubicBezTo>
                  <a:lnTo>
                    <a:pt x="0" y="5599"/>
                  </a:lnTo>
                  <a:lnTo>
                    <a:pt x="0" y="6715"/>
                  </a:lnTo>
                  <a:lnTo>
                    <a:pt x="1118" y="6715"/>
                  </a:lnTo>
                  <a:cubicBezTo>
                    <a:pt x="1426" y="6715"/>
                    <a:pt x="1675" y="6965"/>
                    <a:pt x="1675" y="7274"/>
                  </a:cubicBezTo>
                  <a:lnTo>
                    <a:pt x="1675" y="15727"/>
                  </a:lnTo>
                  <a:lnTo>
                    <a:pt x="3352" y="15727"/>
                  </a:lnTo>
                  <a:lnTo>
                    <a:pt x="3352" y="7274"/>
                  </a:lnTo>
                  <a:cubicBezTo>
                    <a:pt x="3352" y="6965"/>
                    <a:pt x="3602" y="6715"/>
                    <a:pt x="3910" y="6715"/>
                  </a:cubicBezTo>
                  <a:lnTo>
                    <a:pt x="5709" y="6715"/>
                  </a:lnTo>
                  <a:lnTo>
                    <a:pt x="5987" y="5599"/>
                  </a:lnTo>
                  <a:lnTo>
                    <a:pt x="3910" y="5599"/>
                  </a:lnTo>
                  <a:cubicBezTo>
                    <a:pt x="3602" y="5599"/>
                    <a:pt x="3352" y="5348"/>
                    <a:pt x="3352" y="5040"/>
                  </a:cubicBezTo>
                  <a:lnTo>
                    <a:pt x="3352" y="3253"/>
                  </a:lnTo>
                  <a:cubicBezTo>
                    <a:pt x="3352" y="2316"/>
                    <a:pt x="3942" y="1677"/>
                    <a:pt x="4968" y="1504"/>
                  </a:cubicBezTo>
                  <a:cubicBezTo>
                    <a:pt x="5157" y="1473"/>
                    <a:pt x="5339" y="1460"/>
                    <a:pt x="5511" y="1460"/>
                  </a:cubicBezTo>
                  <a:cubicBezTo>
                    <a:pt x="5810" y="1460"/>
                    <a:pt x="6082" y="1498"/>
                    <a:pt x="6324" y="1546"/>
                  </a:cubicBezTo>
                  <a:lnTo>
                    <a:pt x="6526" y="182"/>
                  </a:lnTo>
                  <a:cubicBezTo>
                    <a:pt x="5988" y="62"/>
                    <a:pt x="5468" y="1"/>
                    <a:pt x="49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69"/>
            <p:cNvSpPr/>
            <p:nvPr/>
          </p:nvSpPr>
          <p:spPr>
            <a:xfrm>
              <a:off x="266768" y="1721375"/>
              <a:ext cx="397907" cy="397887"/>
            </a:xfrm>
            <a:custGeom>
              <a:avLst/>
              <a:gdLst/>
              <a:ahLst/>
              <a:cxnLst/>
              <a:rect l="l" t="t" r="r" b="b"/>
              <a:pathLst>
                <a:path w="19066" h="19065" extrusionOk="0">
                  <a:moveTo>
                    <a:pt x="2794" y="0"/>
                  </a:moveTo>
                  <a:cubicBezTo>
                    <a:pt x="1255" y="0"/>
                    <a:pt x="1" y="1253"/>
                    <a:pt x="1" y="2793"/>
                  </a:cubicBezTo>
                  <a:lnTo>
                    <a:pt x="1" y="16271"/>
                  </a:lnTo>
                  <a:cubicBezTo>
                    <a:pt x="1" y="17812"/>
                    <a:pt x="1255" y="19065"/>
                    <a:pt x="2794" y="19065"/>
                  </a:cubicBezTo>
                  <a:lnTo>
                    <a:pt x="9571" y="19065"/>
                  </a:lnTo>
                  <a:lnTo>
                    <a:pt x="9571" y="11171"/>
                  </a:lnTo>
                  <a:lnTo>
                    <a:pt x="8453" y="11171"/>
                  </a:lnTo>
                  <a:cubicBezTo>
                    <a:pt x="8145" y="11171"/>
                    <a:pt x="7896" y="10920"/>
                    <a:pt x="7896" y="10612"/>
                  </a:cubicBezTo>
                  <a:lnTo>
                    <a:pt x="7896" y="8378"/>
                  </a:lnTo>
                  <a:cubicBezTo>
                    <a:pt x="7896" y="8070"/>
                    <a:pt x="8145" y="7819"/>
                    <a:pt x="8453" y="7819"/>
                  </a:cubicBezTo>
                  <a:lnTo>
                    <a:pt x="9571" y="7819"/>
                  </a:lnTo>
                  <a:lnTo>
                    <a:pt x="9571" y="5836"/>
                  </a:lnTo>
                  <a:cubicBezTo>
                    <a:pt x="9571" y="3710"/>
                    <a:pt x="10741" y="2615"/>
                    <a:pt x="12878" y="2302"/>
                  </a:cubicBezTo>
                  <a:cubicBezTo>
                    <a:pt x="13231" y="2249"/>
                    <a:pt x="13591" y="2223"/>
                    <a:pt x="13956" y="2223"/>
                  </a:cubicBezTo>
                  <a:cubicBezTo>
                    <a:pt x="14725" y="2223"/>
                    <a:pt x="15517" y="2339"/>
                    <a:pt x="16318" y="2567"/>
                  </a:cubicBezTo>
                  <a:cubicBezTo>
                    <a:pt x="16589" y="2643"/>
                    <a:pt x="16759" y="2908"/>
                    <a:pt x="16718" y="3186"/>
                  </a:cubicBezTo>
                  <a:lnTo>
                    <a:pt x="16352" y="5650"/>
                  </a:lnTo>
                  <a:cubicBezTo>
                    <a:pt x="16329" y="5806"/>
                    <a:pt x="16240" y="5944"/>
                    <a:pt x="16111" y="6031"/>
                  </a:cubicBezTo>
                  <a:cubicBezTo>
                    <a:pt x="16006" y="6102"/>
                    <a:pt x="15912" y="6127"/>
                    <a:pt x="15818" y="6127"/>
                  </a:cubicBezTo>
                  <a:cubicBezTo>
                    <a:pt x="15717" y="6127"/>
                    <a:pt x="15614" y="6098"/>
                    <a:pt x="15494" y="6068"/>
                  </a:cubicBezTo>
                  <a:cubicBezTo>
                    <a:pt x="15202" y="5995"/>
                    <a:pt x="14879" y="5914"/>
                    <a:pt x="14527" y="5914"/>
                  </a:cubicBezTo>
                  <a:cubicBezTo>
                    <a:pt x="14409" y="5914"/>
                    <a:pt x="14289" y="5923"/>
                    <a:pt x="14165" y="5944"/>
                  </a:cubicBezTo>
                  <a:cubicBezTo>
                    <a:pt x="13534" y="6050"/>
                    <a:pt x="13481" y="6333"/>
                    <a:pt x="13481" y="6590"/>
                  </a:cubicBezTo>
                  <a:lnTo>
                    <a:pt x="13481" y="7819"/>
                  </a:lnTo>
                  <a:lnTo>
                    <a:pt x="15715" y="7819"/>
                  </a:lnTo>
                  <a:cubicBezTo>
                    <a:pt x="15887" y="7819"/>
                    <a:pt x="16048" y="7899"/>
                    <a:pt x="16154" y="8035"/>
                  </a:cubicBezTo>
                  <a:cubicBezTo>
                    <a:pt x="16260" y="8169"/>
                    <a:pt x="16297" y="8346"/>
                    <a:pt x="16256" y="8513"/>
                  </a:cubicBezTo>
                  <a:lnTo>
                    <a:pt x="15697" y="10747"/>
                  </a:lnTo>
                  <a:cubicBezTo>
                    <a:pt x="15635" y="10996"/>
                    <a:pt x="15412" y="11170"/>
                    <a:pt x="15156" y="11170"/>
                  </a:cubicBezTo>
                  <a:lnTo>
                    <a:pt x="13481" y="11170"/>
                  </a:lnTo>
                  <a:lnTo>
                    <a:pt x="13481" y="19065"/>
                  </a:lnTo>
                  <a:lnTo>
                    <a:pt x="16272" y="19065"/>
                  </a:lnTo>
                  <a:cubicBezTo>
                    <a:pt x="17813" y="19065"/>
                    <a:pt x="19066" y="17810"/>
                    <a:pt x="19066" y="16271"/>
                  </a:cubicBezTo>
                  <a:lnTo>
                    <a:pt x="19066" y="2793"/>
                  </a:lnTo>
                  <a:cubicBezTo>
                    <a:pt x="19066" y="1253"/>
                    <a:pt x="17813" y="0"/>
                    <a:pt x="162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4" name="Google Shape;1834;p69"/>
          <p:cNvGrpSpPr/>
          <p:nvPr/>
        </p:nvGrpSpPr>
        <p:grpSpPr>
          <a:xfrm>
            <a:off x="4435261" y="2952711"/>
            <a:ext cx="273493" cy="273507"/>
            <a:chOff x="864491" y="1723250"/>
            <a:chExt cx="397866" cy="397887"/>
          </a:xfrm>
        </p:grpSpPr>
        <p:sp>
          <p:nvSpPr>
            <p:cNvPr id="1835" name="Google Shape;1835;p69"/>
            <p:cNvSpPr/>
            <p:nvPr/>
          </p:nvSpPr>
          <p:spPr>
            <a:xfrm>
              <a:off x="935197" y="1793977"/>
              <a:ext cx="256451" cy="256430"/>
            </a:xfrm>
            <a:custGeom>
              <a:avLst/>
              <a:gdLst/>
              <a:ahLst/>
              <a:cxnLst/>
              <a:rect l="l" t="t" r="r" b="b"/>
              <a:pathLst>
                <a:path w="12288" h="12287" extrusionOk="0">
                  <a:moveTo>
                    <a:pt x="10053" y="1117"/>
                  </a:moveTo>
                  <a:cubicBezTo>
                    <a:pt x="10669" y="1117"/>
                    <a:pt x="11171" y="1617"/>
                    <a:pt x="11171" y="2233"/>
                  </a:cubicBezTo>
                  <a:cubicBezTo>
                    <a:pt x="11170" y="2850"/>
                    <a:pt x="10669" y="3351"/>
                    <a:pt x="10053" y="3351"/>
                  </a:cubicBezTo>
                  <a:cubicBezTo>
                    <a:pt x="9438" y="3351"/>
                    <a:pt x="8937" y="2850"/>
                    <a:pt x="8937" y="2233"/>
                  </a:cubicBezTo>
                  <a:cubicBezTo>
                    <a:pt x="8937" y="1617"/>
                    <a:pt x="9438" y="1117"/>
                    <a:pt x="10053" y="1117"/>
                  </a:cubicBezTo>
                  <a:close/>
                  <a:moveTo>
                    <a:pt x="6144" y="2233"/>
                  </a:moveTo>
                  <a:cubicBezTo>
                    <a:pt x="8300" y="2233"/>
                    <a:pt x="10053" y="3988"/>
                    <a:pt x="10053" y="6144"/>
                  </a:cubicBezTo>
                  <a:cubicBezTo>
                    <a:pt x="10053" y="8299"/>
                    <a:pt x="8300" y="10054"/>
                    <a:pt x="6144" y="10054"/>
                  </a:cubicBezTo>
                  <a:cubicBezTo>
                    <a:pt x="3989" y="10054"/>
                    <a:pt x="2234" y="8299"/>
                    <a:pt x="2234" y="6144"/>
                  </a:cubicBezTo>
                  <a:cubicBezTo>
                    <a:pt x="2234" y="3988"/>
                    <a:pt x="3987" y="2233"/>
                    <a:pt x="6144" y="2233"/>
                  </a:cubicBezTo>
                  <a:close/>
                  <a:moveTo>
                    <a:pt x="1675" y="1"/>
                  </a:moveTo>
                  <a:cubicBezTo>
                    <a:pt x="752" y="1"/>
                    <a:pt x="0" y="751"/>
                    <a:pt x="0" y="1676"/>
                  </a:cubicBezTo>
                  <a:lnTo>
                    <a:pt x="0" y="10611"/>
                  </a:lnTo>
                  <a:cubicBezTo>
                    <a:pt x="0" y="11536"/>
                    <a:pt x="752" y="12286"/>
                    <a:pt x="1675" y="12286"/>
                  </a:cubicBezTo>
                  <a:lnTo>
                    <a:pt x="10612" y="12286"/>
                  </a:lnTo>
                  <a:cubicBezTo>
                    <a:pt x="11536" y="12286"/>
                    <a:pt x="12288" y="11536"/>
                    <a:pt x="12288" y="10611"/>
                  </a:cubicBezTo>
                  <a:lnTo>
                    <a:pt x="12288" y="1676"/>
                  </a:lnTo>
                  <a:cubicBezTo>
                    <a:pt x="12288" y="752"/>
                    <a:pt x="11536" y="1"/>
                    <a:pt x="106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69"/>
            <p:cNvSpPr/>
            <p:nvPr/>
          </p:nvSpPr>
          <p:spPr>
            <a:xfrm>
              <a:off x="1005109" y="1863910"/>
              <a:ext cx="116622" cy="116559"/>
            </a:xfrm>
            <a:custGeom>
              <a:avLst/>
              <a:gdLst/>
              <a:ahLst/>
              <a:cxnLst/>
              <a:rect l="l" t="t" r="r" b="b"/>
              <a:pathLst>
                <a:path w="5588" h="5585" extrusionOk="0">
                  <a:moveTo>
                    <a:pt x="2794" y="0"/>
                  </a:moveTo>
                  <a:cubicBezTo>
                    <a:pt x="1255" y="0"/>
                    <a:pt x="1" y="1252"/>
                    <a:pt x="1" y="2793"/>
                  </a:cubicBezTo>
                  <a:cubicBezTo>
                    <a:pt x="1" y="4332"/>
                    <a:pt x="1255" y="5585"/>
                    <a:pt x="2794" y="5585"/>
                  </a:cubicBezTo>
                  <a:cubicBezTo>
                    <a:pt x="4333" y="5585"/>
                    <a:pt x="5587" y="4332"/>
                    <a:pt x="5587" y="2793"/>
                  </a:cubicBezTo>
                  <a:cubicBezTo>
                    <a:pt x="5587" y="1252"/>
                    <a:pt x="4333" y="0"/>
                    <a:pt x="27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69"/>
            <p:cNvSpPr/>
            <p:nvPr/>
          </p:nvSpPr>
          <p:spPr>
            <a:xfrm>
              <a:off x="864491" y="1723250"/>
              <a:ext cx="397866" cy="397887"/>
            </a:xfrm>
            <a:custGeom>
              <a:avLst/>
              <a:gdLst/>
              <a:ahLst/>
              <a:cxnLst/>
              <a:rect l="l" t="t" r="r" b="b"/>
              <a:pathLst>
                <a:path w="19064" h="19065" extrusionOk="0">
                  <a:moveTo>
                    <a:pt x="14000" y="2271"/>
                  </a:moveTo>
                  <a:cubicBezTo>
                    <a:pt x="15539" y="2271"/>
                    <a:pt x="16794" y="3524"/>
                    <a:pt x="16794" y="5065"/>
                  </a:cubicBezTo>
                  <a:lnTo>
                    <a:pt x="16794" y="14000"/>
                  </a:lnTo>
                  <a:cubicBezTo>
                    <a:pt x="16794" y="15541"/>
                    <a:pt x="15539" y="16793"/>
                    <a:pt x="14000" y="16793"/>
                  </a:cubicBezTo>
                  <a:lnTo>
                    <a:pt x="5063" y="16793"/>
                  </a:lnTo>
                  <a:cubicBezTo>
                    <a:pt x="3524" y="16793"/>
                    <a:pt x="2272" y="15541"/>
                    <a:pt x="2272" y="14000"/>
                  </a:cubicBezTo>
                  <a:lnTo>
                    <a:pt x="2272" y="5065"/>
                  </a:lnTo>
                  <a:cubicBezTo>
                    <a:pt x="2272" y="3524"/>
                    <a:pt x="3524" y="2271"/>
                    <a:pt x="5063" y="2271"/>
                  </a:cubicBezTo>
                  <a:close/>
                  <a:moveTo>
                    <a:pt x="2829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29" y="19065"/>
                  </a:cubicBezTo>
                  <a:lnTo>
                    <a:pt x="16235" y="19065"/>
                  </a:lnTo>
                  <a:cubicBezTo>
                    <a:pt x="17774" y="19065"/>
                    <a:pt x="19063" y="17775"/>
                    <a:pt x="19063" y="16234"/>
                  </a:cubicBezTo>
                  <a:lnTo>
                    <a:pt x="19063" y="2831"/>
                  </a:lnTo>
                  <a:cubicBezTo>
                    <a:pt x="19063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Google Shape;1842;p70"/>
          <p:cNvSpPr txBox="1">
            <a:spLocks noGrp="1"/>
          </p:cNvSpPr>
          <p:nvPr>
            <p:ph type="title"/>
          </p:nvPr>
        </p:nvSpPr>
        <p:spPr>
          <a:xfrm>
            <a:off x="758775" y="368825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ALTERNATIVE RESOURCES</a:t>
            </a:r>
            <a:endParaRPr/>
          </a:p>
        </p:txBody>
      </p:sp>
      <p:grpSp>
        <p:nvGrpSpPr>
          <p:cNvPr id="1843" name="Google Shape;1843;p70"/>
          <p:cNvGrpSpPr/>
          <p:nvPr/>
        </p:nvGrpSpPr>
        <p:grpSpPr>
          <a:xfrm>
            <a:off x="967954" y="1242033"/>
            <a:ext cx="2371374" cy="1844116"/>
            <a:chOff x="1143600" y="1343900"/>
            <a:chExt cx="2059557" cy="1601629"/>
          </a:xfrm>
        </p:grpSpPr>
        <p:sp>
          <p:nvSpPr>
            <p:cNvPr id="1844" name="Google Shape;1844;p70"/>
            <p:cNvSpPr/>
            <p:nvPr/>
          </p:nvSpPr>
          <p:spPr>
            <a:xfrm>
              <a:off x="1143600" y="2825279"/>
              <a:ext cx="2059557" cy="120250"/>
            </a:xfrm>
            <a:custGeom>
              <a:avLst/>
              <a:gdLst/>
              <a:ahLst/>
              <a:cxnLst/>
              <a:rect l="l" t="t" r="r" b="b"/>
              <a:pathLst>
                <a:path w="57723" h="3370" extrusionOk="0">
                  <a:moveTo>
                    <a:pt x="28861" y="0"/>
                  </a:moveTo>
                  <a:cubicBezTo>
                    <a:pt x="12919" y="0"/>
                    <a:pt x="1" y="750"/>
                    <a:pt x="1" y="1679"/>
                  </a:cubicBezTo>
                  <a:cubicBezTo>
                    <a:pt x="1" y="2608"/>
                    <a:pt x="12919" y="3370"/>
                    <a:pt x="28861" y="3370"/>
                  </a:cubicBezTo>
                  <a:cubicBezTo>
                    <a:pt x="44804" y="3370"/>
                    <a:pt x="57722" y="2608"/>
                    <a:pt x="57722" y="1679"/>
                  </a:cubicBezTo>
                  <a:cubicBezTo>
                    <a:pt x="57722" y="750"/>
                    <a:pt x="44804" y="0"/>
                    <a:pt x="288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135573" y="1343900"/>
              <a:ext cx="506014" cy="1464017"/>
            </a:xfrm>
            <a:custGeom>
              <a:avLst/>
              <a:gdLst/>
              <a:ahLst/>
              <a:cxnLst/>
              <a:rect l="l" t="t" r="r" b="b"/>
              <a:pathLst>
                <a:path w="14182" h="41029" extrusionOk="0">
                  <a:moveTo>
                    <a:pt x="1" y="0"/>
                  </a:moveTo>
                  <a:lnTo>
                    <a:pt x="1787" y="40493"/>
                  </a:lnTo>
                  <a:lnTo>
                    <a:pt x="14181" y="41029"/>
                  </a:lnTo>
                  <a:lnTo>
                    <a:pt x="12395" y="5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1697586" y="1343900"/>
              <a:ext cx="501732" cy="1526069"/>
            </a:xfrm>
            <a:custGeom>
              <a:avLst/>
              <a:gdLst/>
              <a:ahLst/>
              <a:cxnLst/>
              <a:rect l="l" t="t" r="r" b="b"/>
              <a:pathLst>
                <a:path w="14062" h="42768" extrusionOk="0">
                  <a:moveTo>
                    <a:pt x="12276" y="0"/>
                  </a:moveTo>
                  <a:lnTo>
                    <a:pt x="0" y="2274"/>
                  </a:lnTo>
                  <a:lnTo>
                    <a:pt x="1786" y="42767"/>
                  </a:lnTo>
                  <a:lnTo>
                    <a:pt x="14062" y="40493"/>
                  </a:lnTo>
                  <a:lnTo>
                    <a:pt x="122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1255353" y="1405914"/>
              <a:ext cx="505978" cy="1464053"/>
            </a:xfrm>
            <a:custGeom>
              <a:avLst/>
              <a:gdLst/>
              <a:ahLst/>
              <a:cxnLst/>
              <a:rect l="l" t="t" r="r" b="b"/>
              <a:pathLst>
                <a:path w="14181" h="41030" extrusionOk="0">
                  <a:moveTo>
                    <a:pt x="0" y="0"/>
                  </a:moveTo>
                  <a:lnTo>
                    <a:pt x="1786" y="40493"/>
                  </a:lnTo>
                  <a:lnTo>
                    <a:pt x="14180" y="41029"/>
                  </a:lnTo>
                  <a:lnTo>
                    <a:pt x="12394" y="5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1462233" y="1388073"/>
              <a:ext cx="88379" cy="8956"/>
            </a:xfrm>
            <a:custGeom>
              <a:avLst/>
              <a:gdLst/>
              <a:ahLst/>
              <a:cxnLst/>
              <a:rect l="l" t="t" r="r" b="b"/>
              <a:pathLst>
                <a:path w="2477" h="251" extrusionOk="0">
                  <a:moveTo>
                    <a:pt x="0" y="0"/>
                  </a:moveTo>
                  <a:lnTo>
                    <a:pt x="0" y="143"/>
                  </a:lnTo>
                  <a:lnTo>
                    <a:pt x="2465" y="250"/>
                  </a:lnTo>
                  <a:lnTo>
                    <a:pt x="2477" y="1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1258315" y="2042289"/>
              <a:ext cx="6387" cy="34041"/>
            </a:xfrm>
            <a:custGeom>
              <a:avLst/>
              <a:gdLst/>
              <a:ahLst/>
              <a:cxnLst/>
              <a:rect l="l" t="t" r="r" b="b"/>
              <a:pathLst>
                <a:path w="179" h="954" extrusionOk="0">
                  <a:moveTo>
                    <a:pt x="0" y="1"/>
                  </a:moveTo>
                  <a:lnTo>
                    <a:pt x="48" y="953"/>
                  </a:lnTo>
                  <a:lnTo>
                    <a:pt x="179" y="953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1260848" y="2101342"/>
              <a:ext cx="8528" cy="76503"/>
            </a:xfrm>
            <a:custGeom>
              <a:avLst/>
              <a:gdLst/>
              <a:ahLst/>
              <a:cxnLst/>
              <a:rect l="l" t="t" r="r" b="b"/>
              <a:pathLst>
                <a:path w="239" h="2144" extrusionOk="0">
                  <a:moveTo>
                    <a:pt x="1" y="1"/>
                  </a:moveTo>
                  <a:lnTo>
                    <a:pt x="96" y="2144"/>
                  </a:lnTo>
                  <a:lnTo>
                    <a:pt x="239" y="2144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1391691" y="1652721"/>
              <a:ext cx="237094" cy="236682"/>
            </a:xfrm>
            <a:custGeom>
              <a:avLst/>
              <a:gdLst/>
              <a:ahLst/>
              <a:cxnLst/>
              <a:rect l="l" t="t" r="r" b="b"/>
              <a:pathLst>
                <a:path w="6645" h="6633" extrusionOk="0">
                  <a:moveTo>
                    <a:pt x="3323" y="1"/>
                  </a:moveTo>
                  <a:cubicBezTo>
                    <a:pt x="1489" y="1"/>
                    <a:pt x="1" y="1477"/>
                    <a:pt x="1" y="3311"/>
                  </a:cubicBezTo>
                  <a:cubicBezTo>
                    <a:pt x="1" y="5144"/>
                    <a:pt x="1489" y="6633"/>
                    <a:pt x="3323" y="6633"/>
                  </a:cubicBezTo>
                  <a:cubicBezTo>
                    <a:pt x="5156" y="6633"/>
                    <a:pt x="6645" y="5144"/>
                    <a:pt x="6645" y="3311"/>
                  </a:cubicBezTo>
                  <a:cubicBezTo>
                    <a:pt x="6645" y="1477"/>
                    <a:pt x="5156" y="1"/>
                    <a:pt x="3323" y="1"/>
                  </a:cubicBez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1962662" y="2218198"/>
              <a:ext cx="165734" cy="165710"/>
            </a:xfrm>
            <a:custGeom>
              <a:avLst/>
              <a:gdLst/>
              <a:ahLst/>
              <a:cxnLst/>
              <a:rect l="l" t="t" r="r" b="b"/>
              <a:pathLst>
                <a:path w="4645" h="4644" extrusionOk="0">
                  <a:moveTo>
                    <a:pt x="2323" y="0"/>
                  </a:moveTo>
                  <a:cubicBezTo>
                    <a:pt x="1037" y="0"/>
                    <a:pt x="1" y="1036"/>
                    <a:pt x="1" y="2322"/>
                  </a:cubicBezTo>
                  <a:cubicBezTo>
                    <a:pt x="1" y="3608"/>
                    <a:pt x="1037" y="4643"/>
                    <a:pt x="2323" y="4643"/>
                  </a:cubicBezTo>
                  <a:cubicBezTo>
                    <a:pt x="3609" y="4643"/>
                    <a:pt x="4644" y="3608"/>
                    <a:pt x="4644" y="2322"/>
                  </a:cubicBezTo>
                  <a:cubicBezTo>
                    <a:pt x="4644" y="1036"/>
                    <a:pt x="3609" y="0"/>
                    <a:pt x="23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1293568" y="1391035"/>
              <a:ext cx="1312703" cy="1448317"/>
            </a:xfrm>
            <a:custGeom>
              <a:avLst/>
              <a:gdLst/>
              <a:ahLst/>
              <a:cxnLst/>
              <a:rect l="l" t="t" r="r" b="b"/>
              <a:pathLst>
                <a:path w="36791" h="40589" extrusionOk="0">
                  <a:moveTo>
                    <a:pt x="21551" y="5454"/>
                  </a:moveTo>
                  <a:lnTo>
                    <a:pt x="23373" y="6609"/>
                  </a:lnTo>
                  <a:lnTo>
                    <a:pt x="30433" y="12383"/>
                  </a:lnTo>
                  <a:lnTo>
                    <a:pt x="27302" y="21789"/>
                  </a:lnTo>
                  <a:lnTo>
                    <a:pt x="24932" y="20563"/>
                  </a:lnTo>
                  <a:lnTo>
                    <a:pt x="12455" y="16860"/>
                  </a:lnTo>
                  <a:lnTo>
                    <a:pt x="10407" y="15443"/>
                  </a:lnTo>
                  <a:lnTo>
                    <a:pt x="12395" y="13967"/>
                  </a:lnTo>
                  <a:lnTo>
                    <a:pt x="12431" y="13943"/>
                  </a:lnTo>
                  <a:lnTo>
                    <a:pt x="21551" y="5454"/>
                  </a:lnTo>
                  <a:close/>
                  <a:moveTo>
                    <a:pt x="16312" y="1"/>
                  </a:moveTo>
                  <a:lnTo>
                    <a:pt x="15336" y="1525"/>
                  </a:lnTo>
                  <a:lnTo>
                    <a:pt x="19979" y="4465"/>
                  </a:lnTo>
                  <a:lnTo>
                    <a:pt x="11288" y="12538"/>
                  </a:lnTo>
                  <a:lnTo>
                    <a:pt x="1" y="20896"/>
                  </a:lnTo>
                  <a:lnTo>
                    <a:pt x="1072" y="22349"/>
                  </a:lnTo>
                  <a:lnTo>
                    <a:pt x="4454" y="19848"/>
                  </a:lnTo>
                  <a:lnTo>
                    <a:pt x="8502" y="40589"/>
                  </a:lnTo>
                  <a:lnTo>
                    <a:pt x="10288" y="40244"/>
                  </a:lnTo>
                  <a:lnTo>
                    <a:pt x="6073" y="18658"/>
                  </a:lnTo>
                  <a:lnTo>
                    <a:pt x="8883" y="16574"/>
                  </a:lnTo>
                  <a:lnTo>
                    <a:pt x="11669" y="18515"/>
                  </a:lnTo>
                  <a:lnTo>
                    <a:pt x="24266" y="22241"/>
                  </a:lnTo>
                  <a:lnTo>
                    <a:pt x="26706" y="23515"/>
                  </a:lnTo>
                  <a:lnTo>
                    <a:pt x="24111" y="28873"/>
                  </a:lnTo>
                  <a:lnTo>
                    <a:pt x="20491" y="38767"/>
                  </a:lnTo>
                  <a:lnTo>
                    <a:pt x="22194" y="39398"/>
                  </a:lnTo>
                  <a:lnTo>
                    <a:pt x="25778" y="29576"/>
                  </a:lnTo>
                  <a:lnTo>
                    <a:pt x="28314" y="24349"/>
                  </a:lnTo>
                  <a:lnTo>
                    <a:pt x="35957" y="28326"/>
                  </a:lnTo>
                  <a:lnTo>
                    <a:pt x="36791" y="26730"/>
                  </a:lnTo>
                  <a:lnTo>
                    <a:pt x="28933" y="22646"/>
                  </a:lnTo>
                  <a:lnTo>
                    <a:pt x="31957" y="13609"/>
                  </a:lnTo>
                  <a:lnTo>
                    <a:pt x="35267" y="16336"/>
                  </a:lnTo>
                  <a:lnTo>
                    <a:pt x="36422" y="14931"/>
                  </a:lnTo>
                  <a:lnTo>
                    <a:pt x="24456" y="5132"/>
                  </a:lnTo>
                  <a:lnTo>
                    <a:pt x="16312" y="1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1391691" y="1652721"/>
              <a:ext cx="237094" cy="236682"/>
            </a:xfrm>
            <a:custGeom>
              <a:avLst/>
              <a:gdLst/>
              <a:ahLst/>
              <a:cxnLst/>
              <a:rect l="l" t="t" r="r" b="b"/>
              <a:pathLst>
                <a:path w="6645" h="6633" extrusionOk="0">
                  <a:moveTo>
                    <a:pt x="3323" y="1"/>
                  </a:moveTo>
                  <a:cubicBezTo>
                    <a:pt x="1489" y="1"/>
                    <a:pt x="1" y="1477"/>
                    <a:pt x="1" y="3311"/>
                  </a:cubicBezTo>
                  <a:cubicBezTo>
                    <a:pt x="1" y="5144"/>
                    <a:pt x="1489" y="6633"/>
                    <a:pt x="3323" y="6633"/>
                  </a:cubicBezTo>
                  <a:cubicBezTo>
                    <a:pt x="5156" y="6633"/>
                    <a:pt x="6645" y="5144"/>
                    <a:pt x="6645" y="3311"/>
                  </a:cubicBezTo>
                  <a:cubicBezTo>
                    <a:pt x="6645" y="1477"/>
                    <a:pt x="5156" y="1"/>
                    <a:pt x="33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1293568" y="1391035"/>
              <a:ext cx="1312703" cy="1448317"/>
            </a:xfrm>
            <a:custGeom>
              <a:avLst/>
              <a:gdLst/>
              <a:ahLst/>
              <a:cxnLst/>
              <a:rect l="l" t="t" r="r" b="b"/>
              <a:pathLst>
                <a:path w="36791" h="40589" extrusionOk="0">
                  <a:moveTo>
                    <a:pt x="21551" y="5454"/>
                  </a:moveTo>
                  <a:lnTo>
                    <a:pt x="23373" y="6609"/>
                  </a:lnTo>
                  <a:lnTo>
                    <a:pt x="30433" y="12383"/>
                  </a:lnTo>
                  <a:lnTo>
                    <a:pt x="27302" y="21789"/>
                  </a:lnTo>
                  <a:lnTo>
                    <a:pt x="24932" y="20563"/>
                  </a:lnTo>
                  <a:lnTo>
                    <a:pt x="12455" y="16860"/>
                  </a:lnTo>
                  <a:lnTo>
                    <a:pt x="10407" y="15443"/>
                  </a:lnTo>
                  <a:lnTo>
                    <a:pt x="12395" y="13967"/>
                  </a:lnTo>
                  <a:lnTo>
                    <a:pt x="12431" y="13943"/>
                  </a:lnTo>
                  <a:lnTo>
                    <a:pt x="21551" y="5454"/>
                  </a:lnTo>
                  <a:close/>
                  <a:moveTo>
                    <a:pt x="16312" y="1"/>
                  </a:moveTo>
                  <a:lnTo>
                    <a:pt x="15336" y="1525"/>
                  </a:lnTo>
                  <a:lnTo>
                    <a:pt x="19979" y="4465"/>
                  </a:lnTo>
                  <a:lnTo>
                    <a:pt x="11288" y="12538"/>
                  </a:lnTo>
                  <a:lnTo>
                    <a:pt x="1" y="20896"/>
                  </a:lnTo>
                  <a:lnTo>
                    <a:pt x="1072" y="22349"/>
                  </a:lnTo>
                  <a:lnTo>
                    <a:pt x="4454" y="19848"/>
                  </a:lnTo>
                  <a:lnTo>
                    <a:pt x="8502" y="40589"/>
                  </a:lnTo>
                  <a:lnTo>
                    <a:pt x="10288" y="40244"/>
                  </a:lnTo>
                  <a:lnTo>
                    <a:pt x="6073" y="18658"/>
                  </a:lnTo>
                  <a:lnTo>
                    <a:pt x="8883" y="16574"/>
                  </a:lnTo>
                  <a:lnTo>
                    <a:pt x="11669" y="18515"/>
                  </a:lnTo>
                  <a:lnTo>
                    <a:pt x="24266" y="22241"/>
                  </a:lnTo>
                  <a:lnTo>
                    <a:pt x="26706" y="23515"/>
                  </a:lnTo>
                  <a:lnTo>
                    <a:pt x="24111" y="28873"/>
                  </a:lnTo>
                  <a:lnTo>
                    <a:pt x="20491" y="38767"/>
                  </a:lnTo>
                  <a:lnTo>
                    <a:pt x="22194" y="39398"/>
                  </a:lnTo>
                  <a:lnTo>
                    <a:pt x="25778" y="29576"/>
                  </a:lnTo>
                  <a:lnTo>
                    <a:pt x="28314" y="24349"/>
                  </a:lnTo>
                  <a:lnTo>
                    <a:pt x="35957" y="28326"/>
                  </a:lnTo>
                  <a:lnTo>
                    <a:pt x="36791" y="26730"/>
                  </a:lnTo>
                  <a:lnTo>
                    <a:pt x="28933" y="22646"/>
                  </a:lnTo>
                  <a:lnTo>
                    <a:pt x="31957" y="13609"/>
                  </a:lnTo>
                  <a:lnTo>
                    <a:pt x="35267" y="16336"/>
                  </a:lnTo>
                  <a:lnTo>
                    <a:pt x="36422" y="14931"/>
                  </a:lnTo>
                  <a:lnTo>
                    <a:pt x="24456" y="5132"/>
                  </a:lnTo>
                  <a:lnTo>
                    <a:pt x="16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1247254" y="1345577"/>
              <a:ext cx="1402795" cy="1544767"/>
            </a:xfrm>
            <a:custGeom>
              <a:avLst/>
              <a:gdLst/>
              <a:ahLst/>
              <a:cxnLst/>
              <a:rect l="l" t="t" r="r" b="b"/>
              <a:pathLst>
                <a:path w="39316" h="43292" extrusionOk="0">
                  <a:moveTo>
                    <a:pt x="25004" y="1822"/>
                  </a:moveTo>
                  <a:lnTo>
                    <a:pt x="35755" y="2287"/>
                  </a:lnTo>
                  <a:lnTo>
                    <a:pt x="37422" y="39672"/>
                  </a:lnTo>
                  <a:lnTo>
                    <a:pt x="26778" y="39220"/>
                  </a:lnTo>
                  <a:lnTo>
                    <a:pt x="26576" y="39208"/>
                  </a:lnTo>
                  <a:lnTo>
                    <a:pt x="26373" y="39255"/>
                  </a:lnTo>
                  <a:lnTo>
                    <a:pt x="14300" y="41482"/>
                  </a:lnTo>
                  <a:lnTo>
                    <a:pt x="3549" y="41006"/>
                  </a:lnTo>
                  <a:lnTo>
                    <a:pt x="1894" y="3620"/>
                  </a:lnTo>
                  <a:lnTo>
                    <a:pt x="12526" y="4085"/>
                  </a:lnTo>
                  <a:lnTo>
                    <a:pt x="12729" y="4096"/>
                  </a:lnTo>
                  <a:lnTo>
                    <a:pt x="12931" y="4049"/>
                  </a:lnTo>
                  <a:lnTo>
                    <a:pt x="25004" y="1822"/>
                  </a:lnTo>
                  <a:close/>
                  <a:moveTo>
                    <a:pt x="24873" y="1"/>
                  </a:moveTo>
                  <a:lnTo>
                    <a:pt x="12598" y="2275"/>
                  </a:lnTo>
                  <a:lnTo>
                    <a:pt x="1" y="1727"/>
                  </a:lnTo>
                  <a:lnTo>
                    <a:pt x="1811" y="42744"/>
                  </a:lnTo>
                  <a:lnTo>
                    <a:pt x="14431" y="43292"/>
                  </a:lnTo>
                  <a:lnTo>
                    <a:pt x="26707" y="41018"/>
                  </a:lnTo>
                  <a:lnTo>
                    <a:pt x="39315" y="41565"/>
                  </a:lnTo>
                  <a:lnTo>
                    <a:pt x="39315" y="41565"/>
                  </a:lnTo>
                  <a:lnTo>
                    <a:pt x="37494" y="548"/>
                  </a:lnTo>
                  <a:lnTo>
                    <a:pt x="24873" y="1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1247254" y="1345577"/>
              <a:ext cx="1402795" cy="1544767"/>
            </a:xfrm>
            <a:custGeom>
              <a:avLst/>
              <a:gdLst/>
              <a:ahLst/>
              <a:cxnLst/>
              <a:rect l="l" t="t" r="r" b="b"/>
              <a:pathLst>
                <a:path w="39316" h="43292" extrusionOk="0">
                  <a:moveTo>
                    <a:pt x="25004" y="1822"/>
                  </a:moveTo>
                  <a:lnTo>
                    <a:pt x="35755" y="2287"/>
                  </a:lnTo>
                  <a:lnTo>
                    <a:pt x="37422" y="39672"/>
                  </a:lnTo>
                  <a:lnTo>
                    <a:pt x="26778" y="39220"/>
                  </a:lnTo>
                  <a:lnTo>
                    <a:pt x="26576" y="39208"/>
                  </a:lnTo>
                  <a:lnTo>
                    <a:pt x="26373" y="39255"/>
                  </a:lnTo>
                  <a:lnTo>
                    <a:pt x="14300" y="41482"/>
                  </a:lnTo>
                  <a:lnTo>
                    <a:pt x="3549" y="41006"/>
                  </a:lnTo>
                  <a:lnTo>
                    <a:pt x="1894" y="3620"/>
                  </a:lnTo>
                  <a:lnTo>
                    <a:pt x="12526" y="4085"/>
                  </a:lnTo>
                  <a:lnTo>
                    <a:pt x="12729" y="4096"/>
                  </a:lnTo>
                  <a:lnTo>
                    <a:pt x="12931" y="4049"/>
                  </a:lnTo>
                  <a:lnTo>
                    <a:pt x="25004" y="1822"/>
                  </a:lnTo>
                  <a:close/>
                  <a:moveTo>
                    <a:pt x="24873" y="1"/>
                  </a:moveTo>
                  <a:lnTo>
                    <a:pt x="12598" y="2275"/>
                  </a:lnTo>
                  <a:lnTo>
                    <a:pt x="1" y="1727"/>
                  </a:lnTo>
                  <a:lnTo>
                    <a:pt x="1811" y="42744"/>
                  </a:lnTo>
                  <a:lnTo>
                    <a:pt x="14431" y="43292"/>
                  </a:lnTo>
                  <a:lnTo>
                    <a:pt x="26707" y="41018"/>
                  </a:lnTo>
                  <a:lnTo>
                    <a:pt x="39315" y="41565"/>
                  </a:lnTo>
                  <a:lnTo>
                    <a:pt x="39315" y="41565"/>
                  </a:lnTo>
                  <a:lnTo>
                    <a:pt x="37494" y="548"/>
                  </a:lnTo>
                  <a:lnTo>
                    <a:pt x="248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1462233" y="1388073"/>
              <a:ext cx="88379" cy="8956"/>
            </a:xfrm>
            <a:custGeom>
              <a:avLst/>
              <a:gdLst/>
              <a:ahLst/>
              <a:cxnLst/>
              <a:rect l="l" t="t" r="r" b="b"/>
              <a:pathLst>
                <a:path w="2477" h="251" extrusionOk="0">
                  <a:moveTo>
                    <a:pt x="0" y="0"/>
                  </a:moveTo>
                  <a:lnTo>
                    <a:pt x="0" y="143"/>
                  </a:lnTo>
                  <a:lnTo>
                    <a:pt x="2465" y="250"/>
                  </a:lnTo>
                  <a:lnTo>
                    <a:pt x="2477" y="1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1258315" y="2042289"/>
              <a:ext cx="6387" cy="34041"/>
            </a:xfrm>
            <a:custGeom>
              <a:avLst/>
              <a:gdLst/>
              <a:ahLst/>
              <a:cxnLst/>
              <a:rect l="l" t="t" r="r" b="b"/>
              <a:pathLst>
                <a:path w="179" h="954" extrusionOk="0">
                  <a:moveTo>
                    <a:pt x="0" y="1"/>
                  </a:moveTo>
                  <a:lnTo>
                    <a:pt x="48" y="953"/>
                  </a:lnTo>
                  <a:lnTo>
                    <a:pt x="179" y="953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1260848" y="2101342"/>
              <a:ext cx="8528" cy="76503"/>
            </a:xfrm>
            <a:custGeom>
              <a:avLst/>
              <a:gdLst/>
              <a:ahLst/>
              <a:cxnLst/>
              <a:rect l="l" t="t" r="r" b="b"/>
              <a:pathLst>
                <a:path w="239" h="2144" extrusionOk="0">
                  <a:moveTo>
                    <a:pt x="1" y="1"/>
                  </a:moveTo>
                  <a:lnTo>
                    <a:pt x="96" y="2144"/>
                  </a:lnTo>
                  <a:lnTo>
                    <a:pt x="239" y="2144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443144" y="1608762"/>
              <a:ext cx="469906" cy="423194"/>
            </a:xfrm>
            <a:custGeom>
              <a:avLst/>
              <a:gdLst/>
              <a:ahLst/>
              <a:cxnLst/>
              <a:rect l="l" t="t" r="r" b="b"/>
              <a:pathLst>
                <a:path w="13170" h="11860" extrusionOk="0">
                  <a:moveTo>
                    <a:pt x="6548" y="0"/>
                  </a:moveTo>
                  <a:cubicBezTo>
                    <a:pt x="5088" y="0"/>
                    <a:pt x="3634" y="537"/>
                    <a:pt x="2501" y="1602"/>
                  </a:cubicBezTo>
                  <a:cubicBezTo>
                    <a:pt x="299" y="3662"/>
                    <a:pt x="1" y="7043"/>
                    <a:pt x="1799" y="9472"/>
                  </a:cubicBezTo>
                  <a:lnTo>
                    <a:pt x="1715" y="11663"/>
                  </a:lnTo>
                  <a:lnTo>
                    <a:pt x="3859" y="11210"/>
                  </a:lnTo>
                  <a:cubicBezTo>
                    <a:pt x="4722" y="11650"/>
                    <a:pt x="5646" y="11860"/>
                    <a:pt x="6558" y="11860"/>
                  </a:cubicBezTo>
                  <a:cubicBezTo>
                    <a:pt x="8487" y="11860"/>
                    <a:pt x="10362" y="10920"/>
                    <a:pt x="11502" y="9222"/>
                  </a:cubicBezTo>
                  <a:cubicBezTo>
                    <a:pt x="13169" y="6710"/>
                    <a:pt x="12693" y="3352"/>
                    <a:pt x="10395" y="1411"/>
                  </a:cubicBezTo>
                  <a:cubicBezTo>
                    <a:pt x="9280" y="468"/>
                    <a:pt x="7911" y="0"/>
                    <a:pt x="6548" y="0"/>
                  </a:cubicBez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517076" y="1660821"/>
              <a:ext cx="319514" cy="319501"/>
            </a:xfrm>
            <a:custGeom>
              <a:avLst/>
              <a:gdLst/>
              <a:ahLst/>
              <a:cxnLst/>
              <a:rect l="l" t="t" r="r" b="b"/>
              <a:pathLst>
                <a:path w="8955" h="8954" extrusionOk="0">
                  <a:moveTo>
                    <a:pt x="4477" y="0"/>
                  </a:moveTo>
                  <a:cubicBezTo>
                    <a:pt x="2001" y="0"/>
                    <a:pt x="1" y="2012"/>
                    <a:pt x="1" y="4477"/>
                  </a:cubicBezTo>
                  <a:cubicBezTo>
                    <a:pt x="1" y="6953"/>
                    <a:pt x="2001" y="8954"/>
                    <a:pt x="4477" y="8954"/>
                  </a:cubicBezTo>
                  <a:cubicBezTo>
                    <a:pt x="6954" y="8954"/>
                    <a:pt x="8954" y="6953"/>
                    <a:pt x="8954" y="4477"/>
                  </a:cubicBezTo>
                  <a:cubicBezTo>
                    <a:pt x="8954" y="2012"/>
                    <a:pt x="6954" y="0"/>
                    <a:pt x="4477" y="0"/>
                  </a:cubicBez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517076" y="1660821"/>
              <a:ext cx="319514" cy="319501"/>
            </a:xfrm>
            <a:custGeom>
              <a:avLst/>
              <a:gdLst/>
              <a:ahLst/>
              <a:cxnLst/>
              <a:rect l="l" t="t" r="r" b="b"/>
              <a:pathLst>
                <a:path w="8955" h="8954" extrusionOk="0">
                  <a:moveTo>
                    <a:pt x="4477" y="0"/>
                  </a:moveTo>
                  <a:cubicBezTo>
                    <a:pt x="2001" y="0"/>
                    <a:pt x="1" y="2012"/>
                    <a:pt x="1" y="4477"/>
                  </a:cubicBezTo>
                  <a:cubicBezTo>
                    <a:pt x="1" y="6953"/>
                    <a:pt x="2001" y="8954"/>
                    <a:pt x="4477" y="8954"/>
                  </a:cubicBezTo>
                  <a:cubicBezTo>
                    <a:pt x="6954" y="8954"/>
                    <a:pt x="8954" y="6953"/>
                    <a:pt x="8954" y="4477"/>
                  </a:cubicBezTo>
                  <a:cubicBezTo>
                    <a:pt x="8954" y="2012"/>
                    <a:pt x="6954" y="0"/>
                    <a:pt x="44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725240" y="2766227"/>
              <a:ext cx="42959" cy="90527"/>
            </a:xfrm>
            <a:custGeom>
              <a:avLst/>
              <a:gdLst/>
              <a:ahLst/>
              <a:cxnLst/>
              <a:rect l="l" t="t" r="r" b="b"/>
              <a:pathLst>
                <a:path w="1204" h="2537" extrusionOk="0">
                  <a:moveTo>
                    <a:pt x="1" y="0"/>
                  </a:moveTo>
                  <a:lnTo>
                    <a:pt x="108" y="2536"/>
                  </a:lnTo>
                  <a:lnTo>
                    <a:pt x="1203" y="2536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856511" y="1679910"/>
              <a:ext cx="159347" cy="242213"/>
            </a:xfrm>
            <a:custGeom>
              <a:avLst/>
              <a:gdLst/>
              <a:ahLst/>
              <a:cxnLst/>
              <a:rect l="l" t="t" r="r" b="b"/>
              <a:pathLst>
                <a:path w="4466" h="6788" extrusionOk="0">
                  <a:moveTo>
                    <a:pt x="3013" y="4716"/>
                  </a:moveTo>
                  <a:cubicBezTo>
                    <a:pt x="3019" y="4722"/>
                    <a:pt x="3007" y="4746"/>
                    <a:pt x="2980" y="4777"/>
                  </a:cubicBezTo>
                  <a:lnTo>
                    <a:pt x="2980" y="4777"/>
                  </a:lnTo>
                  <a:cubicBezTo>
                    <a:pt x="2985" y="4756"/>
                    <a:pt x="2996" y="4733"/>
                    <a:pt x="3013" y="4716"/>
                  </a:cubicBezTo>
                  <a:close/>
                  <a:moveTo>
                    <a:pt x="3072" y="1"/>
                  </a:moveTo>
                  <a:lnTo>
                    <a:pt x="1596" y="739"/>
                  </a:lnTo>
                  <a:cubicBezTo>
                    <a:pt x="1727" y="1037"/>
                    <a:pt x="1870" y="1370"/>
                    <a:pt x="2001" y="1703"/>
                  </a:cubicBezTo>
                  <a:cubicBezTo>
                    <a:pt x="2144" y="2025"/>
                    <a:pt x="2275" y="2358"/>
                    <a:pt x="2394" y="2692"/>
                  </a:cubicBezTo>
                  <a:cubicBezTo>
                    <a:pt x="2632" y="3335"/>
                    <a:pt x="2822" y="4001"/>
                    <a:pt x="2953" y="4680"/>
                  </a:cubicBezTo>
                  <a:lnTo>
                    <a:pt x="2974" y="4784"/>
                  </a:lnTo>
                  <a:lnTo>
                    <a:pt x="2974" y="4784"/>
                  </a:lnTo>
                  <a:cubicBezTo>
                    <a:pt x="2947" y="4814"/>
                    <a:pt x="2908" y="4849"/>
                    <a:pt x="2858" y="4882"/>
                  </a:cubicBezTo>
                  <a:cubicBezTo>
                    <a:pt x="2608" y="5061"/>
                    <a:pt x="2322" y="5204"/>
                    <a:pt x="2037" y="5323"/>
                  </a:cubicBezTo>
                  <a:cubicBezTo>
                    <a:pt x="1370" y="5573"/>
                    <a:pt x="691" y="5787"/>
                    <a:pt x="1" y="5966"/>
                  </a:cubicBezTo>
                  <a:lnTo>
                    <a:pt x="108" y="6787"/>
                  </a:lnTo>
                  <a:cubicBezTo>
                    <a:pt x="882" y="6776"/>
                    <a:pt x="1656" y="6692"/>
                    <a:pt x="2418" y="6514"/>
                  </a:cubicBezTo>
                  <a:cubicBezTo>
                    <a:pt x="2834" y="6418"/>
                    <a:pt x="3227" y="6264"/>
                    <a:pt x="3608" y="6061"/>
                  </a:cubicBezTo>
                  <a:cubicBezTo>
                    <a:pt x="3870" y="5918"/>
                    <a:pt x="4085" y="5716"/>
                    <a:pt x="4251" y="5478"/>
                  </a:cubicBezTo>
                  <a:cubicBezTo>
                    <a:pt x="4370" y="5299"/>
                    <a:pt x="4442" y="5097"/>
                    <a:pt x="4466" y="4882"/>
                  </a:cubicBezTo>
                  <a:cubicBezTo>
                    <a:pt x="4466" y="4823"/>
                    <a:pt x="4466" y="4763"/>
                    <a:pt x="4466" y="4704"/>
                  </a:cubicBezTo>
                  <a:lnTo>
                    <a:pt x="4466" y="4609"/>
                  </a:lnTo>
                  <a:lnTo>
                    <a:pt x="4442" y="4466"/>
                  </a:lnTo>
                  <a:cubicBezTo>
                    <a:pt x="4430" y="4263"/>
                    <a:pt x="4406" y="4061"/>
                    <a:pt x="4370" y="3870"/>
                  </a:cubicBezTo>
                  <a:cubicBezTo>
                    <a:pt x="4335" y="3668"/>
                    <a:pt x="4299" y="3477"/>
                    <a:pt x="4251" y="3287"/>
                  </a:cubicBezTo>
                  <a:cubicBezTo>
                    <a:pt x="4168" y="2906"/>
                    <a:pt x="4061" y="2525"/>
                    <a:pt x="3942" y="2156"/>
                  </a:cubicBezTo>
                  <a:cubicBezTo>
                    <a:pt x="3823" y="1787"/>
                    <a:pt x="3704" y="1430"/>
                    <a:pt x="3549" y="1072"/>
                  </a:cubicBezTo>
                  <a:cubicBezTo>
                    <a:pt x="3477" y="894"/>
                    <a:pt x="3394" y="715"/>
                    <a:pt x="3323" y="537"/>
                  </a:cubicBezTo>
                  <a:cubicBezTo>
                    <a:pt x="3251" y="358"/>
                    <a:pt x="3168" y="191"/>
                    <a:pt x="3072" y="1"/>
                  </a:cubicBez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3441" y="1647476"/>
              <a:ext cx="121134" cy="160357"/>
            </a:xfrm>
            <a:custGeom>
              <a:avLst/>
              <a:gdLst/>
              <a:ahLst/>
              <a:cxnLst/>
              <a:rect l="l" t="t" r="r" b="b"/>
              <a:pathLst>
                <a:path w="3395" h="4494" extrusionOk="0">
                  <a:moveTo>
                    <a:pt x="1386" y="0"/>
                  </a:moveTo>
                  <a:cubicBezTo>
                    <a:pt x="622" y="0"/>
                    <a:pt x="0" y="804"/>
                    <a:pt x="263" y="1934"/>
                  </a:cubicBezTo>
                  <a:cubicBezTo>
                    <a:pt x="466" y="2803"/>
                    <a:pt x="740" y="3660"/>
                    <a:pt x="1073" y="4494"/>
                  </a:cubicBezTo>
                  <a:lnTo>
                    <a:pt x="3395" y="3565"/>
                  </a:lnTo>
                  <a:cubicBezTo>
                    <a:pt x="3395" y="3565"/>
                    <a:pt x="2859" y="576"/>
                    <a:pt x="1907" y="124"/>
                  </a:cubicBezTo>
                  <a:cubicBezTo>
                    <a:pt x="1731" y="40"/>
                    <a:pt x="1555" y="0"/>
                    <a:pt x="13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95025" y="2766227"/>
              <a:ext cx="65865" cy="90527"/>
            </a:xfrm>
            <a:custGeom>
              <a:avLst/>
              <a:gdLst/>
              <a:ahLst/>
              <a:cxnLst/>
              <a:rect l="l" t="t" r="r" b="b"/>
              <a:pathLst>
                <a:path w="1846" h="2537" extrusionOk="0">
                  <a:moveTo>
                    <a:pt x="0" y="0"/>
                  </a:moveTo>
                  <a:lnTo>
                    <a:pt x="750" y="2536"/>
                  </a:lnTo>
                  <a:lnTo>
                    <a:pt x="1846" y="2536"/>
                  </a:lnTo>
                  <a:lnTo>
                    <a:pt x="1095" y="0"/>
                  </a:ln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724812" y="2766227"/>
              <a:ext cx="42102" cy="48029"/>
            </a:xfrm>
            <a:custGeom>
              <a:avLst/>
              <a:gdLst/>
              <a:ahLst/>
              <a:cxnLst/>
              <a:rect l="l" t="t" r="r" b="b"/>
              <a:pathLst>
                <a:path w="1180" h="1346" extrusionOk="0">
                  <a:moveTo>
                    <a:pt x="1" y="0"/>
                  </a:moveTo>
                  <a:lnTo>
                    <a:pt x="48" y="1345"/>
                  </a:lnTo>
                  <a:lnTo>
                    <a:pt x="1179" y="1345"/>
                  </a:lnTo>
                  <a:lnTo>
                    <a:pt x="1120" y="0"/>
                  </a:lnTo>
                  <a:close/>
                </a:path>
              </a:pathLst>
            </a:custGeom>
            <a:solidFill>
              <a:srgbClr val="CE6F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94597" y="2766227"/>
              <a:ext cx="53984" cy="48029"/>
            </a:xfrm>
            <a:custGeom>
              <a:avLst/>
              <a:gdLst/>
              <a:ahLst/>
              <a:cxnLst/>
              <a:rect l="l" t="t" r="r" b="b"/>
              <a:pathLst>
                <a:path w="1513" h="1346" extrusionOk="0">
                  <a:moveTo>
                    <a:pt x="0" y="0"/>
                  </a:moveTo>
                  <a:lnTo>
                    <a:pt x="393" y="1345"/>
                  </a:lnTo>
                  <a:lnTo>
                    <a:pt x="1512" y="1345"/>
                  </a:lnTo>
                  <a:lnTo>
                    <a:pt x="1119" y="0"/>
                  </a:lnTo>
                  <a:close/>
                </a:path>
              </a:pathLst>
            </a:custGeom>
            <a:solidFill>
              <a:srgbClr val="CE6F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774944" y="1985378"/>
              <a:ext cx="290185" cy="817843"/>
            </a:xfrm>
            <a:custGeom>
              <a:avLst/>
              <a:gdLst/>
              <a:ahLst/>
              <a:cxnLst/>
              <a:rect l="l" t="t" r="r" b="b"/>
              <a:pathLst>
                <a:path w="8133" h="22920" extrusionOk="0">
                  <a:moveTo>
                    <a:pt x="4692" y="0"/>
                  </a:moveTo>
                  <a:lnTo>
                    <a:pt x="906" y="12"/>
                  </a:lnTo>
                  <a:cubicBezTo>
                    <a:pt x="906" y="12"/>
                    <a:pt x="1" y="7704"/>
                    <a:pt x="679" y="10835"/>
                  </a:cubicBezTo>
                  <a:cubicBezTo>
                    <a:pt x="1429" y="14264"/>
                    <a:pt x="6132" y="22920"/>
                    <a:pt x="6132" y="22920"/>
                  </a:cubicBezTo>
                  <a:lnTo>
                    <a:pt x="8133" y="22920"/>
                  </a:lnTo>
                  <a:cubicBezTo>
                    <a:pt x="8133" y="22920"/>
                    <a:pt x="4394" y="14550"/>
                    <a:pt x="3965" y="11145"/>
                  </a:cubicBezTo>
                  <a:cubicBezTo>
                    <a:pt x="3513" y="7454"/>
                    <a:pt x="4692" y="3001"/>
                    <a:pt x="46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840383" y="1881296"/>
              <a:ext cx="35288" cy="49777"/>
            </a:xfrm>
            <a:custGeom>
              <a:avLst/>
              <a:gdLst/>
              <a:ahLst/>
              <a:cxnLst/>
              <a:rect l="l" t="t" r="r" b="b"/>
              <a:pathLst>
                <a:path w="989" h="1395" extrusionOk="0">
                  <a:moveTo>
                    <a:pt x="0" y="0"/>
                  </a:moveTo>
                  <a:lnTo>
                    <a:pt x="24" y="1393"/>
                  </a:lnTo>
                  <a:cubicBezTo>
                    <a:pt x="24" y="1393"/>
                    <a:pt x="39" y="1394"/>
                    <a:pt x="65" y="1394"/>
                  </a:cubicBezTo>
                  <a:cubicBezTo>
                    <a:pt x="208" y="1394"/>
                    <a:pt x="696" y="1369"/>
                    <a:pt x="988" y="1036"/>
                  </a:cubicBezTo>
                  <a:lnTo>
                    <a:pt x="762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805130" y="1879155"/>
              <a:ext cx="35288" cy="51882"/>
            </a:xfrm>
            <a:custGeom>
              <a:avLst/>
              <a:gdLst/>
              <a:ahLst/>
              <a:cxnLst/>
              <a:rect l="l" t="t" r="r" b="b"/>
              <a:pathLst>
                <a:path w="989" h="1454" extrusionOk="0">
                  <a:moveTo>
                    <a:pt x="0" y="1"/>
                  </a:moveTo>
                  <a:lnTo>
                    <a:pt x="71" y="1156"/>
                  </a:lnTo>
                  <a:lnTo>
                    <a:pt x="988" y="1453"/>
                  </a:lnTo>
                  <a:lnTo>
                    <a:pt x="964" y="6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755819" y="1530335"/>
              <a:ext cx="8528" cy="11169"/>
            </a:xfrm>
            <a:custGeom>
              <a:avLst/>
              <a:gdLst/>
              <a:ahLst/>
              <a:cxnLst/>
              <a:rect l="l" t="t" r="r" b="b"/>
              <a:pathLst>
                <a:path w="239" h="313" extrusionOk="0">
                  <a:moveTo>
                    <a:pt x="100" y="0"/>
                  </a:moveTo>
                  <a:cubicBezTo>
                    <a:pt x="94" y="0"/>
                    <a:pt x="89" y="1"/>
                    <a:pt x="84" y="2"/>
                  </a:cubicBezTo>
                  <a:cubicBezTo>
                    <a:pt x="25" y="14"/>
                    <a:pt x="1" y="85"/>
                    <a:pt x="13" y="180"/>
                  </a:cubicBezTo>
                  <a:cubicBezTo>
                    <a:pt x="35" y="257"/>
                    <a:pt x="76" y="313"/>
                    <a:pt x="129" y="313"/>
                  </a:cubicBezTo>
                  <a:cubicBezTo>
                    <a:pt x="134" y="313"/>
                    <a:pt x="139" y="312"/>
                    <a:pt x="144" y="311"/>
                  </a:cubicBezTo>
                  <a:cubicBezTo>
                    <a:pt x="203" y="300"/>
                    <a:pt x="239" y="216"/>
                    <a:pt x="215" y="133"/>
                  </a:cubicBezTo>
                  <a:cubicBezTo>
                    <a:pt x="204" y="57"/>
                    <a:pt x="154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753713" y="1541003"/>
              <a:ext cx="15307" cy="30937"/>
            </a:xfrm>
            <a:custGeom>
              <a:avLst/>
              <a:gdLst/>
              <a:ahLst/>
              <a:cxnLst/>
              <a:rect l="l" t="t" r="r" b="b"/>
              <a:pathLst>
                <a:path w="429" h="867" extrusionOk="0">
                  <a:moveTo>
                    <a:pt x="274" y="1"/>
                  </a:moveTo>
                  <a:cubicBezTo>
                    <a:pt x="215" y="274"/>
                    <a:pt x="131" y="560"/>
                    <a:pt x="0" y="822"/>
                  </a:cubicBezTo>
                  <a:cubicBezTo>
                    <a:pt x="72" y="852"/>
                    <a:pt x="146" y="867"/>
                    <a:pt x="219" y="867"/>
                  </a:cubicBezTo>
                  <a:cubicBezTo>
                    <a:pt x="292" y="867"/>
                    <a:pt x="363" y="852"/>
                    <a:pt x="429" y="822"/>
                  </a:cubicBezTo>
                  <a:lnTo>
                    <a:pt x="274" y="1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753285" y="1510389"/>
              <a:ext cx="19160" cy="5602"/>
            </a:xfrm>
            <a:custGeom>
              <a:avLst/>
              <a:gdLst/>
              <a:ahLst/>
              <a:cxnLst/>
              <a:rect l="l" t="t" r="r" b="b"/>
              <a:pathLst>
                <a:path w="537" h="157" extrusionOk="0">
                  <a:moveTo>
                    <a:pt x="288" y="1"/>
                  </a:moveTo>
                  <a:cubicBezTo>
                    <a:pt x="201" y="1"/>
                    <a:pt x="114" y="22"/>
                    <a:pt x="36" y="61"/>
                  </a:cubicBezTo>
                  <a:cubicBezTo>
                    <a:pt x="12" y="85"/>
                    <a:pt x="0" y="108"/>
                    <a:pt x="12" y="132"/>
                  </a:cubicBezTo>
                  <a:cubicBezTo>
                    <a:pt x="24" y="144"/>
                    <a:pt x="48" y="156"/>
                    <a:pt x="60" y="156"/>
                  </a:cubicBezTo>
                  <a:cubicBezTo>
                    <a:pt x="72" y="156"/>
                    <a:pt x="84" y="156"/>
                    <a:pt x="84" y="144"/>
                  </a:cubicBezTo>
                  <a:cubicBezTo>
                    <a:pt x="143" y="114"/>
                    <a:pt x="209" y="100"/>
                    <a:pt x="274" y="100"/>
                  </a:cubicBezTo>
                  <a:cubicBezTo>
                    <a:pt x="340" y="100"/>
                    <a:pt x="405" y="114"/>
                    <a:pt x="465" y="144"/>
                  </a:cubicBezTo>
                  <a:cubicBezTo>
                    <a:pt x="471" y="147"/>
                    <a:pt x="478" y="149"/>
                    <a:pt x="484" y="149"/>
                  </a:cubicBezTo>
                  <a:cubicBezTo>
                    <a:pt x="501" y="149"/>
                    <a:pt x="516" y="138"/>
                    <a:pt x="524" y="120"/>
                  </a:cubicBezTo>
                  <a:cubicBezTo>
                    <a:pt x="536" y="97"/>
                    <a:pt x="524" y="61"/>
                    <a:pt x="501" y="49"/>
                  </a:cubicBezTo>
                  <a:cubicBezTo>
                    <a:pt x="435" y="16"/>
                    <a:pt x="362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765167" y="1540575"/>
              <a:ext cx="119421" cy="128778"/>
            </a:xfrm>
            <a:custGeom>
              <a:avLst/>
              <a:gdLst/>
              <a:ahLst/>
              <a:cxnLst/>
              <a:rect l="l" t="t" r="r" b="b"/>
              <a:pathLst>
                <a:path w="3347" h="3609" extrusionOk="0">
                  <a:moveTo>
                    <a:pt x="3096" y="1"/>
                  </a:moveTo>
                  <a:lnTo>
                    <a:pt x="1572" y="1298"/>
                  </a:lnTo>
                  <a:cubicBezTo>
                    <a:pt x="1727" y="1918"/>
                    <a:pt x="1751" y="2584"/>
                    <a:pt x="858" y="2799"/>
                  </a:cubicBezTo>
                  <a:cubicBezTo>
                    <a:pt x="858" y="2799"/>
                    <a:pt x="1" y="3608"/>
                    <a:pt x="1644" y="3608"/>
                  </a:cubicBezTo>
                  <a:cubicBezTo>
                    <a:pt x="3132" y="3608"/>
                    <a:pt x="3346" y="2799"/>
                    <a:pt x="3346" y="2799"/>
                  </a:cubicBezTo>
                  <a:cubicBezTo>
                    <a:pt x="2787" y="2263"/>
                    <a:pt x="2942" y="798"/>
                    <a:pt x="3096" y="1"/>
                  </a:cubicBez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784292" y="1626531"/>
              <a:ext cx="110501" cy="22409"/>
            </a:xfrm>
            <a:custGeom>
              <a:avLst/>
              <a:gdLst/>
              <a:ahLst/>
              <a:cxnLst/>
              <a:rect l="l" t="t" r="r" b="b"/>
              <a:pathLst>
                <a:path w="3097" h="628" extrusionOk="0">
                  <a:moveTo>
                    <a:pt x="2208" y="0"/>
                  </a:moveTo>
                  <a:cubicBezTo>
                    <a:pt x="1353" y="0"/>
                    <a:pt x="191" y="211"/>
                    <a:pt x="191" y="211"/>
                  </a:cubicBezTo>
                  <a:lnTo>
                    <a:pt x="1" y="544"/>
                  </a:lnTo>
                  <a:lnTo>
                    <a:pt x="3061" y="628"/>
                  </a:lnTo>
                  <a:cubicBezTo>
                    <a:pt x="3084" y="509"/>
                    <a:pt x="3096" y="390"/>
                    <a:pt x="3096" y="271"/>
                  </a:cubicBezTo>
                  <a:cubicBezTo>
                    <a:pt x="3066" y="66"/>
                    <a:pt x="2685" y="0"/>
                    <a:pt x="22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995025" y="2850078"/>
              <a:ext cx="21693" cy="9313"/>
            </a:xfrm>
            <a:custGeom>
              <a:avLst/>
              <a:gdLst/>
              <a:ahLst/>
              <a:cxnLst/>
              <a:rect l="l" t="t" r="r" b="b"/>
              <a:pathLst>
                <a:path w="608" h="261" extrusionOk="0">
                  <a:moveTo>
                    <a:pt x="131" y="55"/>
                  </a:moveTo>
                  <a:cubicBezTo>
                    <a:pt x="262" y="79"/>
                    <a:pt x="381" y="115"/>
                    <a:pt x="488" y="186"/>
                  </a:cubicBezTo>
                  <a:cubicBezTo>
                    <a:pt x="426" y="200"/>
                    <a:pt x="355" y="206"/>
                    <a:pt x="288" y="206"/>
                  </a:cubicBezTo>
                  <a:cubicBezTo>
                    <a:pt x="177" y="206"/>
                    <a:pt x="77" y="188"/>
                    <a:pt x="48" y="150"/>
                  </a:cubicBezTo>
                  <a:cubicBezTo>
                    <a:pt x="48" y="150"/>
                    <a:pt x="24" y="127"/>
                    <a:pt x="48" y="91"/>
                  </a:cubicBezTo>
                  <a:cubicBezTo>
                    <a:pt x="60" y="67"/>
                    <a:pt x="83" y="55"/>
                    <a:pt x="95" y="55"/>
                  </a:cubicBezTo>
                  <a:close/>
                  <a:moveTo>
                    <a:pt x="169" y="1"/>
                  </a:moveTo>
                  <a:cubicBezTo>
                    <a:pt x="151" y="1"/>
                    <a:pt x="135" y="3"/>
                    <a:pt x="119" y="8"/>
                  </a:cubicBezTo>
                  <a:cubicBezTo>
                    <a:pt x="83" y="8"/>
                    <a:pt x="48" y="31"/>
                    <a:pt x="36" y="67"/>
                  </a:cubicBezTo>
                  <a:cubicBezTo>
                    <a:pt x="0" y="103"/>
                    <a:pt x="0" y="150"/>
                    <a:pt x="36" y="186"/>
                  </a:cubicBezTo>
                  <a:cubicBezTo>
                    <a:pt x="95" y="236"/>
                    <a:pt x="171" y="261"/>
                    <a:pt x="250" y="261"/>
                  </a:cubicBezTo>
                  <a:cubicBezTo>
                    <a:pt x="266" y="261"/>
                    <a:pt x="282" y="260"/>
                    <a:pt x="298" y="258"/>
                  </a:cubicBezTo>
                  <a:cubicBezTo>
                    <a:pt x="393" y="258"/>
                    <a:pt x="488" y="246"/>
                    <a:pt x="584" y="234"/>
                  </a:cubicBezTo>
                  <a:cubicBezTo>
                    <a:pt x="607" y="222"/>
                    <a:pt x="607" y="198"/>
                    <a:pt x="584" y="186"/>
                  </a:cubicBezTo>
                  <a:cubicBezTo>
                    <a:pt x="573" y="175"/>
                    <a:pt x="330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3003517" y="2840551"/>
              <a:ext cx="13630" cy="17877"/>
            </a:xfrm>
            <a:custGeom>
              <a:avLst/>
              <a:gdLst/>
              <a:ahLst/>
              <a:cxnLst/>
              <a:rect l="l" t="t" r="r" b="b"/>
              <a:pathLst>
                <a:path w="382" h="501" extrusionOk="0">
                  <a:moveTo>
                    <a:pt x="150" y="9"/>
                  </a:moveTo>
                  <a:cubicBezTo>
                    <a:pt x="173" y="13"/>
                    <a:pt x="194" y="23"/>
                    <a:pt x="215" y="36"/>
                  </a:cubicBezTo>
                  <a:cubicBezTo>
                    <a:pt x="284" y="99"/>
                    <a:pt x="321" y="233"/>
                    <a:pt x="340" y="337"/>
                  </a:cubicBezTo>
                  <a:lnTo>
                    <a:pt x="340" y="337"/>
                  </a:lnTo>
                  <a:cubicBezTo>
                    <a:pt x="232" y="244"/>
                    <a:pt x="122" y="88"/>
                    <a:pt x="143" y="24"/>
                  </a:cubicBezTo>
                  <a:cubicBezTo>
                    <a:pt x="143" y="24"/>
                    <a:pt x="143" y="16"/>
                    <a:pt x="150" y="9"/>
                  </a:cubicBezTo>
                  <a:close/>
                  <a:moveTo>
                    <a:pt x="179" y="1"/>
                  </a:moveTo>
                  <a:cubicBezTo>
                    <a:pt x="164" y="1"/>
                    <a:pt x="156" y="5"/>
                    <a:pt x="150" y="9"/>
                  </a:cubicBezTo>
                  <a:lnTo>
                    <a:pt x="150" y="9"/>
                  </a:lnTo>
                  <a:cubicBezTo>
                    <a:pt x="144" y="8"/>
                    <a:pt x="138" y="8"/>
                    <a:pt x="131" y="8"/>
                  </a:cubicBezTo>
                  <a:cubicBezTo>
                    <a:pt x="120" y="8"/>
                    <a:pt x="108" y="9"/>
                    <a:pt x="95" y="13"/>
                  </a:cubicBezTo>
                  <a:cubicBezTo>
                    <a:pt x="60" y="13"/>
                    <a:pt x="24" y="36"/>
                    <a:pt x="12" y="72"/>
                  </a:cubicBezTo>
                  <a:cubicBezTo>
                    <a:pt x="0" y="203"/>
                    <a:pt x="215" y="441"/>
                    <a:pt x="322" y="501"/>
                  </a:cubicBezTo>
                  <a:lnTo>
                    <a:pt x="346" y="501"/>
                  </a:lnTo>
                  <a:cubicBezTo>
                    <a:pt x="357" y="489"/>
                    <a:pt x="357" y="489"/>
                    <a:pt x="357" y="477"/>
                  </a:cubicBezTo>
                  <a:cubicBezTo>
                    <a:pt x="357" y="472"/>
                    <a:pt x="353" y="412"/>
                    <a:pt x="340" y="337"/>
                  </a:cubicBezTo>
                  <a:lnTo>
                    <a:pt x="340" y="337"/>
                  </a:lnTo>
                  <a:cubicBezTo>
                    <a:pt x="354" y="349"/>
                    <a:pt x="368" y="360"/>
                    <a:pt x="381" y="370"/>
                  </a:cubicBezTo>
                  <a:cubicBezTo>
                    <a:pt x="369" y="239"/>
                    <a:pt x="322" y="120"/>
                    <a:pt x="250" y="24"/>
                  </a:cubicBezTo>
                  <a:cubicBezTo>
                    <a:pt x="226" y="13"/>
                    <a:pt x="215" y="1"/>
                    <a:pt x="1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701012" y="2850078"/>
              <a:ext cx="25119" cy="9206"/>
            </a:xfrm>
            <a:custGeom>
              <a:avLst/>
              <a:gdLst/>
              <a:ahLst/>
              <a:cxnLst/>
              <a:rect l="l" t="t" r="r" b="b"/>
              <a:pathLst>
                <a:path w="704" h="258" extrusionOk="0">
                  <a:moveTo>
                    <a:pt x="168" y="43"/>
                  </a:moveTo>
                  <a:cubicBezTo>
                    <a:pt x="322" y="67"/>
                    <a:pt x="465" y="115"/>
                    <a:pt x="608" y="186"/>
                  </a:cubicBezTo>
                  <a:cubicBezTo>
                    <a:pt x="530" y="195"/>
                    <a:pt x="443" y="200"/>
                    <a:pt x="363" y="200"/>
                  </a:cubicBezTo>
                  <a:cubicBezTo>
                    <a:pt x="224" y="200"/>
                    <a:pt x="103" y="184"/>
                    <a:pt x="72" y="138"/>
                  </a:cubicBezTo>
                  <a:cubicBezTo>
                    <a:pt x="61" y="138"/>
                    <a:pt x="49" y="115"/>
                    <a:pt x="72" y="91"/>
                  </a:cubicBezTo>
                  <a:cubicBezTo>
                    <a:pt x="84" y="67"/>
                    <a:pt x="108" y="55"/>
                    <a:pt x="120" y="43"/>
                  </a:cubicBezTo>
                  <a:close/>
                  <a:moveTo>
                    <a:pt x="167" y="1"/>
                  </a:moveTo>
                  <a:cubicBezTo>
                    <a:pt x="146" y="1"/>
                    <a:pt x="126" y="3"/>
                    <a:pt x="108" y="8"/>
                  </a:cubicBezTo>
                  <a:cubicBezTo>
                    <a:pt x="72" y="8"/>
                    <a:pt x="49" y="31"/>
                    <a:pt x="25" y="67"/>
                  </a:cubicBezTo>
                  <a:cubicBezTo>
                    <a:pt x="1" y="103"/>
                    <a:pt x="1" y="138"/>
                    <a:pt x="25" y="174"/>
                  </a:cubicBezTo>
                  <a:cubicBezTo>
                    <a:pt x="72" y="246"/>
                    <a:pt x="203" y="258"/>
                    <a:pt x="346" y="258"/>
                  </a:cubicBezTo>
                  <a:cubicBezTo>
                    <a:pt x="465" y="258"/>
                    <a:pt x="572" y="246"/>
                    <a:pt x="680" y="234"/>
                  </a:cubicBezTo>
                  <a:cubicBezTo>
                    <a:pt x="692" y="234"/>
                    <a:pt x="703" y="222"/>
                    <a:pt x="703" y="210"/>
                  </a:cubicBezTo>
                  <a:cubicBezTo>
                    <a:pt x="703" y="198"/>
                    <a:pt x="703" y="186"/>
                    <a:pt x="692" y="186"/>
                  </a:cubicBezTo>
                  <a:cubicBezTo>
                    <a:pt x="670" y="175"/>
                    <a:pt x="359" y="1"/>
                    <a:pt x="1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710789" y="2838874"/>
              <a:ext cx="15771" cy="17877"/>
            </a:xfrm>
            <a:custGeom>
              <a:avLst/>
              <a:gdLst/>
              <a:ahLst/>
              <a:cxnLst/>
              <a:rect l="l" t="t" r="r" b="b"/>
              <a:pathLst>
                <a:path w="442" h="501" extrusionOk="0">
                  <a:moveTo>
                    <a:pt x="369" y="199"/>
                  </a:moveTo>
                  <a:cubicBezTo>
                    <a:pt x="399" y="272"/>
                    <a:pt x="415" y="352"/>
                    <a:pt x="423" y="405"/>
                  </a:cubicBezTo>
                  <a:lnTo>
                    <a:pt x="423" y="405"/>
                  </a:lnTo>
                  <a:cubicBezTo>
                    <a:pt x="429" y="409"/>
                    <a:pt x="435" y="413"/>
                    <a:pt x="441" y="417"/>
                  </a:cubicBezTo>
                  <a:cubicBezTo>
                    <a:pt x="434" y="342"/>
                    <a:pt x="408" y="267"/>
                    <a:pt x="369" y="199"/>
                  </a:cubicBezTo>
                  <a:close/>
                  <a:moveTo>
                    <a:pt x="120" y="0"/>
                  </a:moveTo>
                  <a:cubicBezTo>
                    <a:pt x="48" y="12"/>
                    <a:pt x="25" y="48"/>
                    <a:pt x="25" y="71"/>
                  </a:cubicBezTo>
                  <a:cubicBezTo>
                    <a:pt x="1" y="202"/>
                    <a:pt x="263" y="441"/>
                    <a:pt x="394" y="500"/>
                  </a:cubicBezTo>
                  <a:lnTo>
                    <a:pt x="406" y="500"/>
                  </a:lnTo>
                  <a:cubicBezTo>
                    <a:pt x="406" y="500"/>
                    <a:pt x="418" y="500"/>
                    <a:pt x="418" y="488"/>
                  </a:cubicBezTo>
                  <a:cubicBezTo>
                    <a:pt x="429" y="488"/>
                    <a:pt x="429" y="476"/>
                    <a:pt x="429" y="464"/>
                  </a:cubicBezTo>
                  <a:cubicBezTo>
                    <a:pt x="429" y="461"/>
                    <a:pt x="428" y="438"/>
                    <a:pt x="423" y="405"/>
                  </a:cubicBezTo>
                  <a:lnTo>
                    <a:pt x="423" y="405"/>
                  </a:lnTo>
                  <a:cubicBezTo>
                    <a:pt x="294" y="317"/>
                    <a:pt x="132" y="152"/>
                    <a:pt x="144" y="83"/>
                  </a:cubicBezTo>
                  <a:cubicBezTo>
                    <a:pt x="144" y="71"/>
                    <a:pt x="144" y="48"/>
                    <a:pt x="191" y="48"/>
                  </a:cubicBezTo>
                  <a:lnTo>
                    <a:pt x="203" y="48"/>
                  </a:lnTo>
                  <a:cubicBezTo>
                    <a:pt x="239" y="48"/>
                    <a:pt x="263" y="60"/>
                    <a:pt x="287" y="83"/>
                  </a:cubicBezTo>
                  <a:cubicBezTo>
                    <a:pt x="318" y="119"/>
                    <a:pt x="345" y="158"/>
                    <a:pt x="369" y="199"/>
                  </a:cubicBezTo>
                  <a:lnTo>
                    <a:pt x="369" y="199"/>
                  </a:lnTo>
                  <a:cubicBezTo>
                    <a:pt x="344" y="139"/>
                    <a:pt x="310" y="83"/>
                    <a:pt x="263" y="48"/>
                  </a:cubicBezTo>
                  <a:cubicBezTo>
                    <a:pt x="227" y="12"/>
                    <a:pt x="168" y="0"/>
                    <a:pt x="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930871" y="2856607"/>
              <a:ext cx="143184" cy="45602"/>
            </a:xfrm>
            <a:custGeom>
              <a:avLst/>
              <a:gdLst/>
              <a:ahLst/>
              <a:cxnLst/>
              <a:rect l="l" t="t" r="r" b="b"/>
              <a:pathLst>
                <a:path w="4013" h="1278" extrusionOk="0">
                  <a:moveTo>
                    <a:pt x="2113" y="0"/>
                  </a:moveTo>
                  <a:cubicBezTo>
                    <a:pt x="2048" y="0"/>
                    <a:pt x="1990" y="23"/>
                    <a:pt x="1941" y="63"/>
                  </a:cubicBezTo>
                  <a:cubicBezTo>
                    <a:pt x="1620" y="325"/>
                    <a:pt x="1239" y="575"/>
                    <a:pt x="226" y="765"/>
                  </a:cubicBezTo>
                  <a:cubicBezTo>
                    <a:pt x="0" y="813"/>
                    <a:pt x="72" y="1277"/>
                    <a:pt x="619" y="1277"/>
                  </a:cubicBezTo>
                  <a:cubicBezTo>
                    <a:pt x="1167" y="1277"/>
                    <a:pt x="1989" y="1241"/>
                    <a:pt x="2382" y="1241"/>
                  </a:cubicBezTo>
                  <a:cubicBezTo>
                    <a:pt x="3036" y="1241"/>
                    <a:pt x="3286" y="1277"/>
                    <a:pt x="3798" y="1277"/>
                  </a:cubicBezTo>
                  <a:lnTo>
                    <a:pt x="3846" y="1277"/>
                  </a:lnTo>
                  <a:cubicBezTo>
                    <a:pt x="3941" y="1265"/>
                    <a:pt x="4013" y="1170"/>
                    <a:pt x="4001" y="1075"/>
                  </a:cubicBezTo>
                  <a:lnTo>
                    <a:pt x="3739" y="75"/>
                  </a:lnTo>
                  <a:cubicBezTo>
                    <a:pt x="3728" y="33"/>
                    <a:pt x="3691" y="1"/>
                    <a:pt x="3650" y="1"/>
                  </a:cubicBezTo>
                  <a:cubicBezTo>
                    <a:pt x="3644" y="1"/>
                    <a:pt x="3638" y="2"/>
                    <a:pt x="3632" y="3"/>
                  </a:cubicBezTo>
                  <a:lnTo>
                    <a:pt x="2155" y="3"/>
                  </a:lnTo>
                  <a:cubicBezTo>
                    <a:pt x="2141" y="1"/>
                    <a:pt x="2127" y="0"/>
                    <a:pt x="2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631363" y="2851184"/>
              <a:ext cx="152104" cy="44211"/>
            </a:xfrm>
            <a:custGeom>
              <a:avLst/>
              <a:gdLst/>
              <a:ahLst/>
              <a:cxnLst/>
              <a:rect l="l" t="t" r="r" b="b"/>
              <a:pathLst>
                <a:path w="4263" h="1239" extrusionOk="0">
                  <a:moveTo>
                    <a:pt x="2751" y="0"/>
                  </a:moveTo>
                  <a:cubicBezTo>
                    <a:pt x="2655" y="0"/>
                    <a:pt x="2560" y="36"/>
                    <a:pt x="2477" y="84"/>
                  </a:cubicBezTo>
                  <a:cubicBezTo>
                    <a:pt x="1739" y="536"/>
                    <a:pt x="1048" y="560"/>
                    <a:pt x="191" y="739"/>
                  </a:cubicBezTo>
                  <a:cubicBezTo>
                    <a:pt x="0" y="786"/>
                    <a:pt x="131" y="1239"/>
                    <a:pt x="572" y="1239"/>
                  </a:cubicBezTo>
                  <a:cubicBezTo>
                    <a:pt x="1310" y="1239"/>
                    <a:pt x="1858" y="1203"/>
                    <a:pt x="2501" y="1203"/>
                  </a:cubicBezTo>
                  <a:cubicBezTo>
                    <a:pt x="3036" y="1203"/>
                    <a:pt x="3656" y="1227"/>
                    <a:pt x="4084" y="1239"/>
                  </a:cubicBezTo>
                  <a:lnTo>
                    <a:pt x="4132" y="1239"/>
                  </a:lnTo>
                  <a:cubicBezTo>
                    <a:pt x="4215" y="1215"/>
                    <a:pt x="4263" y="1131"/>
                    <a:pt x="4251" y="1048"/>
                  </a:cubicBezTo>
                  <a:lnTo>
                    <a:pt x="4025" y="72"/>
                  </a:lnTo>
                  <a:cubicBezTo>
                    <a:pt x="4025" y="36"/>
                    <a:pt x="3977" y="0"/>
                    <a:pt x="39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484784" y="1669313"/>
              <a:ext cx="296572" cy="199144"/>
            </a:xfrm>
            <a:custGeom>
              <a:avLst/>
              <a:gdLst/>
              <a:ahLst/>
              <a:cxnLst/>
              <a:rect l="l" t="t" r="r" b="b"/>
              <a:pathLst>
                <a:path w="8312" h="5581" extrusionOk="0">
                  <a:moveTo>
                    <a:pt x="7061" y="0"/>
                  </a:moveTo>
                  <a:cubicBezTo>
                    <a:pt x="6549" y="572"/>
                    <a:pt x="6025" y="1167"/>
                    <a:pt x="5501" y="1762"/>
                  </a:cubicBezTo>
                  <a:lnTo>
                    <a:pt x="3965" y="3548"/>
                  </a:lnTo>
                  <a:lnTo>
                    <a:pt x="3573" y="4001"/>
                  </a:lnTo>
                  <a:lnTo>
                    <a:pt x="3549" y="4025"/>
                  </a:lnTo>
                  <a:lnTo>
                    <a:pt x="3537" y="4048"/>
                  </a:lnTo>
                  <a:cubicBezTo>
                    <a:pt x="3537" y="4048"/>
                    <a:pt x="3525" y="4048"/>
                    <a:pt x="3525" y="4060"/>
                  </a:cubicBezTo>
                  <a:cubicBezTo>
                    <a:pt x="3489" y="4084"/>
                    <a:pt x="3454" y="4096"/>
                    <a:pt x="3418" y="4120"/>
                  </a:cubicBezTo>
                  <a:cubicBezTo>
                    <a:pt x="3287" y="4167"/>
                    <a:pt x="3144" y="4191"/>
                    <a:pt x="3001" y="4203"/>
                  </a:cubicBezTo>
                  <a:cubicBezTo>
                    <a:pt x="2834" y="4227"/>
                    <a:pt x="2656" y="4227"/>
                    <a:pt x="2489" y="4227"/>
                  </a:cubicBezTo>
                  <a:cubicBezTo>
                    <a:pt x="1739" y="4215"/>
                    <a:pt x="989" y="4144"/>
                    <a:pt x="239" y="4025"/>
                  </a:cubicBezTo>
                  <a:lnTo>
                    <a:pt x="1" y="4810"/>
                  </a:lnTo>
                  <a:cubicBezTo>
                    <a:pt x="763" y="5144"/>
                    <a:pt x="1560" y="5394"/>
                    <a:pt x="2382" y="5525"/>
                  </a:cubicBezTo>
                  <a:cubicBezTo>
                    <a:pt x="2596" y="5562"/>
                    <a:pt x="2813" y="5580"/>
                    <a:pt x="3029" y="5580"/>
                  </a:cubicBezTo>
                  <a:cubicBezTo>
                    <a:pt x="3293" y="5580"/>
                    <a:pt x="3555" y="5553"/>
                    <a:pt x="3811" y="5501"/>
                  </a:cubicBezTo>
                  <a:cubicBezTo>
                    <a:pt x="3965" y="5477"/>
                    <a:pt x="4120" y="5418"/>
                    <a:pt x="4263" y="5346"/>
                  </a:cubicBezTo>
                  <a:cubicBezTo>
                    <a:pt x="4335" y="5298"/>
                    <a:pt x="4418" y="5251"/>
                    <a:pt x="4489" y="5191"/>
                  </a:cubicBezTo>
                  <a:cubicBezTo>
                    <a:pt x="4525" y="5168"/>
                    <a:pt x="4573" y="5132"/>
                    <a:pt x="4608" y="5096"/>
                  </a:cubicBezTo>
                  <a:lnTo>
                    <a:pt x="4668" y="5037"/>
                  </a:lnTo>
                  <a:lnTo>
                    <a:pt x="5085" y="4608"/>
                  </a:lnTo>
                  <a:cubicBezTo>
                    <a:pt x="5644" y="4036"/>
                    <a:pt x="6192" y="3477"/>
                    <a:pt x="6728" y="2882"/>
                  </a:cubicBezTo>
                  <a:cubicBezTo>
                    <a:pt x="7264" y="2286"/>
                    <a:pt x="7787" y="1703"/>
                    <a:pt x="8311" y="1096"/>
                  </a:cubicBezTo>
                  <a:lnTo>
                    <a:pt x="7061" y="0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902397" y="1716876"/>
              <a:ext cx="63332" cy="90955"/>
            </a:xfrm>
            <a:custGeom>
              <a:avLst/>
              <a:gdLst/>
              <a:ahLst/>
              <a:cxnLst/>
              <a:rect l="l" t="t" r="r" b="b"/>
              <a:pathLst>
                <a:path w="1775" h="2549" extrusionOk="0">
                  <a:moveTo>
                    <a:pt x="1" y="1"/>
                  </a:moveTo>
                  <a:lnTo>
                    <a:pt x="1" y="1"/>
                  </a:lnTo>
                  <a:cubicBezTo>
                    <a:pt x="215" y="870"/>
                    <a:pt x="489" y="1727"/>
                    <a:pt x="822" y="2549"/>
                  </a:cubicBezTo>
                  <a:lnTo>
                    <a:pt x="1775" y="2168"/>
                  </a:lnTo>
                  <a:cubicBezTo>
                    <a:pt x="1584" y="1656"/>
                    <a:pt x="1096" y="906"/>
                    <a:pt x="691" y="14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716320" y="1727509"/>
              <a:ext cx="37856" cy="88814"/>
            </a:xfrm>
            <a:custGeom>
              <a:avLst/>
              <a:gdLst/>
              <a:ahLst/>
              <a:cxnLst/>
              <a:rect l="l" t="t" r="r" b="b"/>
              <a:pathLst>
                <a:path w="1061" h="2489" extrusionOk="0">
                  <a:moveTo>
                    <a:pt x="1060" y="0"/>
                  </a:moveTo>
                  <a:lnTo>
                    <a:pt x="36" y="358"/>
                  </a:lnTo>
                  <a:cubicBezTo>
                    <a:pt x="13" y="929"/>
                    <a:pt x="1" y="1632"/>
                    <a:pt x="36" y="2489"/>
                  </a:cubicBezTo>
                  <a:lnTo>
                    <a:pt x="1060" y="0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452493" y="1786990"/>
              <a:ext cx="45920" cy="56699"/>
            </a:xfrm>
            <a:custGeom>
              <a:avLst/>
              <a:gdLst/>
              <a:ahLst/>
              <a:cxnLst/>
              <a:rect l="l" t="t" r="r" b="b"/>
              <a:pathLst>
                <a:path w="1287" h="1589" extrusionOk="0">
                  <a:moveTo>
                    <a:pt x="453" y="0"/>
                  </a:moveTo>
                  <a:lnTo>
                    <a:pt x="1" y="1346"/>
                  </a:lnTo>
                  <a:cubicBezTo>
                    <a:pt x="1" y="1346"/>
                    <a:pt x="192" y="1588"/>
                    <a:pt x="649" y="1588"/>
                  </a:cubicBezTo>
                  <a:cubicBezTo>
                    <a:pt x="774" y="1588"/>
                    <a:pt x="918" y="1570"/>
                    <a:pt x="1084" y="1524"/>
                  </a:cubicBezTo>
                  <a:lnTo>
                    <a:pt x="1287" y="810"/>
                  </a:lnTo>
                  <a:lnTo>
                    <a:pt x="453" y="0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434652" y="1777213"/>
              <a:ext cx="34039" cy="57806"/>
            </a:xfrm>
            <a:custGeom>
              <a:avLst/>
              <a:gdLst/>
              <a:ahLst/>
              <a:cxnLst/>
              <a:rect l="l" t="t" r="r" b="b"/>
              <a:pathLst>
                <a:path w="954" h="1620" extrusionOk="0">
                  <a:moveTo>
                    <a:pt x="322" y="0"/>
                  </a:moveTo>
                  <a:lnTo>
                    <a:pt x="1" y="1167"/>
                  </a:lnTo>
                  <a:lnTo>
                    <a:pt x="501" y="1620"/>
                  </a:lnTo>
                  <a:lnTo>
                    <a:pt x="953" y="274"/>
                  </a:lnTo>
                  <a:lnTo>
                    <a:pt x="322" y="0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749039" y="1461398"/>
              <a:ext cx="126628" cy="152721"/>
            </a:xfrm>
            <a:custGeom>
              <a:avLst/>
              <a:gdLst/>
              <a:ahLst/>
              <a:cxnLst/>
              <a:rect l="l" t="t" r="r" b="b"/>
              <a:pathLst>
                <a:path w="3549" h="4280" extrusionOk="0">
                  <a:moveTo>
                    <a:pt x="1787" y="0"/>
                  </a:moveTo>
                  <a:cubicBezTo>
                    <a:pt x="1509" y="0"/>
                    <a:pt x="1224" y="80"/>
                    <a:pt x="965" y="255"/>
                  </a:cubicBezTo>
                  <a:cubicBezTo>
                    <a:pt x="0" y="886"/>
                    <a:pt x="179" y="2493"/>
                    <a:pt x="596" y="3398"/>
                  </a:cubicBezTo>
                  <a:cubicBezTo>
                    <a:pt x="861" y="3963"/>
                    <a:pt x="1416" y="4279"/>
                    <a:pt x="1966" y="4279"/>
                  </a:cubicBezTo>
                  <a:cubicBezTo>
                    <a:pt x="2402" y="4279"/>
                    <a:pt x="2835" y="4080"/>
                    <a:pt x="3120" y="3648"/>
                  </a:cubicBezTo>
                  <a:cubicBezTo>
                    <a:pt x="3548" y="2994"/>
                    <a:pt x="3406" y="2374"/>
                    <a:pt x="3251" y="1303"/>
                  </a:cubicBezTo>
                  <a:lnTo>
                    <a:pt x="3251" y="1291"/>
                  </a:lnTo>
                  <a:cubicBezTo>
                    <a:pt x="3157" y="514"/>
                    <a:pt x="2493" y="0"/>
                    <a:pt x="1787" y="0"/>
                  </a:cubicBez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705294" y="1399955"/>
              <a:ext cx="202627" cy="183301"/>
            </a:xfrm>
            <a:custGeom>
              <a:avLst/>
              <a:gdLst/>
              <a:ahLst/>
              <a:cxnLst/>
              <a:rect l="l" t="t" r="r" b="b"/>
              <a:pathLst>
                <a:path w="5679" h="5137" extrusionOk="0">
                  <a:moveTo>
                    <a:pt x="2036" y="1"/>
                  </a:moveTo>
                  <a:cubicBezTo>
                    <a:pt x="1072" y="1"/>
                    <a:pt x="1345" y="763"/>
                    <a:pt x="1345" y="763"/>
                  </a:cubicBezTo>
                  <a:cubicBezTo>
                    <a:pt x="1345" y="763"/>
                    <a:pt x="1100" y="522"/>
                    <a:pt x="824" y="522"/>
                  </a:cubicBezTo>
                  <a:cubicBezTo>
                    <a:pt x="674" y="522"/>
                    <a:pt x="515" y="593"/>
                    <a:pt x="381" y="810"/>
                  </a:cubicBezTo>
                  <a:cubicBezTo>
                    <a:pt x="0" y="1429"/>
                    <a:pt x="822" y="1656"/>
                    <a:pt x="822" y="1656"/>
                  </a:cubicBezTo>
                  <a:cubicBezTo>
                    <a:pt x="822" y="1656"/>
                    <a:pt x="772" y="1644"/>
                    <a:pt x="697" y="1644"/>
                  </a:cubicBezTo>
                  <a:cubicBezTo>
                    <a:pt x="494" y="1644"/>
                    <a:pt x="109" y="1733"/>
                    <a:pt x="48" y="2394"/>
                  </a:cubicBezTo>
                  <a:cubicBezTo>
                    <a:pt x="11" y="2741"/>
                    <a:pt x="169" y="2848"/>
                    <a:pt x="378" y="2848"/>
                  </a:cubicBezTo>
                  <a:cubicBezTo>
                    <a:pt x="713" y="2848"/>
                    <a:pt x="1179" y="2572"/>
                    <a:pt x="1179" y="2572"/>
                  </a:cubicBezTo>
                  <a:cubicBezTo>
                    <a:pt x="1362" y="2908"/>
                    <a:pt x="1562" y="3009"/>
                    <a:pt x="1773" y="3009"/>
                  </a:cubicBezTo>
                  <a:cubicBezTo>
                    <a:pt x="1809" y="3009"/>
                    <a:pt x="1845" y="3006"/>
                    <a:pt x="1881" y="3001"/>
                  </a:cubicBezTo>
                  <a:cubicBezTo>
                    <a:pt x="1898" y="2999"/>
                    <a:pt x="1915" y="2999"/>
                    <a:pt x="1932" y="2999"/>
                  </a:cubicBezTo>
                  <a:cubicBezTo>
                    <a:pt x="2164" y="2999"/>
                    <a:pt x="2386" y="3149"/>
                    <a:pt x="2453" y="3382"/>
                  </a:cubicBezTo>
                  <a:cubicBezTo>
                    <a:pt x="2755" y="4300"/>
                    <a:pt x="3296" y="5136"/>
                    <a:pt x="4090" y="5136"/>
                  </a:cubicBezTo>
                  <a:cubicBezTo>
                    <a:pt x="4202" y="5136"/>
                    <a:pt x="4319" y="5120"/>
                    <a:pt x="4441" y="5085"/>
                  </a:cubicBezTo>
                  <a:cubicBezTo>
                    <a:pt x="5227" y="4847"/>
                    <a:pt x="5644" y="3465"/>
                    <a:pt x="5667" y="2453"/>
                  </a:cubicBezTo>
                  <a:cubicBezTo>
                    <a:pt x="5679" y="1796"/>
                    <a:pt x="5241" y="1315"/>
                    <a:pt x="4980" y="1315"/>
                  </a:cubicBezTo>
                  <a:cubicBezTo>
                    <a:pt x="4962" y="1315"/>
                    <a:pt x="4945" y="1318"/>
                    <a:pt x="4929" y="1322"/>
                  </a:cubicBezTo>
                  <a:cubicBezTo>
                    <a:pt x="4782" y="706"/>
                    <a:pt x="4190" y="550"/>
                    <a:pt x="3627" y="550"/>
                  </a:cubicBezTo>
                  <a:cubicBezTo>
                    <a:pt x="3048" y="550"/>
                    <a:pt x="2500" y="715"/>
                    <a:pt x="2500" y="715"/>
                  </a:cubicBezTo>
                  <a:cubicBezTo>
                    <a:pt x="2500" y="715"/>
                    <a:pt x="3000" y="1"/>
                    <a:pt x="20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786005" y="1510317"/>
              <a:ext cx="31042" cy="47636"/>
            </a:xfrm>
            <a:custGeom>
              <a:avLst/>
              <a:gdLst/>
              <a:ahLst/>
              <a:cxnLst/>
              <a:rect l="l" t="t" r="r" b="b"/>
              <a:pathLst>
                <a:path w="870" h="1335" extrusionOk="0">
                  <a:moveTo>
                    <a:pt x="489" y="1"/>
                  </a:moveTo>
                  <a:cubicBezTo>
                    <a:pt x="416" y="1"/>
                    <a:pt x="339" y="27"/>
                    <a:pt x="262" y="87"/>
                  </a:cubicBezTo>
                  <a:cubicBezTo>
                    <a:pt x="0" y="289"/>
                    <a:pt x="24" y="777"/>
                    <a:pt x="119" y="1051"/>
                  </a:cubicBezTo>
                  <a:cubicBezTo>
                    <a:pt x="182" y="1226"/>
                    <a:pt x="303" y="1335"/>
                    <a:pt x="427" y="1335"/>
                  </a:cubicBezTo>
                  <a:cubicBezTo>
                    <a:pt x="515" y="1335"/>
                    <a:pt x="605" y="1281"/>
                    <a:pt x="679" y="1158"/>
                  </a:cubicBezTo>
                  <a:cubicBezTo>
                    <a:pt x="822" y="932"/>
                    <a:pt x="869" y="658"/>
                    <a:pt x="846" y="384"/>
                  </a:cubicBezTo>
                  <a:cubicBezTo>
                    <a:pt x="812" y="157"/>
                    <a:pt x="665" y="1"/>
                    <a:pt x="489" y="1"/>
                  </a:cubicBez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788538" y="2075188"/>
              <a:ext cx="53128" cy="237788"/>
            </a:xfrm>
            <a:custGeom>
              <a:avLst/>
              <a:gdLst/>
              <a:ahLst/>
              <a:cxnLst/>
              <a:rect l="l" t="t" r="r" b="b"/>
              <a:pathLst>
                <a:path w="1489" h="6664" extrusionOk="0">
                  <a:moveTo>
                    <a:pt x="906" y="0"/>
                  </a:moveTo>
                  <a:cubicBezTo>
                    <a:pt x="719" y="0"/>
                    <a:pt x="467" y="472"/>
                    <a:pt x="215" y="1115"/>
                  </a:cubicBezTo>
                  <a:cubicBezTo>
                    <a:pt x="84" y="2877"/>
                    <a:pt x="1" y="4984"/>
                    <a:pt x="96" y="6663"/>
                  </a:cubicBezTo>
                  <a:cubicBezTo>
                    <a:pt x="501" y="4591"/>
                    <a:pt x="1489" y="1389"/>
                    <a:pt x="1084" y="210"/>
                  </a:cubicBezTo>
                  <a:cubicBezTo>
                    <a:pt x="1036" y="65"/>
                    <a:pt x="975" y="0"/>
                    <a:pt x="9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648775" y="1985806"/>
              <a:ext cx="222215" cy="817843"/>
            </a:xfrm>
            <a:custGeom>
              <a:avLst/>
              <a:gdLst/>
              <a:ahLst/>
              <a:cxnLst/>
              <a:rect l="l" t="t" r="r" b="b"/>
              <a:pathLst>
                <a:path w="6228" h="22920" extrusionOk="0">
                  <a:moveTo>
                    <a:pt x="2382" y="0"/>
                  </a:moveTo>
                  <a:cubicBezTo>
                    <a:pt x="2382" y="0"/>
                    <a:pt x="1" y="6870"/>
                    <a:pt x="108" y="10216"/>
                  </a:cubicBezTo>
                  <a:cubicBezTo>
                    <a:pt x="227" y="13693"/>
                    <a:pt x="1786" y="22920"/>
                    <a:pt x="1786" y="22920"/>
                  </a:cubicBezTo>
                  <a:lnTo>
                    <a:pt x="3644" y="22920"/>
                  </a:lnTo>
                  <a:cubicBezTo>
                    <a:pt x="3644" y="22920"/>
                    <a:pt x="3370" y="13895"/>
                    <a:pt x="3453" y="10478"/>
                  </a:cubicBezTo>
                  <a:cubicBezTo>
                    <a:pt x="3549" y="6751"/>
                    <a:pt x="6227" y="0"/>
                    <a:pt x="6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973331" y="2776824"/>
              <a:ext cx="97335" cy="26798"/>
            </a:xfrm>
            <a:custGeom>
              <a:avLst/>
              <a:gdLst/>
              <a:ahLst/>
              <a:cxnLst/>
              <a:rect l="l" t="t" r="r" b="b"/>
              <a:pathLst>
                <a:path w="2728" h="751" extrusionOk="0">
                  <a:moveTo>
                    <a:pt x="13" y="1"/>
                  </a:moveTo>
                  <a:cubicBezTo>
                    <a:pt x="1" y="1"/>
                    <a:pt x="441" y="751"/>
                    <a:pt x="441" y="751"/>
                  </a:cubicBezTo>
                  <a:lnTo>
                    <a:pt x="2727" y="751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699763" y="2775968"/>
              <a:ext cx="86702" cy="27654"/>
            </a:xfrm>
            <a:custGeom>
              <a:avLst/>
              <a:gdLst/>
              <a:ahLst/>
              <a:cxnLst/>
              <a:rect l="l" t="t" r="r" b="b"/>
              <a:pathLst>
                <a:path w="2430" h="775" extrusionOk="0">
                  <a:moveTo>
                    <a:pt x="0" y="1"/>
                  </a:moveTo>
                  <a:cubicBezTo>
                    <a:pt x="0" y="1"/>
                    <a:pt x="107" y="775"/>
                    <a:pt x="107" y="775"/>
                  </a:cubicBezTo>
                  <a:lnTo>
                    <a:pt x="2370" y="775"/>
                  </a:lnTo>
                  <a:lnTo>
                    <a:pt x="2429" y="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694233" y="1641696"/>
              <a:ext cx="260428" cy="349260"/>
            </a:xfrm>
            <a:custGeom>
              <a:avLst/>
              <a:gdLst/>
              <a:ahLst/>
              <a:cxnLst/>
              <a:rect l="l" t="t" r="r" b="b"/>
              <a:pathLst>
                <a:path w="7299" h="9788" extrusionOk="0">
                  <a:moveTo>
                    <a:pt x="4095" y="0"/>
                  </a:moveTo>
                  <a:cubicBezTo>
                    <a:pt x="3680" y="0"/>
                    <a:pt x="3263" y="12"/>
                    <a:pt x="2846" y="36"/>
                  </a:cubicBezTo>
                  <a:cubicBezTo>
                    <a:pt x="2286" y="96"/>
                    <a:pt x="1715" y="191"/>
                    <a:pt x="1167" y="334"/>
                  </a:cubicBezTo>
                  <a:cubicBezTo>
                    <a:pt x="1167" y="334"/>
                    <a:pt x="0" y="1655"/>
                    <a:pt x="1108" y="9787"/>
                  </a:cubicBezTo>
                  <a:lnTo>
                    <a:pt x="6954" y="9787"/>
                  </a:lnTo>
                  <a:cubicBezTo>
                    <a:pt x="6989" y="8894"/>
                    <a:pt x="6430" y="4513"/>
                    <a:pt x="7299" y="286"/>
                  </a:cubicBezTo>
                  <a:cubicBezTo>
                    <a:pt x="6644" y="155"/>
                    <a:pt x="5989" y="72"/>
                    <a:pt x="5334" y="36"/>
                  </a:cubicBezTo>
                  <a:cubicBezTo>
                    <a:pt x="4924" y="12"/>
                    <a:pt x="4510" y="0"/>
                    <a:pt x="40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70"/>
            <p:cNvSpPr/>
            <p:nvPr/>
          </p:nvSpPr>
          <p:spPr>
            <a:xfrm>
              <a:off x="2633468" y="1649046"/>
              <a:ext cx="144290" cy="164746"/>
            </a:xfrm>
            <a:custGeom>
              <a:avLst/>
              <a:gdLst/>
              <a:ahLst/>
              <a:cxnLst/>
              <a:rect l="l" t="t" r="r" b="b"/>
              <a:pathLst>
                <a:path w="4044" h="4617" extrusionOk="0">
                  <a:moveTo>
                    <a:pt x="3187" y="1"/>
                  </a:moveTo>
                  <a:cubicBezTo>
                    <a:pt x="2759" y="1"/>
                    <a:pt x="2209" y="248"/>
                    <a:pt x="1632" y="771"/>
                  </a:cubicBezTo>
                  <a:cubicBezTo>
                    <a:pt x="632" y="1687"/>
                    <a:pt x="1" y="3116"/>
                    <a:pt x="1" y="3116"/>
                  </a:cubicBezTo>
                  <a:lnTo>
                    <a:pt x="1977" y="4616"/>
                  </a:lnTo>
                  <a:cubicBezTo>
                    <a:pt x="1977" y="4616"/>
                    <a:pt x="4025" y="2068"/>
                    <a:pt x="4037" y="1033"/>
                  </a:cubicBezTo>
                  <a:cubicBezTo>
                    <a:pt x="4044" y="361"/>
                    <a:pt x="3704" y="1"/>
                    <a:pt x="31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8" name="Google Shape;1898;p70"/>
          <p:cNvGrpSpPr/>
          <p:nvPr/>
        </p:nvGrpSpPr>
        <p:grpSpPr>
          <a:xfrm>
            <a:off x="5727576" y="1112269"/>
            <a:ext cx="2858735" cy="1973877"/>
            <a:chOff x="3729450" y="1590989"/>
            <a:chExt cx="4042900" cy="2791511"/>
          </a:xfrm>
        </p:grpSpPr>
        <p:sp>
          <p:nvSpPr>
            <p:cNvPr id="1899" name="Google Shape;1899;p70"/>
            <p:cNvSpPr/>
            <p:nvPr/>
          </p:nvSpPr>
          <p:spPr>
            <a:xfrm>
              <a:off x="3729450" y="4146475"/>
              <a:ext cx="4042900" cy="236025"/>
            </a:xfrm>
            <a:custGeom>
              <a:avLst/>
              <a:gdLst/>
              <a:ahLst/>
              <a:cxnLst/>
              <a:rect l="l" t="t" r="r" b="b"/>
              <a:pathLst>
                <a:path w="161716" h="9441" extrusionOk="0">
                  <a:moveTo>
                    <a:pt x="80858" y="1"/>
                  </a:moveTo>
                  <a:cubicBezTo>
                    <a:pt x="36193" y="1"/>
                    <a:pt x="0" y="2136"/>
                    <a:pt x="0" y="4738"/>
                  </a:cubicBezTo>
                  <a:cubicBezTo>
                    <a:pt x="0" y="7339"/>
                    <a:pt x="36193" y="9441"/>
                    <a:pt x="80858" y="9441"/>
                  </a:cubicBezTo>
                  <a:cubicBezTo>
                    <a:pt x="125523" y="9441"/>
                    <a:pt x="161716" y="7339"/>
                    <a:pt x="161716" y="4738"/>
                  </a:cubicBezTo>
                  <a:cubicBezTo>
                    <a:pt x="161716" y="2136"/>
                    <a:pt x="125523" y="1"/>
                    <a:pt x="808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70"/>
            <p:cNvSpPr/>
            <p:nvPr/>
          </p:nvSpPr>
          <p:spPr>
            <a:xfrm>
              <a:off x="5449000" y="3376775"/>
              <a:ext cx="1813825" cy="565425"/>
            </a:xfrm>
            <a:custGeom>
              <a:avLst/>
              <a:gdLst/>
              <a:ahLst/>
              <a:cxnLst/>
              <a:rect l="l" t="t" r="r" b="b"/>
              <a:pathLst>
                <a:path w="72553" h="22617" extrusionOk="0">
                  <a:moveTo>
                    <a:pt x="1" y="0"/>
                  </a:moveTo>
                  <a:lnTo>
                    <a:pt x="1" y="22616"/>
                  </a:lnTo>
                  <a:lnTo>
                    <a:pt x="72553" y="22616"/>
                  </a:lnTo>
                  <a:lnTo>
                    <a:pt x="72553" y="10408"/>
                  </a:lnTo>
                  <a:cubicBezTo>
                    <a:pt x="72553" y="8273"/>
                    <a:pt x="71585" y="6205"/>
                    <a:pt x="69917" y="4870"/>
                  </a:cubicBezTo>
                  <a:lnTo>
                    <a:pt x="63946" y="0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70"/>
            <p:cNvSpPr/>
            <p:nvPr/>
          </p:nvSpPr>
          <p:spPr>
            <a:xfrm>
              <a:off x="5449000" y="3376775"/>
              <a:ext cx="1813825" cy="565425"/>
            </a:xfrm>
            <a:custGeom>
              <a:avLst/>
              <a:gdLst/>
              <a:ahLst/>
              <a:cxnLst/>
              <a:rect l="l" t="t" r="r" b="b"/>
              <a:pathLst>
                <a:path w="72553" h="22617" extrusionOk="0">
                  <a:moveTo>
                    <a:pt x="1" y="0"/>
                  </a:moveTo>
                  <a:lnTo>
                    <a:pt x="1" y="22616"/>
                  </a:lnTo>
                  <a:lnTo>
                    <a:pt x="72553" y="22616"/>
                  </a:lnTo>
                  <a:lnTo>
                    <a:pt x="72553" y="10408"/>
                  </a:lnTo>
                  <a:cubicBezTo>
                    <a:pt x="72553" y="8273"/>
                    <a:pt x="71585" y="6205"/>
                    <a:pt x="69917" y="4870"/>
                  </a:cubicBezTo>
                  <a:lnTo>
                    <a:pt x="6394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70"/>
            <p:cNvSpPr/>
            <p:nvPr/>
          </p:nvSpPr>
          <p:spPr>
            <a:xfrm>
              <a:off x="5217175" y="3517700"/>
              <a:ext cx="430325" cy="747225"/>
            </a:xfrm>
            <a:custGeom>
              <a:avLst/>
              <a:gdLst/>
              <a:ahLst/>
              <a:cxnLst/>
              <a:rect l="l" t="t" r="r" b="b"/>
              <a:pathLst>
                <a:path w="17213" h="29889" extrusionOk="0">
                  <a:moveTo>
                    <a:pt x="8340" y="1"/>
                  </a:moveTo>
                  <a:cubicBezTo>
                    <a:pt x="3737" y="1"/>
                    <a:pt x="1" y="6672"/>
                    <a:pt x="1" y="14945"/>
                  </a:cubicBezTo>
                  <a:cubicBezTo>
                    <a:pt x="1" y="23217"/>
                    <a:pt x="3770" y="29889"/>
                    <a:pt x="8340" y="29889"/>
                  </a:cubicBezTo>
                  <a:lnTo>
                    <a:pt x="17213" y="29889"/>
                  </a:lnTo>
                  <a:cubicBezTo>
                    <a:pt x="12610" y="29889"/>
                    <a:pt x="8874" y="23184"/>
                    <a:pt x="8874" y="14945"/>
                  </a:cubicBezTo>
                  <a:cubicBezTo>
                    <a:pt x="8874" y="6705"/>
                    <a:pt x="12610" y="1"/>
                    <a:pt x="17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70"/>
            <p:cNvSpPr/>
            <p:nvPr/>
          </p:nvSpPr>
          <p:spPr>
            <a:xfrm>
              <a:off x="5439000" y="3517700"/>
              <a:ext cx="417825" cy="747225"/>
            </a:xfrm>
            <a:custGeom>
              <a:avLst/>
              <a:gdLst/>
              <a:ahLst/>
              <a:cxnLst/>
              <a:rect l="l" t="t" r="r" b="b"/>
              <a:pathLst>
                <a:path w="16713" h="29889" extrusionOk="0">
                  <a:moveTo>
                    <a:pt x="8340" y="1"/>
                  </a:moveTo>
                  <a:cubicBezTo>
                    <a:pt x="3737" y="1"/>
                    <a:pt x="1" y="6705"/>
                    <a:pt x="1" y="14945"/>
                  </a:cubicBezTo>
                  <a:cubicBezTo>
                    <a:pt x="1" y="23184"/>
                    <a:pt x="3737" y="29889"/>
                    <a:pt x="8340" y="29889"/>
                  </a:cubicBezTo>
                  <a:cubicBezTo>
                    <a:pt x="12943" y="29889"/>
                    <a:pt x="16712" y="23184"/>
                    <a:pt x="16712" y="14945"/>
                  </a:cubicBezTo>
                  <a:cubicBezTo>
                    <a:pt x="16712" y="6705"/>
                    <a:pt x="12943" y="1"/>
                    <a:pt x="83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70"/>
            <p:cNvSpPr/>
            <p:nvPr/>
          </p:nvSpPr>
          <p:spPr>
            <a:xfrm>
              <a:off x="5516550" y="3600250"/>
              <a:ext cx="296075" cy="582125"/>
            </a:xfrm>
            <a:custGeom>
              <a:avLst/>
              <a:gdLst/>
              <a:ahLst/>
              <a:cxnLst/>
              <a:rect l="l" t="t" r="r" b="b"/>
              <a:pathLst>
                <a:path w="11843" h="23285" extrusionOk="0">
                  <a:moveTo>
                    <a:pt x="5905" y="1"/>
                  </a:moveTo>
                  <a:cubicBezTo>
                    <a:pt x="2636" y="1"/>
                    <a:pt x="1" y="5205"/>
                    <a:pt x="1" y="11643"/>
                  </a:cubicBezTo>
                  <a:cubicBezTo>
                    <a:pt x="1" y="18080"/>
                    <a:pt x="2636" y="23284"/>
                    <a:pt x="5905" y="23284"/>
                  </a:cubicBezTo>
                  <a:cubicBezTo>
                    <a:pt x="9174" y="23284"/>
                    <a:pt x="11843" y="18080"/>
                    <a:pt x="11843" y="11643"/>
                  </a:cubicBezTo>
                  <a:cubicBezTo>
                    <a:pt x="11843" y="5205"/>
                    <a:pt x="9174" y="1"/>
                    <a:pt x="5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70"/>
            <p:cNvSpPr/>
            <p:nvPr/>
          </p:nvSpPr>
          <p:spPr>
            <a:xfrm>
              <a:off x="4013825" y="3517700"/>
              <a:ext cx="429500" cy="747225"/>
            </a:xfrm>
            <a:custGeom>
              <a:avLst/>
              <a:gdLst/>
              <a:ahLst/>
              <a:cxnLst/>
              <a:rect l="l" t="t" r="r" b="b"/>
              <a:pathLst>
                <a:path w="17180" h="29889" extrusionOk="0">
                  <a:moveTo>
                    <a:pt x="8339" y="1"/>
                  </a:moveTo>
                  <a:cubicBezTo>
                    <a:pt x="3703" y="1"/>
                    <a:pt x="0" y="6672"/>
                    <a:pt x="0" y="14945"/>
                  </a:cubicBezTo>
                  <a:cubicBezTo>
                    <a:pt x="0" y="23217"/>
                    <a:pt x="3736" y="29889"/>
                    <a:pt x="8339" y="29889"/>
                  </a:cubicBezTo>
                  <a:lnTo>
                    <a:pt x="17179" y="29889"/>
                  </a:lnTo>
                  <a:cubicBezTo>
                    <a:pt x="12576" y="29889"/>
                    <a:pt x="8840" y="23184"/>
                    <a:pt x="8840" y="14945"/>
                  </a:cubicBezTo>
                  <a:cubicBezTo>
                    <a:pt x="8840" y="6705"/>
                    <a:pt x="12576" y="1"/>
                    <a:pt x="17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70"/>
            <p:cNvSpPr/>
            <p:nvPr/>
          </p:nvSpPr>
          <p:spPr>
            <a:xfrm>
              <a:off x="4234800" y="3517700"/>
              <a:ext cx="417825" cy="747225"/>
            </a:xfrm>
            <a:custGeom>
              <a:avLst/>
              <a:gdLst/>
              <a:ahLst/>
              <a:cxnLst/>
              <a:rect l="l" t="t" r="r" b="b"/>
              <a:pathLst>
                <a:path w="16713" h="29889" extrusionOk="0">
                  <a:moveTo>
                    <a:pt x="8340" y="1"/>
                  </a:moveTo>
                  <a:cubicBezTo>
                    <a:pt x="3737" y="1"/>
                    <a:pt x="1" y="6705"/>
                    <a:pt x="1" y="14945"/>
                  </a:cubicBezTo>
                  <a:cubicBezTo>
                    <a:pt x="1" y="23184"/>
                    <a:pt x="3737" y="29889"/>
                    <a:pt x="8340" y="29889"/>
                  </a:cubicBezTo>
                  <a:cubicBezTo>
                    <a:pt x="12977" y="29889"/>
                    <a:pt x="16713" y="23184"/>
                    <a:pt x="16713" y="14945"/>
                  </a:cubicBezTo>
                  <a:cubicBezTo>
                    <a:pt x="16713" y="6705"/>
                    <a:pt x="12977" y="1"/>
                    <a:pt x="83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70"/>
            <p:cNvSpPr/>
            <p:nvPr/>
          </p:nvSpPr>
          <p:spPr>
            <a:xfrm>
              <a:off x="6649025" y="3517700"/>
              <a:ext cx="430350" cy="747225"/>
            </a:xfrm>
            <a:custGeom>
              <a:avLst/>
              <a:gdLst/>
              <a:ahLst/>
              <a:cxnLst/>
              <a:rect l="l" t="t" r="r" b="b"/>
              <a:pathLst>
                <a:path w="17214" h="29889" extrusionOk="0">
                  <a:moveTo>
                    <a:pt x="8340" y="1"/>
                  </a:moveTo>
                  <a:cubicBezTo>
                    <a:pt x="3737" y="1"/>
                    <a:pt x="1" y="6672"/>
                    <a:pt x="1" y="14945"/>
                  </a:cubicBezTo>
                  <a:cubicBezTo>
                    <a:pt x="1" y="23217"/>
                    <a:pt x="3770" y="29889"/>
                    <a:pt x="8340" y="29889"/>
                  </a:cubicBezTo>
                  <a:lnTo>
                    <a:pt x="17213" y="29889"/>
                  </a:lnTo>
                  <a:cubicBezTo>
                    <a:pt x="12610" y="29889"/>
                    <a:pt x="8840" y="23184"/>
                    <a:pt x="8840" y="14945"/>
                  </a:cubicBezTo>
                  <a:cubicBezTo>
                    <a:pt x="8840" y="6705"/>
                    <a:pt x="12610" y="1"/>
                    <a:pt x="171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70"/>
            <p:cNvSpPr/>
            <p:nvPr/>
          </p:nvSpPr>
          <p:spPr>
            <a:xfrm>
              <a:off x="6870025" y="3517700"/>
              <a:ext cx="417825" cy="747225"/>
            </a:xfrm>
            <a:custGeom>
              <a:avLst/>
              <a:gdLst/>
              <a:ahLst/>
              <a:cxnLst/>
              <a:rect l="l" t="t" r="r" b="b"/>
              <a:pathLst>
                <a:path w="16713" h="29889" extrusionOk="0">
                  <a:moveTo>
                    <a:pt x="8373" y="1"/>
                  </a:moveTo>
                  <a:cubicBezTo>
                    <a:pt x="3736" y="1"/>
                    <a:pt x="0" y="6705"/>
                    <a:pt x="0" y="14945"/>
                  </a:cubicBezTo>
                  <a:cubicBezTo>
                    <a:pt x="0" y="23184"/>
                    <a:pt x="3736" y="29889"/>
                    <a:pt x="8373" y="29889"/>
                  </a:cubicBezTo>
                  <a:cubicBezTo>
                    <a:pt x="12976" y="29889"/>
                    <a:pt x="16712" y="23184"/>
                    <a:pt x="16712" y="14945"/>
                  </a:cubicBezTo>
                  <a:cubicBezTo>
                    <a:pt x="16712" y="6705"/>
                    <a:pt x="12976" y="1"/>
                    <a:pt x="83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70"/>
            <p:cNvSpPr/>
            <p:nvPr/>
          </p:nvSpPr>
          <p:spPr>
            <a:xfrm>
              <a:off x="6947575" y="3600250"/>
              <a:ext cx="296900" cy="582125"/>
            </a:xfrm>
            <a:custGeom>
              <a:avLst/>
              <a:gdLst/>
              <a:ahLst/>
              <a:cxnLst/>
              <a:rect l="l" t="t" r="r" b="b"/>
              <a:pathLst>
                <a:path w="11876" h="23285" extrusionOk="0">
                  <a:moveTo>
                    <a:pt x="5938" y="1"/>
                  </a:moveTo>
                  <a:cubicBezTo>
                    <a:pt x="2669" y="1"/>
                    <a:pt x="1" y="5205"/>
                    <a:pt x="1" y="11643"/>
                  </a:cubicBezTo>
                  <a:cubicBezTo>
                    <a:pt x="1" y="18080"/>
                    <a:pt x="2669" y="23284"/>
                    <a:pt x="5938" y="23284"/>
                  </a:cubicBezTo>
                  <a:cubicBezTo>
                    <a:pt x="9207" y="23284"/>
                    <a:pt x="11876" y="18080"/>
                    <a:pt x="11876" y="11643"/>
                  </a:cubicBezTo>
                  <a:cubicBezTo>
                    <a:pt x="11876" y="5205"/>
                    <a:pt x="9207" y="1"/>
                    <a:pt x="59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70"/>
            <p:cNvSpPr/>
            <p:nvPr/>
          </p:nvSpPr>
          <p:spPr>
            <a:xfrm>
              <a:off x="3944600" y="3625275"/>
              <a:ext cx="1521100" cy="370300"/>
            </a:xfrm>
            <a:custGeom>
              <a:avLst/>
              <a:gdLst/>
              <a:ahLst/>
              <a:cxnLst/>
              <a:rect l="l" t="t" r="r" b="b"/>
              <a:pathLst>
                <a:path w="60844" h="14812" extrusionOk="0">
                  <a:moveTo>
                    <a:pt x="34" y="1"/>
                  </a:moveTo>
                  <a:lnTo>
                    <a:pt x="34" y="8807"/>
                  </a:lnTo>
                  <a:cubicBezTo>
                    <a:pt x="1" y="12009"/>
                    <a:pt x="2602" y="14578"/>
                    <a:pt x="5771" y="14578"/>
                  </a:cubicBezTo>
                  <a:lnTo>
                    <a:pt x="6772" y="14578"/>
                  </a:lnTo>
                  <a:lnTo>
                    <a:pt x="7139" y="14244"/>
                  </a:lnTo>
                  <a:cubicBezTo>
                    <a:pt x="7739" y="13610"/>
                    <a:pt x="8573" y="13277"/>
                    <a:pt x="9441" y="13277"/>
                  </a:cubicBezTo>
                  <a:lnTo>
                    <a:pt x="36226" y="13277"/>
                  </a:lnTo>
                  <a:cubicBezTo>
                    <a:pt x="37127" y="13277"/>
                    <a:pt x="37961" y="13610"/>
                    <a:pt x="38561" y="14244"/>
                  </a:cubicBezTo>
                  <a:lnTo>
                    <a:pt x="39162" y="14811"/>
                  </a:lnTo>
                  <a:lnTo>
                    <a:pt x="49903" y="14811"/>
                  </a:lnTo>
                  <a:cubicBezTo>
                    <a:pt x="52638" y="14811"/>
                    <a:pt x="55073" y="13077"/>
                    <a:pt x="56007" y="10508"/>
                  </a:cubicBezTo>
                  <a:lnTo>
                    <a:pt x="60844" y="1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70"/>
            <p:cNvSpPr/>
            <p:nvPr/>
          </p:nvSpPr>
          <p:spPr>
            <a:xfrm>
              <a:off x="3944600" y="3625275"/>
              <a:ext cx="1521100" cy="370300"/>
            </a:xfrm>
            <a:custGeom>
              <a:avLst/>
              <a:gdLst/>
              <a:ahLst/>
              <a:cxnLst/>
              <a:rect l="l" t="t" r="r" b="b"/>
              <a:pathLst>
                <a:path w="60844" h="14812" extrusionOk="0">
                  <a:moveTo>
                    <a:pt x="34" y="1"/>
                  </a:moveTo>
                  <a:lnTo>
                    <a:pt x="34" y="8807"/>
                  </a:lnTo>
                  <a:cubicBezTo>
                    <a:pt x="1" y="12009"/>
                    <a:pt x="2602" y="14578"/>
                    <a:pt x="5771" y="14578"/>
                  </a:cubicBezTo>
                  <a:lnTo>
                    <a:pt x="6772" y="14578"/>
                  </a:lnTo>
                  <a:lnTo>
                    <a:pt x="7139" y="14244"/>
                  </a:lnTo>
                  <a:cubicBezTo>
                    <a:pt x="7739" y="13610"/>
                    <a:pt x="8573" y="13277"/>
                    <a:pt x="9441" y="13277"/>
                  </a:cubicBezTo>
                  <a:lnTo>
                    <a:pt x="36226" y="13277"/>
                  </a:lnTo>
                  <a:cubicBezTo>
                    <a:pt x="37127" y="13277"/>
                    <a:pt x="37961" y="13610"/>
                    <a:pt x="38561" y="14244"/>
                  </a:cubicBezTo>
                  <a:lnTo>
                    <a:pt x="39162" y="14811"/>
                  </a:lnTo>
                  <a:lnTo>
                    <a:pt x="49903" y="14811"/>
                  </a:lnTo>
                  <a:cubicBezTo>
                    <a:pt x="52638" y="14811"/>
                    <a:pt x="55073" y="13077"/>
                    <a:pt x="56007" y="10508"/>
                  </a:cubicBezTo>
                  <a:lnTo>
                    <a:pt x="608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70"/>
            <p:cNvSpPr/>
            <p:nvPr/>
          </p:nvSpPr>
          <p:spPr>
            <a:xfrm>
              <a:off x="6768275" y="2549025"/>
              <a:ext cx="86275" cy="136450"/>
            </a:xfrm>
            <a:custGeom>
              <a:avLst/>
              <a:gdLst/>
              <a:ahLst/>
              <a:cxnLst/>
              <a:rect l="l" t="t" r="r" b="b"/>
              <a:pathLst>
                <a:path w="3451" h="5458" extrusionOk="0">
                  <a:moveTo>
                    <a:pt x="3150" y="1"/>
                  </a:moveTo>
                  <a:cubicBezTo>
                    <a:pt x="3081" y="1"/>
                    <a:pt x="3012" y="35"/>
                    <a:pt x="2970" y="120"/>
                  </a:cubicBezTo>
                  <a:lnTo>
                    <a:pt x="68" y="5123"/>
                  </a:lnTo>
                  <a:cubicBezTo>
                    <a:pt x="1" y="5224"/>
                    <a:pt x="34" y="5357"/>
                    <a:pt x="134" y="5424"/>
                  </a:cubicBezTo>
                  <a:cubicBezTo>
                    <a:pt x="168" y="5424"/>
                    <a:pt x="201" y="5457"/>
                    <a:pt x="234" y="5457"/>
                  </a:cubicBezTo>
                  <a:cubicBezTo>
                    <a:pt x="301" y="5424"/>
                    <a:pt x="368" y="5390"/>
                    <a:pt x="401" y="5324"/>
                  </a:cubicBezTo>
                  <a:lnTo>
                    <a:pt x="3337" y="320"/>
                  </a:lnTo>
                  <a:cubicBezTo>
                    <a:pt x="3450" y="160"/>
                    <a:pt x="3300" y="1"/>
                    <a:pt x="315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70"/>
            <p:cNvSpPr/>
            <p:nvPr/>
          </p:nvSpPr>
          <p:spPr>
            <a:xfrm>
              <a:off x="5630800" y="2585350"/>
              <a:ext cx="1631200" cy="1397700"/>
            </a:xfrm>
            <a:custGeom>
              <a:avLst/>
              <a:gdLst/>
              <a:ahLst/>
              <a:cxnLst/>
              <a:rect l="l" t="t" r="r" b="b"/>
              <a:pathLst>
                <a:path w="65248" h="55908" extrusionOk="0">
                  <a:moveTo>
                    <a:pt x="25505" y="1"/>
                  </a:moveTo>
                  <a:cubicBezTo>
                    <a:pt x="24014" y="1"/>
                    <a:pt x="22593" y="34"/>
                    <a:pt x="21283" y="101"/>
                  </a:cubicBezTo>
                  <a:cubicBezTo>
                    <a:pt x="12176" y="602"/>
                    <a:pt x="1" y="19649"/>
                    <a:pt x="1" y="19649"/>
                  </a:cubicBezTo>
                  <a:lnTo>
                    <a:pt x="1335" y="36027"/>
                  </a:lnTo>
                  <a:cubicBezTo>
                    <a:pt x="1455" y="36027"/>
                    <a:pt x="1592" y="36025"/>
                    <a:pt x="1744" y="36025"/>
                  </a:cubicBezTo>
                  <a:cubicBezTo>
                    <a:pt x="3920" y="36025"/>
                    <a:pt x="9131" y="36520"/>
                    <a:pt x="9941" y="51671"/>
                  </a:cubicBezTo>
                  <a:cubicBezTo>
                    <a:pt x="10041" y="54040"/>
                    <a:pt x="12009" y="55908"/>
                    <a:pt x="14411" y="55908"/>
                  </a:cubicBezTo>
                  <a:lnTo>
                    <a:pt x="46267" y="55908"/>
                  </a:lnTo>
                  <a:cubicBezTo>
                    <a:pt x="48502" y="55908"/>
                    <a:pt x="50370" y="54273"/>
                    <a:pt x="50670" y="52072"/>
                  </a:cubicBezTo>
                  <a:cubicBezTo>
                    <a:pt x="51504" y="46301"/>
                    <a:pt x="53672" y="36027"/>
                    <a:pt x="58943" y="36027"/>
                  </a:cubicBezTo>
                  <a:cubicBezTo>
                    <a:pt x="62612" y="36027"/>
                    <a:pt x="65247" y="39163"/>
                    <a:pt x="65247" y="42798"/>
                  </a:cubicBezTo>
                  <a:cubicBezTo>
                    <a:pt x="65247" y="38796"/>
                    <a:pt x="64280" y="34893"/>
                    <a:pt x="62445" y="31390"/>
                  </a:cubicBezTo>
                  <a:lnTo>
                    <a:pt x="61144" y="28888"/>
                  </a:lnTo>
                  <a:lnTo>
                    <a:pt x="61144" y="23184"/>
                  </a:lnTo>
                  <a:cubicBezTo>
                    <a:pt x="61144" y="20216"/>
                    <a:pt x="56775" y="6106"/>
                    <a:pt x="50804" y="3437"/>
                  </a:cubicBezTo>
                  <a:cubicBezTo>
                    <a:pt x="45692" y="1181"/>
                    <a:pt x="34371" y="1"/>
                    <a:pt x="255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70"/>
            <p:cNvSpPr/>
            <p:nvPr/>
          </p:nvSpPr>
          <p:spPr>
            <a:xfrm>
              <a:off x="4444125" y="2588700"/>
              <a:ext cx="1718750" cy="487875"/>
            </a:xfrm>
            <a:custGeom>
              <a:avLst/>
              <a:gdLst/>
              <a:ahLst/>
              <a:cxnLst/>
              <a:rect l="l" t="t" r="r" b="b"/>
              <a:pathLst>
                <a:path w="68750" h="19515" extrusionOk="0">
                  <a:moveTo>
                    <a:pt x="35392" y="1"/>
                  </a:moveTo>
                  <a:cubicBezTo>
                    <a:pt x="18814" y="1"/>
                    <a:pt x="0" y="19515"/>
                    <a:pt x="0" y="19515"/>
                  </a:cubicBezTo>
                  <a:lnTo>
                    <a:pt x="47501" y="19515"/>
                  </a:lnTo>
                  <a:cubicBezTo>
                    <a:pt x="47501" y="19515"/>
                    <a:pt x="59643" y="468"/>
                    <a:pt x="68750" y="1"/>
                  </a:cubicBez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70"/>
            <p:cNvSpPr/>
            <p:nvPr/>
          </p:nvSpPr>
          <p:spPr>
            <a:xfrm>
              <a:off x="3945425" y="3076550"/>
              <a:ext cx="1718750" cy="548750"/>
            </a:xfrm>
            <a:custGeom>
              <a:avLst/>
              <a:gdLst/>
              <a:ahLst/>
              <a:cxnLst/>
              <a:rect l="l" t="t" r="r" b="b"/>
              <a:pathLst>
                <a:path w="68750" h="21950" extrusionOk="0">
                  <a:moveTo>
                    <a:pt x="67449" y="1"/>
                  </a:moveTo>
                  <a:lnTo>
                    <a:pt x="49903" y="13844"/>
                  </a:lnTo>
                  <a:lnTo>
                    <a:pt x="2703" y="13677"/>
                  </a:lnTo>
                  <a:cubicBezTo>
                    <a:pt x="2703" y="13677"/>
                    <a:pt x="1" y="17647"/>
                    <a:pt x="1" y="21950"/>
                  </a:cubicBezTo>
                  <a:lnTo>
                    <a:pt x="60811" y="21950"/>
                  </a:lnTo>
                  <a:cubicBezTo>
                    <a:pt x="61778" y="19314"/>
                    <a:pt x="65281" y="16379"/>
                    <a:pt x="68750" y="16379"/>
                  </a:cubicBezTo>
                  <a:cubicBezTo>
                    <a:pt x="68750" y="11475"/>
                    <a:pt x="67449" y="1"/>
                    <a:pt x="674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70"/>
            <p:cNvSpPr/>
            <p:nvPr/>
          </p:nvSpPr>
          <p:spPr>
            <a:xfrm>
              <a:off x="4520000" y="2588700"/>
              <a:ext cx="1642875" cy="487875"/>
            </a:xfrm>
            <a:custGeom>
              <a:avLst/>
              <a:gdLst/>
              <a:ahLst/>
              <a:cxnLst/>
              <a:rect l="l" t="t" r="r" b="b"/>
              <a:pathLst>
                <a:path w="65715" h="19515" extrusionOk="0">
                  <a:moveTo>
                    <a:pt x="33358" y="1"/>
                  </a:moveTo>
                  <a:cubicBezTo>
                    <a:pt x="19381" y="1"/>
                    <a:pt x="4738" y="13844"/>
                    <a:pt x="468" y="18214"/>
                  </a:cubicBezTo>
                  <a:cubicBezTo>
                    <a:pt x="1" y="18681"/>
                    <a:pt x="335" y="19515"/>
                    <a:pt x="1035" y="19515"/>
                  </a:cubicBezTo>
                  <a:lnTo>
                    <a:pt x="39329" y="19515"/>
                  </a:lnTo>
                  <a:cubicBezTo>
                    <a:pt x="42431" y="19515"/>
                    <a:pt x="45400" y="18047"/>
                    <a:pt x="47235" y="15512"/>
                  </a:cubicBezTo>
                  <a:cubicBezTo>
                    <a:pt x="51371" y="9908"/>
                    <a:pt x="59310" y="334"/>
                    <a:pt x="657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70"/>
            <p:cNvSpPr/>
            <p:nvPr/>
          </p:nvSpPr>
          <p:spPr>
            <a:xfrm>
              <a:off x="5338925" y="3057450"/>
              <a:ext cx="340275" cy="263475"/>
            </a:xfrm>
            <a:custGeom>
              <a:avLst/>
              <a:gdLst/>
              <a:ahLst/>
              <a:cxnLst/>
              <a:rect l="l" t="t" r="r" b="b"/>
              <a:pathLst>
                <a:path w="13611" h="10539" extrusionOk="0">
                  <a:moveTo>
                    <a:pt x="12352" y="1"/>
                  </a:moveTo>
                  <a:cubicBezTo>
                    <a:pt x="12207" y="1"/>
                    <a:pt x="12058" y="166"/>
                    <a:pt x="12176" y="331"/>
                  </a:cubicBezTo>
                  <a:cubicBezTo>
                    <a:pt x="13143" y="1765"/>
                    <a:pt x="12910" y="3700"/>
                    <a:pt x="11576" y="4801"/>
                  </a:cubicBezTo>
                  <a:cubicBezTo>
                    <a:pt x="8340" y="7603"/>
                    <a:pt x="4404" y="9437"/>
                    <a:pt x="201" y="10105"/>
                  </a:cubicBezTo>
                  <a:cubicBezTo>
                    <a:pt x="67" y="10138"/>
                    <a:pt x="1" y="10238"/>
                    <a:pt x="1" y="10338"/>
                  </a:cubicBezTo>
                  <a:cubicBezTo>
                    <a:pt x="34" y="10438"/>
                    <a:pt x="101" y="10538"/>
                    <a:pt x="234" y="10538"/>
                  </a:cubicBezTo>
                  <a:lnTo>
                    <a:pt x="268" y="10538"/>
                  </a:lnTo>
                  <a:cubicBezTo>
                    <a:pt x="4537" y="9838"/>
                    <a:pt x="8540" y="7970"/>
                    <a:pt x="11842" y="5134"/>
                  </a:cubicBezTo>
                  <a:cubicBezTo>
                    <a:pt x="13310" y="3867"/>
                    <a:pt x="13610" y="1699"/>
                    <a:pt x="12510" y="97"/>
                  </a:cubicBezTo>
                  <a:cubicBezTo>
                    <a:pt x="12471" y="29"/>
                    <a:pt x="12411" y="1"/>
                    <a:pt x="12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70"/>
            <p:cNvSpPr/>
            <p:nvPr/>
          </p:nvSpPr>
          <p:spPr>
            <a:xfrm>
              <a:off x="4012975" y="3076550"/>
              <a:ext cx="1618700" cy="346100"/>
            </a:xfrm>
            <a:custGeom>
              <a:avLst/>
              <a:gdLst/>
              <a:ahLst/>
              <a:cxnLst/>
              <a:rect l="l" t="t" r="r" b="b"/>
              <a:pathLst>
                <a:path w="64748" h="13844" extrusionOk="0">
                  <a:moveTo>
                    <a:pt x="17246" y="1"/>
                  </a:moveTo>
                  <a:cubicBezTo>
                    <a:pt x="8307" y="4037"/>
                    <a:pt x="1" y="13677"/>
                    <a:pt x="1" y="13677"/>
                  </a:cubicBezTo>
                  <a:lnTo>
                    <a:pt x="47201" y="13844"/>
                  </a:lnTo>
                  <a:lnTo>
                    <a:pt x="647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70"/>
            <p:cNvSpPr/>
            <p:nvPr/>
          </p:nvSpPr>
          <p:spPr>
            <a:xfrm>
              <a:off x="4152250" y="3418475"/>
              <a:ext cx="778925" cy="23350"/>
            </a:xfrm>
            <a:custGeom>
              <a:avLst/>
              <a:gdLst/>
              <a:ahLst/>
              <a:cxnLst/>
              <a:rect l="l" t="t" r="r" b="b"/>
              <a:pathLst>
                <a:path w="31157" h="934" extrusionOk="0">
                  <a:moveTo>
                    <a:pt x="0" y="0"/>
                  </a:moveTo>
                  <a:lnTo>
                    <a:pt x="0" y="934"/>
                  </a:lnTo>
                  <a:lnTo>
                    <a:pt x="31156" y="934"/>
                  </a:lnTo>
                  <a:lnTo>
                    <a:pt x="311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70"/>
            <p:cNvSpPr/>
            <p:nvPr/>
          </p:nvSpPr>
          <p:spPr>
            <a:xfrm>
              <a:off x="4887775" y="3243225"/>
              <a:ext cx="534575" cy="248075"/>
            </a:xfrm>
            <a:custGeom>
              <a:avLst/>
              <a:gdLst/>
              <a:ahLst/>
              <a:cxnLst/>
              <a:rect l="l" t="t" r="r" b="b"/>
              <a:pathLst>
                <a:path w="21383" h="9923" extrusionOk="0">
                  <a:moveTo>
                    <a:pt x="17331" y="0"/>
                  </a:moveTo>
                  <a:cubicBezTo>
                    <a:pt x="17122" y="0"/>
                    <a:pt x="16914" y="25"/>
                    <a:pt x="16712" y="72"/>
                  </a:cubicBezTo>
                  <a:lnTo>
                    <a:pt x="4103" y="2807"/>
                  </a:lnTo>
                  <a:cubicBezTo>
                    <a:pt x="3603" y="2907"/>
                    <a:pt x="3103" y="3174"/>
                    <a:pt x="2736" y="3541"/>
                  </a:cubicBezTo>
                  <a:lnTo>
                    <a:pt x="1068" y="5209"/>
                  </a:lnTo>
                  <a:cubicBezTo>
                    <a:pt x="0" y="6310"/>
                    <a:pt x="0" y="8044"/>
                    <a:pt x="1068" y="9112"/>
                  </a:cubicBezTo>
                  <a:cubicBezTo>
                    <a:pt x="1608" y="9652"/>
                    <a:pt x="2311" y="9922"/>
                    <a:pt x="3054" y="9922"/>
                  </a:cubicBezTo>
                  <a:cubicBezTo>
                    <a:pt x="3136" y="9922"/>
                    <a:pt x="3219" y="9919"/>
                    <a:pt x="3303" y="9912"/>
                  </a:cubicBezTo>
                  <a:lnTo>
                    <a:pt x="15512" y="8811"/>
                  </a:lnTo>
                  <a:cubicBezTo>
                    <a:pt x="16212" y="8745"/>
                    <a:pt x="16879" y="8411"/>
                    <a:pt x="17346" y="7877"/>
                  </a:cubicBezTo>
                  <a:lnTo>
                    <a:pt x="20048" y="4775"/>
                  </a:lnTo>
                  <a:cubicBezTo>
                    <a:pt x="21382" y="3241"/>
                    <a:pt x="20682" y="839"/>
                    <a:pt x="18714" y="272"/>
                  </a:cubicBezTo>
                  <a:lnTo>
                    <a:pt x="18047" y="105"/>
                  </a:lnTo>
                  <a:cubicBezTo>
                    <a:pt x="17814" y="34"/>
                    <a:pt x="17572" y="0"/>
                    <a:pt x="173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70"/>
            <p:cNvSpPr/>
            <p:nvPr/>
          </p:nvSpPr>
          <p:spPr>
            <a:xfrm>
              <a:off x="3982950" y="3301150"/>
              <a:ext cx="201025" cy="187400"/>
            </a:xfrm>
            <a:custGeom>
              <a:avLst/>
              <a:gdLst/>
              <a:ahLst/>
              <a:cxnLst/>
              <a:rect l="l" t="t" r="r" b="b"/>
              <a:pathLst>
                <a:path w="8041" h="7496" extrusionOk="0">
                  <a:moveTo>
                    <a:pt x="4276" y="1"/>
                  </a:moveTo>
                  <a:cubicBezTo>
                    <a:pt x="3921" y="1"/>
                    <a:pt x="3564" y="85"/>
                    <a:pt x="3237" y="256"/>
                  </a:cubicBezTo>
                  <a:lnTo>
                    <a:pt x="2169" y="824"/>
                  </a:lnTo>
                  <a:cubicBezTo>
                    <a:pt x="1669" y="1090"/>
                    <a:pt x="1269" y="1557"/>
                    <a:pt x="1102" y="2091"/>
                  </a:cubicBezTo>
                  <a:lnTo>
                    <a:pt x="435" y="3993"/>
                  </a:lnTo>
                  <a:cubicBezTo>
                    <a:pt x="1" y="5293"/>
                    <a:pt x="835" y="6728"/>
                    <a:pt x="2203" y="6961"/>
                  </a:cubicBezTo>
                  <a:lnTo>
                    <a:pt x="5105" y="7462"/>
                  </a:lnTo>
                  <a:cubicBezTo>
                    <a:pt x="5235" y="7484"/>
                    <a:pt x="5365" y="7495"/>
                    <a:pt x="5493" y="7495"/>
                  </a:cubicBezTo>
                  <a:cubicBezTo>
                    <a:pt x="6315" y="7495"/>
                    <a:pt x="7069" y="7044"/>
                    <a:pt x="7473" y="6294"/>
                  </a:cubicBezTo>
                  <a:lnTo>
                    <a:pt x="7673" y="5927"/>
                  </a:lnTo>
                  <a:cubicBezTo>
                    <a:pt x="8040" y="5260"/>
                    <a:pt x="8040" y="4460"/>
                    <a:pt x="7673" y="3792"/>
                  </a:cubicBezTo>
                  <a:lnTo>
                    <a:pt x="6272" y="1191"/>
                  </a:lnTo>
                  <a:cubicBezTo>
                    <a:pt x="6072" y="824"/>
                    <a:pt x="5805" y="523"/>
                    <a:pt x="5438" y="323"/>
                  </a:cubicBezTo>
                  <a:cubicBezTo>
                    <a:pt x="5083" y="110"/>
                    <a:pt x="4680" y="1"/>
                    <a:pt x="42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70"/>
            <p:cNvSpPr/>
            <p:nvPr/>
          </p:nvSpPr>
          <p:spPr>
            <a:xfrm>
              <a:off x="5799250" y="2661050"/>
              <a:ext cx="1240925" cy="429700"/>
            </a:xfrm>
            <a:custGeom>
              <a:avLst/>
              <a:gdLst/>
              <a:ahLst/>
              <a:cxnLst/>
              <a:rect l="l" t="t" r="r" b="b"/>
              <a:pathLst>
                <a:path w="49637" h="17188" extrusionOk="0">
                  <a:moveTo>
                    <a:pt x="21285" y="1"/>
                  </a:moveTo>
                  <a:cubicBezTo>
                    <a:pt x="16087" y="1"/>
                    <a:pt x="11045" y="2079"/>
                    <a:pt x="7373" y="5813"/>
                  </a:cubicBezTo>
                  <a:cubicBezTo>
                    <a:pt x="5038" y="8181"/>
                    <a:pt x="2903" y="10783"/>
                    <a:pt x="1035" y="13552"/>
                  </a:cubicBezTo>
                  <a:cubicBezTo>
                    <a:pt x="1" y="15086"/>
                    <a:pt x="1135" y="17188"/>
                    <a:pt x="2970" y="17188"/>
                  </a:cubicBezTo>
                  <a:lnTo>
                    <a:pt x="46868" y="17188"/>
                  </a:lnTo>
                  <a:cubicBezTo>
                    <a:pt x="48469" y="17188"/>
                    <a:pt x="49636" y="15620"/>
                    <a:pt x="49169" y="14119"/>
                  </a:cubicBezTo>
                  <a:cubicBezTo>
                    <a:pt x="48169" y="10783"/>
                    <a:pt x="46234" y="5546"/>
                    <a:pt x="43365" y="2877"/>
                  </a:cubicBezTo>
                  <a:cubicBezTo>
                    <a:pt x="43032" y="2611"/>
                    <a:pt x="42665" y="2410"/>
                    <a:pt x="42231" y="2310"/>
                  </a:cubicBezTo>
                  <a:cubicBezTo>
                    <a:pt x="37061" y="1210"/>
                    <a:pt x="28721" y="476"/>
                    <a:pt x="22550" y="42"/>
                  </a:cubicBezTo>
                  <a:cubicBezTo>
                    <a:pt x="22128" y="15"/>
                    <a:pt x="21706" y="1"/>
                    <a:pt x="21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70"/>
            <p:cNvSpPr/>
            <p:nvPr/>
          </p:nvSpPr>
          <p:spPr>
            <a:xfrm>
              <a:off x="5007850" y="3685325"/>
              <a:ext cx="156825" cy="124275"/>
            </a:xfrm>
            <a:custGeom>
              <a:avLst/>
              <a:gdLst/>
              <a:ahLst/>
              <a:cxnLst/>
              <a:rect l="l" t="t" r="r" b="b"/>
              <a:pathLst>
                <a:path w="6273" h="4971" extrusionOk="0">
                  <a:moveTo>
                    <a:pt x="3136" y="0"/>
                  </a:moveTo>
                  <a:cubicBezTo>
                    <a:pt x="1402" y="0"/>
                    <a:pt x="1" y="1101"/>
                    <a:pt x="1" y="2469"/>
                  </a:cubicBezTo>
                  <a:cubicBezTo>
                    <a:pt x="1" y="3836"/>
                    <a:pt x="1402" y="4971"/>
                    <a:pt x="3136" y="4971"/>
                  </a:cubicBezTo>
                  <a:cubicBezTo>
                    <a:pt x="4871" y="4971"/>
                    <a:pt x="6272" y="3836"/>
                    <a:pt x="6272" y="2469"/>
                  </a:cubicBezTo>
                  <a:cubicBezTo>
                    <a:pt x="6272" y="1101"/>
                    <a:pt x="4871" y="0"/>
                    <a:pt x="3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70"/>
            <p:cNvSpPr/>
            <p:nvPr/>
          </p:nvSpPr>
          <p:spPr>
            <a:xfrm>
              <a:off x="4459125" y="3371775"/>
              <a:ext cx="113450" cy="116750"/>
            </a:xfrm>
            <a:custGeom>
              <a:avLst/>
              <a:gdLst/>
              <a:ahLst/>
              <a:cxnLst/>
              <a:rect l="l" t="t" r="r" b="b"/>
              <a:pathLst>
                <a:path w="4538" h="4670" extrusionOk="0">
                  <a:moveTo>
                    <a:pt x="3003" y="0"/>
                  </a:moveTo>
                  <a:cubicBezTo>
                    <a:pt x="1969" y="0"/>
                    <a:pt x="835" y="1034"/>
                    <a:pt x="401" y="2335"/>
                  </a:cubicBezTo>
                  <a:cubicBezTo>
                    <a:pt x="1" y="3636"/>
                    <a:pt x="501" y="4670"/>
                    <a:pt x="1535" y="4670"/>
                  </a:cubicBezTo>
                  <a:cubicBezTo>
                    <a:pt x="2569" y="4670"/>
                    <a:pt x="3704" y="3636"/>
                    <a:pt x="4137" y="2335"/>
                  </a:cubicBezTo>
                  <a:cubicBezTo>
                    <a:pt x="4537" y="1034"/>
                    <a:pt x="4037" y="0"/>
                    <a:pt x="30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70"/>
            <p:cNvSpPr/>
            <p:nvPr/>
          </p:nvSpPr>
          <p:spPr>
            <a:xfrm>
              <a:off x="3963775" y="3685325"/>
              <a:ext cx="44225" cy="124275"/>
            </a:xfrm>
            <a:custGeom>
              <a:avLst/>
              <a:gdLst/>
              <a:ahLst/>
              <a:cxnLst/>
              <a:rect l="l" t="t" r="r" b="b"/>
              <a:pathLst>
                <a:path w="1769" h="4971" extrusionOk="0">
                  <a:moveTo>
                    <a:pt x="901" y="0"/>
                  </a:moveTo>
                  <a:cubicBezTo>
                    <a:pt x="434" y="0"/>
                    <a:pt x="1" y="1101"/>
                    <a:pt x="1" y="2469"/>
                  </a:cubicBezTo>
                  <a:cubicBezTo>
                    <a:pt x="1" y="3836"/>
                    <a:pt x="434" y="4971"/>
                    <a:pt x="901" y="4971"/>
                  </a:cubicBezTo>
                  <a:cubicBezTo>
                    <a:pt x="1368" y="4971"/>
                    <a:pt x="1769" y="3836"/>
                    <a:pt x="1769" y="2469"/>
                  </a:cubicBezTo>
                  <a:cubicBezTo>
                    <a:pt x="1769" y="1101"/>
                    <a:pt x="1368" y="0"/>
                    <a:pt x="9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70"/>
            <p:cNvSpPr/>
            <p:nvPr/>
          </p:nvSpPr>
          <p:spPr>
            <a:xfrm>
              <a:off x="5840125" y="2977425"/>
              <a:ext cx="269375" cy="170875"/>
            </a:xfrm>
            <a:custGeom>
              <a:avLst/>
              <a:gdLst/>
              <a:ahLst/>
              <a:cxnLst/>
              <a:rect l="l" t="t" r="r" b="b"/>
              <a:pathLst>
                <a:path w="10775" h="6835" extrusionOk="0">
                  <a:moveTo>
                    <a:pt x="2690" y="0"/>
                  </a:moveTo>
                  <a:cubicBezTo>
                    <a:pt x="1229" y="0"/>
                    <a:pt x="0" y="1196"/>
                    <a:pt x="0" y="2731"/>
                  </a:cubicBezTo>
                  <a:lnTo>
                    <a:pt x="0" y="4132"/>
                  </a:lnTo>
                  <a:cubicBezTo>
                    <a:pt x="0" y="5633"/>
                    <a:pt x="1201" y="6834"/>
                    <a:pt x="2702" y="6834"/>
                  </a:cubicBezTo>
                  <a:lnTo>
                    <a:pt x="8073" y="6834"/>
                  </a:lnTo>
                  <a:cubicBezTo>
                    <a:pt x="9540" y="6834"/>
                    <a:pt x="10775" y="5633"/>
                    <a:pt x="10775" y="4132"/>
                  </a:cubicBezTo>
                  <a:lnTo>
                    <a:pt x="10775" y="3832"/>
                  </a:lnTo>
                  <a:cubicBezTo>
                    <a:pt x="10775" y="2531"/>
                    <a:pt x="9874" y="1430"/>
                    <a:pt x="8606" y="1164"/>
                  </a:cubicBezTo>
                  <a:lnTo>
                    <a:pt x="3269" y="63"/>
                  </a:lnTo>
                  <a:cubicBezTo>
                    <a:pt x="3074" y="21"/>
                    <a:pt x="2880" y="0"/>
                    <a:pt x="26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70"/>
            <p:cNvSpPr/>
            <p:nvPr/>
          </p:nvSpPr>
          <p:spPr>
            <a:xfrm>
              <a:off x="6493925" y="2672925"/>
              <a:ext cx="208500" cy="417825"/>
            </a:xfrm>
            <a:custGeom>
              <a:avLst/>
              <a:gdLst/>
              <a:ahLst/>
              <a:cxnLst/>
              <a:rect l="l" t="t" r="r" b="b"/>
              <a:pathLst>
                <a:path w="8340" h="16713" extrusionOk="0">
                  <a:moveTo>
                    <a:pt x="0" y="1"/>
                  </a:moveTo>
                  <a:lnTo>
                    <a:pt x="0" y="1"/>
                  </a:lnTo>
                  <a:cubicBezTo>
                    <a:pt x="5504" y="11242"/>
                    <a:pt x="4103" y="16713"/>
                    <a:pt x="4103" y="16713"/>
                  </a:cubicBezTo>
                  <a:lnTo>
                    <a:pt x="8306" y="16713"/>
                  </a:lnTo>
                  <a:cubicBezTo>
                    <a:pt x="8340" y="9841"/>
                    <a:pt x="1968" y="167"/>
                    <a:pt x="1968" y="167"/>
                  </a:cubicBezTo>
                  <a:cubicBezTo>
                    <a:pt x="1968" y="167"/>
                    <a:pt x="1268" y="10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70"/>
            <p:cNvSpPr/>
            <p:nvPr/>
          </p:nvSpPr>
          <p:spPr>
            <a:xfrm>
              <a:off x="6604000" y="3111350"/>
              <a:ext cx="91750" cy="797500"/>
            </a:xfrm>
            <a:custGeom>
              <a:avLst/>
              <a:gdLst/>
              <a:ahLst/>
              <a:cxnLst/>
              <a:rect l="l" t="t" r="r" b="b"/>
              <a:pathLst>
                <a:path w="3670" h="31900" extrusionOk="0">
                  <a:moveTo>
                    <a:pt x="2903" y="1"/>
                  </a:moveTo>
                  <a:cubicBezTo>
                    <a:pt x="2882" y="1"/>
                    <a:pt x="2859" y="4"/>
                    <a:pt x="2836" y="10"/>
                  </a:cubicBezTo>
                  <a:cubicBezTo>
                    <a:pt x="2736" y="43"/>
                    <a:pt x="2669" y="143"/>
                    <a:pt x="2702" y="276"/>
                  </a:cubicBezTo>
                  <a:cubicBezTo>
                    <a:pt x="3269" y="2111"/>
                    <a:pt x="3269" y="4913"/>
                    <a:pt x="2702" y="7448"/>
                  </a:cubicBezTo>
                  <a:cubicBezTo>
                    <a:pt x="2135" y="10083"/>
                    <a:pt x="0" y="27463"/>
                    <a:pt x="0" y="31699"/>
                  </a:cubicBezTo>
                  <a:cubicBezTo>
                    <a:pt x="0" y="31799"/>
                    <a:pt x="101" y="31899"/>
                    <a:pt x="201" y="31899"/>
                  </a:cubicBezTo>
                  <a:cubicBezTo>
                    <a:pt x="301" y="31899"/>
                    <a:pt x="401" y="31799"/>
                    <a:pt x="401" y="31699"/>
                  </a:cubicBezTo>
                  <a:cubicBezTo>
                    <a:pt x="401" y="27496"/>
                    <a:pt x="2536" y="10150"/>
                    <a:pt x="3103" y="7548"/>
                  </a:cubicBezTo>
                  <a:cubicBezTo>
                    <a:pt x="3670" y="4946"/>
                    <a:pt x="3670" y="2044"/>
                    <a:pt x="3103" y="143"/>
                  </a:cubicBezTo>
                  <a:cubicBezTo>
                    <a:pt x="3075" y="61"/>
                    <a:pt x="3003" y="1"/>
                    <a:pt x="2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70"/>
            <p:cNvSpPr/>
            <p:nvPr/>
          </p:nvSpPr>
          <p:spPr>
            <a:xfrm>
              <a:off x="6449725" y="3250000"/>
              <a:ext cx="173475" cy="53400"/>
            </a:xfrm>
            <a:custGeom>
              <a:avLst/>
              <a:gdLst/>
              <a:ahLst/>
              <a:cxnLst/>
              <a:rect l="l" t="t" r="r" b="b"/>
              <a:pathLst>
                <a:path w="6939" h="2136" extrusionOk="0">
                  <a:moveTo>
                    <a:pt x="1101" y="1"/>
                  </a:moveTo>
                  <a:cubicBezTo>
                    <a:pt x="668" y="34"/>
                    <a:pt x="301" y="334"/>
                    <a:pt x="201" y="768"/>
                  </a:cubicBezTo>
                  <a:lnTo>
                    <a:pt x="100" y="1368"/>
                  </a:lnTo>
                  <a:cubicBezTo>
                    <a:pt x="0" y="1769"/>
                    <a:pt x="334" y="2136"/>
                    <a:pt x="734" y="2136"/>
                  </a:cubicBezTo>
                  <a:lnTo>
                    <a:pt x="5838" y="2136"/>
                  </a:lnTo>
                  <a:cubicBezTo>
                    <a:pt x="6272" y="2136"/>
                    <a:pt x="6638" y="1802"/>
                    <a:pt x="6739" y="1368"/>
                  </a:cubicBezTo>
                  <a:lnTo>
                    <a:pt x="6839" y="768"/>
                  </a:lnTo>
                  <a:cubicBezTo>
                    <a:pt x="6939" y="368"/>
                    <a:pt x="6605" y="1"/>
                    <a:pt x="6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70"/>
            <p:cNvSpPr/>
            <p:nvPr/>
          </p:nvSpPr>
          <p:spPr>
            <a:xfrm>
              <a:off x="6742461" y="1590989"/>
              <a:ext cx="286050" cy="285250"/>
            </a:xfrm>
            <a:custGeom>
              <a:avLst/>
              <a:gdLst/>
              <a:ahLst/>
              <a:cxnLst/>
              <a:rect l="l" t="t" r="r" b="b"/>
              <a:pathLst>
                <a:path w="11442" h="11410" extrusionOk="0">
                  <a:moveTo>
                    <a:pt x="0" y="1"/>
                  </a:moveTo>
                  <a:lnTo>
                    <a:pt x="0" y="401"/>
                  </a:lnTo>
                  <a:cubicBezTo>
                    <a:pt x="4003" y="435"/>
                    <a:pt x="7672" y="2603"/>
                    <a:pt x="9640" y="6072"/>
                  </a:cubicBezTo>
                  <a:lnTo>
                    <a:pt x="10007" y="5872"/>
                  </a:lnTo>
                  <a:cubicBezTo>
                    <a:pt x="7972" y="2236"/>
                    <a:pt x="4170" y="1"/>
                    <a:pt x="0" y="1"/>
                  </a:cubicBezTo>
                  <a:close/>
                  <a:moveTo>
                    <a:pt x="10975" y="8140"/>
                  </a:moveTo>
                  <a:lnTo>
                    <a:pt x="10541" y="8274"/>
                  </a:lnTo>
                  <a:cubicBezTo>
                    <a:pt x="10841" y="9308"/>
                    <a:pt x="11008" y="10342"/>
                    <a:pt x="11008" y="11409"/>
                  </a:cubicBezTo>
                  <a:lnTo>
                    <a:pt x="11442" y="11409"/>
                  </a:lnTo>
                  <a:cubicBezTo>
                    <a:pt x="11442" y="10308"/>
                    <a:pt x="11275" y="9208"/>
                    <a:pt x="10975" y="8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70"/>
            <p:cNvSpPr/>
            <p:nvPr/>
          </p:nvSpPr>
          <p:spPr>
            <a:xfrm>
              <a:off x="6493936" y="1627689"/>
              <a:ext cx="497875" cy="653000"/>
            </a:xfrm>
            <a:custGeom>
              <a:avLst/>
              <a:gdLst/>
              <a:ahLst/>
              <a:cxnLst/>
              <a:rect l="l" t="t" r="r" b="b"/>
              <a:pathLst>
                <a:path w="19915" h="26120" extrusionOk="0">
                  <a:moveTo>
                    <a:pt x="9938" y="5328"/>
                  </a:moveTo>
                  <a:cubicBezTo>
                    <a:pt x="12326" y="5328"/>
                    <a:pt x="14611" y="7179"/>
                    <a:pt x="14611" y="9975"/>
                  </a:cubicBezTo>
                  <a:cubicBezTo>
                    <a:pt x="14611" y="12543"/>
                    <a:pt x="12510" y="14645"/>
                    <a:pt x="9941" y="14645"/>
                  </a:cubicBezTo>
                  <a:cubicBezTo>
                    <a:pt x="5805" y="14611"/>
                    <a:pt x="3737" y="9608"/>
                    <a:pt x="6672" y="6706"/>
                  </a:cubicBezTo>
                  <a:cubicBezTo>
                    <a:pt x="7624" y="5754"/>
                    <a:pt x="8792" y="5328"/>
                    <a:pt x="9938" y="5328"/>
                  </a:cubicBezTo>
                  <a:close/>
                  <a:moveTo>
                    <a:pt x="9941" y="1"/>
                  </a:moveTo>
                  <a:cubicBezTo>
                    <a:pt x="4470" y="1"/>
                    <a:pt x="1" y="4437"/>
                    <a:pt x="1" y="9941"/>
                  </a:cubicBezTo>
                  <a:cubicBezTo>
                    <a:pt x="1" y="19548"/>
                    <a:pt x="9941" y="26119"/>
                    <a:pt x="9941" y="26119"/>
                  </a:cubicBezTo>
                  <a:cubicBezTo>
                    <a:pt x="9941" y="26119"/>
                    <a:pt x="19915" y="19515"/>
                    <a:pt x="19915" y="9941"/>
                  </a:cubicBezTo>
                  <a:cubicBezTo>
                    <a:pt x="19915" y="4437"/>
                    <a:pt x="15445" y="1"/>
                    <a:pt x="99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70"/>
            <p:cNvSpPr/>
            <p:nvPr/>
          </p:nvSpPr>
          <p:spPr>
            <a:xfrm>
              <a:off x="6251250" y="4102275"/>
              <a:ext cx="80925" cy="146800"/>
            </a:xfrm>
            <a:custGeom>
              <a:avLst/>
              <a:gdLst/>
              <a:ahLst/>
              <a:cxnLst/>
              <a:rect l="l" t="t" r="r" b="b"/>
              <a:pathLst>
                <a:path w="3237" h="5872" extrusionOk="0">
                  <a:moveTo>
                    <a:pt x="3236" y="1"/>
                  </a:moveTo>
                  <a:lnTo>
                    <a:pt x="734" y="34"/>
                  </a:lnTo>
                  <a:lnTo>
                    <a:pt x="0" y="5872"/>
                  </a:lnTo>
                  <a:lnTo>
                    <a:pt x="2502" y="5838"/>
                  </a:lnTo>
                  <a:lnTo>
                    <a:pt x="3236" y="1"/>
                  </a:ln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70"/>
            <p:cNvSpPr/>
            <p:nvPr/>
          </p:nvSpPr>
          <p:spPr>
            <a:xfrm>
              <a:off x="6513925" y="4087275"/>
              <a:ext cx="98450" cy="156800"/>
            </a:xfrm>
            <a:custGeom>
              <a:avLst/>
              <a:gdLst/>
              <a:ahLst/>
              <a:cxnLst/>
              <a:rect l="l" t="t" r="r" b="b"/>
              <a:pathLst>
                <a:path w="3938" h="6272" extrusionOk="0">
                  <a:moveTo>
                    <a:pt x="2436" y="0"/>
                  </a:moveTo>
                  <a:lnTo>
                    <a:pt x="1" y="768"/>
                  </a:lnTo>
                  <a:lnTo>
                    <a:pt x="1502" y="6272"/>
                  </a:lnTo>
                  <a:lnTo>
                    <a:pt x="3937" y="5538"/>
                  </a:lnTo>
                  <a:lnTo>
                    <a:pt x="2436" y="0"/>
                  </a:ln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70"/>
            <p:cNvSpPr/>
            <p:nvPr/>
          </p:nvSpPr>
          <p:spPr>
            <a:xfrm>
              <a:off x="6538950" y="4194675"/>
              <a:ext cx="208200" cy="116250"/>
            </a:xfrm>
            <a:custGeom>
              <a:avLst/>
              <a:gdLst/>
              <a:ahLst/>
              <a:cxnLst/>
              <a:rect l="l" t="t" r="r" b="b"/>
              <a:pathLst>
                <a:path w="8328" h="4650" extrusionOk="0">
                  <a:moveTo>
                    <a:pt x="7664" y="0"/>
                  </a:moveTo>
                  <a:cubicBezTo>
                    <a:pt x="7645" y="0"/>
                    <a:pt x="7625" y="3"/>
                    <a:pt x="7606" y="8"/>
                  </a:cubicBezTo>
                  <a:cubicBezTo>
                    <a:pt x="6206" y="370"/>
                    <a:pt x="4998" y="557"/>
                    <a:pt x="4133" y="557"/>
                  </a:cubicBezTo>
                  <a:cubicBezTo>
                    <a:pt x="3804" y="557"/>
                    <a:pt x="3524" y="530"/>
                    <a:pt x="3303" y="475"/>
                  </a:cubicBezTo>
                  <a:cubicBezTo>
                    <a:pt x="3252" y="449"/>
                    <a:pt x="3196" y="438"/>
                    <a:pt x="3139" y="438"/>
                  </a:cubicBezTo>
                  <a:cubicBezTo>
                    <a:pt x="3047" y="438"/>
                    <a:pt x="2952" y="467"/>
                    <a:pt x="2869" y="508"/>
                  </a:cubicBezTo>
                  <a:lnTo>
                    <a:pt x="134" y="1909"/>
                  </a:lnTo>
                  <a:cubicBezTo>
                    <a:pt x="67" y="1976"/>
                    <a:pt x="1" y="2076"/>
                    <a:pt x="34" y="2176"/>
                  </a:cubicBezTo>
                  <a:lnTo>
                    <a:pt x="634" y="4377"/>
                  </a:lnTo>
                  <a:cubicBezTo>
                    <a:pt x="659" y="4550"/>
                    <a:pt x="811" y="4650"/>
                    <a:pt x="970" y="4650"/>
                  </a:cubicBezTo>
                  <a:cubicBezTo>
                    <a:pt x="1026" y="4650"/>
                    <a:pt x="1082" y="4637"/>
                    <a:pt x="1135" y="4611"/>
                  </a:cubicBezTo>
                  <a:cubicBezTo>
                    <a:pt x="2002" y="4144"/>
                    <a:pt x="2636" y="3777"/>
                    <a:pt x="3737" y="3177"/>
                  </a:cubicBezTo>
                  <a:cubicBezTo>
                    <a:pt x="4404" y="2843"/>
                    <a:pt x="6505" y="1842"/>
                    <a:pt x="7439" y="1375"/>
                  </a:cubicBezTo>
                  <a:cubicBezTo>
                    <a:pt x="8328" y="899"/>
                    <a:pt x="8039" y="0"/>
                    <a:pt x="76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70"/>
            <p:cNvSpPr/>
            <p:nvPr/>
          </p:nvSpPr>
          <p:spPr>
            <a:xfrm>
              <a:off x="6228725" y="4240725"/>
              <a:ext cx="224350" cy="72575"/>
            </a:xfrm>
            <a:custGeom>
              <a:avLst/>
              <a:gdLst/>
              <a:ahLst/>
              <a:cxnLst/>
              <a:rect l="l" t="t" r="r" b="b"/>
              <a:pathLst>
                <a:path w="8974" h="2903" extrusionOk="0">
                  <a:moveTo>
                    <a:pt x="3470" y="0"/>
                  </a:moveTo>
                  <a:lnTo>
                    <a:pt x="701" y="34"/>
                  </a:lnTo>
                  <a:cubicBezTo>
                    <a:pt x="601" y="34"/>
                    <a:pt x="534" y="134"/>
                    <a:pt x="501" y="234"/>
                  </a:cubicBezTo>
                  <a:lnTo>
                    <a:pt x="34" y="2469"/>
                  </a:lnTo>
                  <a:cubicBezTo>
                    <a:pt x="1" y="2702"/>
                    <a:pt x="168" y="2902"/>
                    <a:pt x="401" y="2902"/>
                  </a:cubicBezTo>
                  <a:cubicBezTo>
                    <a:pt x="1402" y="2869"/>
                    <a:pt x="2836" y="2802"/>
                    <a:pt x="4070" y="2769"/>
                  </a:cubicBezTo>
                  <a:cubicBezTo>
                    <a:pt x="5049" y="2769"/>
                    <a:pt x="5568" y="2784"/>
                    <a:pt x="6309" y="2784"/>
                  </a:cubicBezTo>
                  <a:cubicBezTo>
                    <a:pt x="6680" y="2784"/>
                    <a:pt x="7106" y="2780"/>
                    <a:pt x="7673" y="2769"/>
                  </a:cubicBezTo>
                  <a:cubicBezTo>
                    <a:pt x="8707" y="2769"/>
                    <a:pt x="8974" y="1701"/>
                    <a:pt x="8540" y="1635"/>
                  </a:cubicBezTo>
                  <a:cubicBezTo>
                    <a:pt x="6572" y="1201"/>
                    <a:pt x="5772" y="1201"/>
                    <a:pt x="4070" y="167"/>
                  </a:cubicBezTo>
                  <a:cubicBezTo>
                    <a:pt x="3870" y="67"/>
                    <a:pt x="3670" y="0"/>
                    <a:pt x="3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70"/>
            <p:cNvSpPr/>
            <p:nvPr/>
          </p:nvSpPr>
          <p:spPr>
            <a:xfrm rot="-2475715" flipH="1">
              <a:off x="6289151" y="2493789"/>
              <a:ext cx="322774" cy="293849"/>
            </a:xfrm>
            <a:custGeom>
              <a:avLst/>
              <a:gdLst/>
              <a:ahLst/>
              <a:cxnLst/>
              <a:rect l="l" t="t" r="r" b="b"/>
              <a:pathLst>
                <a:path w="12911" h="11754" extrusionOk="0">
                  <a:moveTo>
                    <a:pt x="3437" y="1"/>
                  </a:moveTo>
                  <a:lnTo>
                    <a:pt x="1" y="1635"/>
                  </a:lnTo>
                  <a:cubicBezTo>
                    <a:pt x="301" y="2336"/>
                    <a:pt x="635" y="2969"/>
                    <a:pt x="968" y="3603"/>
                  </a:cubicBezTo>
                  <a:cubicBezTo>
                    <a:pt x="1302" y="4237"/>
                    <a:pt x="1669" y="4871"/>
                    <a:pt x="2036" y="5471"/>
                  </a:cubicBezTo>
                  <a:cubicBezTo>
                    <a:pt x="2769" y="6705"/>
                    <a:pt x="3603" y="7906"/>
                    <a:pt x="4504" y="9074"/>
                  </a:cubicBezTo>
                  <a:cubicBezTo>
                    <a:pt x="4738" y="9341"/>
                    <a:pt x="4938" y="9608"/>
                    <a:pt x="5205" y="9908"/>
                  </a:cubicBezTo>
                  <a:lnTo>
                    <a:pt x="5571" y="10308"/>
                  </a:lnTo>
                  <a:lnTo>
                    <a:pt x="5672" y="10408"/>
                  </a:lnTo>
                  <a:lnTo>
                    <a:pt x="5805" y="10542"/>
                  </a:lnTo>
                  <a:cubicBezTo>
                    <a:pt x="5872" y="10642"/>
                    <a:pt x="5972" y="10742"/>
                    <a:pt x="6072" y="10842"/>
                  </a:cubicBezTo>
                  <a:cubicBezTo>
                    <a:pt x="6539" y="11242"/>
                    <a:pt x="7073" y="11509"/>
                    <a:pt x="7673" y="11676"/>
                  </a:cubicBezTo>
                  <a:cubicBezTo>
                    <a:pt x="7917" y="11727"/>
                    <a:pt x="8166" y="11754"/>
                    <a:pt x="8414" y="11754"/>
                  </a:cubicBezTo>
                  <a:cubicBezTo>
                    <a:pt x="8811" y="11754"/>
                    <a:pt x="9205" y="11686"/>
                    <a:pt x="9574" y="11542"/>
                  </a:cubicBezTo>
                  <a:cubicBezTo>
                    <a:pt x="10075" y="11375"/>
                    <a:pt x="10508" y="11109"/>
                    <a:pt x="10909" y="10775"/>
                  </a:cubicBezTo>
                  <a:cubicBezTo>
                    <a:pt x="11242" y="10475"/>
                    <a:pt x="11509" y="10175"/>
                    <a:pt x="11776" y="9808"/>
                  </a:cubicBezTo>
                  <a:cubicBezTo>
                    <a:pt x="12009" y="9507"/>
                    <a:pt x="12243" y="9174"/>
                    <a:pt x="12410" y="8807"/>
                  </a:cubicBezTo>
                  <a:cubicBezTo>
                    <a:pt x="12610" y="8473"/>
                    <a:pt x="12777" y="8106"/>
                    <a:pt x="12910" y="7740"/>
                  </a:cubicBezTo>
                  <a:lnTo>
                    <a:pt x="11242" y="6806"/>
                  </a:lnTo>
                  <a:cubicBezTo>
                    <a:pt x="11042" y="7006"/>
                    <a:pt x="10809" y="7273"/>
                    <a:pt x="10575" y="7473"/>
                  </a:cubicBezTo>
                  <a:cubicBezTo>
                    <a:pt x="10375" y="7673"/>
                    <a:pt x="10141" y="7873"/>
                    <a:pt x="9908" y="8073"/>
                  </a:cubicBezTo>
                  <a:cubicBezTo>
                    <a:pt x="9574" y="8373"/>
                    <a:pt x="9141" y="8573"/>
                    <a:pt x="8707" y="8640"/>
                  </a:cubicBezTo>
                  <a:cubicBezTo>
                    <a:pt x="8574" y="8640"/>
                    <a:pt x="8574" y="8607"/>
                    <a:pt x="8574" y="8573"/>
                  </a:cubicBezTo>
                  <a:cubicBezTo>
                    <a:pt x="8540" y="8540"/>
                    <a:pt x="8507" y="8473"/>
                    <a:pt x="8407" y="8340"/>
                  </a:cubicBezTo>
                  <a:lnTo>
                    <a:pt x="7940" y="7706"/>
                  </a:lnTo>
                  <a:cubicBezTo>
                    <a:pt x="7740" y="7439"/>
                    <a:pt x="7573" y="7172"/>
                    <a:pt x="7373" y="6906"/>
                  </a:cubicBezTo>
                  <a:cubicBezTo>
                    <a:pt x="6639" y="5838"/>
                    <a:pt x="5972" y="4671"/>
                    <a:pt x="5305" y="3536"/>
                  </a:cubicBezTo>
                  <a:cubicBezTo>
                    <a:pt x="4671" y="2369"/>
                    <a:pt x="4004" y="1168"/>
                    <a:pt x="3437" y="1"/>
                  </a:cubicBez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70"/>
            <p:cNvSpPr/>
            <p:nvPr/>
          </p:nvSpPr>
          <p:spPr>
            <a:xfrm>
              <a:off x="6281275" y="2285850"/>
              <a:ext cx="239350" cy="264525"/>
            </a:xfrm>
            <a:custGeom>
              <a:avLst/>
              <a:gdLst/>
              <a:ahLst/>
              <a:cxnLst/>
              <a:rect l="l" t="t" r="r" b="b"/>
              <a:pathLst>
                <a:path w="9574" h="10581" extrusionOk="0">
                  <a:moveTo>
                    <a:pt x="3085" y="0"/>
                  </a:moveTo>
                  <a:cubicBezTo>
                    <a:pt x="1989" y="0"/>
                    <a:pt x="1045" y="669"/>
                    <a:pt x="667" y="1974"/>
                  </a:cubicBezTo>
                  <a:cubicBezTo>
                    <a:pt x="0" y="4276"/>
                    <a:pt x="4770" y="10580"/>
                    <a:pt x="4770" y="10580"/>
                  </a:cubicBezTo>
                  <a:lnTo>
                    <a:pt x="9574" y="7478"/>
                  </a:lnTo>
                  <a:cubicBezTo>
                    <a:pt x="8673" y="5476"/>
                    <a:pt x="7539" y="3575"/>
                    <a:pt x="6238" y="1807"/>
                  </a:cubicBezTo>
                  <a:cubicBezTo>
                    <a:pt x="5283" y="594"/>
                    <a:pt x="4117" y="0"/>
                    <a:pt x="3085" y="0"/>
                  </a:cubicBez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70"/>
            <p:cNvSpPr/>
            <p:nvPr/>
          </p:nvSpPr>
          <p:spPr>
            <a:xfrm>
              <a:off x="6281275" y="2285850"/>
              <a:ext cx="239350" cy="264525"/>
            </a:xfrm>
            <a:custGeom>
              <a:avLst/>
              <a:gdLst/>
              <a:ahLst/>
              <a:cxnLst/>
              <a:rect l="l" t="t" r="r" b="b"/>
              <a:pathLst>
                <a:path w="9574" h="10581" extrusionOk="0">
                  <a:moveTo>
                    <a:pt x="3085" y="0"/>
                  </a:moveTo>
                  <a:cubicBezTo>
                    <a:pt x="1989" y="0"/>
                    <a:pt x="1045" y="669"/>
                    <a:pt x="667" y="1974"/>
                  </a:cubicBezTo>
                  <a:cubicBezTo>
                    <a:pt x="0" y="4276"/>
                    <a:pt x="4770" y="10580"/>
                    <a:pt x="4770" y="10580"/>
                  </a:cubicBezTo>
                  <a:lnTo>
                    <a:pt x="9574" y="7478"/>
                  </a:lnTo>
                  <a:cubicBezTo>
                    <a:pt x="8673" y="5476"/>
                    <a:pt x="7539" y="3575"/>
                    <a:pt x="6238" y="1807"/>
                  </a:cubicBezTo>
                  <a:cubicBezTo>
                    <a:pt x="5283" y="594"/>
                    <a:pt x="4117" y="0"/>
                    <a:pt x="30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70"/>
            <p:cNvSpPr/>
            <p:nvPr/>
          </p:nvSpPr>
          <p:spPr>
            <a:xfrm>
              <a:off x="6323800" y="2401450"/>
              <a:ext cx="127625" cy="148925"/>
            </a:xfrm>
            <a:custGeom>
              <a:avLst/>
              <a:gdLst/>
              <a:ahLst/>
              <a:cxnLst/>
              <a:rect l="l" t="t" r="r" b="b"/>
              <a:pathLst>
                <a:path w="5105" h="5957" extrusionOk="0">
                  <a:moveTo>
                    <a:pt x="1649" y="1"/>
                  </a:moveTo>
                  <a:cubicBezTo>
                    <a:pt x="1150" y="1"/>
                    <a:pt x="539" y="524"/>
                    <a:pt x="0" y="1119"/>
                  </a:cubicBezTo>
                  <a:cubicBezTo>
                    <a:pt x="901" y="2821"/>
                    <a:pt x="1935" y="4422"/>
                    <a:pt x="3069" y="5956"/>
                  </a:cubicBezTo>
                  <a:lnTo>
                    <a:pt x="5104" y="4622"/>
                  </a:lnTo>
                  <a:cubicBezTo>
                    <a:pt x="4337" y="2854"/>
                    <a:pt x="2903" y="452"/>
                    <a:pt x="1902" y="52"/>
                  </a:cubicBezTo>
                  <a:cubicBezTo>
                    <a:pt x="1822" y="17"/>
                    <a:pt x="1737" y="1"/>
                    <a:pt x="16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70"/>
            <p:cNvSpPr/>
            <p:nvPr/>
          </p:nvSpPr>
          <p:spPr>
            <a:xfrm rot="-2475715" flipH="1">
              <a:off x="6302332" y="2703029"/>
              <a:ext cx="80900" cy="95075"/>
            </a:xfrm>
            <a:custGeom>
              <a:avLst/>
              <a:gdLst/>
              <a:ahLst/>
              <a:cxnLst/>
              <a:rect l="l" t="t" r="r" b="b"/>
              <a:pathLst>
                <a:path w="3236" h="3803" extrusionOk="0">
                  <a:moveTo>
                    <a:pt x="1735" y="0"/>
                  </a:moveTo>
                  <a:lnTo>
                    <a:pt x="0" y="2836"/>
                  </a:lnTo>
                  <a:lnTo>
                    <a:pt x="1568" y="3803"/>
                  </a:lnTo>
                  <a:cubicBezTo>
                    <a:pt x="2302" y="3569"/>
                    <a:pt x="2869" y="3102"/>
                    <a:pt x="3236" y="2435"/>
                  </a:cubicBezTo>
                  <a:lnTo>
                    <a:pt x="1735" y="0"/>
                  </a:ln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70"/>
            <p:cNvSpPr/>
            <p:nvPr/>
          </p:nvSpPr>
          <p:spPr>
            <a:xfrm rot="-2475715" flipH="1">
              <a:off x="6271053" y="2716146"/>
              <a:ext cx="60900" cy="75875"/>
            </a:xfrm>
            <a:custGeom>
              <a:avLst/>
              <a:gdLst/>
              <a:ahLst/>
              <a:cxnLst/>
              <a:rect l="l" t="t" r="r" b="b"/>
              <a:pathLst>
                <a:path w="2436" h="3035" extrusionOk="0">
                  <a:moveTo>
                    <a:pt x="1779" y="0"/>
                  </a:moveTo>
                  <a:cubicBezTo>
                    <a:pt x="1710" y="0"/>
                    <a:pt x="1639" y="10"/>
                    <a:pt x="1569" y="32"/>
                  </a:cubicBezTo>
                  <a:lnTo>
                    <a:pt x="1" y="599"/>
                  </a:lnTo>
                  <a:lnTo>
                    <a:pt x="1535" y="3034"/>
                  </a:lnTo>
                  <a:lnTo>
                    <a:pt x="2169" y="2267"/>
                  </a:lnTo>
                  <a:cubicBezTo>
                    <a:pt x="2336" y="2033"/>
                    <a:pt x="2436" y="1767"/>
                    <a:pt x="2436" y="1500"/>
                  </a:cubicBezTo>
                  <a:lnTo>
                    <a:pt x="2436" y="632"/>
                  </a:lnTo>
                  <a:cubicBezTo>
                    <a:pt x="2436" y="270"/>
                    <a:pt x="2132" y="0"/>
                    <a:pt x="1779" y="0"/>
                  </a:cubicBez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70"/>
            <p:cNvSpPr/>
            <p:nvPr/>
          </p:nvSpPr>
          <p:spPr>
            <a:xfrm>
              <a:off x="6024425" y="2275975"/>
              <a:ext cx="421150" cy="577100"/>
            </a:xfrm>
            <a:custGeom>
              <a:avLst/>
              <a:gdLst/>
              <a:ahLst/>
              <a:cxnLst/>
              <a:rect l="l" t="t" r="r" b="b"/>
              <a:pathLst>
                <a:path w="16846" h="23084" extrusionOk="0">
                  <a:moveTo>
                    <a:pt x="9907" y="1"/>
                  </a:moveTo>
                  <a:cubicBezTo>
                    <a:pt x="8006" y="34"/>
                    <a:pt x="6071" y="167"/>
                    <a:pt x="4203" y="434"/>
                  </a:cubicBezTo>
                  <a:cubicBezTo>
                    <a:pt x="3836" y="468"/>
                    <a:pt x="3469" y="501"/>
                    <a:pt x="3102" y="568"/>
                  </a:cubicBezTo>
                  <a:lnTo>
                    <a:pt x="2168" y="734"/>
                  </a:lnTo>
                  <a:lnTo>
                    <a:pt x="2135" y="734"/>
                  </a:lnTo>
                  <a:cubicBezTo>
                    <a:pt x="834" y="1001"/>
                    <a:pt x="0" y="2269"/>
                    <a:pt x="334" y="3570"/>
                  </a:cubicBezTo>
                  <a:cubicBezTo>
                    <a:pt x="2369" y="12410"/>
                    <a:pt x="1935" y="21182"/>
                    <a:pt x="2135" y="23084"/>
                  </a:cubicBezTo>
                  <a:lnTo>
                    <a:pt x="15578" y="22083"/>
                  </a:lnTo>
                  <a:cubicBezTo>
                    <a:pt x="16846" y="7706"/>
                    <a:pt x="13810" y="401"/>
                    <a:pt x="13810" y="401"/>
                  </a:cubicBezTo>
                  <a:cubicBezTo>
                    <a:pt x="13810" y="401"/>
                    <a:pt x="12943" y="234"/>
                    <a:pt x="11775" y="134"/>
                  </a:cubicBezTo>
                  <a:cubicBezTo>
                    <a:pt x="11408" y="67"/>
                    <a:pt x="11008" y="34"/>
                    <a:pt x="10608" y="34"/>
                  </a:cubicBezTo>
                  <a:cubicBezTo>
                    <a:pt x="10374" y="34"/>
                    <a:pt x="10141" y="1"/>
                    <a:pt x="9907" y="1"/>
                  </a:cubicBez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70"/>
            <p:cNvSpPr/>
            <p:nvPr/>
          </p:nvSpPr>
          <p:spPr>
            <a:xfrm>
              <a:off x="6024425" y="2275975"/>
              <a:ext cx="421150" cy="577100"/>
            </a:xfrm>
            <a:custGeom>
              <a:avLst/>
              <a:gdLst/>
              <a:ahLst/>
              <a:cxnLst/>
              <a:rect l="l" t="t" r="r" b="b"/>
              <a:pathLst>
                <a:path w="16846" h="23084" extrusionOk="0">
                  <a:moveTo>
                    <a:pt x="9907" y="1"/>
                  </a:moveTo>
                  <a:cubicBezTo>
                    <a:pt x="8006" y="34"/>
                    <a:pt x="6071" y="167"/>
                    <a:pt x="4203" y="434"/>
                  </a:cubicBezTo>
                  <a:cubicBezTo>
                    <a:pt x="3836" y="468"/>
                    <a:pt x="3469" y="501"/>
                    <a:pt x="3102" y="568"/>
                  </a:cubicBezTo>
                  <a:lnTo>
                    <a:pt x="2168" y="734"/>
                  </a:lnTo>
                  <a:lnTo>
                    <a:pt x="2135" y="734"/>
                  </a:lnTo>
                  <a:cubicBezTo>
                    <a:pt x="834" y="1001"/>
                    <a:pt x="0" y="2269"/>
                    <a:pt x="334" y="3570"/>
                  </a:cubicBezTo>
                  <a:cubicBezTo>
                    <a:pt x="2369" y="12410"/>
                    <a:pt x="1935" y="21182"/>
                    <a:pt x="2135" y="23084"/>
                  </a:cubicBezTo>
                  <a:lnTo>
                    <a:pt x="15578" y="22083"/>
                  </a:lnTo>
                  <a:cubicBezTo>
                    <a:pt x="16846" y="7706"/>
                    <a:pt x="13810" y="401"/>
                    <a:pt x="13810" y="401"/>
                  </a:cubicBezTo>
                  <a:cubicBezTo>
                    <a:pt x="13810" y="401"/>
                    <a:pt x="12943" y="234"/>
                    <a:pt x="11775" y="134"/>
                  </a:cubicBezTo>
                  <a:cubicBezTo>
                    <a:pt x="11408" y="67"/>
                    <a:pt x="11008" y="34"/>
                    <a:pt x="10608" y="34"/>
                  </a:cubicBezTo>
                  <a:cubicBezTo>
                    <a:pt x="10374" y="34"/>
                    <a:pt x="10141" y="1"/>
                    <a:pt x="99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70"/>
            <p:cNvSpPr/>
            <p:nvPr/>
          </p:nvSpPr>
          <p:spPr>
            <a:xfrm>
              <a:off x="6050275" y="2411900"/>
              <a:ext cx="50050" cy="149300"/>
            </a:xfrm>
            <a:custGeom>
              <a:avLst/>
              <a:gdLst/>
              <a:ahLst/>
              <a:cxnLst/>
              <a:rect l="l" t="t" r="r" b="b"/>
              <a:pathLst>
                <a:path w="2002" h="5972" extrusionOk="0">
                  <a:moveTo>
                    <a:pt x="1568" y="1"/>
                  </a:moveTo>
                  <a:lnTo>
                    <a:pt x="0" y="1969"/>
                  </a:lnTo>
                  <a:cubicBezTo>
                    <a:pt x="0" y="2002"/>
                    <a:pt x="0" y="2036"/>
                    <a:pt x="0" y="2069"/>
                  </a:cubicBezTo>
                  <a:cubicBezTo>
                    <a:pt x="234" y="3403"/>
                    <a:pt x="401" y="4704"/>
                    <a:pt x="534" y="5972"/>
                  </a:cubicBezTo>
                  <a:cubicBezTo>
                    <a:pt x="2002" y="4171"/>
                    <a:pt x="1802" y="868"/>
                    <a:pt x="15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70"/>
            <p:cNvSpPr/>
            <p:nvPr/>
          </p:nvSpPr>
          <p:spPr>
            <a:xfrm>
              <a:off x="6128650" y="2172700"/>
              <a:ext cx="171000" cy="161000"/>
            </a:xfrm>
            <a:custGeom>
              <a:avLst/>
              <a:gdLst/>
              <a:ahLst/>
              <a:cxnLst/>
              <a:rect l="l" t="t" r="r" b="b"/>
              <a:pathLst>
                <a:path w="6840" h="6440" extrusionOk="0">
                  <a:moveTo>
                    <a:pt x="1166" y="1"/>
                  </a:moveTo>
                  <a:cubicBezTo>
                    <a:pt x="839" y="1"/>
                    <a:pt x="582" y="315"/>
                    <a:pt x="668" y="629"/>
                  </a:cubicBezTo>
                  <a:cubicBezTo>
                    <a:pt x="1002" y="1997"/>
                    <a:pt x="968" y="3498"/>
                    <a:pt x="1" y="4565"/>
                  </a:cubicBezTo>
                  <a:cubicBezTo>
                    <a:pt x="1021" y="5426"/>
                    <a:pt x="2347" y="6440"/>
                    <a:pt x="4356" y="6440"/>
                  </a:cubicBezTo>
                  <a:cubicBezTo>
                    <a:pt x="4448" y="6440"/>
                    <a:pt x="4542" y="6438"/>
                    <a:pt x="4638" y="6433"/>
                  </a:cubicBezTo>
                  <a:cubicBezTo>
                    <a:pt x="6839" y="6367"/>
                    <a:pt x="6339" y="4899"/>
                    <a:pt x="5705" y="4132"/>
                  </a:cubicBezTo>
                  <a:cubicBezTo>
                    <a:pt x="3837" y="3831"/>
                    <a:pt x="3837" y="2631"/>
                    <a:pt x="3837" y="1296"/>
                  </a:cubicBezTo>
                  <a:cubicBezTo>
                    <a:pt x="3837" y="1029"/>
                    <a:pt x="3637" y="763"/>
                    <a:pt x="3370" y="696"/>
                  </a:cubicBezTo>
                  <a:lnTo>
                    <a:pt x="1335" y="29"/>
                  </a:lnTo>
                  <a:cubicBezTo>
                    <a:pt x="1278" y="10"/>
                    <a:pt x="1221" y="1"/>
                    <a:pt x="1166" y="1"/>
                  </a:cubicBez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70"/>
            <p:cNvSpPr/>
            <p:nvPr/>
          </p:nvSpPr>
          <p:spPr>
            <a:xfrm>
              <a:off x="6229575" y="2394400"/>
              <a:ext cx="109250" cy="155125"/>
            </a:xfrm>
            <a:custGeom>
              <a:avLst/>
              <a:gdLst/>
              <a:ahLst/>
              <a:cxnLst/>
              <a:rect l="l" t="t" r="r" b="b"/>
              <a:pathLst>
                <a:path w="4370" h="6205" extrusionOk="0">
                  <a:moveTo>
                    <a:pt x="1868" y="401"/>
                  </a:moveTo>
                  <a:cubicBezTo>
                    <a:pt x="2769" y="401"/>
                    <a:pt x="3669" y="1635"/>
                    <a:pt x="3803" y="3103"/>
                  </a:cubicBezTo>
                  <a:cubicBezTo>
                    <a:pt x="3970" y="3903"/>
                    <a:pt x="3769" y="4737"/>
                    <a:pt x="3302" y="5404"/>
                  </a:cubicBezTo>
                  <a:cubicBezTo>
                    <a:pt x="3102" y="5638"/>
                    <a:pt x="2835" y="5771"/>
                    <a:pt x="2535" y="5771"/>
                  </a:cubicBezTo>
                  <a:cubicBezTo>
                    <a:pt x="1668" y="5771"/>
                    <a:pt x="767" y="4537"/>
                    <a:pt x="601" y="3069"/>
                  </a:cubicBezTo>
                  <a:cubicBezTo>
                    <a:pt x="434" y="2269"/>
                    <a:pt x="634" y="1435"/>
                    <a:pt x="1101" y="768"/>
                  </a:cubicBezTo>
                  <a:cubicBezTo>
                    <a:pt x="1301" y="534"/>
                    <a:pt x="1568" y="401"/>
                    <a:pt x="1868" y="401"/>
                  </a:cubicBezTo>
                  <a:close/>
                  <a:moveTo>
                    <a:pt x="1868" y="0"/>
                  </a:moveTo>
                  <a:cubicBezTo>
                    <a:pt x="1434" y="0"/>
                    <a:pt x="1068" y="167"/>
                    <a:pt x="801" y="501"/>
                  </a:cubicBezTo>
                  <a:cubicBezTo>
                    <a:pt x="234" y="1235"/>
                    <a:pt x="0" y="2202"/>
                    <a:pt x="167" y="3136"/>
                  </a:cubicBezTo>
                  <a:cubicBezTo>
                    <a:pt x="367" y="4837"/>
                    <a:pt x="1401" y="6205"/>
                    <a:pt x="2535" y="6205"/>
                  </a:cubicBezTo>
                  <a:cubicBezTo>
                    <a:pt x="2936" y="6205"/>
                    <a:pt x="3336" y="6005"/>
                    <a:pt x="3603" y="5704"/>
                  </a:cubicBezTo>
                  <a:cubicBezTo>
                    <a:pt x="4170" y="4937"/>
                    <a:pt x="4370" y="4003"/>
                    <a:pt x="4236" y="3069"/>
                  </a:cubicBezTo>
                  <a:cubicBezTo>
                    <a:pt x="4036" y="1335"/>
                    <a:pt x="2969" y="0"/>
                    <a:pt x="18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70"/>
            <p:cNvSpPr/>
            <p:nvPr/>
          </p:nvSpPr>
          <p:spPr>
            <a:xfrm>
              <a:off x="6172850" y="2206750"/>
              <a:ext cx="57575" cy="43400"/>
            </a:xfrm>
            <a:custGeom>
              <a:avLst/>
              <a:gdLst/>
              <a:ahLst/>
              <a:cxnLst/>
              <a:rect l="l" t="t" r="r" b="b"/>
              <a:pathLst>
                <a:path w="2303" h="1736" extrusionOk="0">
                  <a:moveTo>
                    <a:pt x="2069" y="1"/>
                  </a:moveTo>
                  <a:lnTo>
                    <a:pt x="1" y="268"/>
                  </a:lnTo>
                  <a:cubicBezTo>
                    <a:pt x="34" y="368"/>
                    <a:pt x="101" y="468"/>
                    <a:pt x="168" y="535"/>
                  </a:cubicBezTo>
                  <a:cubicBezTo>
                    <a:pt x="535" y="1168"/>
                    <a:pt x="1402" y="1569"/>
                    <a:pt x="2302" y="1736"/>
                  </a:cubicBezTo>
                  <a:cubicBezTo>
                    <a:pt x="2102" y="1168"/>
                    <a:pt x="2036" y="601"/>
                    <a:pt x="20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70"/>
            <p:cNvSpPr/>
            <p:nvPr/>
          </p:nvSpPr>
          <p:spPr>
            <a:xfrm>
              <a:off x="6291275" y="2002450"/>
              <a:ext cx="81725" cy="71425"/>
            </a:xfrm>
            <a:custGeom>
              <a:avLst/>
              <a:gdLst/>
              <a:ahLst/>
              <a:cxnLst/>
              <a:rect l="l" t="t" r="r" b="b"/>
              <a:pathLst>
                <a:path w="3269" h="2857" extrusionOk="0">
                  <a:moveTo>
                    <a:pt x="2803" y="0"/>
                  </a:moveTo>
                  <a:lnTo>
                    <a:pt x="2803" y="0"/>
                  </a:lnTo>
                  <a:cubicBezTo>
                    <a:pt x="2402" y="481"/>
                    <a:pt x="1474" y="577"/>
                    <a:pt x="795" y="577"/>
                  </a:cubicBezTo>
                  <a:cubicBezTo>
                    <a:pt x="342" y="577"/>
                    <a:pt x="1" y="534"/>
                    <a:pt x="1" y="534"/>
                  </a:cubicBezTo>
                  <a:lnTo>
                    <a:pt x="1" y="2836"/>
                  </a:lnTo>
                  <a:cubicBezTo>
                    <a:pt x="78" y="2849"/>
                    <a:pt x="160" y="2856"/>
                    <a:pt x="246" y="2856"/>
                  </a:cubicBezTo>
                  <a:cubicBezTo>
                    <a:pt x="1419" y="2856"/>
                    <a:pt x="3269" y="1617"/>
                    <a:pt x="280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70"/>
            <p:cNvSpPr/>
            <p:nvPr/>
          </p:nvSpPr>
          <p:spPr>
            <a:xfrm>
              <a:off x="6104475" y="2115875"/>
              <a:ext cx="78000" cy="71900"/>
            </a:xfrm>
            <a:custGeom>
              <a:avLst/>
              <a:gdLst/>
              <a:ahLst/>
              <a:cxnLst/>
              <a:rect l="l" t="t" r="r" b="b"/>
              <a:pathLst>
                <a:path w="3120" h="2876" extrusionOk="0">
                  <a:moveTo>
                    <a:pt x="701" y="0"/>
                  </a:moveTo>
                  <a:lnTo>
                    <a:pt x="701" y="0"/>
                  </a:lnTo>
                  <a:cubicBezTo>
                    <a:pt x="701" y="0"/>
                    <a:pt x="834" y="2168"/>
                    <a:pt x="1" y="2769"/>
                  </a:cubicBezTo>
                  <a:cubicBezTo>
                    <a:pt x="209" y="2842"/>
                    <a:pt x="413" y="2876"/>
                    <a:pt x="612" y="2876"/>
                  </a:cubicBezTo>
                  <a:cubicBezTo>
                    <a:pt x="2030" y="2876"/>
                    <a:pt x="3120" y="1158"/>
                    <a:pt x="3003" y="133"/>
                  </a:cubicBezTo>
                  <a:lnTo>
                    <a:pt x="70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70"/>
            <p:cNvSpPr/>
            <p:nvPr/>
          </p:nvSpPr>
          <p:spPr>
            <a:xfrm>
              <a:off x="6122000" y="1987800"/>
              <a:ext cx="201825" cy="245925"/>
            </a:xfrm>
            <a:custGeom>
              <a:avLst/>
              <a:gdLst/>
              <a:ahLst/>
              <a:cxnLst/>
              <a:rect l="l" t="t" r="r" b="b"/>
              <a:pathLst>
                <a:path w="8073" h="9837" extrusionOk="0">
                  <a:moveTo>
                    <a:pt x="3993" y="0"/>
                  </a:moveTo>
                  <a:cubicBezTo>
                    <a:pt x="2360" y="0"/>
                    <a:pt x="818" y="1188"/>
                    <a:pt x="600" y="3022"/>
                  </a:cubicBezTo>
                  <a:cubicBezTo>
                    <a:pt x="300" y="5490"/>
                    <a:pt x="0" y="6924"/>
                    <a:pt x="1001" y="8425"/>
                  </a:cubicBezTo>
                  <a:cubicBezTo>
                    <a:pt x="1651" y="9394"/>
                    <a:pt x="2628" y="9836"/>
                    <a:pt x="3610" y="9836"/>
                  </a:cubicBezTo>
                  <a:cubicBezTo>
                    <a:pt x="4893" y="9836"/>
                    <a:pt x="6186" y="9081"/>
                    <a:pt x="6772" y="7758"/>
                  </a:cubicBezTo>
                  <a:cubicBezTo>
                    <a:pt x="7739" y="5690"/>
                    <a:pt x="8072" y="1987"/>
                    <a:pt x="5838" y="553"/>
                  </a:cubicBezTo>
                  <a:cubicBezTo>
                    <a:pt x="5256" y="174"/>
                    <a:pt x="4618" y="0"/>
                    <a:pt x="3993" y="0"/>
                  </a:cubicBez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70"/>
            <p:cNvSpPr/>
            <p:nvPr/>
          </p:nvSpPr>
          <p:spPr>
            <a:xfrm>
              <a:off x="6053600" y="1934350"/>
              <a:ext cx="285225" cy="194000"/>
            </a:xfrm>
            <a:custGeom>
              <a:avLst/>
              <a:gdLst/>
              <a:ahLst/>
              <a:cxnLst/>
              <a:rect l="l" t="t" r="r" b="b"/>
              <a:pathLst>
                <a:path w="11409" h="7760" extrusionOk="0">
                  <a:moveTo>
                    <a:pt x="3506" y="0"/>
                  </a:moveTo>
                  <a:cubicBezTo>
                    <a:pt x="2418" y="0"/>
                    <a:pt x="1542" y="510"/>
                    <a:pt x="1769" y="2391"/>
                  </a:cubicBezTo>
                  <a:cubicBezTo>
                    <a:pt x="201" y="2491"/>
                    <a:pt x="1" y="4459"/>
                    <a:pt x="3003" y="7661"/>
                  </a:cubicBezTo>
                  <a:cubicBezTo>
                    <a:pt x="3067" y="7729"/>
                    <a:pt x="3143" y="7760"/>
                    <a:pt x="3227" y="7760"/>
                  </a:cubicBezTo>
                  <a:cubicBezTo>
                    <a:pt x="3936" y="7760"/>
                    <a:pt x="5239" y="5590"/>
                    <a:pt x="4971" y="4726"/>
                  </a:cubicBezTo>
                  <a:lnTo>
                    <a:pt x="4971" y="4726"/>
                  </a:lnTo>
                  <a:cubicBezTo>
                    <a:pt x="5084" y="4774"/>
                    <a:pt x="5216" y="4797"/>
                    <a:pt x="5355" y="4797"/>
                  </a:cubicBezTo>
                  <a:cubicBezTo>
                    <a:pt x="5993" y="4797"/>
                    <a:pt x="6788" y="4308"/>
                    <a:pt x="6706" y="3458"/>
                  </a:cubicBezTo>
                  <a:lnTo>
                    <a:pt x="6706" y="3458"/>
                  </a:lnTo>
                  <a:cubicBezTo>
                    <a:pt x="7781" y="4024"/>
                    <a:pt x="9113" y="4516"/>
                    <a:pt x="10073" y="4516"/>
                  </a:cubicBezTo>
                  <a:cubicBezTo>
                    <a:pt x="10810" y="4516"/>
                    <a:pt x="11328" y="4226"/>
                    <a:pt x="11342" y="3458"/>
                  </a:cubicBezTo>
                  <a:cubicBezTo>
                    <a:pt x="11409" y="1657"/>
                    <a:pt x="9674" y="289"/>
                    <a:pt x="8006" y="156"/>
                  </a:cubicBezTo>
                  <a:lnTo>
                    <a:pt x="8006" y="156"/>
                  </a:lnTo>
                  <a:cubicBezTo>
                    <a:pt x="8154" y="550"/>
                    <a:pt x="7902" y="780"/>
                    <a:pt x="7332" y="780"/>
                  </a:cubicBezTo>
                  <a:cubicBezTo>
                    <a:pt x="7129" y="780"/>
                    <a:pt x="6885" y="751"/>
                    <a:pt x="6605" y="690"/>
                  </a:cubicBezTo>
                  <a:cubicBezTo>
                    <a:pt x="6040" y="570"/>
                    <a:pt x="4655" y="0"/>
                    <a:pt x="3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70"/>
            <p:cNvSpPr/>
            <p:nvPr/>
          </p:nvSpPr>
          <p:spPr>
            <a:xfrm>
              <a:off x="6094825" y="2069350"/>
              <a:ext cx="56375" cy="76050"/>
            </a:xfrm>
            <a:custGeom>
              <a:avLst/>
              <a:gdLst/>
              <a:ahLst/>
              <a:cxnLst/>
              <a:rect l="l" t="t" r="r" b="b"/>
              <a:pathLst>
                <a:path w="2255" h="3042" extrusionOk="0">
                  <a:moveTo>
                    <a:pt x="1160" y="1"/>
                  </a:moveTo>
                  <a:cubicBezTo>
                    <a:pt x="522" y="1"/>
                    <a:pt x="0" y="607"/>
                    <a:pt x="120" y="1294"/>
                  </a:cubicBezTo>
                  <a:cubicBezTo>
                    <a:pt x="220" y="1894"/>
                    <a:pt x="553" y="2461"/>
                    <a:pt x="1054" y="2862"/>
                  </a:cubicBezTo>
                  <a:cubicBezTo>
                    <a:pt x="1231" y="2986"/>
                    <a:pt x="1389" y="3042"/>
                    <a:pt x="1528" y="3042"/>
                  </a:cubicBezTo>
                  <a:cubicBezTo>
                    <a:pt x="1910" y="3042"/>
                    <a:pt x="2139" y="2616"/>
                    <a:pt x="2188" y="2028"/>
                  </a:cubicBezTo>
                  <a:cubicBezTo>
                    <a:pt x="2255" y="1327"/>
                    <a:pt x="2188" y="227"/>
                    <a:pt x="1387" y="26"/>
                  </a:cubicBezTo>
                  <a:cubicBezTo>
                    <a:pt x="1310" y="9"/>
                    <a:pt x="1234" y="1"/>
                    <a:pt x="1160" y="1"/>
                  </a:cubicBez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70"/>
            <p:cNvSpPr/>
            <p:nvPr/>
          </p:nvSpPr>
          <p:spPr>
            <a:xfrm>
              <a:off x="6192050" y="2828050"/>
              <a:ext cx="250200" cy="1335975"/>
            </a:xfrm>
            <a:custGeom>
              <a:avLst/>
              <a:gdLst/>
              <a:ahLst/>
              <a:cxnLst/>
              <a:rect l="l" t="t" r="r" b="b"/>
              <a:pathLst>
                <a:path w="10008" h="53439" extrusionOk="0">
                  <a:moveTo>
                    <a:pt x="8840" y="0"/>
                  </a:moveTo>
                  <a:lnTo>
                    <a:pt x="33" y="667"/>
                  </a:lnTo>
                  <a:lnTo>
                    <a:pt x="0" y="667"/>
                  </a:lnTo>
                  <a:cubicBezTo>
                    <a:pt x="0" y="667"/>
                    <a:pt x="2235" y="16045"/>
                    <a:pt x="2235" y="26586"/>
                  </a:cubicBezTo>
                  <a:cubicBezTo>
                    <a:pt x="2235" y="34458"/>
                    <a:pt x="1901" y="53438"/>
                    <a:pt x="1901" y="53438"/>
                  </a:cubicBezTo>
                  <a:lnTo>
                    <a:pt x="6138" y="53372"/>
                  </a:lnTo>
                  <a:cubicBezTo>
                    <a:pt x="6138" y="53372"/>
                    <a:pt x="9807" y="33791"/>
                    <a:pt x="9907" y="25785"/>
                  </a:cubicBezTo>
                  <a:cubicBezTo>
                    <a:pt x="10007" y="18113"/>
                    <a:pt x="8840" y="0"/>
                    <a:pt x="88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70"/>
            <p:cNvSpPr/>
            <p:nvPr/>
          </p:nvSpPr>
          <p:spPr>
            <a:xfrm>
              <a:off x="6277925" y="3315050"/>
              <a:ext cx="150150" cy="594625"/>
            </a:xfrm>
            <a:custGeom>
              <a:avLst/>
              <a:gdLst/>
              <a:ahLst/>
              <a:cxnLst/>
              <a:rect l="l" t="t" r="r" b="b"/>
              <a:pathLst>
                <a:path w="6006" h="23785" extrusionOk="0">
                  <a:moveTo>
                    <a:pt x="1" y="1"/>
                  </a:moveTo>
                  <a:lnTo>
                    <a:pt x="1" y="1"/>
                  </a:lnTo>
                  <a:cubicBezTo>
                    <a:pt x="101" y="534"/>
                    <a:pt x="3403" y="15212"/>
                    <a:pt x="4471" y="23784"/>
                  </a:cubicBezTo>
                  <a:cubicBezTo>
                    <a:pt x="5038" y="20215"/>
                    <a:pt x="5605" y="16212"/>
                    <a:pt x="6005" y="1267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70"/>
            <p:cNvSpPr/>
            <p:nvPr/>
          </p:nvSpPr>
          <p:spPr>
            <a:xfrm>
              <a:off x="6077800" y="2837225"/>
              <a:ext cx="530400" cy="1306775"/>
            </a:xfrm>
            <a:custGeom>
              <a:avLst/>
              <a:gdLst/>
              <a:ahLst/>
              <a:cxnLst/>
              <a:rect l="l" t="t" r="r" b="b"/>
              <a:pathLst>
                <a:path w="21216" h="52271" extrusionOk="0">
                  <a:moveTo>
                    <a:pt x="8673" y="0"/>
                  </a:moveTo>
                  <a:lnTo>
                    <a:pt x="0" y="634"/>
                  </a:lnTo>
                  <a:cubicBezTo>
                    <a:pt x="367" y="7239"/>
                    <a:pt x="9073" y="21015"/>
                    <a:pt x="11275" y="29688"/>
                  </a:cubicBezTo>
                  <a:cubicBezTo>
                    <a:pt x="13210" y="37327"/>
                    <a:pt x="16645" y="52271"/>
                    <a:pt x="16645" y="52271"/>
                  </a:cubicBezTo>
                  <a:lnTo>
                    <a:pt x="21215" y="51570"/>
                  </a:lnTo>
                  <a:cubicBezTo>
                    <a:pt x="21215" y="51570"/>
                    <a:pt x="18547" y="31589"/>
                    <a:pt x="16879" y="23684"/>
                  </a:cubicBezTo>
                  <a:cubicBezTo>
                    <a:pt x="15378" y="16445"/>
                    <a:pt x="8673" y="0"/>
                    <a:pt x="86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70"/>
            <p:cNvSpPr/>
            <p:nvPr/>
          </p:nvSpPr>
          <p:spPr>
            <a:xfrm>
              <a:off x="6463075" y="4088100"/>
              <a:ext cx="159300" cy="80925"/>
            </a:xfrm>
            <a:custGeom>
              <a:avLst/>
              <a:gdLst/>
              <a:ahLst/>
              <a:cxnLst/>
              <a:rect l="l" t="t" r="r" b="b"/>
              <a:pathLst>
                <a:path w="6372" h="3237" extrusionOk="0">
                  <a:moveTo>
                    <a:pt x="6171" y="1"/>
                  </a:moveTo>
                  <a:lnTo>
                    <a:pt x="0" y="1068"/>
                  </a:lnTo>
                  <a:lnTo>
                    <a:pt x="701" y="3236"/>
                  </a:lnTo>
                  <a:lnTo>
                    <a:pt x="6371" y="1902"/>
                  </a:lnTo>
                  <a:lnTo>
                    <a:pt x="61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70"/>
            <p:cNvSpPr/>
            <p:nvPr/>
          </p:nvSpPr>
          <p:spPr>
            <a:xfrm>
              <a:off x="6232075" y="4121475"/>
              <a:ext cx="141775" cy="45050"/>
            </a:xfrm>
            <a:custGeom>
              <a:avLst/>
              <a:gdLst/>
              <a:ahLst/>
              <a:cxnLst/>
              <a:rect l="l" t="t" r="r" b="b"/>
              <a:pathLst>
                <a:path w="5671" h="1802" extrusionOk="0">
                  <a:moveTo>
                    <a:pt x="5671" y="0"/>
                  </a:moveTo>
                  <a:lnTo>
                    <a:pt x="0" y="167"/>
                  </a:lnTo>
                  <a:lnTo>
                    <a:pt x="34" y="1801"/>
                  </a:lnTo>
                  <a:lnTo>
                    <a:pt x="5104" y="1735"/>
                  </a:lnTo>
                  <a:lnTo>
                    <a:pt x="567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70"/>
            <p:cNvSpPr/>
            <p:nvPr/>
          </p:nvSpPr>
          <p:spPr>
            <a:xfrm>
              <a:off x="6222900" y="2087125"/>
              <a:ext cx="13350" cy="18875"/>
            </a:xfrm>
            <a:custGeom>
              <a:avLst/>
              <a:gdLst/>
              <a:ahLst/>
              <a:cxnLst/>
              <a:rect l="l" t="t" r="r" b="b"/>
              <a:pathLst>
                <a:path w="534" h="755" extrusionOk="0">
                  <a:moveTo>
                    <a:pt x="273" y="1"/>
                  </a:moveTo>
                  <a:cubicBezTo>
                    <a:pt x="162" y="1"/>
                    <a:pt x="62" y="147"/>
                    <a:pt x="34" y="316"/>
                  </a:cubicBezTo>
                  <a:cubicBezTo>
                    <a:pt x="0" y="516"/>
                    <a:pt x="67" y="683"/>
                    <a:pt x="200" y="750"/>
                  </a:cubicBezTo>
                  <a:cubicBezTo>
                    <a:pt x="212" y="753"/>
                    <a:pt x="223" y="754"/>
                    <a:pt x="235" y="754"/>
                  </a:cubicBezTo>
                  <a:cubicBezTo>
                    <a:pt x="356" y="754"/>
                    <a:pt x="470" y="599"/>
                    <a:pt x="501" y="416"/>
                  </a:cubicBezTo>
                  <a:cubicBezTo>
                    <a:pt x="534" y="216"/>
                    <a:pt x="467" y="49"/>
                    <a:pt x="334" y="16"/>
                  </a:cubicBezTo>
                  <a:cubicBezTo>
                    <a:pt x="313" y="6"/>
                    <a:pt x="293" y="1"/>
                    <a:pt x="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70"/>
            <p:cNvSpPr/>
            <p:nvPr/>
          </p:nvSpPr>
          <p:spPr>
            <a:xfrm>
              <a:off x="6284600" y="2099900"/>
              <a:ext cx="13375" cy="18625"/>
            </a:xfrm>
            <a:custGeom>
              <a:avLst/>
              <a:gdLst/>
              <a:ahLst/>
              <a:cxnLst/>
              <a:rect l="l" t="t" r="r" b="b"/>
              <a:pathLst>
                <a:path w="535" h="745" extrusionOk="0">
                  <a:moveTo>
                    <a:pt x="300" y="1"/>
                  </a:moveTo>
                  <a:cubicBezTo>
                    <a:pt x="179" y="1"/>
                    <a:pt x="65" y="156"/>
                    <a:pt x="34" y="339"/>
                  </a:cubicBezTo>
                  <a:cubicBezTo>
                    <a:pt x="1" y="539"/>
                    <a:pt x="67" y="706"/>
                    <a:pt x="201" y="739"/>
                  </a:cubicBezTo>
                  <a:cubicBezTo>
                    <a:pt x="215" y="743"/>
                    <a:pt x="228" y="744"/>
                    <a:pt x="242" y="744"/>
                  </a:cubicBezTo>
                  <a:cubicBezTo>
                    <a:pt x="361" y="744"/>
                    <a:pt x="471" y="618"/>
                    <a:pt x="501" y="439"/>
                  </a:cubicBezTo>
                  <a:cubicBezTo>
                    <a:pt x="534" y="239"/>
                    <a:pt x="468" y="39"/>
                    <a:pt x="334" y="5"/>
                  </a:cubicBezTo>
                  <a:cubicBezTo>
                    <a:pt x="323" y="2"/>
                    <a:pt x="311" y="1"/>
                    <a:pt x="3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70"/>
            <p:cNvSpPr/>
            <p:nvPr/>
          </p:nvSpPr>
          <p:spPr>
            <a:xfrm>
              <a:off x="6256250" y="2106700"/>
              <a:ext cx="24200" cy="50050"/>
            </a:xfrm>
            <a:custGeom>
              <a:avLst/>
              <a:gdLst/>
              <a:ahLst/>
              <a:cxnLst/>
              <a:rect l="l" t="t" r="r" b="b"/>
              <a:pathLst>
                <a:path w="968" h="2002" extrusionOk="0">
                  <a:moveTo>
                    <a:pt x="367" y="0"/>
                  </a:moveTo>
                  <a:lnTo>
                    <a:pt x="1" y="1901"/>
                  </a:lnTo>
                  <a:cubicBezTo>
                    <a:pt x="151" y="1968"/>
                    <a:pt x="317" y="2002"/>
                    <a:pt x="484" y="2002"/>
                  </a:cubicBezTo>
                  <a:cubicBezTo>
                    <a:pt x="651" y="2002"/>
                    <a:pt x="818" y="1968"/>
                    <a:pt x="968" y="1901"/>
                  </a:cubicBezTo>
                  <a:cubicBezTo>
                    <a:pt x="701" y="1301"/>
                    <a:pt x="468" y="667"/>
                    <a:pt x="367" y="0"/>
                  </a:cubicBezTo>
                  <a:close/>
                </a:path>
              </a:pathLst>
            </a:custGeom>
            <a:solidFill>
              <a:srgbClr val="A02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70"/>
            <p:cNvSpPr/>
            <p:nvPr/>
          </p:nvSpPr>
          <p:spPr>
            <a:xfrm>
              <a:off x="6217900" y="2148050"/>
              <a:ext cx="35875" cy="22050"/>
            </a:xfrm>
            <a:custGeom>
              <a:avLst/>
              <a:gdLst/>
              <a:ahLst/>
              <a:cxnLst/>
              <a:rect l="l" t="t" r="r" b="b"/>
              <a:pathLst>
                <a:path w="1435" h="882" extrusionOk="0">
                  <a:moveTo>
                    <a:pt x="63" y="0"/>
                  </a:moveTo>
                  <a:cubicBezTo>
                    <a:pt x="53" y="0"/>
                    <a:pt x="43" y="4"/>
                    <a:pt x="33" y="14"/>
                  </a:cubicBezTo>
                  <a:cubicBezTo>
                    <a:pt x="33" y="14"/>
                    <a:pt x="0" y="47"/>
                    <a:pt x="33" y="81"/>
                  </a:cubicBezTo>
                  <a:cubicBezTo>
                    <a:pt x="267" y="481"/>
                    <a:pt x="667" y="748"/>
                    <a:pt x="1101" y="848"/>
                  </a:cubicBezTo>
                  <a:cubicBezTo>
                    <a:pt x="1201" y="881"/>
                    <a:pt x="1301" y="881"/>
                    <a:pt x="1368" y="881"/>
                  </a:cubicBezTo>
                  <a:cubicBezTo>
                    <a:pt x="1434" y="881"/>
                    <a:pt x="1434" y="781"/>
                    <a:pt x="1368" y="781"/>
                  </a:cubicBezTo>
                  <a:cubicBezTo>
                    <a:pt x="867" y="748"/>
                    <a:pt x="400" y="448"/>
                    <a:pt x="134" y="47"/>
                  </a:cubicBezTo>
                  <a:cubicBezTo>
                    <a:pt x="110" y="24"/>
                    <a:pt x="86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70"/>
            <p:cNvSpPr/>
            <p:nvPr/>
          </p:nvSpPr>
          <p:spPr>
            <a:xfrm>
              <a:off x="6215400" y="2059500"/>
              <a:ext cx="29200" cy="13025"/>
            </a:xfrm>
            <a:custGeom>
              <a:avLst/>
              <a:gdLst/>
              <a:ahLst/>
              <a:cxnLst/>
              <a:rect l="l" t="t" r="r" b="b"/>
              <a:pathLst>
                <a:path w="1168" h="521" extrusionOk="0">
                  <a:moveTo>
                    <a:pt x="845" y="0"/>
                  </a:moveTo>
                  <a:cubicBezTo>
                    <a:pt x="546" y="0"/>
                    <a:pt x="247" y="107"/>
                    <a:pt x="33" y="320"/>
                  </a:cubicBezTo>
                  <a:cubicBezTo>
                    <a:pt x="0" y="387"/>
                    <a:pt x="0" y="454"/>
                    <a:pt x="33" y="487"/>
                  </a:cubicBezTo>
                  <a:cubicBezTo>
                    <a:pt x="33" y="520"/>
                    <a:pt x="67" y="520"/>
                    <a:pt x="100" y="520"/>
                  </a:cubicBezTo>
                  <a:lnTo>
                    <a:pt x="200" y="520"/>
                  </a:lnTo>
                  <a:cubicBezTo>
                    <a:pt x="359" y="335"/>
                    <a:pt x="582" y="233"/>
                    <a:pt x="835" y="233"/>
                  </a:cubicBezTo>
                  <a:cubicBezTo>
                    <a:pt x="899" y="233"/>
                    <a:pt x="966" y="240"/>
                    <a:pt x="1034" y="254"/>
                  </a:cubicBezTo>
                  <a:cubicBezTo>
                    <a:pt x="1067" y="254"/>
                    <a:pt x="1134" y="220"/>
                    <a:pt x="1168" y="154"/>
                  </a:cubicBezTo>
                  <a:cubicBezTo>
                    <a:pt x="1168" y="87"/>
                    <a:pt x="1134" y="53"/>
                    <a:pt x="1067" y="20"/>
                  </a:cubicBezTo>
                  <a:cubicBezTo>
                    <a:pt x="994" y="7"/>
                    <a:pt x="919" y="0"/>
                    <a:pt x="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70"/>
            <p:cNvSpPr/>
            <p:nvPr/>
          </p:nvSpPr>
          <p:spPr>
            <a:xfrm>
              <a:off x="6300450" y="2068325"/>
              <a:ext cx="22550" cy="25050"/>
            </a:xfrm>
            <a:custGeom>
              <a:avLst/>
              <a:gdLst/>
              <a:ahLst/>
              <a:cxnLst/>
              <a:rect l="l" t="t" r="r" b="b"/>
              <a:pathLst>
                <a:path w="902" h="1002" extrusionOk="0">
                  <a:moveTo>
                    <a:pt x="167" y="1"/>
                  </a:moveTo>
                  <a:cubicBezTo>
                    <a:pt x="101" y="1"/>
                    <a:pt x="34" y="34"/>
                    <a:pt x="0" y="101"/>
                  </a:cubicBezTo>
                  <a:cubicBezTo>
                    <a:pt x="0" y="167"/>
                    <a:pt x="34" y="234"/>
                    <a:pt x="101" y="234"/>
                  </a:cubicBezTo>
                  <a:cubicBezTo>
                    <a:pt x="367" y="334"/>
                    <a:pt x="568" y="601"/>
                    <a:pt x="634" y="901"/>
                  </a:cubicBezTo>
                  <a:cubicBezTo>
                    <a:pt x="668" y="935"/>
                    <a:pt x="701" y="968"/>
                    <a:pt x="734" y="968"/>
                  </a:cubicBezTo>
                  <a:cubicBezTo>
                    <a:pt x="734" y="1001"/>
                    <a:pt x="768" y="1001"/>
                    <a:pt x="801" y="1001"/>
                  </a:cubicBezTo>
                  <a:cubicBezTo>
                    <a:pt x="868" y="968"/>
                    <a:pt x="901" y="901"/>
                    <a:pt x="868" y="835"/>
                  </a:cubicBezTo>
                  <a:cubicBezTo>
                    <a:pt x="801" y="468"/>
                    <a:pt x="534" y="167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70"/>
            <p:cNvSpPr/>
            <p:nvPr/>
          </p:nvSpPr>
          <p:spPr>
            <a:xfrm>
              <a:off x="6616500" y="4189025"/>
              <a:ext cx="28375" cy="24200"/>
            </a:xfrm>
            <a:custGeom>
              <a:avLst/>
              <a:gdLst/>
              <a:ahLst/>
              <a:cxnLst/>
              <a:rect l="l" t="t" r="r" b="b"/>
              <a:pathLst>
                <a:path w="1135" h="968" extrusionOk="0">
                  <a:moveTo>
                    <a:pt x="868" y="100"/>
                  </a:moveTo>
                  <a:cubicBezTo>
                    <a:pt x="901" y="100"/>
                    <a:pt x="935" y="100"/>
                    <a:pt x="935" y="133"/>
                  </a:cubicBezTo>
                  <a:cubicBezTo>
                    <a:pt x="1002" y="200"/>
                    <a:pt x="1002" y="300"/>
                    <a:pt x="968" y="367"/>
                  </a:cubicBezTo>
                  <a:cubicBezTo>
                    <a:pt x="768" y="601"/>
                    <a:pt x="501" y="767"/>
                    <a:pt x="201" y="801"/>
                  </a:cubicBezTo>
                  <a:cubicBezTo>
                    <a:pt x="401" y="500"/>
                    <a:pt x="701" y="100"/>
                    <a:pt x="868" y="100"/>
                  </a:cubicBezTo>
                  <a:close/>
                  <a:moveTo>
                    <a:pt x="868" y="0"/>
                  </a:moveTo>
                  <a:cubicBezTo>
                    <a:pt x="568" y="0"/>
                    <a:pt x="68" y="801"/>
                    <a:pt x="34" y="901"/>
                  </a:cubicBezTo>
                  <a:cubicBezTo>
                    <a:pt x="1" y="901"/>
                    <a:pt x="1" y="934"/>
                    <a:pt x="34" y="967"/>
                  </a:cubicBezTo>
                  <a:lnTo>
                    <a:pt x="101" y="967"/>
                  </a:lnTo>
                  <a:cubicBezTo>
                    <a:pt x="301" y="901"/>
                    <a:pt x="501" y="834"/>
                    <a:pt x="701" y="734"/>
                  </a:cubicBezTo>
                  <a:cubicBezTo>
                    <a:pt x="868" y="667"/>
                    <a:pt x="1002" y="567"/>
                    <a:pt x="1102" y="434"/>
                  </a:cubicBezTo>
                  <a:cubicBezTo>
                    <a:pt x="1135" y="334"/>
                    <a:pt x="1102" y="200"/>
                    <a:pt x="1068" y="100"/>
                  </a:cubicBezTo>
                  <a:cubicBezTo>
                    <a:pt x="1035" y="33"/>
                    <a:pt x="968" y="0"/>
                    <a:pt x="868" y="0"/>
                  </a:cubicBez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70"/>
            <p:cNvSpPr/>
            <p:nvPr/>
          </p:nvSpPr>
          <p:spPr>
            <a:xfrm>
              <a:off x="6611500" y="4180600"/>
              <a:ext cx="16700" cy="32625"/>
            </a:xfrm>
            <a:custGeom>
              <a:avLst/>
              <a:gdLst/>
              <a:ahLst/>
              <a:cxnLst/>
              <a:rect l="l" t="t" r="r" b="b"/>
              <a:pathLst>
                <a:path w="668" h="1305" extrusionOk="0">
                  <a:moveTo>
                    <a:pt x="390" y="141"/>
                  </a:moveTo>
                  <a:cubicBezTo>
                    <a:pt x="420" y="141"/>
                    <a:pt x="434" y="170"/>
                    <a:pt x="434" y="170"/>
                  </a:cubicBezTo>
                  <a:cubicBezTo>
                    <a:pt x="534" y="304"/>
                    <a:pt x="434" y="804"/>
                    <a:pt x="301" y="1104"/>
                  </a:cubicBezTo>
                  <a:cubicBezTo>
                    <a:pt x="167" y="837"/>
                    <a:pt x="134" y="537"/>
                    <a:pt x="201" y="270"/>
                  </a:cubicBezTo>
                  <a:cubicBezTo>
                    <a:pt x="201" y="204"/>
                    <a:pt x="268" y="170"/>
                    <a:pt x="301" y="170"/>
                  </a:cubicBezTo>
                  <a:lnTo>
                    <a:pt x="334" y="170"/>
                  </a:lnTo>
                  <a:cubicBezTo>
                    <a:pt x="357" y="148"/>
                    <a:pt x="375" y="141"/>
                    <a:pt x="390" y="141"/>
                  </a:cubicBezTo>
                  <a:close/>
                  <a:moveTo>
                    <a:pt x="355" y="0"/>
                  </a:moveTo>
                  <a:cubicBezTo>
                    <a:pt x="323" y="0"/>
                    <a:pt x="293" y="11"/>
                    <a:pt x="268" y="37"/>
                  </a:cubicBezTo>
                  <a:cubicBezTo>
                    <a:pt x="167" y="70"/>
                    <a:pt x="101" y="137"/>
                    <a:pt x="67" y="204"/>
                  </a:cubicBezTo>
                  <a:cubicBezTo>
                    <a:pt x="1" y="571"/>
                    <a:pt x="67" y="938"/>
                    <a:pt x="201" y="1271"/>
                  </a:cubicBezTo>
                  <a:cubicBezTo>
                    <a:pt x="234" y="1271"/>
                    <a:pt x="234" y="1304"/>
                    <a:pt x="268" y="1304"/>
                  </a:cubicBezTo>
                  <a:lnTo>
                    <a:pt x="301" y="1304"/>
                  </a:lnTo>
                  <a:cubicBezTo>
                    <a:pt x="301" y="1304"/>
                    <a:pt x="301" y="1271"/>
                    <a:pt x="334" y="1271"/>
                  </a:cubicBezTo>
                  <a:cubicBezTo>
                    <a:pt x="501" y="1038"/>
                    <a:pt x="668" y="304"/>
                    <a:pt x="501" y="70"/>
                  </a:cubicBezTo>
                  <a:cubicBezTo>
                    <a:pt x="460" y="29"/>
                    <a:pt x="406" y="0"/>
                    <a:pt x="355" y="0"/>
                  </a:cubicBez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70"/>
            <p:cNvSpPr/>
            <p:nvPr/>
          </p:nvSpPr>
          <p:spPr>
            <a:xfrm>
              <a:off x="6320475" y="4235425"/>
              <a:ext cx="39200" cy="16375"/>
            </a:xfrm>
            <a:custGeom>
              <a:avLst/>
              <a:gdLst/>
              <a:ahLst/>
              <a:cxnLst/>
              <a:rect l="l" t="t" r="r" b="b"/>
              <a:pathLst>
                <a:path w="1568" h="655" extrusionOk="0">
                  <a:moveTo>
                    <a:pt x="1401" y="112"/>
                  </a:moveTo>
                  <a:lnTo>
                    <a:pt x="1434" y="146"/>
                  </a:lnTo>
                  <a:cubicBezTo>
                    <a:pt x="1434" y="146"/>
                    <a:pt x="1468" y="179"/>
                    <a:pt x="1468" y="179"/>
                  </a:cubicBezTo>
                  <a:cubicBezTo>
                    <a:pt x="1468" y="279"/>
                    <a:pt x="1434" y="346"/>
                    <a:pt x="1401" y="379"/>
                  </a:cubicBezTo>
                  <a:cubicBezTo>
                    <a:pt x="1172" y="483"/>
                    <a:pt x="929" y="535"/>
                    <a:pt x="690" y="535"/>
                  </a:cubicBezTo>
                  <a:cubicBezTo>
                    <a:pt x="547" y="535"/>
                    <a:pt x="405" y="517"/>
                    <a:pt x="267" y="479"/>
                  </a:cubicBezTo>
                  <a:cubicBezTo>
                    <a:pt x="600" y="279"/>
                    <a:pt x="1001" y="146"/>
                    <a:pt x="1401" y="112"/>
                  </a:cubicBezTo>
                  <a:close/>
                  <a:moveTo>
                    <a:pt x="1282" y="1"/>
                  </a:moveTo>
                  <a:cubicBezTo>
                    <a:pt x="876" y="1"/>
                    <a:pt x="146" y="389"/>
                    <a:pt x="33" y="446"/>
                  </a:cubicBezTo>
                  <a:cubicBezTo>
                    <a:pt x="0" y="479"/>
                    <a:pt x="0" y="546"/>
                    <a:pt x="33" y="546"/>
                  </a:cubicBezTo>
                  <a:lnTo>
                    <a:pt x="67" y="579"/>
                  </a:lnTo>
                  <a:cubicBezTo>
                    <a:pt x="267" y="613"/>
                    <a:pt x="550" y="654"/>
                    <a:pt x="817" y="654"/>
                  </a:cubicBezTo>
                  <a:cubicBezTo>
                    <a:pt x="1084" y="654"/>
                    <a:pt x="1334" y="613"/>
                    <a:pt x="1468" y="479"/>
                  </a:cubicBezTo>
                  <a:cubicBezTo>
                    <a:pt x="1534" y="412"/>
                    <a:pt x="1568" y="312"/>
                    <a:pt x="1568" y="179"/>
                  </a:cubicBezTo>
                  <a:cubicBezTo>
                    <a:pt x="1568" y="112"/>
                    <a:pt x="1534" y="79"/>
                    <a:pt x="1468" y="45"/>
                  </a:cubicBezTo>
                  <a:cubicBezTo>
                    <a:pt x="1421" y="14"/>
                    <a:pt x="1357" y="1"/>
                    <a:pt x="1282" y="1"/>
                  </a:cubicBez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70"/>
            <p:cNvSpPr/>
            <p:nvPr/>
          </p:nvSpPr>
          <p:spPr>
            <a:xfrm>
              <a:off x="6320475" y="4220700"/>
              <a:ext cx="25025" cy="29225"/>
            </a:xfrm>
            <a:custGeom>
              <a:avLst/>
              <a:gdLst/>
              <a:ahLst/>
              <a:cxnLst/>
              <a:rect l="l" t="t" r="r" b="b"/>
              <a:pathLst>
                <a:path w="1001" h="1169" extrusionOk="0">
                  <a:moveTo>
                    <a:pt x="767" y="134"/>
                  </a:moveTo>
                  <a:cubicBezTo>
                    <a:pt x="801" y="167"/>
                    <a:pt x="801" y="167"/>
                    <a:pt x="801" y="201"/>
                  </a:cubicBezTo>
                  <a:cubicBezTo>
                    <a:pt x="834" y="368"/>
                    <a:pt x="434" y="801"/>
                    <a:pt x="133" y="1001"/>
                  </a:cubicBezTo>
                  <a:cubicBezTo>
                    <a:pt x="167" y="701"/>
                    <a:pt x="267" y="434"/>
                    <a:pt x="467" y="201"/>
                  </a:cubicBezTo>
                  <a:cubicBezTo>
                    <a:pt x="534" y="167"/>
                    <a:pt x="600" y="134"/>
                    <a:pt x="701" y="134"/>
                  </a:cubicBezTo>
                  <a:close/>
                  <a:moveTo>
                    <a:pt x="734" y="1"/>
                  </a:moveTo>
                  <a:cubicBezTo>
                    <a:pt x="600" y="1"/>
                    <a:pt x="467" y="34"/>
                    <a:pt x="400" y="134"/>
                  </a:cubicBezTo>
                  <a:cubicBezTo>
                    <a:pt x="167" y="401"/>
                    <a:pt x="33" y="735"/>
                    <a:pt x="33" y="1101"/>
                  </a:cubicBezTo>
                  <a:cubicBezTo>
                    <a:pt x="0" y="1101"/>
                    <a:pt x="33" y="1135"/>
                    <a:pt x="33" y="1135"/>
                  </a:cubicBezTo>
                  <a:cubicBezTo>
                    <a:pt x="67" y="1168"/>
                    <a:pt x="100" y="1168"/>
                    <a:pt x="100" y="1168"/>
                  </a:cubicBezTo>
                  <a:cubicBezTo>
                    <a:pt x="400" y="1001"/>
                    <a:pt x="1001" y="468"/>
                    <a:pt x="934" y="167"/>
                  </a:cubicBezTo>
                  <a:cubicBezTo>
                    <a:pt x="934" y="101"/>
                    <a:pt x="901" y="1"/>
                    <a:pt x="734" y="1"/>
                  </a:cubicBez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70"/>
            <p:cNvSpPr/>
            <p:nvPr/>
          </p:nvSpPr>
          <p:spPr>
            <a:xfrm>
              <a:off x="5931025" y="2336025"/>
              <a:ext cx="201825" cy="515400"/>
            </a:xfrm>
            <a:custGeom>
              <a:avLst/>
              <a:gdLst/>
              <a:ahLst/>
              <a:cxnLst/>
              <a:rect l="l" t="t" r="r" b="b"/>
              <a:pathLst>
                <a:path w="8073" h="20616" extrusionOk="0">
                  <a:moveTo>
                    <a:pt x="4770" y="0"/>
                  </a:moveTo>
                  <a:cubicBezTo>
                    <a:pt x="3836" y="1601"/>
                    <a:pt x="2969" y="3269"/>
                    <a:pt x="2202" y="4971"/>
                  </a:cubicBezTo>
                  <a:cubicBezTo>
                    <a:pt x="1401" y="6705"/>
                    <a:pt x="767" y="8506"/>
                    <a:pt x="300" y="10374"/>
                  </a:cubicBezTo>
                  <a:cubicBezTo>
                    <a:pt x="267" y="10608"/>
                    <a:pt x="200" y="10875"/>
                    <a:pt x="167" y="11108"/>
                  </a:cubicBezTo>
                  <a:cubicBezTo>
                    <a:pt x="134" y="11242"/>
                    <a:pt x="100" y="11308"/>
                    <a:pt x="100" y="11509"/>
                  </a:cubicBezTo>
                  <a:cubicBezTo>
                    <a:pt x="67" y="11675"/>
                    <a:pt x="34" y="11842"/>
                    <a:pt x="34" y="12009"/>
                  </a:cubicBezTo>
                  <a:cubicBezTo>
                    <a:pt x="0" y="12643"/>
                    <a:pt x="100" y="13277"/>
                    <a:pt x="300" y="13910"/>
                  </a:cubicBezTo>
                  <a:cubicBezTo>
                    <a:pt x="634" y="14911"/>
                    <a:pt x="1168" y="15878"/>
                    <a:pt x="1835" y="16712"/>
                  </a:cubicBezTo>
                  <a:cubicBezTo>
                    <a:pt x="3036" y="18247"/>
                    <a:pt x="4470" y="19548"/>
                    <a:pt x="6071" y="20615"/>
                  </a:cubicBezTo>
                  <a:lnTo>
                    <a:pt x="7272" y="19181"/>
                  </a:lnTo>
                  <a:cubicBezTo>
                    <a:pt x="6138" y="17913"/>
                    <a:pt x="5137" y="16546"/>
                    <a:pt x="4270" y="15078"/>
                  </a:cubicBezTo>
                  <a:cubicBezTo>
                    <a:pt x="3903" y="14444"/>
                    <a:pt x="3636" y="13777"/>
                    <a:pt x="3469" y="13043"/>
                  </a:cubicBezTo>
                  <a:cubicBezTo>
                    <a:pt x="3403" y="12810"/>
                    <a:pt x="3403" y="12543"/>
                    <a:pt x="3436" y="12276"/>
                  </a:cubicBezTo>
                  <a:cubicBezTo>
                    <a:pt x="3436" y="12209"/>
                    <a:pt x="3436" y="12176"/>
                    <a:pt x="3469" y="12109"/>
                  </a:cubicBezTo>
                  <a:cubicBezTo>
                    <a:pt x="3469" y="12076"/>
                    <a:pt x="3503" y="11942"/>
                    <a:pt x="3536" y="11842"/>
                  </a:cubicBezTo>
                  <a:cubicBezTo>
                    <a:pt x="3603" y="11642"/>
                    <a:pt x="3636" y="11475"/>
                    <a:pt x="3703" y="11275"/>
                  </a:cubicBezTo>
                  <a:cubicBezTo>
                    <a:pt x="4237" y="9674"/>
                    <a:pt x="4870" y="8073"/>
                    <a:pt x="5638" y="6572"/>
                  </a:cubicBezTo>
                  <a:cubicBezTo>
                    <a:pt x="6405" y="5004"/>
                    <a:pt x="7239" y="3436"/>
                    <a:pt x="8073" y="1968"/>
                  </a:cubicBezTo>
                  <a:lnTo>
                    <a:pt x="4770" y="0"/>
                  </a:ln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70"/>
            <p:cNvSpPr/>
            <p:nvPr/>
          </p:nvSpPr>
          <p:spPr>
            <a:xfrm>
              <a:off x="5952700" y="2294975"/>
              <a:ext cx="222375" cy="222025"/>
            </a:xfrm>
            <a:custGeom>
              <a:avLst/>
              <a:gdLst/>
              <a:ahLst/>
              <a:cxnLst/>
              <a:rect l="l" t="t" r="r" b="b"/>
              <a:pathLst>
                <a:path w="8895" h="8881" extrusionOk="0">
                  <a:moveTo>
                    <a:pt x="5774" y="1"/>
                  </a:moveTo>
                  <a:cubicBezTo>
                    <a:pt x="5403" y="1"/>
                    <a:pt x="5000" y="57"/>
                    <a:pt x="4570" y="175"/>
                  </a:cubicBezTo>
                  <a:cubicBezTo>
                    <a:pt x="2269" y="808"/>
                    <a:pt x="1" y="7346"/>
                    <a:pt x="1" y="7346"/>
                  </a:cubicBezTo>
                  <a:lnTo>
                    <a:pt x="5571" y="8881"/>
                  </a:lnTo>
                  <a:cubicBezTo>
                    <a:pt x="6572" y="7513"/>
                    <a:pt x="7339" y="6012"/>
                    <a:pt x="7906" y="4411"/>
                  </a:cubicBezTo>
                  <a:cubicBezTo>
                    <a:pt x="8895" y="1727"/>
                    <a:pt x="7826" y="1"/>
                    <a:pt x="5774" y="1"/>
                  </a:cubicBez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70"/>
            <p:cNvSpPr/>
            <p:nvPr/>
          </p:nvSpPr>
          <p:spPr>
            <a:xfrm>
              <a:off x="5952700" y="2294975"/>
              <a:ext cx="222375" cy="222025"/>
            </a:xfrm>
            <a:custGeom>
              <a:avLst/>
              <a:gdLst/>
              <a:ahLst/>
              <a:cxnLst/>
              <a:rect l="l" t="t" r="r" b="b"/>
              <a:pathLst>
                <a:path w="8895" h="8881" extrusionOk="0">
                  <a:moveTo>
                    <a:pt x="5774" y="1"/>
                  </a:moveTo>
                  <a:cubicBezTo>
                    <a:pt x="5403" y="1"/>
                    <a:pt x="5000" y="57"/>
                    <a:pt x="4570" y="175"/>
                  </a:cubicBezTo>
                  <a:cubicBezTo>
                    <a:pt x="2269" y="808"/>
                    <a:pt x="1" y="7346"/>
                    <a:pt x="1" y="7346"/>
                  </a:cubicBezTo>
                  <a:lnTo>
                    <a:pt x="5571" y="8881"/>
                  </a:lnTo>
                  <a:cubicBezTo>
                    <a:pt x="6572" y="7513"/>
                    <a:pt x="7339" y="6012"/>
                    <a:pt x="7906" y="4411"/>
                  </a:cubicBezTo>
                  <a:cubicBezTo>
                    <a:pt x="8895" y="1727"/>
                    <a:pt x="7826" y="1"/>
                    <a:pt x="57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70"/>
            <p:cNvSpPr/>
            <p:nvPr/>
          </p:nvSpPr>
          <p:spPr>
            <a:xfrm>
              <a:off x="6067775" y="2804700"/>
              <a:ext cx="82600" cy="76725"/>
            </a:xfrm>
            <a:custGeom>
              <a:avLst/>
              <a:gdLst/>
              <a:ahLst/>
              <a:cxnLst/>
              <a:rect l="l" t="t" r="r" b="b"/>
              <a:pathLst>
                <a:path w="3304" h="3069" extrusionOk="0">
                  <a:moveTo>
                    <a:pt x="735" y="0"/>
                  </a:moveTo>
                  <a:lnTo>
                    <a:pt x="1" y="1334"/>
                  </a:lnTo>
                  <a:cubicBezTo>
                    <a:pt x="1" y="2569"/>
                    <a:pt x="2269" y="3069"/>
                    <a:pt x="2269" y="3069"/>
                  </a:cubicBezTo>
                  <a:lnTo>
                    <a:pt x="3303" y="667"/>
                  </a:lnTo>
                  <a:lnTo>
                    <a:pt x="735" y="0"/>
                  </a:ln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70"/>
            <p:cNvSpPr/>
            <p:nvPr/>
          </p:nvSpPr>
          <p:spPr>
            <a:xfrm>
              <a:off x="6124500" y="2821375"/>
              <a:ext cx="50050" cy="88425"/>
            </a:xfrm>
            <a:custGeom>
              <a:avLst/>
              <a:gdLst/>
              <a:ahLst/>
              <a:cxnLst/>
              <a:rect l="l" t="t" r="r" b="b"/>
              <a:pathLst>
                <a:path w="2002" h="3537" extrusionOk="0">
                  <a:moveTo>
                    <a:pt x="1001" y="0"/>
                  </a:moveTo>
                  <a:lnTo>
                    <a:pt x="0" y="2402"/>
                  </a:lnTo>
                  <a:lnTo>
                    <a:pt x="1234" y="3536"/>
                  </a:lnTo>
                  <a:lnTo>
                    <a:pt x="2002" y="1635"/>
                  </a:lnTo>
                  <a:lnTo>
                    <a:pt x="1001" y="0"/>
                  </a:ln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3" name="Google Shape;1973;p70"/>
          <p:cNvGrpSpPr/>
          <p:nvPr/>
        </p:nvGrpSpPr>
        <p:grpSpPr>
          <a:xfrm>
            <a:off x="2544294" y="2195213"/>
            <a:ext cx="3147839" cy="2453694"/>
            <a:chOff x="2506500" y="2133775"/>
            <a:chExt cx="3226236" cy="2514804"/>
          </a:xfrm>
        </p:grpSpPr>
        <p:sp>
          <p:nvSpPr>
            <p:cNvPr id="1974" name="Google Shape;1974;p70"/>
            <p:cNvSpPr/>
            <p:nvPr/>
          </p:nvSpPr>
          <p:spPr>
            <a:xfrm>
              <a:off x="2506500" y="4486265"/>
              <a:ext cx="2780302" cy="162314"/>
            </a:xfrm>
            <a:custGeom>
              <a:avLst/>
              <a:gdLst/>
              <a:ahLst/>
              <a:cxnLst/>
              <a:rect l="l" t="t" r="r" b="b"/>
              <a:pathLst>
                <a:path w="161716" h="9441" extrusionOk="0">
                  <a:moveTo>
                    <a:pt x="80858" y="1"/>
                  </a:moveTo>
                  <a:cubicBezTo>
                    <a:pt x="36193" y="1"/>
                    <a:pt x="0" y="2136"/>
                    <a:pt x="0" y="4738"/>
                  </a:cubicBezTo>
                  <a:cubicBezTo>
                    <a:pt x="0" y="7339"/>
                    <a:pt x="36193" y="9441"/>
                    <a:pt x="80858" y="9441"/>
                  </a:cubicBezTo>
                  <a:cubicBezTo>
                    <a:pt x="125523" y="9441"/>
                    <a:pt x="161716" y="7339"/>
                    <a:pt x="161716" y="4738"/>
                  </a:cubicBezTo>
                  <a:cubicBezTo>
                    <a:pt x="161716" y="2136"/>
                    <a:pt x="125523" y="1"/>
                    <a:pt x="80858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70"/>
            <p:cNvSpPr/>
            <p:nvPr/>
          </p:nvSpPr>
          <p:spPr>
            <a:xfrm>
              <a:off x="3603676" y="4301343"/>
              <a:ext cx="61367" cy="75473"/>
            </a:xfrm>
            <a:custGeom>
              <a:avLst/>
              <a:gdLst/>
              <a:ahLst/>
              <a:cxnLst/>
              <a:rect l="l" t="t" r="r" b="b"/>
              <a:pathLst>
                <a:path w="3337" h="4104" extrusionOk="0">
                  <a:moveTo>
                    <a:pt x="3169" y="1"/>
                  </a:moveTo>
                  <a:lnTo>
                    <a:pt x="0" y="534"/>
                  </a:lnTo>
                  <a:lnTo>
                    <a:pt x="401" y="3970"/>
                  </a:lnTo>
                  <a:lnTo>
                    <a:pt x="3336" y="4103"/>
                  </a:lnTo>
                  <a:lnTo>
                    <a:pt x="316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70"/>
            <p:cNvSpPr/>
            <p:nvPr/>
          </p:nvSpPr>
          <p:spPr>
            <a:xfrm>
              <a:off x="3163905" y="4279260"/>
              <a:ext cx="723867" cy="141106"/>
            </a:xfrm>
            <a:custGeom>
              <a:avLst/>
              <a:gdLst/>
              <a:ahLst/>
              <a:cxnLst/>
              <a:rect l="l" t="t" r="r" b="b"/>
              <a:pathLst>
                <a:path w="39362" h="7673" extrusionOk="0">
                  <a:moveTo>
                    <a:pt x="0" y="1"/>
                  </a:moveTo>
                  <a:lnTo>
                    <a:pt x="2035" y="4671"/>
                  </a:lnTo>
                  <a:cubicBezTo>
                    <a:pt x="2836" y="6472"/>
                    <a:pt x="4604" y="7673"/>
                    <a:pt x="6605" y="7673"/>
                  </a:cubicBezTo>
                  <a:lnTo>
                    <a:pt x="15144" y="7673"/>
                  </a:lnTo>
                  <a:cubicBezTo>
                    <a:pt x="16245" y="7639"/>
                    <a:pt x="17346" y="7206"/>
                    <a:pt x="18147" y="6405"/>
                  </a:cubicBezTo>
                  <a:lnTo>
                    <a:pt x="34091" y="6405"/>
                  </a:lnTo>
                  <a:cubicBezTo>
                    <a:pt x="35326" y="6405"/>
                    <a:pt x="36493" y="5805"/>
                    <a:pt x="37227" y="4804"/>
                  </a:cubicBezTo>
                  <a:lnTo>
                    <a:pt x="39362" y="18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70"/>
            <p:cNvSpPr/>
            <p:nvPr/>
          </p:nvSpPr>
          <p:spPr>
            <a:xfrm>
              <a:off x="2963942" y="3633406"/>
              <a:ext cx="851475" cy="710387"/>
            </a:xfrm>
            <a:custGeom>
              <a:avLst/>
              <a:gdLst/>
              <a:ahLst/>
              <a:cxnLst/>
              <a:rect l="l" t="t" r="r" b="b"/>
              <a:pathLst>
                <a:path w="46301" h="38629" extrusionOk="0">
                  <a:moveTo>
                    <a:pt x="8807" y="1"/>
                  </a:moveTo>
                  <a:lnTo>
                    <a:pt x="1" y="12710"/>
                  </a:lnTo>
                  <a:lnTo>
                    <a:pt x="13344" y="38628"/>
                  </a:lnTo>
                  <a:lnTo>
                    <a:pt x="45433" y="38628"/>
                  </a:lnTo>
                  <a:lnTo>
                    <a:pt x="46301" y="35292"/>
                  </a:lnTo>
                  <a:lnTo>
                    <a:pt x="46301" y="35292"/>
                  </a:lnTo>
                  <a:cubicBezTo>
                    <a:pt x="46300" y="35292"/>
                    <a:pt x="40606" y="35650"/>
                    <a:pt x="36864" y="35650"/>
                  </a:cubicBezTo>
                  <a:cubicBezTo>
                    <a:pt x="35248" y="35650"/>
                    <a:pt x="33997" y="35584"/>
                    <a:pt x="33725" y="35393"/>
                  </a:cubicBezTo>
                  <a:cubicBezTo>
                    <a:pt x="32824" y="34759"/>
                    <a:pt x="23885" y="18781"/>
                    <a:pt x="23885" y="16546"/>
                  </a:cubicBezTo>
                  <a:cubicBezTo>
                    <a:pt x="23885" y="14277"/>
                    <a:pt x="24885" y="434"/>
                    <a:pt x="24885" y="434"/>
                  </a:cubicBezTo>
                  <a:lnTo>
                    <a:pt x="8807" y="1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70"/>
            <p:cNvSpPr/>
            <p:nvPr/>
          </p:nvSpPr>
          <p:spPr>
            <a:xfrm>
              <a:off x="2963942" y="3633406"/>
              <a:ext cx="851475" cy="710387"/>
            </a:xfrm>
            <a:custGeom>
              <a:avLst/>
              <a:gdLst/>
              <a:ahLst/>
              <a:cxnLst/>
              <a:rect l="l" t="t" r="r" b="b"/>
              <a:pathLst>
                <a:path w="46301" h="38629" extrusionOk="0">
                  <a:moveTo>
                    <a:pt x="8807" y="1"/>
                  </a:moveTo>
                  <a:lnTo>
                    <a:pt x="1" y="12710"/>
                  </a:lnTo>
                  <a:lnTo>
                    <a:pt x="13344" y="38628"/>
                  </a:lnTo>
                  <a:lnTo>
                    <a:pt x="45433" y="38628"/>
                  </a:lnTo>
                  <a:lnTo>
                    <a:pt x="46301" y="35292"/>
                  </a:lnTo>
                  <a:lnTo>
                    <a:pt x="46301" y="35292"/>
                  </a:lnTo>
                  <a:cubicBezTo>
                    <a:pt x="46300" y="35292"/>
                    <a:pt x="40606" y="35650"/>
                    <a:pt x="36864" y="35650"/>
                  </a:cubicBezTo>
                  <a:cubicBezTo>
                    <a:pt x="35248" y="35650"/>
                    <a:pt x="33997" y="35584"/>
                    <a:pt x="33725" y="35393"/>
                  </a:cubicBezTo>
                  <a:cubicBezTo>
                    <a:pt x="32824" y="34759"/>
                    <a:pt x="23885" y="18781"/>
                    <a:pt x="23885" y="16546"/>
                  </a:cubicBezTo>
                  <a:cubicBezTo>
                    <a:pt x="23885" y="14277"/>
                    <a:pt x="24885" y="434"/>
                    <a:pt x="24885" y="434"/>
                  </a:cubicBezTo>
                  <a:lnTo>
                    <a:pt x="880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70"/>
            <p:cNvSpPr/>
            <p:nvPr/>
          </p:nvSpPr>
          <p:spPr>
            <a:xfrm>
              <a:off x="2682413" y="3989145"/>
              <a:ext cx="481579" cy="580940"/>
            </a:xfrm>
            <a:custGeom>
              <a:avLst/>
              <a:gdLst/>
              <a:ahLst/>
              <a:cxnLst/>
              <a:rect l="l" t="t" r="r" b="b"/>
              <a:pathLst>
                <a:path w="26187" h="31590" extrusionOk="0">
                  <a:moveTo>
                    <a:pt x="13110" y="1"/>
                  </a:moveTo>
                  <a:cubicBezTo>
                    <a:pt x="5872" y="1"/>
                    <a:pt x="1" y="7072"/>
                    <a:pt x="1" y="15812"/>
                  </a:cubicBezTo>
                  <a:cubicBezTo>
                    <a:pt x="1" y="24518"/>
                    <a:pt x="5872" y="31590"/>
                    <a:pt x="13110" y="31590"/>
                  </a:cubicBezTo>
                  <a:cubicBezTo>
                    <a:pt x="20349" y="31590"/>
                    <a:pt x="26186" y="24518"/>
                    <a:pt x="26186" y="15812"/>
                  </a:cubicBezTo>
                  <a:cubicBezTo>
                    <a:pt x="26186" y="7072"/>
                    <a:pt x="20349" y="1"/>
                    <a:pt x="13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70"/>
            <p:cNvSpPr/>
            <p:nvPr/>
          </p:nvSpPr>
          <p:spPr>
            <a:xfrm>
              <a:off x="2730882" y="4096490"/>
              <a:ext cx="304281" cy="366237"/>
            </a:xfrm>
            <a:custGeom>
              <a:avLst/>
              <a:gdLst/>
              <a:ahLst/>
              <a:cxnLst/>
              <a:rect l="l" t="t" r="r" b="b"/>
              <a:pathLst>
                <a:path w="16546" h="19915" extrusionOk="0">
                  <a:moveTo>
                    <a:pt x="8273" y="0"/>
                  </a:moveTo>
                  <a:cubicBezTo>
                    <a:pt x="3703" y="0"/>
                    <a:pt x="0" y="4470"/>
                    <a:pt x="0" y="9974"/>
                  </a:cubicBezTo>
                  <a:cubicBezTo>
                    <a:pt x="0" y="15478"/>
                    <a:pt x="3703" y="19914"/>
                    <a:pt x="8273" y="19914"/>
                  </a:cubicBezTo>
                  <a:cubicBezTo>
                    <a:pt x="12843" y="19914"/>
                    <a:pt x="16545" y="15478"/>
                    <a:pt x="16545" y="9974"/>
                  </a:cubicBezTo>
                  <a:cubicBezTo>
                    <a:pt x="16545" y="4470"/>
                    <a:pt x="12843" y="0"/>
                    <a:pt x="82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70"/>
            <p:cNvSpPr/>
            <p:nvPr/>
          </p:nvSpPr>
          <p:spPr>
            <a:xfrm>
              <a:off x="2784849" y="4200746"/>
              <a:ext cx="126394" cy="152766"/>
            </a:xfrm>
            <a:custGeom>
              <a:avLst/>
              <a:gdLst/>
              <a:ahLst/>
              <a:cxnLst/>
              <a:rect l="l" t="t" r="r" b="b"/>
              <a:pathLst>
                <a:path w="6873" h="8307" extrusionOk="0">
                  <a:moveTo>
                    <a:pt x="3436" y="1"/>
                  </a:moveTo>
                  <a:cubicBezTo>
                    <a:pt x="1535" y="1"/>
                    <a:pt x="1" y="1869"/>
                    <a:pt x="1" y="4171"/>
                  </a:cubicBezTo>
                  <a:cubicBezTo>
                    <a:pt x="1" y="6439"/>
                    <a:pt x="1535" y="8307"/>
                    <a:pt x="3436" y="8307"/>
                  </a:cubicBezTo>
                  <a:cubicBezTo>
                    <a:pt x="5338" y="8307"/>
                    <a:pt x="6872" y="6439"/>
                    <a:pt x="6872" y="4171"/>
                  </a:cubicBezTo>
                  <a:cubicBezTo>
                    <a:pt x="6872" y="1869"/>
                    <a:pt x="5338" y="1"/>
                    <a:pt x="3436" y="1"/>
                  </a:cubicBez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70"/>
            <p:cNvSpPr/>
            <p:nvPr/>
          </p:nvSpPr>
          <p:spPr>
            <a:xfrm>
              <a:off x="2784849" y="4200746"/>
              <a:ext cx="126394" cy="152766"/>
            </a:xfrm>
            <a:custGeom>
              <a:avLst/>
              <a:gdLst/>
              <a:ahLst/>
              <a:cxnLst/>
              <a:rect l="l" t="t" r="r" b="b"/>
              <a:pathLst>
                <a:path w="6873" h="8307" extrusionOk="0">
                  <a:moveTo>
                    <a:pt x="3436" y="1"/>
                  </a:moveTo>
                  <a:cubicBezTo>
                    <a:pt x="1535" y="1"/>
                    <a:pt x="1" y="1869"/>
                    <a:pt x="1" y="4171"/>
                  </a:cubicBezTo>
                  <a:cubicBezTo>
                    <a:pt x="1" y="6439"/>
                    <a:pt x="1535" y="8307"/>
                    <a:pt x="3436" y="8307"/>
                  </a:cubicBezTo>
                  <a:cubicBezTo>
                    <a:pt x="5338" y="8307"/>
                    <a:pt x="6872" y="6439"/>
                    <a:pt x="6872" y="4171"/>
                  </a:cubicBezTo>
                  <a:cubicBezTo>
                    <a:pt x="6872" y="1869"/>
                    <a:pt x="5338" y="1"/>
                    <a:pt x="3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70"/>
            <p:cNvSpPr/>
            <p:nvPr/>
          </p:nvSpPr>
          <p:spPr>
            <a:xfrm>
              <a:off x="3616547" y="3741965"/>
              <a:ext cx="671125" cy="609169"/>
            </a:xfrm>
            <a:custGeom>
              <a:avLst/>
              <a:gdLst/>
              <a:ahLst/>
              <a:cxnLst/>
              <a:rect l="l" t="t" r="r" b="b"/>
              <a:pathLst>
                <a:path w="36494" h="33125" extrusionOk="0">
                  <a:moveTo>
                    <a:pt x="27387" y="1"/>
                  </a:moveTo>
                  <a:lnTo>
                    <a:pt x="17914" y="3937"/>
                  </a:lnTo>
                  <a:lnTo>
                    <a:pt x="1" y="33124"/>
                  </a:lnTo>
                  <a:lnTo>
                    <a:pt x="14244" y="33124"/>
                  </a:lnTo>
                  <a:cubicBezTo>
                    <a:pt x="16913" y="33124"/>
                    <a:pt x="19315" y="31357"/>
                    <a:pt x="20149" y="28821"/>
                  </a:cubicBezTo>
                  <a:cubicBezTo>
                    <a:pt x="25419" y="12910"/>
                    <a:pt x="36494" y="4471"/>
                    <a:pt x="36494" y="4471"/>
                  </a:cubicBezTo>
                  <a:lnTo>
                    <a:pt x="273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70"/>
            <p:cNvSpPr/>
            <p:nvPr/>
          </p:nvSpPr>
          <p:spPr>
            <a:xfrm>
              <a:off x="2625375" y="3438979"/>
              <a:ext cx="1670419" cy="912199"/>
            </a:xfrm>
            <a:custGeom>
              <a:avLst/>
              <a:gdLst/>
              <a:ahLst/>
              <a:cxnLst/>
              <a:rect l="l" t="t" r="r" b="b"/>
              <a:pathLst>
                <a:path w="90833" h="49603" extrusionOk="0">
                  <a:moveTo>
                    <a:pt x="68149" y="0"/>
                  </a:moveTo>
                  <a:cubicBezTo>
                    <a:pt x="66148" y="0"/>
                    <a:pt x="64647" y="2002"/>
                    <a:pt x="64947" y="4003"/>
                  </a:cubicBezTo>
                  <a:cubicBezTo>
                    <a:pt x="67616" y="20882"/>
                    <a:pt x="59043" y="38761"/>
                    <a:pt x="55173" y="45633"/>
                  </a:cubicBezTo>
                  <a:cubicBezTo>
                    <a:pt x="54173" y="47534"/>
                    <a:pt x="52205" y="48702"/>
                    <a:pt x="50070" y="48769"/>
                  </a:cubicBezTo>
                  <a:lnTo>
                    <a:pt x="42131" y="48769"/>
                  </a:lnTo>
                  <a:cubicBezTo>
                    <a:pt x="36327" y="47101"/>
                    <a:pt x="31857" y="30856"/>
                    <a:pt x="31857" y="26619"/>
                  </a:cubicBezTo>
                  <a:cubicBezTo>
                    <a:pt x="31857" y="22116"/>
                    <a:pt x="36427" y="11242"/>
                    <a:pt x="36427" y="11242"/>
                  </a:cubicBezTo>
                  <a:lnTo>
                    <a:pt x="13644" y="11242"/>
                  </a:lnTo>
                  <a:lnTo>
                    <a:pt x="13644" y="16646"/>
                  </a:lnTo>
                  <a:cubicBezTo>
                    <a:pt x="13244" y="16712"/>
                    <a:pt x="13444" y="16746"/>
                    <a:pt x="13310" y="16812"/>
                  </a:cubicBezTo>
                  <a:cubicBezTo>
                    <a:pt x="4604" y="20315"/>
                    <a:pt x="1569" y="29255"/>
                    <a:pt x="468" y="34458"/>
                  </a:cubicBezTo>
                  <a:cubicBezTo>
                    <a:pt x="1" y="36727"/>
                    <a:pt x="1068" y="39062"/>
                    <a:pt x="3070" y="40229"/>
                  </a:cubicBezTo>
                  <a:lnTo>
                    <a:pt x="12143" y="45500"/>
                  </a:lnTo>
                  <a:cubicBezTo>
                    <a:pt x="16746" y="48201"/>
                    <a:pt x="21983" y="49602"/>
                    <a:pt x="27320" y="49602"/>
                  </a:cubicBezTo>
                  <a:lnTo>
                    <a:pt x="59043" y="49602"/>
                  </a:lnTo>
                  <a:cubicBezTo>
                    <a:pt x="60777" y="49602"/>
                    <a:pt x="62245" y="48235"/>
                    <a:pt x="62379" y="46500"/>
                  </a:cubicBezTo>
                  <a:cubicBezTo>
                    <a:pt x="63446" y="33758"/>
                    <a:pt x="73720" y="25685"/>
                    <a:pt x="78023" y="22817"/>
                  </a:cubicBezTo>
                  <a:cubicBezTo>
                    <a:pt x="79146" y="22079"/>
                    <a:pt x="80453" y="21681"/>
                    <a:pt x="81797" y="21681"/>
                  </a:cubicBezTo>
                  <a:cubicBezTo>
                    <a:pt x="81851" y="21681"/>
                    <a:pt x="81905" y="21681"/>
                    <a:pt x="81959" y="21682"/>
                  </a:cubicBezTo>
                  <a:lnTo>
                    <a:pt x="89231" y="21682"/>
                  </a:lnTo>
                  <a:cubicBezTo>
                    <a:pt x="90165" y="21682"/>
                    <a:pt x="90832" y="20482"/>
                    <a:pt x="90532" y="19614"/>
                  </a:cubicBezTo>
                  <a:cubicBezTo>
                    <a:pt x="87530" y="10641"/>
                    <a:pt x="78357" y="0"/>
                    <a:pt x="78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70"/>
            <p:cNvSpPr/>
            <p:nvPr/>
          </p:nvSpPr>
          <p:spPr>
            <a:xfrm>
              <a:off x="3514736" y="3237178"/>
              <a:ext cx="601187" cy="139267"/>
            </a:xfrm>
            <a:custGeom>
              <a:avLst/>
              <a:gdLst/>
              <a:ahLst/>
              <a:cxnLst/>
              <a:rect l="l" t="t" r="r" b="b"/>
              <a:pathLst>
                <a:path w="32691" h="7573" extrusionOk="0">
                  <a:moveTo>
                    <a:pt x="1101" y="1"/>
                  </a:moveTo>
                  <a:cubicBezTo>
                    <a:pt x="1" y="1"/>
                    <a:pt x="1" y="1669"/>
                    <a:pt x="1101" y="1669"/>
                  </a:cubicBezTo>
                  <a:lnTo>
                    <a:pt x="12643" y="1669"/>
                  </a:lnTo>
                  <a:cubicBezTo>
                    <a:pt x="12943" y="1669"/>
                    <a:pt x="13243" y="1769"/>
                    <a:pt x="13477" y="1969"/>
                  </a:cubicBezTo>
                  <a:lnTo>
                    <a:pt x="19481" y="6839"/>
                  </a:lnTo>
                  <a:cubicBezTo>
                    <a:pt x="20082" y="7306"/>
                    <a:pt x="20815" y="7573"/>
                    <a:pt x="21583" y="7573"/>
                  </a:cubicBezTo>
                  <a:lnTo>
                    <a:pt x="24518" y="7573"/>
                  </a:lnTo>
                  <a:cubicBezTo>
                    <a:pt x="26153" y="7573"/>
                    <a:pt x="27554" y="6339"/>
                    <a:pt x="27820" y="4704"/>
                  </a:cubicBezTo>
                  <a:lnTo>
                    <a:pt x="28087" y="2836"/>
                  </a:lnTo>
                  <a:cubicBezTo>
                    <a:pt x="28154" y="2169"/>
                    <a:pt x="28721" y="1669"/>
                    <a:pt x="29388" y="1669"/>
                  </a:cubicBezTo>
                  <a:lnTo>
                    <a:pt x="31590" y="1669"/>
                  </a:lnTo>
                  <a:cubicBezTo>
                    <a:pt x="32691" y="1669"/>
                    <a:pt x="32691" y="1"/>
                    <a:pt x="31590" y="1"/>
                  </a:cubicBezTo>
                  <a:lnTo>
                    <a:pt x="29388" y="1"/>
                  </a:lnTo>
                  <a:cubicBezTo>
                    <a:pt x="27921" y="34"/>
                    <a:pt x="26653" y="1102"/>
                    <a:pt x="26419" y="2603"/>
                  </a:cubicBezTo>
                  <a:lnTo>
                    <a:pt x="26153" y="4471"/>
                  </a:lnTo>
                  <a:cubicBezTo>
                    <a:pt x="26053" y="5305"/>
                    <a:pt x="25319" y="5905"/>
                    <a:pt x="24485" y="5905"/>
                  </a:cubicBezTo>
                  <a:lnTo>
                    <a:pt x="21583" y="5905"/>
                  </a:lnTo>
                  <a:cubicBezTo>
                    <a:pt x="21182" y="5905"/>
                    <a:pt x="20815" y="5772"/>
                    <a:pt x="20515" y="5538"/>
                  </a:cubicBezTo>
                  <a:lnTo>
                    <a:pt x="14511" y="668"/>
                  </a:lnTo>
                  <a:cubicBezTo>
                    <a:pt x="13977" y="234"/>
                    <a:pt x="13310" y="1"/>
                    <a:pt x="12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70"/>
            <p:cNvSpPr/>
            <p:nvPr/>
          </p:nvSpPr>
          <p:spPr>
            <a:xfrm>
              <a:off x="3823258" y="3311408"/>
              <a:ext cx="277284" cy="144784"/>
            </a:xfrm>
            <a:custGeom>
              <a:avLst/>
              <a:gdLst/>
              <a:ahLst/>
              <a:cxnLst/>
              <a:rect l="l" t="t" r="r" b="b"/>
              <a:pathLst>
                <a:path w="15078" h="7873" extrusionOk="0">
                  <a:moveTo>
                    <a:pt x="2569" y="0"/>
                  </a:moveTo>
                  <a:cubicBezTo>
                    <a:pt x="2569" y="0"/>
                    <a:pt x="2600" y="1841"/>
                    <a:pt x="942" y="1841"/>
                  </a:cubicBezTo>
                  <a:cubicBezTo>
                    <a:pt x="886" y="1841"/>
                    <a:pt x="828" y="1839"/>
                    <a:pt x="767" y="1835"/>
                  </a:cubicBezTo>
                  <a:lnTo>
                    <a:pt x="167" y="3970"/>
                  </a:lnTo>
                  <a:cubicBezTo>
                    <a:pt x="0" y="4570"/>
                    <a:pt x="67" y="5237"/>
                    <a:pt x="434" y="5771"/>
                  </a:cubicBezTo>
                  <a:lnTo>
                    <a:pt x="1735" y="7872"/>
                  </a:lnTo>
                  <a:lnTo>
                    <a:pt x="13810" y="7872"/>
                  </a:lnTo>
                  <a:lnTo>
                    <a:pt x="14777" y="6071"/>
                  </a:lnTo>
                  <a:cubicBezTo>
                    <a:pt x="15078" y="5471"/>
                    <a:pt x="14978" y="4770"/>
                    <a:pt x="14511" y="4303"/>
                  </a:cubicBezTo>
                  <a:lnTo>
                    <a:pt x="10908" y="600"/>
                  </a:lnTo>
                  <a:cubicBezTo>
                    <a:pt x="10541" y="200"/>
                    <a:pt x="10007" y="0"/>
                    <a:pt x="9474" y="0"/>
                  </a:cubicBez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70"/>
            <p:cNvSpPr/>
            <p:nvPr/>
          </p:nvSpPr>
          <p:spPr>
            <a:xfrm>
              <a:off x="3823258" y="3311408"/>
              <a:ext cx="277284" cy="144784"/>
            </a:xfrm>
            <a:custGeom>
              <a:avLst/>
              <a:gdLst/>
              <a:ahLst/>
              <a:cxnLst/>
              <a:rect l="l" t="t" r="r" b="b"/>
              <a:pathLst>
                <a:path w="15078" h="7873" extrusionOk="0">
                  <a:moveTo>
                    <a:pt x="2569" y="0"/>
                  </a:moveTo>
                  <a:cubicBezTo>
                    <a:pt x="2569" y="0"/>
                    <a:pt x="2600" y="1841"/>
                    <a:pt x="942" y="1841"/>
                  </a:cubicBezTo>
                  <a:cubicBezTo>
                    <a:pt x="886" y="1841"/>
                    <a:pt x="828" y="1839"/>
                    <a:pt x="767" y="1835"/>
                  </a:cubicBezTo>
                  <a:lnTo>
                    <a:pt x="167" y="3970"/>
                  </a:lnTo>
                  <a:cubicBezTo>
                    <a:pt x="0" y="4570"/>
                    <a:pt x="67" y="5237"/>
                    <a:pt x="434" y="5771"/>
                  </a:cubicBezTo>
                  <a:lnTo>
                    <a:pt x="1735" y="7872"/>
                  </a:lnTo>
                  <a:lnTo>
                    <a:pt x="13810" y="7872"/>
                  </a:lnTo>
                  <a:lnTo>
                    <a:pt x="14777" y="6071"/>
                  </a:lnTo>
                  <a:cubicBezTo>
                    <a:pt x="15078" y="5471"/>
                    <a:pt x="14978" y="4770"/>
                    <a:pt x="14511" y="4303"/>
                  </a:cubicBezTo>
                  <a:lnTo>
                    <a:pt x="10908" y="600"/>
                  </a:lnTo>
                  <a:cubicBezTo>
                    <a:pt x="10541" y="200"/>
                    <a:pt x="10007" y="0"/>
                    <a:pt x="9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70"/>
            <p:cNvSpPr/>
            <p:nvPr/>
          </p:nvSpPr>
          <p:spPr>
            <a:xfrm>
              <a:off x="4011545" y="3989145"/>
              <a:ext cx="481579" cy="580940"/>
            </a:xfrm>
            <a:custGeom>
              <a:avLst/>
              <a:gdLst/>
              <a:ahLst/>
              <a:cxnLst/>
              <a:rect l="l" t="t" r="r" b="b"/>
              <a:pathLst>
                <a:path w="26187" h="31590" extrusionOk="0">
                  <a:moveTo>
                    <a:pt x="13110" y="1"/>
                  </a:moveTo>
                  <a:cubicBezTo>
                    <a:pt x="5872" y="1"/>
                    <a:pt x="1" y="7072"/>
                    <a:pt x="1" y="15812"/>
                  </a:cubicBezTo>
                  <a:cubicBezTo>
                    <a:pt x="1" y="24518"/>
                    <a:pt x="5872" y="31590"/>
                    <a:pt x="13110" y="31590"/>
                  </a:cubicBezTo>
                  <a:cubicBezTo>
                    <a:pt x="20315" y="31590"/>
                    <a:pt x="26186" y="24518"/>
                    <a:pt x="26186" y="15812"/>
                  </a:cubicBezTo>
                  <a:cubicBezTo>
                    <a:pt x="26186" y="7072"/>
                    <a:pt x="20315" y="1"/>
                    <a:pt x="13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70"/>
            <p:cNvSpPr/>
            <p:nvPr/>
          </p:nvSpPr>
          <p:spPr>
            <a:xfrm>
              <a:off x="4060014" y="4096490"/>
              <a:ext cx="304281" cy="366237"/>
            </a:xfrm>
            <a:custGeom>
              <a:avLst/>
              <a:gdLst/>
              <a:ahLst/>
              <a:cxnLst/>
              <a:rect l="l" t="t" r="r" b="b"/>
              <a:pathLst>
                <a:path w="16546" h="19915" extrusionOk="0">
                  <a:moveTo>
                    <a:pt x="8273" y="0"/>
                  </a:moveTo>
                  <a:cubicBezTo>
                    <a:pt x="3703" y="0"/>
                    <a:pt x="0" y="4470"/>
                    <a:pt x="0" y="9974"/>
                  </a:cubicBezTo>
                  <a:cubicBezTo>
                    <a:pt x="0" y="15478"/>
                    <a:pt x="3703" y="19914"/>
                    <a:pt x="8273" y="19914"/>
                  </a:cubicBezTo>
                  <a:cubicBezTo>
                    <a:pt x="12843" y="19914"/>
                    <a:pt x="16545" y="15478"/>
                    <a:pt x="16545" y="9974"/>
                  </a:cubicBezTo>
                  <a:cubicBezTo>
                    <a:pt x="16545" y="4470"/>
                    <a:pt x="12843" y="0"/>
                    <a:pt x="82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70"/>
            <p:cNvSpPr/>
            <p:nvPr/>
          </p:nvSpPr>
          <p:spPr>
            <a:xfrm>
              <a:off x="3969842" y="3875677"/>
              <a:ext cx="525126" cy="399982"/>
            </a:xfrm>
            <a:custGeom>
              <a:avLst/>
              <a:gdLst/>
              <a:ahLst/>
              <a:cxnLst/>
              <a:rect l="l" t="t" r="r" b="b"/>
              <a:pathLst>
                <a:path w="28555" h="21750" extrusionOk="0">
                  <a:moveTo>
                    <a:pt x="8874" y="1"/>
                  </a:moveTo>
                  <a:cubicBezTo>
                    <a:pt x="7840" y="1"/>
                    <a:pt x="6805" y="334"/>
                    <a:pt x="5972" y="968"/>
                  </a:cubicBezTo>
                  <a:lnTo>
                    <a:pt x="3670" y="2703"/>
                  </a:lnTo>
                  <a:lnTo>
                    <a:pt x="4737" y="6405"/>
                  </a:lnTo>
                  <a:cubicBezTo>
                    <a:pt x="4437" y="6739"/>
                    <a:pt x="4170" y="7072"/>
                    <a:pt x="3870" y="7439"/>
                  </a:cubicBezTo>
                  <a:cubicBezTo>
                    <a:pt x="1969" y="9841"/>
                    <a:pt x="668" y="12643"/>
                    <a:pt x="67" y="15679"/>
                  </a:cubicBezTo>
                  <a:cubicBezTo>
                    <a:pt x="1" y="16212"/>
                    <a:pt x="401" y="16679"/>
                    <a:pt x="935" y="16679"/>
                  </a:cubicBezTo>
                  <a:lnTo>
                    <a:pt x="1635" y="16679"/>
                  </a:lnTo>
                  <a:cubicBezTo>
                    <a:pt x="2002" y="16679"/>
                    <a:pt x="2336" y="16479"/>
                    <a:pt x="2469" y="16112"/>
                  </a:cubicBezTo>
                  <a:cubicBezTo>
                    <a:pt x="3069" y="14511"/>
                    <a:pt x="4037" y="13043"/>
                    <a:pt x="5304" y="11876"/>
                  </a:cubicBezTo>
                  <a:lnTo>
                    <a:pt x="9074" y="21750"/>
                  </a:lnTo>
                  <a:lnTo>
                    <a:pt x="12143" y="20482"/>
                  </a:lnTo>
                  <a:lnTo>
                    <a:pt x="11075" y="8140"/>
                  </a:lnTo>
                  <a:cubicBezTo>
                    <a:pt x="11075" y="8140"/>
                    <a:pt x="12257" y="7809"/>
                    <a:pt x="13968" y="7809"/>
                  </a:cubicBezTo>
                  <a:cubicBezTo>
                    <a:pt x="16434" y="7809"/>
                    <a:pt x="20000" y="8495"/>
                    <a:pt x="22717" y="11842"/>
                  </a:cubicBezTo>
                  <a:cubicBezTo>
                    <a:pt x="23251" y="12543"/>
                    <a:pt x="24084" y="12910"/>
                    <a:pt x="24918" y="12943"/>
                  </a:cubicBezTo>
                  <a:lnTo>
                    <a:pt x="27620" y="12943"/>
                  </a:lnTo>
                  <a:cubicBezTo>
                    <a:pt x="28187" y="12910"/>
                    <a:pt x="28554" y="12276"/>
                    <a:pt x="28254" y="11776"/>
                  </a:cubicBezTo>
                  <a:cubicBezTo>
                    <a:pt x="26886" y="9441"/>
                    <a:pt x="23184" y="4370"/>
                    <a:pt x="16546" y="2869"/>
                  </a:cubicBezTo>
                  <a:cubicBezTo>
                    <a:pt x="15594" y="2645"/>
                    <a:pt x="14621" y="2536"/>
                    <a:pt x="13650" y="2536"/>
                  </a:cubicBezTo>
                  <a:cubicBezTo>
                    <a:pt x="12886" y="2536"/>
                    <a:pt x="12124" y="2604"/>
                    <a:pt x="11375" y="2736"/>
                  </a:cubicBezTo>
                  <a:lnTo>
                    <a:pt x="11342" y="2636"/>
                  </a:lnTo>
                  <a:lnTo>
                    <a:pt x="11375" y="2603"/>
                  </a:lnTo>
                  <a:lnTo>
                    <a:pt x="11309" y="2603"/>
                  </a:lnTo>
                  <a:lnTo>
                    <a:pt x="10175" y="1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70"/>
            <p:cNvSpPr/>
            <p:nvPr/>
          </p:nvSpPr>
          <p:spPr>
            <a:xfrm>
              <a:off x="3969842" y="3875677"/>
              <a:ext cx="525126" cy="399982"/>
            </a:xfrm>
            <a:custGeom>
              <a:avLst/>
              <a:gdLst/>
              <a:ahLst/>
              <a:cxnLst/>
              <a:rect l="l" t="t" r="r" b="b"/>
              <a:pathLst>
                <a:path w="28555" h="21750" extrusionOk="0">
                  <a:moveTo>
                    <a:pt x="8874" y="1"/>
                  </a:moveTo>
                  <a:cubicBezTo>
                    <a:pt x="7840" y="1"/>
                    <a:pt x="6805" y="334"/>
                    <a:pt x="5972" y="968"/>
                  </a:cubicBezTo>
                  <a:lnTo>
                    <a:pt x="3670" y="2703"/>
                  </a:lnTo>
                  <a:lnTo>
                    <a:pt x="4737" y="6405"/>
                  </a:lnTo>
                  <a:cubicBezTo>
                    <a:pt x="4437" y="6739"/>
                    <a:pt x="4170" y="7072"/>
                    <a:pt x="3870" y="7439"/>
                  </a:cubicBezTo>
                  <a:cubicBezTo>
                    <a:pt x="1969" y="9841"/>
                    <a:pt x="668" y="12643"/>
                    <a:pt x="67" y="15679"/>
                  </a:cubicBezTo>
                  <a:cubicBezTo>
                    <a:pt x="1" y="16212"/>
                    <a:pt x="401" y="16679"/>
                    <a:pt x="935" y="16679"/>
                  </a:cubicBezTo>
                  <a:lnTo>
                    <a:pt x="1635" y="16679"/>
                  </a:lnTo>
                  <a:cubicBezTo>
                    <a:pt x="2002" y="16679"/>
                    <a:pt x="2336" y="16479"/>
                    <a:pt x="2469" y="16112"/>
                  </a:cubicBezTo>
                  <a:cubicBezTo>
                    <a:pt x="3069" y="14511"/>
                    <a:pt x="4037" y="13043"/>
                    <a:pt x="5304" y="11876"/>
                  </a:cubicBezTo>
                  <a:lnTo>
                    <a:pt x="9074" y="21750"/>
                  </a:lnTo>
                  <a:lnTo>
                    <a:pt x="12143" y="20482"/>
                  </a:lnTo>
                  <a:lnTo>
                    <a:pt x="11075" y="8140"/>
                  </a:lnTo>
                  <a:cubicBezTo>
                    <a:pt x="11075" y="8140"/>
                    <a:pt x="12257" y="7809"/>
                    <a:pt x="13968" y="7809"/>
                  </a:cubicBezTo>
                  <a:cubicBezTo>
                    <a:pt x="16434" y="7809"/>
                    <a:pt x="20000" y="8495"/>
                    <a:pt x="22717" y="11842"/>
                  </a:cubicBezTo>
                  <a:cubicBezTo>
                    <a:pt x="23251" y="12543"/>
                    <a:pt x="24084" y="12910"/>
                    <a:pt x="24918" y="12943"/>
                  </a:cubicBezTo>
                  <a:lnTo>
                    <a:pt x="27620" y="12943"/>
                  </a:lnTo>
                  <a:cubicBezTo>
                    <a:pt x="28187" y="12910"/>
                    <a:pt x="28554" y="12276"/>
                    <a:pt x="28254" y="11776"/>
                  </a:cubicBezTo>
                  <a:cubicBezTo>
                    <a:pt x="26886" y="9441"/>
                    <a:pt x="23184" y="4370"/>
                    <a:pt x="16546" y="2869"/>
                  </a:cubicBezTo>
                  <a:cubicBezTo>
                    <a:pt x="15594" y="2645"/>
                    <a:pt x="14621" y="2536"/>
                    <a:pt x="13650" y="2536"/>
                  </a:cubicBezTo>
                  <a:cubicBezTo>
                    <a:pt x="12886" y="2536"/>
                    <a:pt x="12124" y="2604"/>
                    <a:pt x="11375" y="2736"/>
                  </a:cubicBezTo>
                  <a:lnTo>
                    <a:pt x="11342" y="2636"/>
                  </a:lnTo>
                  <a:lnTo>
                    <a:pt x="11375" y="2603"/>
                  </a:lnTo>
                  <a:lnTo>
                    <a:pt x="11309" y="2603"/>
                  </a:lnTo>
                  <a:lnTo>
                    <a:pt x="101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70"/>
            <p:cNvSpPr/>
            <p:nvPr/>
          </p:nvSpPr>
          <p:spPr>
            <a:xfrm>
              <a:off x="4113981" y="4200746"/>
              <a:ext cx="126394" cy="152766"/>
            </a:xfrm>
            <a:custGeom>
              <a:avLst/>
              <a:gdLst/>
              <a:ahLst/>
              <a:cxnLst/>
              <a:rect l="l" t="t" r="r" b="b"/>
              <a:pathLst>
                <a:path w="6873" h="8307" extrusionOk="0">
                  <a:moveTo>
                    <a:pt x="3436" y="1"/>
                  </a:moveTo>
                  <a:cubicBezTo>
                    <a:pt x="1535" y="1"/>
                    <a:pt x="1" y="1869"/>
                    <a:pt x="1" y="4171"/>
                  </a:cubicBezTo>
                  <a:cubicBezTo>
                    <a:pt x="1" y="6439"/>
                    <a:pt x="1535" y="8307"/>
                    <a:pt x="3436" y="8307"/>
                  </a:cubicBezTo>
                  <a:cubicBezTo>
                    <a:pt x="5338" y="8307"/>
                    <a:pt x="6872" y="6439"/>
                    <a:pt x="6872" y="4171"/>
                  </a:cubicBezTo>
                  <a:cubicBezTo>
                    <a:pt x="6872" y="1869"/>
                    <a:pt x="5338" y="1"/>
                    <a:pt x="3436" y="1"/>
                  </a:cubicBez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70"/>
            <p:cNvSpPr/>
            <p:nvPr/>
          </p:nvSpPr>
          <p:spPr>
            <a:xfrm>
              <a:off x="4113981" y="4200746"/>
              <a:ext cx="126394" cy="152766"/>
            </a:xfrm>
            <a:custGeom>
              <a:avLst/>
              <a:gdLst/>
              <a:ahLst/>
              <a:cxnLst/>
              <a:rect l="l" t="t" r="r" b="b"/>
              <a:pathLst>
                <a:path w="6873" h="8307" extrusionOk="0">
                  <a:moveTo>
                    <a:pt x="3436" y="1"/>
                  </a:moveTo>
                  <a:cubicBezTo>
                    <a:pt x="1535" y="1"/>
                    <a:pt x="1" y="1869"/>
                    <a:pt x="1" y="4171"/>
                  </a:cubicBezTo>
                  <a:cubicBezTo>
                    <a:pt x="1" y="6439"/>
                    <a:pt x="1535" y="8307"/>
                    <a:pt x="3436" y="8307"/>
                  </a:cubicBezTo>
                  <a:cubicBezTo>
                    <a:pt x="5338" y="8307"/>
                    <a:pt x="6872" y="6439"/>
                    <a:pt x="6872" y="4171"/>
                  </a:cubicBezTo>
                  <a:cubicBezTo>
                    <a:pt x="6872" y="1869"/>
                    <a:pt x="5338" y="1"/>
                    <a:pt x="3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70"/>
            <p:cNvSpPr/>
            <p:nvPr/>
          </p:nvSpPr>
          <p:spPr>
            <a:xfrm>
              <a:off x="3949597" y="3437287"/>
              <a:ext cx="305053" cy="279602"/>
            </a:xfrm>
            <a:custGeom>
              <a:avLst/>
              <a:gdLst/>
              <a:ahLst/>
              <a:cxnLst/>
              <a:rect l="l" t="t" r="r" b="b"/>
              <a:pathLst>
                <a:path w="16588" h="15204" extrusionOk="0">
                  <a:moveTo>
                    <a:pt x="6639" y="0"/>
                  </a:moveTo>
                  <a:cubicBezTo>
                    <a:pt x="2948" y="0"/>
                    <a:pt x="1" y="1493"/>
                    <a:pt x="1" y="1493"/>
                  </a:cubicBezTo>
                  <a:cubicBezTo>
                    <a:pt x="1" y="1493"/>
                    <a:pt x="2169" y="15103"/>
                    <a:pt x="9307" y="15203"/>
                  </a:cubicBezTo>
                  <a:cubicBezTo>
                    <a:pt x="9334" y="15204"/>
                    <a:pt x="9360" y="15204"/>
                    <a:pt x="9385" y="15204"/>
                  </a:cubicBezTo>
                  <a:cubicBezTo>
                    <a:pt x="16017" y="15204"/>
                    <a:pt x="16588" y="2486"/>
                    <a:pt x="10241" y="526"/>
                  </a:cubicBezTo>
                  <a:cubicBezTo>
                    <a:pt x="9013" y="145"/>
                    <a:pt x="7790" y="0"/>
                    <a:pt x="6639" y="0"/>
                  </a:cubicBez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70"/>
            <p:cNvSpPr/>
            <p:nvPr/>
          </p:nvSpPr>
          <p:spPr>
            <a:xfrm>
              <a:off x="3949597" y="3437287"/>
              <a:ext cx="305053" cy="279602"/>
            </a:xfrm>
            <a:custGeom>
              <a:avLst/>
              <a:gdLst/>
              <a:ahLst/>
              <a:cxnLst/>
              <a:rect l="l" t="t" r="r" b="b"/>
              <a:pathLst>
                <a:path w="16588" h="15204" extrusionOk="0">
                  <a:moveTo>
                    <a:pt x="6639" y="0"/>
                  </a:moveTo>
                  <a:cubicBezTo>
                    <a:pt x="2948" y="0"/>
                    <a:pt x="1" y="1493"/>
                    <a:pt x="1" y="1493"/>
                  </a:cubicBezTo>
                  <a:cubicBezTo>
                    <a:pt x="1" y="1493"/>
                    <a:pt x="2169" y="15103"/>
                    <a:pt x="9307" y="15203"/>
                  </a:cubicBezTo>
                  <a:cubicBezTo>
                    <a:pt x="9334" y="15204"/>
                    <a:pt x="9360" y="15204"/>
                    <a:pt x="9385" y="15204"/>
                  </a:cubicBezTo>
                  <a:cubicBezTo>
                    <a:pt x="16017" y="15204"/>
                    <a:pt x="16588" y="2486"/>
                    <a:pt x="10241" y="526"/>
                  </a:cubicBezTo>
                  <a:cubicBezTo>
                    <a:pt x="9013" y="145"/>
                    <a:pt x="7790" y="0"/>
                    <a:pt x="6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70"/>
            <p:cNvSpPr/>
            <p:nvPr/>
          </p:nvSpPr>
          <p:spPr>
            <a:xfrm>
              <a:off x="4026880" y="3464739"/>
              <a:ext cx="187744" cy="230059"/>
            </a:xfrm>
            <a:custGeom>
              <a:avLst/>
              <a:gdLst/>
              <a:ahLst/>
              <a:cxnLst/>
              <a:rect l="l" t="t" r="r" b="b"/>
              <a:pathLst>
                <a:path w="10209" h="12510" extrusionOk="0">
                  <a:moveTo>
                    <a:pt x="4804" y="0"/>
                  </a:moveTo>
                  <a:cubicBezTo>
                    <a:pt x="2102" y="0"/>
                    <a:pt x="1" y="2802"/>
                    <a:pt x="168" y="6238"/>
                  </a:cubicBezTo>
                  <a:cubicBezTo>
                    <a:pt x="334" y="9707"/>
                    <a:pt x="2669" y="12509"/>
                    <a:pt x="5371" y="12509"/>
                  </a:cubicBezTo>
                  <a:cubicBezTo>
                    <a:pt x="8107" y="12509"/>
                    <a:pt x="10208" y="9707"/>
                    <a:pt x="10041" y="6238"/>
                  </a:cubicBezTo>
                  <a:cubicBezTo>
                    <a:pt x="9875" y="2802"/>
                    <a:pt x="7540" y="0"/>
                    <a:pt x="48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70"/>
            <p:cNvSpPr/>
            <p:nvPr/>
          </p:nvSpPr>
          <p:spPr>
            <a:xfrm>
              <a:off x="3972306" y="3400954"/>
              <a:ext cx="114110" cy="14124"/>
            </a:xfrm>
            <a:custGeom>
              <a:avLst/>
              <a:gdLst/>
              <a:ahLst/>
              <a:cxnLst/>
              <a:rect l="l" t="t" r="r" b="b"/>
              <a:pathLst>
                <a:path w="6205" h="768" extrusionOk="0">
                  <a:moveTo>
                    <a:pt x="500" y="0"/>
                  </a:moveTo>
                  <a:lnTo>
                    <a:pt x="0" y="767"/>
                  </a:lnTo>
                  <a:lnTo>
                    <a:pt x="6204" y="767"/>
                  </a:lnTo>
                  <a:lnTo>
                    <a:pt x="6204" y="0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70"/>
            <p:cNvSpPr/>
            <p:nvPr/>
          </p:nvSpPr>
          <p:spPr>
            <a:xfrm>
              <a:off x="2846189" y="3592310"/>
              <a:ext cx="613454" cy="114735"/>
            </a:xfrm>
            <a:custGeom>
              <a:avLst/>
              <a:gdLst/>
              <a:ahLst/>
              <a:cxnLst/>
              <a:rect l="l" t="t" r="r" b="b"/>
              <a:pathLst>
                <a:path w="33358" h="6239" extrusionOk="0">
                  <a:moveTo>
                    <a:pt x="2569" y="1"/>
                  </a:moveTo>
                  <a:cubicBezTo>
                    <a:pt x="1134" y="1"/>
                    <a:pt x="0" y="901"/>
                    <a:pt x="0" y="2336"/>
                  </a:cubicBezTo>
                  <a:lnTo>
                    <a:pt x="0" y="3903"/>
                  </a:lnTo>
                  <a:cubicBezTo>
                    <a:pt x="0" y="5304"/>
                    <a:pt x="1134" y="6238"/>
                    <a:pt x="2569" y="6238"/>
                  </a:cubicBezTo>
                  <a:lnTo>
                    <a:pt x="30756" y="6238"/>
                  </a:lnTo>
                  <a:cubicBezTo>
                    <a:pt x="32190" y="6238"/>
                    <a:pt x="33357" y="5304"/>
                    <a:pt x="33357" y="3903"/>
                  </a:cubicBezTo>
                  <a:lnTo>
                    <a:pt x="33357" y="2336"/>
                  </a:lnTo>
                  <a:cubicBezTo>
                    <a:pt x="33357" y="901"/>
                    <a:pt x="32190" y="1"/>
                    <a:pt x="30756" y="1"/>
                  </a:cubicBez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70"/>
            <p:cNvSpPr/>
            <p:nvPr/>
          </p:nvSpPr>
          <p:spPr>
            <a:xfrm>
              <a:off x="2625375" y="3748106"/>
              <a:ext cx="599974" cy="603026"/>
            </a:xfrm>
            <a:custGeom>
              <a:avLst/>
              <a:gdLst/>
              <a:ahLst/>
              <a:cxnLst/>
              <a:rect l="l" t="t" r="r" b="b"/>
              <a:pathLst>
                <a:path w="32625" h="32791" extrusionOk="0">
                  <a:moveTo>
                    <a:pt x="13377" y="0"/>
                  </a:moveTo>
                  <a:cubicBezTo>
                    <a:pt x="4637" y="3503"/>
                    <a:pt x="1569" y="12443"/>
                    <a:pt x="468" y="17646"/>
                  </a:cubicBezTo>
                  <a:cubicBezTo>
                    <a:pt x="1" y="19915"/>
                    <a:pt x="1068" y="22250"/>
                    <a:pt x="3070" y="23417"/>
                  </a:cubicBezTo>
                  <a:lnTo>
                    <a:pt x="12143" y="28688"/>
                  </a:lnTo>
                  <a:cubicBezTo>
                    <a:pt x="16746" y="31389"/>
                    <a:pt x="21983" y="32790"/>
                    <a:pt x="27320" y="32790"/>
                  </a:cubicBezTo>
                  <a:lnTo>
                    <a:pt x="32624" y="32790"/>
                  </a:lnTo>
                  <a:lnTo>
                    <a:pt x="32624" y="22750"/>
                  </a:lnTo>
                  <a:cubicBezTo>
                    <a:pt x="32624" y="19815"/>
                    <a:pt x="31990" y="16912"/>
                    <a:pt x="30756" y="14244"/>
                  </a:cubicBezTo>
                  <a:lnTo>
                    <a:pt x="27020" y="6205"/>
                  </a:lnTo>
                  <a:cubicBezTo>
                    <a:pt x="25252" y="2435"/>
                    <a:pt x="21483" y="34"/>
                    <a:pt x="17313" y="34"/>
                  </a:cubicBezTo>
                  <a:lnTo>
                    <a:pt x="13811" y="34"/>
                  </a:lnTo>
                  <a:lnTo>
                    <a:pt x="1337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70"/>
            <p:cNvSpPr/>
            <p:nvPr/>
          </p:nvSpPr>
          <p:spPr>
            <a:xfrm>
              <a:off x="3646004" y="3133529"/>
              <a:ext cx="95095" cy="117788"/>
            </a:xfrm>
            <a:custGeom>
              <a:avLst/>
              <a:gdLst/>
              <a:ahLst/>
              <a:cxnLst/>
              <a:rect l="l" t="t" r="r" b="b"/>
              <a:pathLst>
                <a:path w="5171" h="6405" extrusionOk="0">
                  <a:moveTo>
                    <a:pt x="667" y="0"/>
                  </a:moveTo>
                  <a:lnTo>
                    <a:pt x="0" y="501"/>
                  </a:lnTo>
                  <a:lnTo>
                    <a:pt x="4537" y="6405"/>
                  </a:lnTo>
                  <a:lnTo>
                    <a:pt x="5170" y="5905"/>
                  </a:lnTo>
                  <a:lnTo>
                    <a:pt x="667" y="0"/>
                  </a:ln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70"/>
            <p:cNvSpPr/>
            <p:nvPr/>
          </p:nvSpPr>
          <p:spPr>
            <a:xfrm>
              <a:off x="3585895" y="3120640"/>
              <a:ext cx="91417" cy="53386"/>
            </a:xfrm>
            <a:custGeom>
              <a:avLst/>
              <a:gdLst/>
              <a:ahLst/>
              <a:cxnLst/>
              <a:rect l="l" t="t" r="r" b="b"/>
              <a:pathLst>
                <a:path w="4971" h="2903" extrusionOk="0">
                  <a:moveTo>
                    <a:pt x="1234" y="1"/>
                  </a:moveTo>
                  <a:cubicBezTo>
                    <a:pt x="534" y="1"/>
                    <a:pt x="0" y="601"/>
                    <a:pt x="100" y="1268"/>
                  </a:cubicBezTo>
                  <a:lnTo>
                    <a:pt x="200" y="1936"/>
                  </a:lnTo>
                  <a:cubicBezTo>
                    <a:pt x="267" y="2503"/>
                    <a:pt x="767" y="2903"/>
                    <a:pt x="1301" y="2903"/>
                  </a:cubicBezTo>
                  <a:lnTo>
                    <a:pt x="3636" y="2903"/>
                  </a:lnTo>
                  <a:cubicBezTo>
                    <a:pt x="4437" y="2903"/>
                    <a:pt x="4970" y="2069"/>
                    <a:pt x="4670" y="1335"/>
                  </a:cubicBezTo>
                  <a:lnTo>
                    <a:pt x="4403" y="668"/>
                  </a:lnTo>
                  <a:cubicBezTo>
                    <a:pt x="4203" y="268"/>
                    <a:pt x="3803" y="1"/>
                    <a:pt x="3336" y="1"/>
                  </a:cubicBez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70"/>
            <p:cNvSpPr/>
            <p:nvPr/>
          </p:nvSpPr>
          <p:spPr>
            <a:xfrm>
              <a:off x="4028112" y="3150703"/>
              <a:ext cx="35603" cy="100612"/>
            </a:xfrm>
            <a:custGeom>
              <a:avLst/>
              <a:gdLst/>
              <a:ahLst/>
              <a:cxnLst/>
              <a:rect l="l" t="t" r="r" b="b"/>
              <a:pathLst>
                <a:path w="1936" h="5471" extrusionOk="0">
                  <a:moveTo>
                    <a:pt x="1101" y="0"/>
                  </a:moveTo>
                  <a:lnTo>
                    <a:pt x="1" y="5271"/>
                  </a:lnTo>
                  <a:lnTo>
                    <a:pt x="801" y="5471"/>
                  </a:lnTo>
                  <a:lnTo>
                    <a:pt x="1935" y="167"/>
                  </a:lnTo>
                  <a:lnTo>
                    <a:pt x="1101" y="0"/>
                  </a:ln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70"/>
            <p:cNvSpPr/>
            <p:nvPr/>
          </p:nvSpPr>
          <p:spPr>
            <a:xfrm>
              <a:off x="4038537" y="3120640"/>
              <a:ext cx="82222" cy="53386"/>
            </a:xfrm>
            <a:custGeom>
              <a:avLst/>
              <a:gdLst/>
              <a:ahLst/>
              <a:cxnLst/>
              <a:rect l="l" t="t" r="r" b="b"/>
              <a:pathLst>
                <a:path w="4471" h="2903" extrusionOk="0">
                  <a:moveTo>
                    <a:pt x="1168" y="1"/>
                  </a:moveTo>
                  <a:cubicBezTo>
                    <a:pt x="701" y="1"/>
                    <a:pt x="301" y="334"/>
                    <a:pt x="234" y="801"/>
                  </a:cubicBezTo>
                  <a:lnTo>
                    <a:pt x="67" y="1836"/>
                  </a:lnTo>
                  <a:cubicBezTo>
                    <a:pt x="1" y="2403"/>
                    <a:pt x="434" y="2903"/>
                    <a:pt x="1035" y="2903"/>
                  </a:cubicBezTo>
                  <a:lnTo>
                    <a:pt x="3303" y="2903"/>
                  </a:lnTo>
                  <a:cubicBezTo>
                    <a:pt x="3770" y="2903"/>
                    <a:pt x="4170" y="2569"/>
                    <a:pt x="4237" y="2102"/>
                  </a:cubicBezTo>
                  <a:lnTo>
                    <a:pt x="4370" y="1068"/>
                  </a:lnTo>
                  <a:cubicBezTo>
                    <a:pt x="4470" y="501"/>
                    <a:pt x="4003" y="1"/>
                    <a:pt x="3436" y="1"/>
                  </a:cubicBez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70"/>
            <p:cNvSpPr/>
            <p:nvPr/>
          </p:nvSpPr>
          <p:spPr>
            <a:xfrm>
              <a:off x="4214596" y="2150949"/>
              <a:ext cx="546588" cy="507932"/>
            </a:xfrm>
            <a:custGeom>
              <a:avLst/>
              <a:gdLst/>
              <a:ahLst/>
              <a:cxnLst/>
              <a:rect l="l" t="t" r="r" b="b"/>
              <a:pathLst>
                <a:path w="29722" h="27620" extrusionOk="0">
                  <a:moveTo>
                    <a:pt x="1668" y="0"/>
                  </a:moveTo>
                  <a:cubicBezTo>
                    <a:pt x="1235" y="0"/>
                    <a:pt x="1" y="4537"/>
                    <a:pt x="201" y="5638"/>
                  </a:cubicBezTo>
                  <a:cubicBezTo>
                    <a:pt x="401" y="6772"/>
                    <a:pt x="4904" y="7039"/>
                    <a:pt x="4904" y="7039"/>
                  </a:cubicBezTo>
                  <a:cubicBezTo>
                    <a:pt x="4904" y="7039"/>
                    <a:pt x="14344" y="17980"/>
                    <a:pt x="15812" y="19547"/>
                  </a:cubicBezTo>
                  <a:cubicBezTo>
                    <a:pt x="17280" y="21082"/>
                    <a:pt x="27353" y="27620"/>
                    <a:pt x="27353" y="27620"/>
                  </a:cubicBezTo>
                  <a:lnTo>
                    <a:pt x="29722" y="22083"/>
                  </a:lnTo>
                  <a:cubicBezTo>
                    <a:pt x="29722" y="22083"/>
                    <a:pt x="20782" y="17079"/>
                    <a:pt x="18947" y="15778"/>
                  </a:cubicBezTo>
                  <a:cubicBezTo>
                    <a:pt x="17113" y="14511"/>
                    <a:pt x="7206" y="4804"/>
                    <a:pt x="6672" y="4537"/>
                  </a:cubicBezTo>
                  <a:cubicBezTo>
                    <a:pt x="6672" y="4537"/>
                    <a:pt x="7039" y="3436"/>
                    <a:pt x="6205" y="2769"/>
                  </a:cubicBezTo>
                  <a:cubicBezTo>
                    <a:pt x="5371" y="2135"/>
                    <a:pt x="2135" y="0"/>
                    <a:pt x="1668" y="0"/>
                  </a:cubicBez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70"/>
            <p:cNvSpPr/>
            <p:nvPr/>
          </p:nvSpPr>
          <p:spPr>
            <a:xfrm>
              <a:off x="4584440" y="2480927"/>
              <a:ext cx="279749" cy="280962"/>
            </a:xfrm>
            <a:custGeom>
              <a:avLst/>
              <a:gdLst/>
              <a:ahLst/>
              <a:cxnLst/>
              <a:rect l="l" t="t" r="r" b="b"/>
              <a:pathLst>
                <a:path w="15212" h="15278" extrusionOk="0">
                  <a:moveTo>
                    <a:pt x="4171" y="0"/>
                  </a:moveTo>
                  <a:lnTo>
                    <a:pt x="1" y="7572"/>
                  </a:lnTo>
                  <a:lnTo>
                    <a:pt x="10475" y="15278"/>
                  </a:lnTo>
                  <a:cubicBezTo>
                    <a:pt x="15212" y="9007"/>
                    <a:pt x="13277" y="5071"/>
                    <a:pt x="13277" y="5071"/>
                  </a:cubicBezTo>
                  <a:lnTo>
                    <a:pt x="41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70"/>
            <p:cNvSpPr/>
            <p:nvPr/>
          </p:nvSpPr>
          <p:spPr>
            <a:xfrm>
              <a:off x="4686269" y="2600518"/>
              <a:ext cx="152140" cy="161354"/>
            </a:xfrm>
            <a:custGeom>
              <a:avLst/>
              <a:gdLst/>
              <a:ahLst/>
              <a:cxnLst/>
              <a:rect l="l" t="t" r="r" b="b"/>
              <a:pathLst>
                <a:path w="8273" h="8774" extrusionOk="0">
                  <a:moveTo>
                    <a:pt x="8073" y="1"/>
                  </a:moveTo>
                  <a:cubicBezTo>
                    <a:pt x="6071" y="401"/>
                    <a:pt x="1701" y="1636"/>
                    <a:pt x="0" y="5138"/>
                  </a:cubicBezTo>
                  <a:lnTo>
                    <a:pt x="4937" y="8774"/>
                  </a:lnTo>
                  <a:cubicBezTo>
                    <a:pt x="7973" y="4738"/>
                    <a:pt x="8273" y="1669"/>
                    <a:pt x="80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70"/>
            <p:cNvSpPr/>
            <p:nvPr/>
          </p:nvSpPr>
          <p:spPr>
            <a:xfrm>
              <a:off x="5186148" y="2133775"/>
              <a:ext cx="546588" cy="507932"/>
            </a:xfrm>
            <a:custGeom>
              <a:avLst/>
              <a:gdLst/>
              <a:ahLst/>
              <a:cxnLst/>
              <a:rect l="l" t="t" r="r" b="b"/>
              <a:pathLst>
                <a:path w="29722" h="27620" extrusionOk="0">
                  <a:moveTo>
                    <a:pt x="28054" y="0"/>
                  </a:moveTo>
                  <a:cubicBezTo>
                    <a:pt x="27587" y="0"/>
                    <a:pt x="24351" y="2135"/>
                    <a:pt x="23517" y="2769"/>
                  </a:cubicBezTo>
                  <a:cubicBezTo>
                    <a:pt x="22683" y="3403"/>
                    <a:pt x="23050" y="4537"/>
                    <a:pt x="23050" y="4537"/>
                  </a:cubicBezTo>
                  <a:cubicBezTo>
                    <a:pt x="22516" y="4804"/>
                    <a:pt x="12609" y="14511"/>
                    <a:pt x="10775" y="15778"/>
                  </a:cubicBezTo>
                  <a:cubicBezTo>
                    <a:pt x="8940" y="17079"/>
                    <a:pt x="0" y="22083"/>
                    <a:pt x="0" y="22083"/>
                  </a:cubicBezTo>
                  <a:lnTo>
                    <a:pt x="2369" y="27620"/>
                  </a:lnTo>
                  <a:cubicBezTo>
                    <a:pt x="2369" y="27620"/>
                    <a:pt x="12442" y="21082"/>
                    <a:pt x="13910" y="19514"/>
                  </a:cubicBezTo>
                  <a:cubicBezTo>
                    <a:pt x="15378" y="17980"/>
                    <a:pt x="24818" y="7005"/>
                    <a:pt x="24818" y="7005"/>
                  </a:cubicBezTo>
                  <a:cubicBezTo>
                    <a:pt x="24818" y="7005"/>
                    <a:pt x="29321" y="6738"/>
                    <a:pt x="29521" y="5638"/>
                  </a:cubicBezTo>
                  <a:cubicBezTo>
                    <a:pt x="29721" y="4537"/>
                    <a:pt x="28487" y="0"/>
                    <a:pt x="28054" y="0"/>
                  </a:cubicBez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70"/>
            <p:cNvSpPr/>
            <p:nvPr/>
          </p:nvSpPr>
          <p:spPr>
            <a:xfrm>
              <a:off x="4792990" y="3511351"/>
              <a:ext cx="196920" cy="1004830"/>
            </a:xfrm>
            <a:custGeom>
              <a:avLst/>
              <a:gdLst/>
              <a:ahLst/>
              <a:cxnLst/>
              <a:rect l="l" t="t" r="r" b="b"/>
              <a:pathLst>
                <a:path w="10708" h="54640" extrusionOk="0">
                  <a:moveTo>
                    <a:pt x="10708" y="0"/>
                  </a:moveTo>
                  <a:lnTo>
                    <a:pt x="2902" y="2302"/>
                  </a:lnTo>
                  <a:cubicBezTo>
                    <a:pt x="2902" y="2302"/>
                    <a:pt x="2902" y="4003"/>
                    <a:pt x="2869" y="6372"/>
                  </a:cubicBezTo>
                  <a:cubicBezTo>
                    <a:pt x="2836" y="9607"/>
                    <a:pt x="2769" y="14077"/>
                    <a:pt x="2702" y="16913"/>
                  </a:cubicBezTo>
                  <a:cubicBezTo>
                    <a:pt x="2702" y="17680"/>
                    <a:pt x="2669" y="18347"/>
                    <a:pt x="2669" y="18814"/>
                  </a:cubicBezTo>
                  <a:cubicBezTo>
                    <a:pt x="2602" y="20248"/>
                    <a:pt x="1034" y="29855"/>
                    <a:pt x="0" y="54640"/>
                  </a:cubicBezTo>
                  <a:lnTo>
                    <a:pt x="3236" y="54640"/>
                  </a:lnTo>
                  <a:cubicBezTo>
                    <a:pt x="3236" y="54640"/>
                    <a:pt x="8039" y="28054"/>
                    <a:pt x="8406" y="25919"/>
                  </a:cubicBezTo>
                  <a:cubicBezTo>
                    <a:pt x="8807" y="23584"/>
                    <a:pt x="9207" y="19848"/>
                    <a:pt x="9540" y="15912"/>
                  </a:cubicBezTo>
                  <a:cubicBezTo>
                    <a:pt x="9841" y="12976"/>
                    <a:pt x="10041" y="9974"/>
                    <a:pt x="10241" y="7339"/>
                  </a:cubicBezTo>
                  <a:cubicBezTo>
                    <a:pt x="10541" y="3136"/>
                    <a:pt x="10708" y="1"/>
                    <a:pt x="10708" y="0"/>
                  </a:cubicBez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70"/>
            <p:cNvSpPr/>
            <p:nvPr/>
          </p:nvSpPr>
          <p:spPr>
            <a:xfrm>
              <a:off x="5066539" y="3526686"/>
              <a:ext cx="153998" cy="987046"/>
            </a:xfrm>
            <a:custGeom>
              <a:avLst/>
              <a:gdLst/>
              <a:ahLst/>
              <a:cxnLst/>
              <a:rect l="l" t="t" r="r" b="b"/>
              <a:pathLst>
                <a:path w="8374" h="53673" extrusionOk="0">
                  <a:moveTo>
                    <a:pt x="7239" y="0"/>
                  </a:moveTo>
                  <a:lnTo>
                    <a:pt x="1" y="3103"/>
                  </a:lnTo>
                  <a:cubicBezTo>
                    <a:pt x="1" y="3103"/>
                    <a:pt x="167" y="4837"/>
                    <a:pt x="468" y="7206"/>
                  </a:cubicBezTo>
                  <a:cubicBezTo>
                    <a:pt x="801" y="10174"/>
                    <a:pt x="1335" y="14177"/>
                    <a:pt x="1902" y="17213"/>
                  </a:cubicBezTo>
                  <a:cubicBezTo>
                    <a:pt x="2202" y="19014"/>
                    <a:pt x="1535" y="27954"/>
                    <a:pt x="3336" y="53672"/>
                  </a:cubicBezTo>
                  <a:lnTo>
                    <a:pt x="6906" y="53672"/>
                  </a:lnTo>
                  <a:cubicBezTo>
                    <a:pt x="6906" y="53672"/>
                    <a:pt x="8173" y="21349"/>
                    <a:pt x="8307" y="19214"/>
                  </a:cubicBezTo>
                  <a:cubicBezTo>
                    <a:pt x="8373" y="18013"/>
                    <a:pt x="8373" y="16646"/>
                    <a:pt x="8340" y="15211"/>
                  </a:cubicBezTo>
                  <a:cubicBezTo>
                    <a:pt x="8307" y="12943"/>
                    <a:pt x="8140" y="10475"/>
                    <a:pt x="8006" y="8240"/>
                  </a:cubicBezTo>
                  <a:cubicBezTo>
                    <a:pt x="7673" y="3736"/>
                    <a:pt x="7239" y="0"/>
                    <a:pt x="7239" y="0"/>
                  </a:cubicBez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70"/>
            <p:cNvSpPr/>
            <p:nvPr/>
          </p:nvSpPr>
          <p:spPr>
            <a:xfrm>
              <a:off x="4772863" y="4502217"/>
              <a:ext cx="208184" cy="68375"/>
            </a:xfrm>
            <a:custGeom>
              <a:avLst/>
              <a:gdLst/>
              <a:ahLst/>
              <a:cxnLst/>
              <a:rect l="l" t="t" r="r" b="b"/>
              <a:pathLst>
                <a:path w="12109" h="3977" extrusionOk="0">
                  <a:moveTo>
                    <a:pt x="5416" y="0"/>
                  </a:moveTo>
                  <a:cubicBezTo>
                    <a:pt x="5390" y="0"/>
                    <a:pt x="5363" y="2"/>
                    <a:pt x="5337" y="7"/>
                  </a:cubicBezTo>
                  <a:lnTo>
                    <a:pt x="1067" y="7"/>
                  </a:lnTo>
                  <a:cubicBezTo>
                    <a:pt x="901" y="7"/>
                    <a:pt x="801" y="107"/>
                    <a:pt x="767" y="240"/>
                  </a:cubicBezTo>
                  <a:lnTo>
                    <a:pt x="67" y="3343"/>
                  </a:lnTo>
                  <a:cubicBezTo>
                    <a:pt x="0" y="3643"/>
                    <a:pt x="200" y="3910"/>
                    <a:pt x="467" y="3976"/>
                  </a:cubicBezTo>
                  <a:lnTo>
                    <a:pt x="567" y="3976"/>
                  </a:lnTo>
                  <a:cubicBezTo>
                    <a:pt x="1968" y="3943"/>
                    <a:pt x="2969" y="3843"/>
                    <a:pt x="4670" y="3843"/>
                  </a:cubicBezTo>
                  <a:cubicBezTo>
                    <a:pt x="5771" y="3843"/>
                    <a:pt x="8973" y="3976"/>
                    <a:pt x="10441" y="3976"/>
                  </a:cubicBezTo>
                  <a:cubicBezTo>
                    <a:pt x="11909" y="3976"/>
                    <a:pt x="12109" y="2509"/>
                    <a:pt x="11508" y="2375"/>
                  </a:cubicBezTo>
                  <a:cubicBezTo>
                    <a:pt x="8806" y="1808"/>
                    <a:pt x="6772" y="974"/>
                    <a:pt x="5904" y="207"/>
                  </a:cubicBezTo>
                  <a:cubicBezTo>
                    <a:pt x="5759" y="91"/>
                    <a:pt x="5589" y="0"/>
                    <a:pt x="54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70"/>
            <p:cNvSpPr/>
            <p:nvPr/>
          </p:nvSpPr>
          <p:spPr>
            <a:xfrm>
              <a:off x="5103549" y="4500034"/>
              <a:ext cx="208769" cy="68839"/>
            </a:xfrm>
            <a:custGeom>
              <a:avLst/>
              <a:gdLst/>
              <a:ahLst/>
              <a:cxnLst/>
              <a:rect l="l" t="t" r="r" b="b"/>
              <a:pathLst>
                <a:path w="12143" h="4004" extrusionOk="0">
                  <a:moveTo>
                    <a:pt x="1068" y="0"/>
                  </a:moveTo>
                  <a:cubicBezTo>
                    <a:pt x="934" y="0"/>
                    <a:pt x="801" y="100"/>
                    <a:pt x="767" y="234"/>
                  </a:cubicBezTo>
                  <a:lnTo>
                    <a:pt x="67" y="3370"/>
                  </a:lnTo>
                  <a:cubicBezTo>
                    <a:pt x="0" y="3670"/>
                    <a:pt x="200" y="3937"/>
                    <a:pt x="501" y="3970"/>
                  </a:cubicBezTo>
                  <a:lnTo>
                    <a:pt x="601" y="3970"/>
                  </a:lnTo>
                  <a:cubicBezTo>
                    <a:pt x="1968" y="3970"/>
                    <a:pt x="2969" y="3870"/>
                    <a:pt x="4704" y="3870"/>
                  </a:cubicBezTo>
                  <a:cubicBezTo>
                    <a:pt x="5771" y="3870"/>
                    <a:pt x="9007" y="4003"/>
                    <a:pt x="10474" y="4003"/>
                  </a:cubicBezTo>
                  <a:cubicBezTo>
                    <a:pt x="11942" y="4003"/>
                    <a:pt x="12142" y="2536"/>
                    <a:pt x="11508" y="2402"/>
                  </a:cubicBezTo>
                  <a:cubicBezTo>
                    <a:pt x="8807" y="1802"/>
                    <a:pt x="6805" y="1001"/>
                    <a:pt x="5938" y="234"/>
                  </a:cubicBezTo>
                  <a:cubicBezTo>
                    <a:pt x="5771" y="67"/>
                    <a:pt x="5538" y="0"/>
                    <a:pt x="5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70"/>
            <p:cNvSpPr/>
            <p:nvPr/>
          </p:nvSpPr>
          <p:spPr>
            <a:xfrm>
              <a:off x="4811395" y="3160522"/>
              <a:ext cx="421444" cy="609776"/>
            </a:xfrm>
            <a:custGeom>
              <a:avLst/>
              <a:gdLst/>
              <a:ahLst/>
              <a:cxnLst/>
              <a:rect l="l" t="t" r="r" b="b"/>
              <a:pathLst>
                <a:path w="22917" h="33158" extrusionOk="0">
                  <a:moveTo>
                    <a:pt x="734" y="0"/>
                  </a:moveTo>
                  <a:cubicBezTo>
                    <a:pt x="701" y="1901"/>
                    <a:pt x="500" y="20415"/>
                    <a:pt x="0" y="33157"/>
                  </a:cubicBezTo>
                  <a:lnTo>
                    <a:pt x="10007" y="33157"/>
                  </a:lnTo>
                  <a:cubicBezTo>
                    <a:pt x="10041" y="32890"/>
                    <a:pt x="10074" y="32590"/>
                    <a:pt x="10107" y="32257"/>
                  </a:cubicBezTo>
                  <a:cubicBezTo>
                    <a:pt x="10541" y="27987"/>
                    <a:pt x="10975" y="22850"/>
                    <a:pt x="11375" y="17913"/>
                  </a:cubicBezTo>
                  <a:cubicBezTo>
                    <a:pt x="12809" y="21782"/>
                    <a:pt x="13410" y="27220"/>
                    <a:pt x="14177" y="33157"/>
                  </a:cubicBezTo>
                  <a:lnTo>
                    <a:pt x="22916" y="33157"/>
                  </a:lnTo>
                  <a:cubicBezTo>
                    <a:pt x="22216" y="17813"/>
                    <a:pt x="20315" y="5304"/>
                    <a:pt x="19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70"/>
            <p:cNvSpPr/>
            <p:nvPr/>
          </p:nvSpPr>
          <p:spPr>
            <a:xfrm>
              <a:off x="4863524" y="2276737"/>
              <a:ext cx="192635" cy="252715"/>
            </a:xfrm>
            <a:custGeom>
              <a:avLst/>
              <a:gdLst/>
              <a:ahLst/>
              <a:cxnLst/>
              <a:rect l="l" t="t" r="r" b="b"/>
              <a:pathLst>
                <a:path w="10475" h="13742" extrusionOk="0">
                  <a:moveTo>
                    <a:pt x="4811" y="1"/>
                  </a:moveTo>
                  <a:cubicBezTo>
                    <a:pt x="2947" y="1"/>
                    <a:pt x="1188" y="1097"/>
                    <a:pt x="434" y="2933"/>
                  </a:cubicBezTo>
                  <a:cubicBezTo>
                    <a:pt x="134" y="3600"/>
                    <a:pt x="0" y="4367"/>
                    <a:pt x="67" y="5101"/>
                  </a:cubicBezTo>
                  <a:cubicBezTo>
                    <a:pt x="267" y="8570"/>
                    <a:pt x="234" y="10605"/>
                    <a:pt x="1968" y="12406"/>
                  </a:cubicBezTo>
                  <a:cubicBezTo>
                    <a:pt x="2824" y="13283"/>
                    <a:pt x="3980" y="13742"/>
                    <a:pt x="5151" y="13742"/>
                  </a:cubicBezTo>
                  <a:cubicBezTo>
                    <a:pt x="5851" y="13742"/>
                    <a:pt x="6556" y="13577"/>
                    <a:pt x="7206" y="13240"/>
                  </a:cubicBezTo>
                  <a:cubicBezTo>
                    <a:pt x="7439" y="13107"/>
                    <a:pt x="7639" y="12973"/>
                    <a:pt x="7873" y="12840"/>
                  </a:cubicBezTo>
                  <a:cubicBezTo>
                    <a:pt x="8640" y="12239"/>
                    <a:pt x="9274" y="11439"/>
                    <a:pt x="9607" y="10538"/>
                  </a:cubicBezTo>
                  <a:cubicBezTo>
                    <a:pt x="9641" y="10371"/>
                    <a:pt x="9707" y="10205"/>
                    <a:pt x="9741" y="10038"/>
                  </a:cubicBezTo>
                  <a:cubicBezTo>
                    <a:pt x="10475" y="6902"/>
                    <a:pt x="10008" y="1765"/>
                    <a:pt x="6638" y="364"/>
                  </a:cubicBezTo>
                  <a:cubicBezTo>
                    <a:pt x="6039" y="118"/>
                    <a:pt x="5419" y="1"/>
                    <a:pt x="4811" y="1"/>
                  </a:cubicBez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70"/>
            <p:cNvSpPr/>
            <p:nvPr/>
          </p:nvSpPr>
          <p:spPr>
            <a:xfrm>
              <a:off x="4926077" y="2500197"/>
              <a:ext cx="81615" cy="29222"/>
            </a:xfrm>
            <a:custGeom>
              <a:avLst/>
              <a:gdLst/>
              <a:ahLst/>
              <a:cxnLst/>
              <a:rect l="l" t="t" r="r" b="b"/>
              <a:pathLst>
                <a:path w="4438" h="1589" extrusionOk="0">
                  <a:moveTo>
                    <a:pt x="1465" y="0"/>
                  </a:moveTo>
                  <a:cubicBezTo>
                    <a:pt x="1188" y="0"/>
                    <a:pt x="911" y="18"/>
                    <a:pt x="635" y="53"/>
                  </a:cubicBezTo>
                  <a:cubicBezTo>
                    <a:pt x="368" y="420"/>
                    <a:pt x="168" y="820"/>
                    <a:pt x="1" y="1254"/>
                  </a:cubicBezTo>
                  <a:cubicBezTo>
                    <a:pt x="553" y="1478"/>
                    <a:pt x="1138" y="1588"/>
                    <a:pt x="1720" y="1588"/>
                  </a:cubicBezTo>
                  <a:cubicBezTo>
                    <a:pt x="2441" y="1588"/>
                    <a:pt x="3158" y="1419"/>
                    <a:pt x="3804" y="1087"/>
                  </a:cubicBezTo>
                  <a:cubicBezTo>
                    <a:pt x="4037" y="954"/>
                    <a:pt x="4237" y="820"/>
                    <a:pt x="4437" y="687"/>
                  </a:cubicBezTo>
                  <a:cubicBezTo>
                    <a:pt x="3517" y="240"/>
                    <a:pt x="2494" y="0"/>
                    <a:pt x="1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70"/>
            <p:cNvSpPr/>
            <p:nvPr/>
          </p:nvSpPr>
          <p:spPr>
            <a:xfrm>
              <a:off x="4879465" y="2430013"/>
              <a:ext cx="156444" cy="185316"/>
            </a:xfrm>
            <a:custGeom>
              <a:avLst/>
              <a:gdLst/>
              <a:ahLst/>
              <a:cxnLst/>
              <a:rect l="l" t="t" r="r" b="b"/>
              <a:pathLst>
                <a:path w="8507" h="10077" extrusionOk="0">
                  <a:moveTo>
                    <a:pt x="167" y="1"/>
                  </a:moveTo>
                  <a:lnTo>
                    <a:pt x="167" y="1"/>
                  </a:lnTo>
                  <a:cubicBezTo>
                    <a:pt x="835" y="2502"/>
                    <a:pt x="1669" y="7172"/>
                    <a:pt x="1" y="9007"/>
                  </a:cubicBezTo>
                  <a:cubicBezTo>
                    <a:pt x="979" y="9889"/>
                    <a:pt x="2784" y="10077"/>
                    <a:pt x="4142" y="10077"/>
                  </a:cubicBezTo>
                  <a:cubicBezTo>
                    <a:pt x="5146" y="10077"/>
                    <a:pt x="5905" y="9974"/>
                    <a:pt x="5905" y="9974"/>
                  </a:cubicBezTo>
                  <a:cubicBezTo>
                    <a:pt x="5905" y="9974"/>
                    <a:pt x="8507" y="9241"/>
                    <a:pt x="7940" y="8440"/>
                  </a:cubicBezTo>
                  <a:cubicBezTo>
                    <a:pt x="6405" y="8173"/>
                    <a:pt x="5671" y="7473"/>
                    <a:pt x="5371" y="6539"/>
                  </a:cubicBezTo>
                  <a:cubicBezTo>
                    <a:pt x="5204" y="5972"/>
                    <a:pt x="5138" y="5371"/>
                    <a:pt x="5204" y="4804"/>
                  </a:cubicBezTo>
                  <a:cubicBezTo>
                    <a:pt x="5238" y="4471"/>
                    <a:pt x="5271" y="4137"/>
                    <a:pt x="5338" y="3803"/>
                  </a:cubicBezTo>
                  <a:lnTo>
                    <a:pt x="167" y="1"/>
                  </a:ln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70"/>
            <p:cNvSpPr/>
            <p:nvPr/>
          </p:nvSpPr>
          <p:spPr>
            <a:xfrm>
              <a:off x="4830408" y="2254359"/>
              <a:ext cx="239861" cy="232431"/>
            </a:xfrm>
            <a:custGeom>
              <a:avLst/>
              <a:gdLst/>
              <a:ahLst/>
              <a:cxnLst/>
              <a:rect l="l" t="t" r="r" b="b"/>
              <a:pathLst>
                <a:path w="13043" h="12639" extrusionOk="0">
                  <a:moveTo>
                    <a:pt x="5819" y="1"/>
                  </a:moveTo>
                  <a:cubicBezTo>
                    <a:pt x="4502" y="1"/>
                    <a:pt x="3106" y="326"/>
                    <a:pt x="3002" y="1214"/>
                  </a:cubicBezTo>
                  <a:cubicBezTo>
                    <a:pt x="3002" y="1214"/>
                    <a:pt x="434" y="1214"/>
                    <a:pt x="167" y="5551"/>
                  </a:cubicBezTo>
                  <a:cubicBezTo>
                    <a:pt x="0" y="8119"/>
                    <a:pt x="1001" y="10654"/>
                    <a:pt x="2869" y="12422"/>
                  </a:cubicBezTo>
                  <a:cubicBezTo>
                    <a:pt x="2869" y="12422"/>
                    <a:pt x="3774" y="12639"/>
                    <a:pt x="4842" y="12639"/>
                  </a:cubicBezTo>
                  <a:cubicBezTo>
                    <a:pt x="5740" y="12639"/>
                    <a:pt x="6753" y="12486"/>
                    <a:pt x="7439" y="11922"/>
                  </a:cubicBezTo>
                  <a:cubicBezTo>
                    <a:pt x="8973" y="10688"/>
                    <a:pt x="9640" y="8086"/>
                    <a:pt x="9640" y="8086"/>
                  </a:cubicBezTo>
                  <a:lnTo>
                    <a:pt x="10374" y="8386"/>
                  </a:lnTo>
                  <a:lnTo>
                    <a:pt x="10007" y="6852"/>
                  </a:lnTo>
                  <a:cubicBezTo>
                    <a:pt x="10007" y="6852"/>
                    <a:pt x="11108" y="5184"/>
                    <a:pt x="10007" y="3716"/>
                  </a:cubicBezTo>
                  <a:cubicBezTo>
                    <a:pt x="10007" y="3716"/>
                    <a:pt x="13043" y="2816"/>
                    <a:pt x="11342" y="1214"/>
                  </a:cubicBezTo>
                  <a:cubicBezTo>
                    <a:pt x="10708" y="647"/>
                    <a:pt x="9907" y="1214"/>
                    <a:pt x="7839" y="314"/>
                  </a:cubicBezTo>
                  <a:cubicBezTo>
                    <a:pt x="7407" y="123"/>
                    <a:pt x="6628" y="1"/>
                    <a:pt x="581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70"/>
            <p:cNvSpPr/>
            <p:nvPr/>
          </p:nvSpPr>
          <p:spPr>
            <a:xfrm>
              <a:off x="4967173" y="2365952"/>
              <a:ext cx="47023" cy="71224"/>
            </a:xfrm>
            <a:custGeom>
              <a:avLst/>
              <a:gdLst/>
              <a:ahLst/>
              <a:cxnLst/>
              <a:rect l="l" t="t" r="r" b="b"/>
              <a:pathLst>
                <a:path w="2557" h="3873" extrusionOk="0">
                  <a:moveTo>
                    <a:pt x="1262" y="1"/>
                  </a:moveTo>
                  <a:cubicBezTo>
                    <a:pt x="1221" y="1"/>
                    <a:pt x="1178" y="6"/>
                    <a:pt x="1135" y="16"/>
                  </a:cubicBezTo>
                  <a:cubicBezTo>
                    <a:pt x="368" y="182"/>
                    <a:pt x="1" y="1350"/>
                    <a:pt x="234" y="2284"/>
                  </a:cubicBezTo>
                  <a:cubicBezTo>
                    <a:pt x="368" y="2918"/>
                    <a:pt x="801" y="3485"/>
                    <a:pt x="1402" y="3818"/>
                  </a:cubicBezTo>
                  <a:cubicBezTo>
                    <a:pt x="1488" y="3855"/>
                    <a:pt x="1570" y="3872"/>
                    <a:pt x="1648" y="3872"/>
                  </a:cubicBezTo>
                  <a:cubicBezTo>
                    <a:pt x="2208" y="3872"/>
                    <a:pt x="2557" y="2991"/>
                    <a:pt x="2469" y="2084"/>
                  </a:cubicBezTo>
                  <a:cubicBezTo>
                    <a:pt x="2375" y="1205"/>
                    <a:pt x="1926" y="1"/>
                    <a:pt x="1262" y="1"/>
                  </a:cubicBez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70"/>
            <p:cNvSpPr/>
            <p:nvPr/>
          </p:nvSpPr>
          <p:spPr>
            <a:xfrm>
              <a:off x="4884982" y="3321833"/>
              <a:ext cx="135589" cy="431871"/>
            </a:xfrm>
            <a:custGeom>
              <a:avLst/>
              <a:gdLst/>
              <a:ahLst/>
              <a:cxnLst/>
              <a:rect l="l" t="t" r="r" b="b"/>
              <a:pathLst>
                <a:path w="7373" h="23484" extrusionOk="0">
                  <a:moveTo>
                    <a:pt x="2002" y="0"/>
                  </a:moveTo>
                  <a:cubicBezTo>
                    <a:pt x="2002" y="1"/>
                    <a:pt x="1" y="5938"/>
                    <a:pt x="2002" y="9140"/>
                  </a:cubicBezTo>
                  <a:cubicBezTo>
                    <a:pt x="4004" y="12309"/>
                    <a:pt x="4704" y="12909"/>
                    <a:pt x="4704" y="12909"/>
                  </a:cubicBezTo>
                  <a:cubicBezTo>
                    <a:pt x="4704" y="12909"/>
                    <a:pt x="5505" y="17312"/>
                    <a:pt x="6139" y="23484"/>
                  </a:cubicBezTo>
                  <a:cubicBezTo>
                    <a:pt x="6539" y="19214"/>
                    <a:pt x="6973" y="14077"/>
                    <a:pt x="7373" y="9140"/>
                  </a:cubicBezTo>
                  <a:cubicBezTo>
                    <a:pt x="7373" y="9140"/>
                    <a:pt x="1902" y="5537"/>
                    <a:pt x="20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70"/>
            <p:cNvSpPr/>
            <p:nvPr/>
          </p:nvSpPr>
          <p:spPr>
            <a:xfrm>
              <a:off x="5066539" y="3757300"/>
              <a:ext cx="178530" cy="26408"/>
            </a:xfrm>
            <a:custGeom>
              <a:avLst/>
              <a:gdLst/>
              <a:ahLst/>
              <a:cxnLst/>
              <a:rect l="l" t="t" r="r" b="b"/>
              <a:pathLst>
                <a:path w="9708" h="1436" extrusionOk="0">
                  <a:moveTo>
                    <a:pt x="9708" y="1"/>
                  </a:moveTo>
                  <a:lnTo>
                    <a:pt x="1" y="101"/>
                  </a:lnTo>
                  <a:lnTo>
                    <a:pt x="1" y="1435"/>
                  </a:lnTo>
                  <a:lnTo>
                    <a:pt x="9307" y="1435"/>
                  </a:lnTo>
                  <a:lnTo>
                    <a:pt x="9708" y="1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70"/>
            <p:cNvSpPr/>
            <p:nvPr/>
          </p:nvSpPr>
          <p:spPr>
            <a:xfrm>
              <a:off x="4792990" y="3760977"/>
              <a:ext cx="211044" cy="24569"/>
            </a:xfrm>
            <a:custGeom>
              <a:avLst/>
              <a:gdLst/>
              <a:ahLst/>
              <a:cxnLst/>
              <a:rect l="l" t="t" r="r" b="b"/>
              <a:pathLst>
                <a:path w="11476" h="1336" extrusionOk="0">
                  <a:moveTo>
                    <a:pt x="0" y="1"/>
                  </a:moveTo>
                  <a:lnTo>
                    <a:pt x="634" y="1335"/>
                  </a:lnTo>
                  <a:lnTo>
                    <a:pt x="11175" y="1335"/>
                  </a:lnTo>
                  <a:lnTo>
                    <a:pt x="11475" y="1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70"/>
            <p:cNvSpPr/>
            <p:nvPr/>
          </p:nvSpPr>
          <p:spPr>
            <a:xfrm>
              <a:off x="4853705" y="2529231"/>
              <a:ext cx="174245" cy="47409"/>
            </a:xfrm>
            <a:custGeom>
              <a:avLst/>
              <a:gdLst/>
              <a:ahLst/>
              <a:cxnLst/>
              <a:rect l="l" t="t" r="r" b="b"/>
              <a:pathLst>
                <a:path w="9475" h="2578" extrusionOk="0">
                  <a:moveTo>
                    <a:pt x="3794" y="1"/>
                  </a:moveTo>
                  <a:cubicBezTo>
                    <a:pt x="283" y="1"/>
                    <a:pt x="1" y="2477"/>
                    <a:pt x="1" y="2477"/>
                  </a:cubicBezTo>
                  <a:lnTo>
                    <a:pt x="9474" y="2577"/>
                  </a:lnTo>
                  <a:cubicBezTo>
                    <a:pt x="9474" y="2577"/>
                    <a:pt x="7940" y="209"/>
                    <a:pt x="4137" y="9"/>
                  </a:cubicBezTo>
                  <a:cubicBezTo>
                    <a:pt x="4019" y="3"/>
                    <a:pt x="3905" y="1"/>
                    <a:pt x="3794" y="1"/>
                  </a:cubicBez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70"/>
            <p:cNvSpPr/>
            <p:nvPr/>
          </p:nvSpPr>
          <p:spPr>
            <a:xfrm>
              <a:off x="4853705" y="2529231"/>
              <a:ext cx="174245" cy="47409"/>
            </a:xfrm>
            <a:custGeom>
              <a:avLst/>
              <a:gdLst/>
              <a:ahLst/>
              <a:cxnLst/>
              <a:rect l="l" t="t" r="r" b="b"/>
              <a:pathLst>
                <a:path w="9475" h="2578" extrusionOk="0">
                  <a:moveTo>
                    <a:pt x="3794" y="1"/>
                  </a:moveTo>
                  <a:cubicBezTo>
                    <a:pt x="283" y="1"/>
                    <a:pt x="1" y="2477"/>
                    <a:pt x="1" y="2477"/>
                  </a:cubicBezTo>
                  <a:lnTo>
                    <a:pt x="9474" y="2577"/>
                  </a:lnTo>
                  <a:cubicBezTo>
                    <a:pt x="9474" y="2577"/>
                    <a:pt x="7940" y="209"/>
                    <a:pt x="4137" y="9"/>
                  </a:cubicBezTo>
                  <a:cubicBezTo>
                    <a:pt x="4019" y="3"/>
                    <a:pt x="3905" y="1"/>
                    <a:pt x="37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70"/>
            <p:cNvSpPr/>
            <p:nvPr/>
          </p:nvSpPr>
          <p:spPr>
            <a:xfrm>
              <a:off x="4767836" y="2549622"/>
              <a:ext cx="411642" cy="717118"/>
            </a:xfrm>
            <a:custGeom>
              <a:avLst/>
              <a:gdLst/>
              <a:ahLst/>
              <a:cxnLst/>
              <a:rect l="l" t="t" r="r" b="b"/>
              <a:pathLst>
                <a:path w="22384" h="38995" extrusionOk="0">
                  <a:moveTo>
                    <a:pt x="401" y="0"/>
                  </a:moveTo>
                  <a:lnTo>
                    <a:pt x="401" y="0"/>
                  </a:lnTo>
                  <a:cubicBezTo>
                    <a:pt x="1568" y="12976"/>
                    <a:pt x="1402" y="26019"/>
                    <a:pt x="1" y="38995"/>
                  </a:cubicBezTo>
                  <a:lnTo>
                    <a:pt x="22383" y="37627"/>
                  </a:lnTo>
                  <a:cubicBezTo>
                    <a:pt x="22150" y="14744"/>
                    <a:pt x="19081" y="367"/>
                    <a:pt x="19081" y="367"/>
                  </a:cubicBezTo>
                  <a:cubicBezTo>
                    <a:pt x="19081" y="367"/>
                    <a:pt x="14035" y="1417"/>
                    <a:pt x="9535" y="1417"/>
                  </a:cubicBezTo>
                  <a:cubicBezTo>
                    <a:pt x="9222" y="1417"/>
                    <a:pt x="8912" y="1412"/>
                    <a:pt x="8607" y="1401"/>
                  </a:cubicBezTo>
                  <a:cubicBezTo>
                    <a:pt x="5805" y="1268"/>
                    <a:pt x="3070" y="801"/>
                    <a:pt x="4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70"/>
            <p:cNvSpPr/>
            <p:nvPr/>
          </p:nvSpPr>
          <p:spPr>
            <a:xfrm>
              <a:off x="4463617" y="2550229"/>
              <a:ext cx="722028" cy="574209"/>
            </a:xfrm>
            <a:custGeom>
              <a:avLst/>
              <a:gdLst/>
              <a:ahLst/>
              <a:cxnLst/>
              <a:rect l="l" t="t" r="r" b="b"/>
              <a:pathLst>
                <a:path w="39262" h="31224" extrusionOk="0">
                  <a:moveTo>
                    <a:pt x="16947" y="0"/>
                  </a:moveTo>
                  <a:cubicBezTo>
                    <a:pt x="16946" y="0"/>
                    <a:pt x="16946" y="0"/>
                    <a:pt x="16946" y="1"/>
                  </a:cubicBezTo>
                  <a:cubicBezTo>
                    <a:pt x="13744" y="4671"/>
                    <a:pt x="15845" y="11809"/>
                    <a:pt x="15845" y="11809"/>
                  </a:cubicBezTo>
                  <a:cubicBezTo>
                    <a:pt x="5771" y="16112"/>
                    <a:pt x="1" y="28454"/>
                    <a:pt x="1" y="28454"/>
                  </a:cubicBezTo>
                  <a:cubicBezTo>
                    <a:pt x="1" y="28454"/>
                    <a:pt x="2336" y="25819"/>
                    <a:pt x="9741" y="25219"/>
                  </a:cubicBezTo>
                  <a:cubicBezTo>
                    <a:pt x="10064" y="25193"/>
                    <a:pt x="10392" y="25180"/>
                    <a:pt x="10722" y="25180"/>
                  </a:cubicBezTo>
                  <a:cubicBezTo>
                    <a:pt x="17997" y="25180"/>
                    <a:pt x="26786" y="31223"/>
                    <a:pt x="26786" y="31223"/>
                  </a:cubicBezTo>
                  <a:cubicBezTo>
                    <a:pt x="26786" y="31223"/>
                    <a:pt x="39262" y="21483"/>
                    <a:pt x="38962" y="14411"/>
                  </a:cubicBezTo>
                  <a:cubicBezTo>
                    <a:pt x="38628" y="7339"/>
                    <a:pt x="35626" y="334"/>
                    <a:pt x="35626" y="334"/>
                  </a:cubicBezTo>
                  <a:cubicBezTo>
                    <a:pt x="32151" y="897"/>
                    <a:pt x="29096" y="1095"/>
                    <a:pt x="26518" y="1095"/>
                  </a:cubicBezTo>
                  <a:cubicBezTo>
                    <a:pt x="20449" y="1095"/>
                    <a:pt x="17018" y="0"/>
                    <a:pt x="169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70"/>
            <p:cNvSpPr/>
            <p:nvPr/>
          </p:nvSpPr>
          <p:spPr>
            <a:xfrm>
              <a:off x="5124201" y="2680871"/>
              <a:ext cx="55832" cy="162586"/>
            </a:xfrm>
            <a:custGeom>
              <a:avLst/>
              <a:gdLst/>
              <a:ahLst/>
              <a:cxnLst/>
              <a:rect l="l" t="t" r="r" b="b"/>
              <a:pathLst>
                <a:path w="3036" h="8841" extrusionOk="0">
                  <a:moveTo>
                    <a:pt x="667" y="1"/>
                  </a:moveTo>
                  <a:lnTo>
                    <a:pt x="667" y="1"/>
                  </a:lnTo>
                  <a:cubicBezTo>
                    <a:pt x="667" y="1"/>
                    <a:pt x="0" y="4204"/>
                    <a:pt x="2902" y="8840"/>
                  </a:cubicBezTo>
                  <a:cubicBezTo>
                    <a:pt x="2969" y="8540"/>
                    <a:pt x="3002" y="8207"/>
                    <a:pt x="3036" y="7906"/>
                  </a:cubicBezTo>
                  <a:cubicBezTo>
                    <a:pt x="3036" y="7706"/>
                    <a:pt x="3036" y="7506"/>
                    <a:pt x="3036" y="7306"/>
                  </a:cubicBezTo>
                  <a:cubicBezTo>
                    <a:pt x="2936" y="5805"/>
                    <a:pt x="2769" y="4304"/>
                    <a:pt x="2502" y="2803"/>
                  </a:cubicBezTo>
                  <a:cubicBezTo>
                    <a:pt x="2369" y="2069"/>
                    <a:pt x="2235" y="1368"/>
                    <a:pt x="2068" y="668"/>
                  </a:cubicBezTo>
                  <a:lnTo>
                    <a:pt x="6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70"/>
            <p:cNvSpPr/>
            <p:nvPr/>
          </p:nvSpPr>
          <p:spPr>
            <a:xfrm>
              <a:off x="4767836" y="2212749"/>
              <a:ext cx="298543" cy="251060"/>
            </a:xfrm>
            <a:custGeom>
              <a:avLst/>
              <a:gdLst/>
              <a:ahLst/>
              <a:cxnLst/>
              <a:rect l="l" t="t" r="r" b="b"/>
              <a:pathLst>
                <a:path w="16234" h="13652" extrusionOk="0">
                  <a:moveTo>
                    <a:pt x="12082" y="0"/>
                  </a:moveTo>
                  <a:cubicBezTo>
                    <a:pt x="11627" y="0"/>
                    <a:pt x="11124" y="87"/>
                    <a:pt x="10575" y="275"/>
                  </a:cubicBezTo>
                  <a:cubicBezTo>
                    <a:pt x="3036" y="2877"/>
                    <a:pt x="1" y="10082"/>
                    <a:pt x="668" y="12350"/>
                  </a:cubicBezTo>
                  <a:cubicBezTo>
                    <a:pt x="905" y="13200"/>
                    <a:pt x="1844" y="13652"/>
                    <a:pt x="3183" y="13652"/>
                  </a:cubicBezTo>
                  <a:cubicBezTo>
                    <a:pt x="5420" y="13652"/>
                    <a:pt x="8775" y="12390"/>
                    <a:pt x="11842" y="9615"/>
                  </a:cubicBezTo>
                  <a:cubicBezTo>
                    <a:pt x="16234" y="5639"/>
                    <a:pt x="15742" y="0"/>
                    <a:pt x="120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70"/>
            <p:cNvSpPr/>
            <p:nvPr/>
          </p:nvSpPr>
          <p:spPr>
            <a:xfrm>
              <a:off x="4799738" y="2211664"/>
              <a:ext cx="193867" cy="185371"/>
            </a:xfrm>
            <a:custGeom>
              <a:avLst/>
              <a:gdLst/>
              <a:ahLst/>
              <a:cxnLst/>
              <a:rect l="l" t="t" r="r" b="b"/>
              <a:pathLst>
                <a:path w="10542" h="10080" extrusionOk="0">
                  <a:moveTo>
                    <a:pt x="3870" y="1"/>
                  </a:moveTo>
                  <a:cubicBezTo>
                    <a:pt x="2202" y="34"/>
                    <a:pt x="1802" y="3169"/>
                    <a:pt x="1802" y="3169"/>
                  </a:cubicBezTo>
                  <a:cubicBezTo>
                    <a:pt x="934" y="3436"/>
                    <a:pt x="267" y="4137"/>
                    <a:pt x="0" y="5037"/>
                  </a:cubicBezTo>
                  <a:cubicBezTo>
                    <a:pt x="0" y="5037"/>
                    <a:pt x="401" y="8673"/>
                    <a:pt x="1802" y="9607"/>
                  </a:cubicBezTo>
                  <a:cubicBezTo>
                    <a:pt x="2260" y="9913"/>
                    <a:pt x="2812" y="10080"/>
                    <a:pt x="3435" y="10080"/>
                  </a:cubicBezTo>
                  <a:cubicBezTo>
                    <a:pt x="4716" y="10080"/>
                    <a:pt x="6301" y="9377"/>
                    <a:pt x="8006" y="7739"/>
                  </a:cubicBezTo>
                  <a:cubicBezTo>
                    <a:pt x="10541" y="5338"/>
                    <a:pt x="10041" y="2569"/>
                    <a:pt x="10041" y="2569"/>
                  </a:cubicBezTo>
                  <a:cubicBezTo>
                    <a:pt x="10041" y="2569"/>
                    <a:pt x="6438" y="1"/>
                    <a:pt x="38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70"/>
            <p:cNvSpPr/>
            <p:nvPr/>
          </p:nvSpPr>
          <p:spPr>
            <a:xfrm>
              <a:off x="4799738" y="2213503"/>
              <a:ext cx="193867" cy="183532"/>
            </a:xfrm>
            <a:custGeom>
              <a:avLst/>
              <a:gdLst/>
              <a:ahLst/>
              <a:cxnLst/>
              <a:rect l="l" t="t" r="r" b="b"/>
              <a:pathLst>
                <a:path w="10542" h="9980" extrusionOk="0">
                  <a:moveTo>
                    <a:pt x="4937" y="1"/>
                  </a:moveTo>
                  <a:cubicBezTo>
                    <a:pt x="5604" y="801"/>
                    <a:pt x="5838" y="1835"/>
                    <a:pt x="5604" y="2803"/>
                  </a:cubicBezTo>
                  <a:cubicBezTo>
                    <a:pt x="5323" y="4233"/>
                    <a:pt x="3855" y="6141"/>
                    <a:pt x="2174" y="6141"/>
                  </a:cubicBezTo>
                  <a:cubicBezTo>
                    <a:pt x="1463" y="6141"/>
                    <a:pt x="714" y="5800"/>
                    <a:pt x="0" y="4937"/>
                  </a:cubicBezTo>
                  <a:lnTo>
                    <a:pt x="0" y="4937"/>
                  </a:lnTo>
                  <a:cubicBezTo>
                    <a:pt x="0" y="4938"/>
                    <a:pt x="267" y="7473"/>
                    <a:pt x="1168" y="8874"/>
                  </a:cubicBezTo>
                  <a:cubicBezTo>
                    <a:pt x="1335" y="9107"/>
                    <a:pt x="1535" y="9341"/>
                    <a:pt x="1802" y="9507"/>
                  </a:cubicBezTo>
                  <a:cubicBezTo>
                    <a:pt x="2260" y="9813"/>
                    <a:pt x="2815" y="9980"/>
                    <a:pt x="3442" y="9980"/>
                  </a:cubicBezTo>
                  <a:cubicBezTo>
                    <a:pt x="4731" y="9980"/>
                    <a:pt x="6323" y="9277"/>
                    <a:pt x="8006" y="7639"/>
                  </a:cubicBezTo>
                  <a:cubicBezTo>
                    <a:pt x="10541" y="5238"/>
                    <a:pt x="10041" y="2469"/>
                    <a:pt x="10041" y="2469"/>
                  </a:cubicBezTo>
                  <a:cubicBezTo>
                    <a:pt x="10041" y="2469"/>
                    <a:pt x="9807" y="2302"/>
                    <a:pt x="9374" y="2035"/>
                  </a:cubicBezTo>
                  <a:cubicBezTo>
                    <a:pt x="8440" y="1435"/>
                    <a:pt x="6605" y="368"/>
                    <a:pt x="49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70"/>
            <p:cNvSpPr/>
            <p:nvPr/>
          </p:nvSpPr>
          <p:spPr>
            <a:xfrm>
              <a:off x="4821196" y="2250921"/>
              <a:ext cx="172406" cy="146109"/>
            </a:xfrm>
            <a:custGeom>
              <a:avLst/>
              <a:gdLst/>
              <a:ahLst/>
              <a:cxnLst/>
              <a:rect l="l" t="t" r="r" b="b"/>
              <a:pathLst>
                <a:path w="9375" h="7945" extrusionOk="0">
                  <a:moveTo>
                    <a:pt x="8240" y="0"/>
                  </a:moveTo>
                  <a:lnTo>
                    <a:pt x="8240" y="0"/>
                  </a:lnTo>
                  <a:cubicBezTo>
                    <a:pt x="8407" y="1435"/>
                    <a:pt x="8040" y="2902"/>
                    <a:pt x="7173" y="4070"/>
                  </a:cubicBezTo>
                  <a:cubicBezTo>
                    <a:pt x="5884" y="5895"/>
                    <a:pt x="3668" y="7050"/>
                    <a:pt x="1531" y="7050"/>
                  </a:cubicBezTo>
                  <a:cubicBezTo>
                    <a:pt x="1011" y="7050"/>
                    <a:pt x="496" y="6982"/>
                    <a:pt x="1" y="6839"/>
                  </a:cubicBezTo>
                  <a:lnTo>
                    <a:pt x="1" y="6839"/>
                  </a:lnTo>
                  <a:cubicBezTo>
                    <a:pt x="168" y="7072"/>
                    <a:pt x="368" y="7306"/>
                    <a:pt x="635" y="7472"/>
                  </a:cubicBezTo>
                  <a:cubicBezTo>
                    <a:pt x="1093" y="7778"/>
                    <a:pt x="1648" y="7945"/>
                    <a:pt x="2275" y="7945"/>
                  </a:cubicBezTo>
                  <a:cubicBezTo>
                    <a:pt x="3564" y="7945"/>
                    <a:pt x="5156" y="7242"/>
                    <a:pt x="6839" y="5604"/>
                  </a:cubicBezTo>
                  <a:cubicBezTo>
                    <a:pt x="9374" y="3203"/>
                    <a:pt x="8874" y="434"/>
                    <a:pt x="8874" y="434"/>
                  </a:cubicBezTo>
                  <a:cubicBezTo>
                    <a:pt x="8874" y="434"/>
                    <a:pt x="8640" y="267"/>
                    <a:pt x="82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70"/>
            <p:cNvSpPr/>
            <p:nvPr/>
          </p:nvSpPr>
          <p:spPr>
            <a:xfrm>
              <a:off x="5083106" y="2463754"/>
              <a:ext cx="279749" cy="280356"/>
            </a:xfrm>
            <a:custGeom>
              <a:avLst/>
              <a:gdLst/>
              <a:ahLst/>
              <a:cxnLst/>
              <a:rect l="l" t="t" r="r" b="b"/>
              <a:pathLst>
                <a:path w="15212" h="15245" extrusionOk="0">
                  <a:moveTo>
                    <a:pt x="11041" y="0"/>
                  </a:moveTo>
                  <a:lnTo>
                    <a:pt x="1935" y="5037"/>
                  </a:lnTo>
                  <a:cubicBezTo>
                    <a:pt x="1935" y="5037"/>
                    <a:pt x="0" y="8973"/>
                    <a:pt x="4737" y="15245"/>
                  </a:cubicBezTo>
                  <a:lnTo>
                    <a:pt x="15211" y="7572"/>
                  </a:lnTo>
                  <a:lnTo>
                    <a:pt x="1104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418380" y="587455"/>
            <a:ext cx="474036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AU" sz="3600" b="1" i="0" u="none" strike="noStrike" cap="none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lesson, we will...</a:t>
            </a:r>
            <a:endParaRPr sz="3600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611" y="1085500"/>
            <a:ext cx="66621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en-AU"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mbria"/>
              <a:cs typeface="Calibri" panose="020F0502020204030204" pitchFamily="34" charset="0"/>
              <a:sym typeface="Cambria"/>
            </a:endParaRPr>
          </a:p>
          <a:p>
            <a:pPr marL="457200" marR="0" lvl="0" indent="-3810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</a:pPr>
            <a:r>
              <a:rPr lang="en-AU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Ask for and give directions to places </a:t>
            </a:r>
          </a:p>
          <a:p>
            <a:pPr marL="762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en-AU"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mbria"/>
              <a:cs typeface="Calibri" panose="020F0502020204030204" pitchFamily="34" charset="0"/>
              <a:sym typeface="Cambria"/>
            </a:endParaRPr>
          </a:p>
          <a:p>
            <a:pPr marL="457200" marR="0" lvl="0" indent="-3810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</a:pPr>
            <a:r>
              <a:rPr lang="en-AU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identify places and give directions in a city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62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mbria"/>
              <a:cs typeface="Calibri" panose="020F0502020204030204" pitchFamily="34" charset="0"/>
              <a:sym typeface="Cambria"/>
            </a:endParaRPr>
          </a:p>
          <a:p>
            <a:pPr marL="457200" marR="0" lvl="0" indent="-3810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</a:pPr>
            <a:r>
              <a:rPr lang="en-AU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use </a:t>
            </a:r>
            <a:r>
              <a:rPr lang="en-AU" sz="2400" b="1" i="1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first</a:t>
            </a:r>
            <a:r>
              <a:rPr lang="en-AU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, </a:t>
            </a:r>
            <a:r>
              <a:rPr lang="en-AU" sz="2400" b="1" i="1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then</a:t>
            </a:r>
            <a:r>
              <a:rPr lang="en-AU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, </a:t>
            </a:r>
            <a:r>
              <a:rPr lang="en-AU" sz="2400" b="1" i="1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after</a:t>
            </a:r>
            <a:r>
              <a:rPr lang="en-AU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 </a:t>
            </a:r>
            <a:r>
              <a:rPr lang="en-AU" sz="2400" b="1" i="1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that</a:t>
            </a:r>
            <a:r>
              <a:rPr lang="en-AU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 and </a:t>
            </a:r>
            <a:r>
              <a:rPr lang="en-AU" sz="2400" b="1" i="1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finally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None/>
            </a:pP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mbria"/>
              <a:cs typeface="Calibri" panose="020F0502020204030204" pitchFamily="34" charset="0"/>
              <a:sym typeface="Cambria"/>
            </a:endParaRPr>
          </a:p>
          <a:p>
            <a:pPr marL="457200" marR="0" lvl="0" indent="-3810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</a:pPr>
            <a:r>
              <a:rPr lang="en-AU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make an audio guide</a:t>
            </a:r>
            <a:endParaRPr sz="1800" b="1" i="0" u="none" strike="noStrike" cap="none" dirty="0">
              <a:solidFill>
                <a:schemeClr val="dk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4" name="Google Shape;64;p14" descr="Transparency, Science, Technology - Free pictures on Pixaba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54325" y="2793700"/>
            <a:ext cx="2349799" cy="234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 descr="Free vector graphic: Girl, Student, School, Learning - Free Image ..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73711" y="182075"/>
            <a:ext cx="1911025" cy="2768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08024" y="3451725"/>
            <a:ext cx="932700" cy="89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DA099-E455-4796-9010-47AEF026F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667" y="1819562"/>
            <a:ext cx="7943353" cy="1104000"/>
          </a:xfrm>
        </p:spPr>
        <p:txBody>
          <a:bodyPr/>
          <a:lstStyle/>
          <a:p>
            <a:r>
              <a:rPr lang="en-US" sz="4800" dirty="0">
                <a:solidFill>
                  <a:schemeClr val="accent5">
                    <a:lumMod val="75000"/>
                  </a:schemeClr>
                </a:solidFill>
              </a:rPr>
              <a:t>Asking for and giving directions </a:t>
            </a:r>
          </a:p>
        </p:txBody>
      </p:sp>
    </p:spTree>
    <p:extLst>
      <p:ext uri="{BB962C8B-B14F-4D97-AF65-F5344CB8AC3E}">
        <p14:creationId xmlns:p14="http://schemas.microsoft.com/office/powerpoint/2010/main" val="4045652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38"/>
          <p:cNvGrpSpPr/>
          <p:nvPr/>
        </p:nvGrpSpPr>
        <p:grpSpPr>
          <a:xfrm flipH="1">
            <a:off x="6257846" y="132798"/>
            <a:ext cx="2746489" cy="1903352"/>
            <a:chOff x="5044233" y="483096"/>
            <a:chExt cx="2925373" cy="1982641"/>
          </a:xfrm>
        </p:grpSpPr>
        <p:sp>
          <p:nvSpPr>
            <p:cNvPr id="534" name="Google Shape;534;p38"/>
            <p:cNvSpPr/>
            <p:nvPr/>
          </p:nvSpPr>
          <p:spPr>
            <a:xfrm>
              <a:off x="5110296" y="557758"/>
              <a:ext cx="2793899" cy="1836618"/>
            </a:xfrm>
            <a:custGeom>
              <a:avLst/>
              <a:gdLst/>
              <a:ahLst/>
              <a:cxnLst/>
              <a:rect l="l" t="t" r="r" b="b"/>
              <a:pathLst>
                <a:path w="141338" h="92911" extrusionOk="0">
                  <a:moveTo>
                    <a:pt x="141305" y="0"/>
                  </a:moveTo>
                  <a:lnTo>
                    <a:pt x="108552" y="3877"/>
                  </a:lnTo>
                  <a:lnTo>
                    <a:pt x="101600" y="4713"/>
                  </a:lnTo>
                  <a:lnTo>
                    <a:pt x="91641" y="5883"/>
                  </a:lnTo>
                  <a:lnTo>
                    <a:pt x="76702" y="4178"/>
                  </a:lnTo>
                  <a:lnTo>
                    <a:pt x="74295" y="3877"/>
                  </a:lnTo>
                  <a:lnTo>
                    <a:pt x="48461" y="936"/>
                  </a:lnTo>
                  <a:lnTo>
                    <a:pt x="48427" y="936"/>
                  </a:lnTo>
                  <a:lnTo>
                    <a:pt x="0" y="4445"/>
                  </a:lnTo>
                  <a:lnTo>
                    <a:pt x="0" y="91440"/>
                  </a:lnTo>
                  <a:lnTo>
                    <a:pt x="37265" y="88767"/>
                  </a:lnTo>
                  <a:lnTo>
                    <a:pt x="45687" y="88132"/>
                  </a:lnTo>
                  <a:lnTo>
                    <a:pt x="47057" y="88065"/>
                  </a:lnTo>
                  <a:lnTo>
                    <a:pt x="48461" y="87931"/>
                  </a:lnTo>
                  <a:lnTo>
                    <a:pt x="91641" y="92911"/>
                  </a:lnTo>
                  <a:lnTo>
                    <a:pt x="101567" y="91741"/>
                  </a:lnTo>
                  <a:lnTo>
                    <a:pt x="108552" y="90906"/>
                  </a:lnTo>
                  <a:lnTo>
                    <a:pt x="141305" y="86995"/>
                  </a:lnTo>
                  <a:lnTo>
                    <a:pt x="141305" y="72424"/>
                  </a:lnTo>
                  <a:lnTo>
                    <a:pt x="141305" y="68179"/>
                  </a:lnTo>
                  <a:lnTo>
                    <a:pt x="141305" y="36429"/>
                  </a:lnTo>
                  <a:lnTo>
                    <a:pt x="141305" y="32151"/>
                  </a:lnTo>
                  <a:lnTo>
                    <a:pt x="141305" y="13269"/>
                  </a:lnTo>
                  <a:lnTo>
                    <a:pt x="141338" y="13269"/>
                  </a:lnTo>
                  <a:lnTo>
                    <a:pt x="141338" y="8991"/>
                  </a:lnTo>
                  <a:lnTo>
                    <a:pt x="141305" y="8991"/>
                  </a:lnTo>
                  <a:lnTo>
                    <a:pt x="141305" y="34"/>
                  </a:lnTo>
                  <a:lnTo>
                    <a:pt x="1413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8"/>
            <p:cNvSpPr/>
            <p:nvPr/>
          </p:nvSpPr>
          <p:spPr>
            <a:xfrm>
              <a:off x="5110296" y="562384"/>
              <a:ext cx="2797872" cy="1820765"/>
            </a:xfrm>
            <a:custGeom>
              <a:avLst/>
              <a:gdLst/>
              <a:ahLst/>
              <a:cxnLst/>
              <a:rect l="l" t="t" r="r" b="b"/>
              <a:pathLst>
                <a:path w="141539" h="92109" extrusionOk="0">
                  <a:moveTo>
                    <a:pt x="7353" y="3543"/>
                  </a:moveTo>
                  <a:lnTo>
                    <a:pt x="6785" y="3610"/>
                  </a:lnTo>
                  <a:lnTo>
                    <a:pt x="9124" y="5047"/>
                  </a:lnTo>
                  <a:cubicBezTo>
                    <a:pt x="9154" y="5077"/>
                    <a:pt x="9191" y="5094"/>
                    <a:pt x="9229" y="5094"/>
                  </a:cubicBezTo>
                  <a:cubicBezTo>
                    <a:pt x="9275" y="5094"/>
                    <a:pt x="9321" y="5069"/>
                    <a:pt x="9358" y="5014"/>
                  </a:cubicBezTo>
                  <a:cubicBezTo>
                    <a:pt x="9392" y="4947"/>
                    <a:pt x="9392" y="4846"/>
                    <a:pt x="9325" y="4780"/>
                  </a:cubicBezTo>
                  <a:lnTo>
                    <a:pt x="7353" y="3543"/>
                  </a:lnTo>
                  <a:close/>
                  <a:moveTo>
                    <a:pt x="72324" y="3309"/>
                  </a:moveTo>
                  <a:lnTo>
                    <a:pt x="71488" y="4846"/>
                  </a:lnTo>
                  <a:cubicBezTo>
                    <a:pt x="71455" y="4980"/>
                    <a:pt x="71488" y="5047"/>
                    <a:pt x="71588" y="5114"/>
                  </a:cubicBezTo>
                  <a:lnTo>
                    <a:pt x="71655" y="5114"/>
                  </a:lnTo>
                  <a:cubicBezTo>
                    <a:pt x="71689" y="5114"/>
                    <a:pt x="71789" y="5047"/>
                    <a:pt x="71822" y="5014"/>
                  </a:cubicBezTo>
                  <a:lnTo>
                    <a:pt x="72691" y="3343"/>
                  </a:lnTo>
                  <a:lnTo>
                    <a:pt x="72324" y="3309"/>
                  </a:lnTo>
                  <a:close/>
                  <a:moveTo>
                    <a:pt x="112128" y="3209"/>
                  </a:moveTo>
                  <a:lnTo>
                    <a:pt x="111727" y="3276"/>
                  </a:lnTo>
                  <a:lnTo>
                    <a:pt x="110657" y="5314"/>
                  </a:lnTo>
                  <a:lnTo>
                    <a:pt x="108920" y="4880"/>
                  </a:lnTo>
                  <a:lnTo>
                    <a:pt x="109287" y="3510"/>
                  </a:lnTo>
                  <a:lnTo>
                    <a:pt x="109287" y="3510"/>
                  </a:lnTo>
                  <a:lnTo>
                    <a:pt x="108920" y="3543"/>
                  </a:lnTo>
                  <a:lnTo>
                    <a:pt x="108585" y="4813"/>
                  </a:lnTo>
                  <a:lnTo>
                    <a:pt x="105912" y="4178"/>
                  </a:lnTo>
                  <a:lnTo>
                    <a:pt x="105878" y="3877"/>
                  </a:lnTo>
                  <a:lnTo>
                    <a:pt x="105544" y="3944"/>
                  </a:lnTo>
                  <a:lnTo>
                    <a:pt x="105544" y="4111"/>
                  </a:lnTo>
                  <a:lnTo>
                    <a:pt x="105043" y="3978"/>
                  </a:lnTo>
                  <a:lnTo>
                    <a:pt x="104040" y="4111"/>
                  </a:lnTo>
                  <a:lnTo>
                    <a:pt x="108619" y="5147"/>
                  </a:lnTo>
                  <a:lnTo>
                    <a:pt x="110724" y="5682"/>
                  </a:lnTo>
                  <a:lnTo>
                    <a:pt x="110758" y="5682"/>
                  </a:lnTo>
                  <a:cubicBezTo>
                    <a:pt x="110858" y="5682"/>
                    <a:pt x="110891" y="5649"/>
                    <a:pt x="110925" y="5615"/>
                  </a:cubicBezTo>
                  <a:lnTo>
                    <a:pt x="112128" y="3209"/>
                  </a:lnTo>
                  <a:close/>
                  <a:moveTo>
                    <a:pt x="68246" y="2841"/>
                  </a:moveTo>
                  <a:lnTo>
                    <a:pt x="71655" y="5682"/>
                  </a:lnTo>
                  <a:cubicBezTo>
                    <a:pt x="71697" y="5696"/>
                    <a:pt x="71732" y="5704"/>
                    <a:pt x="71767" y="5704"/>
                  </a:cubicBezTo>
                  <a:cubicBezTo>
                    <a:pt x="71816" y="5704"/>
                    <a:pt x="71864" y="5688"/>
                    <a:pt x="71922" y="5649"/>
                  </a:cubicBezTo>
                  <a:cubicBezTo>
                    <a:pt x="71956" y="5548"/>
                    <a:pt x="71956" y="5481"/>
                    <a:pt x="71856" y="5381"/>
                  </a:cubicBezTo>
                  <a:lnTo>
                    <a:pt x="68848" y="2941"/>
                  </a:lnTo>
                  <a:lnTo>
                    <a:pt x="68246" y="2841"/>
                  </a:lnTo>
                  <a:close/>
                  <a:moveTo>
                    <a:pt x="92978" y="5381"/>
                  </a:moveTo>
                  <a:lnTo>
                    <a:pt x="92009" y="5515"/>
                  </a:lnTo>
                  <a:lnTo>
                    <a:pt x="94181" y="6016"/>
                  </a:lnTo>
                  <a:cubicBezTo>
                    <a:pt x="94315" y="6016"/>
                    <a:pt x="94348" y="5983"/>
                    <a:pt x="94381" y="5882"/>
                  </a:cubicBezTo>
                  <a:cubicBezTo>
                    <a:pt x="94415" y="5816"/>
                    <a:pt x="94348" y="5715"/>
                    <a:pt x="94248" y="5682"/>
                  </a:cubicBezTo>
                  <a:lnTo>
                    <a:pt x="92978" y="5381"/>
                  </a:lnTo>
                  <a:close/>
                  <a:moveTo>
                    <a:pt x="73192" y="3476"/>
                  </a:moveTo>
                  <a:lnTo>
                    <a:pt x="75866" y="6451"/>
                  </a:lnTo>
                  <a:cubicBezTo>
                    <a:pt x="75866" y="6451"/>
                    <a:pt x="75933" y="6484"/>
                    <a:pt x="75966" y="6484"/>
                  </a:cubicBezTo>
                  <a:cubicBezTo>
                    <a:pt x="76000" y="6484"/>
                    <a:pt x="76033" y="6484"/>
                    <a:pt x="76100" y="6451"/>
                  </a:cubicBezTo>
                  <a:cubicBezTo>
                    <a:pt x="76167" y="6384"/>
                    <a:pt x="76167" y="6250"/>
                    <a:pt x="76100" y="6183"/>
                  </a:cubicBezTo>
                  <a:lnTo>
                    <a:pt x="73694" y="3510"/>
                  </a:lnTo>
                  <a:lnTo>
                    <a:pt x="73192" y="3476"/>
                  </a:lnTo>
                  <a:close/>
                  <a:moveTo>
                    <a:pt x="5080" y="3777"/>
                  </a:moveTo>
                  <a:lnTo>
                    <a:pt x="4679" y="3810"/>
                  </a:lnTo>
                  <a:lnTo>
                    <a:pt x="3409" y="6384"/>
                  </a:lnTo>
                  <a:cubicBezTo>
                    <a:pt x="3309" y="6484"/>
                    <a:pt x="3342" y="6551"/>
                    <a:pt x="3443" y="6618"/>
                  </a:cubicBezTo>
                  <a:lnTo>
                    <a:pt x="3510" y="6618"/>
                  </a:lnTo>
                  <a:cubicBezTo>
                    <a:pt x="3543" y="6618"/>
                    <a:pt x="3643" y="6551"/>
                    <a:pt x="3677" y="6517"/>
                  </a:cubicBezTo>
                  <a:lnTo>
                    <a:pt x="5080" y="3777"/>
                  </a:lnTo>
                  <a:close/>
                  <a:moveTo>
                    <a:pt x="116974" y="4211"/>
                  </a:moveTo>
                  <a:lnTo>
                    <a:pt x="115403" y="7888"/>
                  </a:lnTo>
                  <a:lnTo>
                    <a:pt x="111359" y="7654"/>
                  </a:lnTo>
                  <a:lnTo>
                    <a:pt x="111059" y="7520"/>
                  </a:lnTo>
                  <a:lnTo>
                    <a:pt x="116974" y="4211"/>
                  </a:lnTo>
                  <a:close/>
                  <a:moveTo>
                    <a:pt x="42211" y="1170"/>
                  </a:moveTo>
                  <a:lnTo>
                    <a:pt x="41710" y="1204"/>
                  </a:lnTo>
                  <a:lnTo>
                    <a:pt x="38769" y="4312"/>
                  </a:lnTo>
                  <a:cubicBezTo>
                    <a:pt x="38760" y="4307"/>
                    <a:pt x="38752" y="4305"/>
                    <a:pt x="38745" y="4305"/>
                  </a:cubicBezTo>
                  <a:cubicBezTo>
                    <a:pt x="38703" y="4305"/>
                    <a:pt x="38711" y="4388"/>
                    <a:pt x="38769" y="4445"/>
                  </a:cubicBezTo>
                  <a:cubicBezTo>
                    <a:pt x="38836" y="4479"/>
                    <a:pt x="38869" y="4479"/>
                    <a:pt x="38902" y="4479"/>
                  </a:cubicBezTo>
                  <a:cubicBezTo>
                    <a:pt x="38936" y="4479"/>
                    <a:pt x="39003" y="4479"/>
                    <a:pt x="39036" y="4445"/>
                  </a:cubicBezTo>
                  <a:lnTo>
                    <a:pt x="40206" y="3175"/>
                  </a:lnTo>
                  <a:lnTo>
                    <a:pt x="43448" y="5281"/>
                  </a:lnTo>
                  <a:lnTo>
                    <a:pt x="42011" y="7787"/>
                  </a:lnTo>
                  <a:cubicBezTo>
                    <a:pt x="41944" y="7854"/>
                    <a:pt x="42011" y="7955"/>
                    <a:pt x="42044" y="8021"/>
                  </a:cubicBezTo>
                  <a:cubicBezTo>
                    <a:pt x="42077" y="8021"/>
                    <a:pt x="42077" y="8055"/>
                    <a:pt x="42111" y="8055"/>
                  </a:cubicBezTo>
                  <a:cubicBezTo>
                    <a:pt x="42178" y="8055"/>
                    <a:pt x="42245" y="8021"/>
                    <a:pt x="42278" y="7988"/>
                  </a:cubicBezTo>
                  <a:lnTo>
                    <a:pt x="43849" y="5348"/>
                  </a:lnTo>
                  <a:cubicBezTo>
                    <a:pt x="43882" y="5281"/>
                    <a:pt x="43882" y="5181"/>
                    <a:pt x="43782" y="5147"/>
                  </a:cubicBezTo>
                  <a:lnTo>
                    <a:pt x="40440" y="3008"/>
                  </a:lnTo>
                  <a:lnTo>
                    <a:pt x="42211" y="1170"/>
                  </a:lnTo>
                  <a:close/>
                  <a:moveTo>
                    <a:pt x="124561" y="5047"/>
                  </a:moveTo>
                  <a:lnTo>
                    <a:pt x="125664" y="8289"/>
                  </a:lnTo>
                  <a:lnTo>
                    <a:pt x="123291" y="8824"/>
                  </a:lnTo>
                  <a:lnTo>
                    <a:pt x="121987" y="5649"/>
                  </a:lnTo>
                  <a:lnTo>
                    <a:pt x="124561" y="5047"/>
                  </a:lnTo>
                  <a:close/>
                  <a:moveTo>
                    <a:pt x="59824" y="4980"/>
                  </a:moveTo>
                  <a:cubicBezTo>
                    <a:pt x="60292" y="5014"/>
                    <a:pt x="60593" y="5348"/>
                    <a:pt x="60593" y="5348"/>
                  </a:cubicBezTo>
                  <a:lnTo>
                    <a:pt x="61963" y="6785"/>
                  </a:lnTo>
                  <a:lnTo>
                    <a:pt x="59390" y="9325"/>
                  </a:lnTo>
                  <a:lnTo>
                    <a:pt x="57719" y="7554"/>
                  </a:lnTo>
                  <a:cubicBezTo>
                    <a:pt x="57719" y="7520"/>
                    <a:pt x="57150" y="6685"/>
                    <a:pt x="58454" y="5548"/>
                  </a:cubicBezTo>
                  <a:cubicBezTo>
                    <a:pt x="58855" y="5181"/>
                    <a:pt x="59323" y="4980"/>
                    <a:pt x="59690" y="4980"/>
                  </a:cubicBezTo>
                  <a:close/>
                  <a:moveTo>
                    <a:pt x="65974" y="3276"/>
                  </a:moveTo>
                  <a:lnTo>
                    <a:pt x="67745" y="7554"/>
                  </a:lnTo>
                  <a:cubicBezTo>
                    <a:pt x="66742" y="8055"/>
                    <a:pt x="65472" y="8957"/>
                    <a:pt x="65372" y="8991"/>
                  </a:cubicBezTo>
                  <a:lnTo>
                    <a:pt x="65004" y="9358"/>
                  </a:lnTo>
                  <a:lnTo>
                    <a:pt x="62464" y="6718"/>
                  </a:lnTo>
                  <a:lnTo>
                    <a:pt x="65974" y="3276"/>
                  </a:lnTo>
                  <a:close/>
                  <a:moveTo>
                    <a:pt x="56315" y="7787"/>
                  </a:moveTo>
                  <a:lnTo>
                    <a:pt x="57485" y="7821"/>
                  </a:lnTo>
                  <a:lnTo>
                    <a:pt x="59156" y="9525"/>
                  </a:lnTo>
                  <a:lnTo>
                    <a:pt x="58554" y="10160"/>
                  </a:lnTo>
                  <a:lnTo>
                    <a:pt x="56315" y="7787"/>
                  </a:lnTo>
                  <a:close/>
                  <a:moveTo>
                    <a:pt x="85525" y="4846"/>
                  </a:moveTo>
                  <a:lnTo>
                    <a:pt x="85358" y="6183"/>
                  </a:lnTo>
                  <a:lnTo>
                    <a:pt x="82684" y="7353"/>
                  </a:lnTo>
                  <a:cubicBezTo>
                    <a:pt x="82651" y="7386"/>
                    <a:pt x="82617" y="7453"/>
                    <a:pt x="82617" y="7487"/>
                  </a:cubicBezTo>
                  <a:lnTo>
                    <a:pt x="82546" y="7710"/>
                  </a:lnTo>
                  <a:lnTo>
                    <a:pt x="85324" y="6651"/>
                  </a:lnTo>
                  <a:lnTo>
                    <a:pt x="85291" y="7052"/>
                  </a:lnTo>
                  <a:cubicBezTo>
                    <a:pt x="85291" y="7119"/>
                    <a:pt x="85291" y="7152"/>
                    <a:pt x="85324" y="7186"/>
                  </a:cubicBezTo>
                  <a:lnTo>
                    <a:pt x="87330" y="9057"/>
                  </a:lnTo>
                  <a:cubicBezTo>
                    <a:pt x="87363" y="9057"/>
                    <a:pt x="87363" y="9124"/>
                    <a:pt x="87396" y="9124"/>
                  </a:cubicBezTo>
                  <a:lnTo>
                    <a:pt x="91975" y="10327"/>
                  </a:lnTo>
                  <a:lnTo>
                    <a:pt x="92009" y="10327"/>
                  </a:lnTo>
                  <a:cubicBezTo>
                    <a:pt x="92075" y="10327"/>
                    <a:pt x="92176" y="10294"/>
                    <a:pt x="92176" y="10194"/>
                  </a:cubicBezTo>
                  <a:cubicBezTo>
                    <a:pt x="92176" y="10127"/>
                    <a:pt x="92142" y="10027"/>
                    <a:pt x="92042" y="9993"/>
                  </a:cubicBezTo>
                  <a:lnTo>
                    <a:pt x="87530" y="8790"/>
                  </a:lnTo>
                  <a:lnTo>
                    <a:pt x="85592" y="6985"/>
                  </a:lnTo>
                  <a:lnTo>
                    <a:pt x="85826" y="5381"/>
                  </a:lnTo>
                  <a:lnTo>
                    <a:pt x="89001" y="5715"/>
                  </a:lnTo>
                  <a:lnTo>
                    <a:pt x="89034" y="5715"/>
                  </a:lnTo>
                  <a:lnTo>
                    <a:pt x="90839" y="5481"/>
                  </a:lnTo>
                  <a:lnTo>
                    <a:pt x="89469" y="5314"/>
                  </a:lnTo>
                  <a:lnTo>
                    <a:pt x="89001" y="5348"/>
                  </a:lnTo>
                  <a:lnTo>
                    <a:pt x="85859" y="5047"/>
                  </a:lnTo>
                  <a:lnTo>
                    <a:pt x="85859" y="4880"/>
                  </a:lnTo>
                  <a:lnTo>
                    <a:pt x="85525" y="4846"/>
                  </a:lnTo>
                  <a:close/>
                  <a:moveTo>
                    <a:pt x="18115" y="4011"/>
                  </a:moveTo>
                  <a:lnTo>
                    <a:pt x="21824" y="7320"/>
                  </a:lnTo>
                  <a:lnTo>
                    <a:pt x="19953" y="10495"/>
                  </a:lnTo>
                  <a:lnTo>
                    <a:pt x="15675" y="6651"/>
                  </a:lnTo>
                  <a:lnTo>
                    <a:pt x="18115" y="4011"/>
                  </a:lnTo>
                  <a:close/>
                  <a:moveTo>
                    <a:pt x="24231" y="3810"/>
                  </a:moveTo>
                  <a:lnTo>
                    <a:pt x="26570" y="5782"/>
                  </a:lnTo>
                  <a:lnTo>
                    <a:pt x="24899" y="7687"/>
                  </a:lnTo>
                  <a:cubicBezTo>
                    <a:pt x="24832" y="7787"/>
                    <a:pt x="24832" y="7888"/>
                    <a:pt x="24899" y="7955"/>
                  </a:cubicBezTo>
                  <a:cubicBezTo>
                    <a:pt x="24966" y="7988"/>
                    <a:pt x="24999" y="7988"/>
                    <a:pt x="25033" y="7988"/>
                  </a:cubicBezTo>
                  <a:cubicBezTo>
                    <a:pt x="25066" y="7988"/>
                    <a:pt x="25133" y="7988"/>
                    <a:pt x="25166" y="7955"/>
                  </a:cubicBezTo>
                  <a:lnTo>
                    <a:pt x="26837" y="6016"/>
                  </a:lnTo>
                  <a:lnTo>
                    <a:pt x="29578" y="8356"/>
                  </a:lnTo>
                  <a:lnTo>
                    <a:pt x="26670" y="10962"/>
                  </a:lnTo>
                  <a:lnTo>
                    <a:pt x="22292" y="7219"/>
                  </a:lnTo>
                  <a:lnTo>
                    <a:pt x="24231" y="3810"/>
                  </a:lnTo>
                  <a:close/>
                  <a:moveTo>
                    <a:pt x="82546" y="7710"/>
                  </a:moveTo>
                  <a:lnTo>
                    <a:pt x="82517" y="7721"/>
                  </a:lnTo>
                  <a:lnTo>
                    <a:pt x="81404" y="11157"/>
                  </a:lnTo>
                  <a:lnTo>
                    <a:pt x="81481" y="11029"/>
                  </a:lnTo>
                  <a:lnTo>
                    <a:pt x="82546" y="7710"/>
                  </a:lnTo>
                  <a:close/>
                  <a:moveTo>
                    <a:pt x="62230" y="6985"/>
                  </a:moveTo>
                  <a:lnTo>
                    <a:pt x="64770" y="9559"/>
                  </a:lnTo>
                  <a:lnTo>
                    <a:pt x="62164" y="12166"/>
                  </a:lnTo>
                  <a:lnTo>
                    <a:pt x="59624" y="9525"/>
                  </a:lnTo>
                  <a:lnTo>
                    <a:pt x="62230" y="6985"/>
                  </a:lnTo>
                  <a:close/>
                  <a:moveTo>
                    <a:pt x="133785" y="3443"/>
                  </a:moveTo>
                  <a:lnTo>
                    <a:pt x="132348" y="12199"/>
                  </a:lnTo>
                  <a:lnTo>
                    <a:pt x="131011" y="12232"/>
                  </a:lnTo>
                  <a:lnTo>
                    <a:pt x="129474" y="7721"/>
                  </a:lnTo>
                  <a:cubicBezTo>
                    <a:pt x="129507" y="7687"/>
                    <a:pt x="129574" y="7620"/>
                    <a:pt x="129574" y="7520"/>
                  </a:cubicBezTo>
                  <a:cubicBezTo>
                    <a:pt x="129507" y="7453"/>
                    <a:pt x="129440" y="7386"/>
                    <a:pt x="129340" y="7386"/>
                  </a:cubicBezTo>
                  <a:lnTo>
                    <a:pt x="128638" y="5448"/>
                  </a:lnTo>
                  <a:lnTo>
                    <a:pt x="127970" y="3978"/>
                  </a:lnTo>
                  <a:lnTo>
                    <a:pt x="133785" y="3443"/>
                  </a:lnTo>
                  <a:close/>
                  <a:moveTo>
                    <a:pt x="15474" y="6885"/>
                  </a:moveTo>
                  <a:lnTo>
                    <a:pt x="19786" y="10795"/>
                  </a:lnTo>
                  <a:lnTo>
                    <a:pt x="17814" y="13035"/>
                  </a:lnTo>
                  <a:lnTo>
                    <a:pt x="13369" y="9158"/>
                  </a:lnTo>
                  <a:lnTo>
                    <a:pt x="15474" y="6885"/>
                  </a:lnTo>
                  <a:close/>
                  <a:moveTo>
                    <a:pt x="65004" y="9826"/>
                  </a:moveTo>
                  <a:lnTo>
                    <a:pt x="67578" y="12466"/>
                  </a:lnTo>
                  <a:lnTo>
                    <a:pt x="66408" y="13670"/>
                  </a:lnTo>
                  <a:lnTo>
                    <a:pt x="63768" y="11063"/>
                  </a:lnTo>
                  <a:lnTo>
                    <a:pt x="65004" y="9826"/>
                  </a:lnTo>
                  <a:close/>
                  <a:moveTo>
                    <a:pt x="22125" y="7554"/>
                  </a:moveTo>
                  <a:lnTo>
                    <a:pt x="26403" y="11196"/>
                  </a:lnTo>
                  <a:lnTo>
                    <a:pt x="23462" y="13803"/>
                  </a:lnTo>
                  <a:lnTo>
                    <a:pt x="20220" y="10729"/>
                  </a:lnTo>
                  <a:lnTo>
                    <a:pt x="22125" y="7554"/>
                  </a:lnTo>
                  <a:close/>
                  <a:moveTo>
                    <a:pt x="80378" y="12834"/>
                  </a:moveTo>
                  <a:lnTo>
                    <a:pt x="79657" y="14017"/>
                  </a:lnTo>
                  <a:lnTo>
                    <a:pt x="79676" y="14037"/>
                  </a:lnTo>
                  <a:lnTo>
                    <a:pt x="80394" y="12840"/>
                  </a:lnTo>
                  <a:lnTo>
                    <a:pt x="80394" y="12840"/>
                  </a:lnTo>
                  <a:lnTo>
                    <a:pt x="80378" y="12834"/>
                  </a:lnTo>
                  <a:close/>
                  <a:moveTo>
                    <a:pt x="132314" y="12533"/>
                  </a:moveTo>
                  <a:lnTo>
                    <a:pt x="131947" y="14873"/>
                  </a:lnTo>
                  <a:lnTo>
                    <a:pt x="131145" y="12567"/>
                  </a:lnTo>
                  <a:lnTo>
                    <a:pt x="132314" y="12533"/>
                  </a:lnTo>
                  <a:close/>
                  <a:moveTo>
                    <a:pt x="63500" y="11330"/>
                  </a:moveTo>
                  <a:lnTo>
                    <a:pt x="66141" y="13904"/>
                  </a:lnTo>
                  <a:lnTo>
                    <a:pt x="64971" y="15073"/>
                  </a:lnTo>
                  <a:lnTo>
                    <a:pt x="62397" y="12400"/>
                  </a:lnTo>
                  <a:lnTo>
                    <a:pt x="63500" y="11330"/>
                  </a:lnTo>
                  <a:close/>
                  <a:moveTo>
                    <a:pt x="67912" y="7888"/>
                  </a:moveTo>
                  <a:lnTo>
                    <a:pt x="71020" y="15541"/>
                  </a:lnTo>
                  <a:lnTo>
                    <a:pt x="67945" y="12366"/>
                  </a:lnTo>
                  <a:lnTo>
                    <a:pt x="65272" y="9592"/>
                  </a:lnTo>
                  <a:lnTo>
                    <a:pt x="65639" y="9225"/>
                  </a:lnTo>
                  <a:cubicBezTo>
                    <a:pt x="65639" y="9225"/>
                    <a:pt x="66909" y="8356"/>
                    <a:pt x="67912" y="7888"/>
                  </a:cubicBezTo>
                  <a:close/>
                  <a:moveTo>
                    <a:pt x="56783" y="10695"/>
                  </a:moveTo>
                  <a:lnTo>
                    <a:pt x="58788" y="13502"/>
                  </a:lnTo>
                  <a:lnTo>
                    <a:pt x="56047" y="16210"/>
                  </a:lnTo>
                  <a:lnTo>
                    <a:pt x="55914" y="15976"/>
                  </a:lnTo>
                  <a:lnTo>
                    <a:pt x="55880" y="15909"/>
                  </a:lnTo>
                  <a:lnTo>
                    <a:pt x="53474" y="13970"/>
                  </a:lnTo>
                  <a:lnTo>
                    <a:pt x="53474" y="12567"/>
                  </a:lnTo>
                  <a:lnTo>
                    <a:pt x="53808" y="11196"/>
                  </a:lnTo>
                  <a:lnTo>
                    <a:pt x="55112" y="11698"/>
                  </a:lnTo>
                  <a:cubicBezTo>
                    <a:pt x="55162" y="11714"/>
                    <a:pt x="55195" y="11723"/>
                    <a:pt x="55220" y="11723"/>
                  </a:cubicBezTo>
                  <a:cubicBezTo>
                    <a:pt x="55245" y="11723"/>
                    <a:pt x="55262" y="11714"/>
                    <a:pt x="55279" y="11698"/>
                  </a:cubicBezTo>
                  <a:lnTo>
                    <a:pt x="56783" y="10695"/>
                  </a:lnTo>
                  <a:close/>
                  <a:moveTo>
                    <a:pt x="20020" y="10996"/>
                  </a:moveTo>
                  <a:lnTo>
                    <a:pt x="23195" y="14004"/>
                  </a:lnTo>
                  <a:lnTo>
                    <a:pt x="20020" y="16811"/>
                  </a:lnTo>
                  <a:lnTo>
                    <a:pt x="17179" y="14305"/>
                  </a:lnTo>
                  <a:lnTo>
                    <a:pt x="17981" y="13369"/>
                  </a:lnTo>
                  <a:lnTo>
                    <a:pt x="20020" y="10996"/>
                  </a:lnTo>
                  <a:close/>
                  <a:moveTo>
                    <a:pt x="79149" y="14991"/>
                  </a:moveTo>
                  <a:lnTo>
                    <a:pt x="79141" y="15006"/>
                  </a:lnTo>
                  <a:lnTo>
                    <a:pt x="79367" y="17312"/>
                  </a:lnTo>
                  <a:lnTo>
                    <a:pt x="79149" y="14991"/>
                  </a:lnTo>
                  <a:close/>
                  <a:moveTo>
                    <a:pt x="79367" y="17312"/>
                  </a:moveTo>
                  <a:lnTo>
                    <a:pt x="79367" y="17312"/>
                  </a:lnTo>
                  <a:lnTo>
                    <a:pt x="79367" y="17312"/>
                  </a:lnTo>
                  <a:close/>
                  <a:moveTo>
                    <a:pt x="122789" y="11531"/>
                  </a:moveTo>
                  <a:lnTo>
                    <a:pt x="123926" y="12734"/>
                  </a:lnTo>
                  <a:cubicBezTo>
                    <a:pt x="123959" y="12767"/>
                    <a:pt x="123992" y="12767"/>
                    <a:pt x="124059" y="12767"/>
                  </a:cubicBezTo>
                  <a:lnTo>
                    <a:pt x="130744" y="12567"/>
                  </a:lnTo>
                  <a:lnTo>
                    <a:pt x="131746" y="15407"/>
                  </a:lnTo>
                  <a:lnTo>
                    <a:pt x="128003" y="16577"/>
                  </a:lnTo>
                  <a:lnTo>
                    <a:pt x="127268" y="14906"/>
                  </a:lnTo>
                  <a:cubicBezTo>
                    <a:pt x="127268" y="14873"/>
                    <a:pt x="127234" y="14839"/>
                    <a:pt x="127167" y="14839"/>
                  </a:cubicBezTo>
                  <a:cubicBezTo>
                    <a:pt x="127151" y="14823"/>
                    <a:pt x="127134" y="14814"/>
                    <a:pt x="127117" y="14814"/>
                  </a:cubicBezTo>
                  <a:cubicBezTo>
                    <a:pt x="127101" y="14814"/>
                    <a:pt x="127084" y="14823"/>
                    <a:pt x="127067" y="14839"/>
                  </a:cubicBezTo>
                  <a:lnTo>
                    <a:pt x="122489" y="17546"/>
                  </a:lnTo>
                  <a:lnTo>
                    <a:pt x="122489" y="17546"/>
                  </a:lnTo>
                  <a:lnTo>
                    <a:pt x="122789" y="11531"/>
                  </a:lnTo>
                  <a:close/>
                  <a:moveTo>
                    <a:pt x="48108" y="13884"/>
                  </a:moveTo>
                  <a:cubicBezTo>
                    <a:pt x="48080" y="13884"/>
                    <a:pt x="48051" y="13891"/>
                    <a:pt x="48026" y="13904"/>
                  </a:cubicBezTo>
                  <a:lnTo>
                    <a:pt x="42211" y="17814"/>
                  </a:lnTo>
                  <a:cubicBezTo>
                    <a:pt x="42111" y="17847"/>
                    <a:pt x="42111" y="17981"/>
                    <a:pt x="42178" y="18048"/>
                  </a:cubicBezTo>
                  <a:cubicBezTo>
                    <a:pt x="42211" y="18081"/>
                    <a:pt x="42245" y="18148"/>
                    <a:pt x="42278" y="18148"/>
                  </a:cubicBezTo>
                  <a:cubicBezTo>
                    <a:pt x="42345" y="18148"/>
                    <a:pt x="42378" y="18148"/>
                    <a:pt x="42378" y="18081"/>
                  </a:cubicBezTo>
                  <a:lnTo>
                    <a:pt x="48194" y="14204"/>
                  </a:lnTo>
                  <a:cubicBezTo>
                    <a:pt x="48260" y="14171"/>
                    <a:pt x="48260" y="14037"/>
                    <a:pt x="48227" y="13970"/>
                  </a:cubicBezTo>
                  <a:cubicBezTo>
                    <a:pt x="48206" y="13907"/>
                    <a:pt x="48158" y="13884"/>
                    <a:pt x="48108" y="13884"/>
                  </a:cubicBezTo>
                  <a:close/>
                  <a:moveTo>
                    <a:pt x="127067" y="15207"/>
                  </a:moveTo>
                  <a:lnTo>
                    <a:pt x="127736" y="16677"/>
                  </a:lnTo>
                  <a:lnTo>
                    <a:pt x="122455" y="18315"/>
                  </a:lnTo>
                  <a:lnTo>
                    <a:pt x="122455" y="17914"/>
                  </a:lnTo>
                  <a:lnTo>
                    <a:pt x="127067" y="15207"/>
                  </a:lnTo>
                  <a:close/>
                  <a:moveTo>
                    <a:pt x="29845" y="8623"/>
                  </a:moveTo>
                  <a:lnTo>
                    <a:pt x="34090" y="12232"/>
                  </a:lnTo>
                  <a:lnTo>
                    <a:pt x="37165" y="15641"/>
                  </a:lnTo>
                  <a:lnTo>
                    <a:pt x="35260" y="18382"/>
                  </a:lnTo>
                  <a:lnTo>
                    <a:pt x="26904" y="11163"/>
                  </a:lnTo>
                  <a:lnTo>
                    <a:pt x="29845" y="8623"/>
                  </a:lnTo>
                  <a:close/>
                  <a:moveTo>
                    <a:pt x="66408" y="14171"/>
                  </a:moveTo>
                  <a:lnTo>
                    <a:pt x="69650" y="17379"/>
                  </a:lnTo>
                  <a:lnTo>
                    <a:pt x="68480" y="18716"/>
                  </a:lnTo>
                  <a:lnTo>
                    <a:pt x="65238" y="15341"/>
                  </a:lnTo>
                  <a:lnTo>
                    <a:pt x="66408" y="14171"/>
                  </a:lnTo>
                  <a:close/>
                  <a:moveTo>
                    <a:pt x="67812" y="12734"/>
                  </a:moveTo>
                  <a:lnTo>
                    <a:pt x="71354" y="16377"/>
                  </a:lnTo>
                  <a:lnTo>
                    <a:pt x="71388" y="16577"/>
                  </a:lnTo>
                  <a:lnTo>
                    <a:pt x="68881" y="19184"/>
                  </a:lnTo>
                  <a:lnTo>
                    <a:pt x="68681" y="18984"/>
                  </a:lnTo>
                  <a:lnTo>
                    <a:pt x="69984" y="17513"/>
                  </a:lnTo>
                  <a:cubicBezTo>
                    <a:pt x="70084" y="17413"/>
                    <a:pt x="70084" y="17346"/>
                    <a:pt x="69984" y="17246"/>
                  </a:cubicBezTo>
                  <a:lnTo>
                    <a:pt x="66642" y="13904"/>
                  </a:lnTo>
                  <a:lnTo>
                    <a:pt x="67812" y="12734"/>
                  </a:lnTo>
                  <a:close/>
                  <a:moveTo>
                    <a:pt x="16945" y="14539"/>
                  </a:moveTo>
                  <a:lnTo>
                    <a:pt x="19719" y="17012"/>
                  </a:lnTo>
                  <a:lnTo>
                    <a:pt x="17179" y="19251"/>
                  </a:lnTo>
                  <a:lnTo>
                    <a:pt x="14672" y="17179"/>
                  </a:lnTo>
                  <a:lnTo>
                    <a:pt x="16945" y="14539"/>
                  </a:lnTo>
                  <a:close/>
                  <a:moveTo>
                    <a:pt x="117275" y="4312"/>
                  </a:moveTo>
                  <a:lnTo>
                    <a:pt x="119915" y="12032"/>
                  </a:lnTo>
                  <a:lnTo>
                    <a:pt x="119915" y="12333"/>
                  </a:lnTo>
                  <a:lnTo>
                    <a:pt x="115938" y="14204"/>
                  </a:lnTo>
                  <a:cubicBezTo>
                    <a:pt x="115905" y="14238"/>
                    <a:pt x="115871" y="14305"/>
                    <a:pt x="115871" y="14371"/>
                  </a:cubicBezTo>
                  <a:lnTo>
                    <a:pt x="115871" y="19685"/>
                  </a:lnTo>
                  <a:lnTo>
                    <a:pt x="112964" y="19886"/>
                  </a:lnTo>
                  <a:lnTo>
                    <a:pt x="112629" y="14706"/>
                  </a:lnTo>
                  <a:lnTo>
                    <a:pt x="115871" y="10695"/>
                  </a:lnTo>
                  <a:cubicBezTo>
                    <a:pt x="115905" y="10662"/>
                    <a:pt x="115905" y="10628"/>
                    <a:pt x="115905" y="10561"/>
                  </a:cubicBezTo>
                  <a:lnTo>
                    <a:pt x="115637" y="8122"/>
                  </a:lnTo>
                  <a:lnTo>
                    <a:pt x="117275" y="4312"/>
                  </a:lnTo>
                  <a:close/>
                  <a:moveTo>
                    <a:pt x="71689" y="16744"/>
                  </a:moveTo>
                  <a:lnTo>
                    <a:pt x="72290" y="17379"/>
                  </a:lnTo>
                  <a:lnTo>
                    <a:pt x="69683" y="19986"/>
                  </a:lnTo>
                  <a:lnTo>
                    <a:pt x="69149" y="19385"/>
                  </a:lnTo>
                  <a:lnTo>
                    <a:pt x="71689" y="16744"/>
                  </a:lnTo>
                  <a:close/>
                  <a:moveTo>
                    <a:pt x="23395" y="14238"/>
                  </a:moveTo>
                  <a:lnTo>
                    <a:pt x="28542" y="19084"/>
                  </a:lnTo>
                  <a:lnTo>
                    <a:pt x="27539" y="20187"/>
                  </a:lnTo>
                  <a:lnTo>
                    <a:pt x="21457" y="15976"/>
                  </a:lnTo>
                  <a:lnTo>
                    <a:pt x="23395" y="14238"/>
                  </a:lnTo>
                  <a:close/>
                  <a:moveTo>
                    <a:pt x="102035" y="6183"/>
                  </a:moveTo>
                  <a:lnTo>
                    <a:pt x="107683" y="6484"/>
                  </a:lnTo>
                  <a:lnTo>
                    <a:pt x="111192" y="7988"/>
                  </a:lnTo>
                  <a:lnTo>
                    <a:pt x="111226" y="7988"/>
                  </a:lnTo>
                  <a:lnTo>
                    <a:pt x="115270" y="8222"/>
                  </a:lnTo>
                  <a:lnTo>
                    <a:pt x="115470" y="10495"/>
                  </a:lnTo>
                  <a:lnTo>
                    <a:pt x="112262" y="14505"/>
                  </a:lnTo>
                  <a:cubicBezTo>
                    <a:pt x="112228" y="14539"/>
                    <a:pt x="112228" y="14572"/>
                    <a:pt x="112228" y="14605"/>
                  </a:cubicBezTo>
                  <a:lnTo>
                    <a:pt x="112596" y="19919"/>
                  </a:lnTo>
                  <a:lnTo>
                    <a:pt x="111426" y="20688"/>
                  </a:lnTo>
                  <a:lnTo>
                    <a:pt x="108184" y="19886"/>
                  </a:lnTo>
                  <a:lnTo>
                    <a:pt x="108184" y="17580"/>
                  </a:lnTo>
                  <a:lnTo>
                    <a:pt x="108184" y="17546"/>
                  </a:lnTo>
                  <a:lnTo>
                    <a:pt x="107549" y="15508"/>
                  </a:lnTo>
                  <a:cubicBezTo>
                    <a:pt x="107549" y="15407"/>
                    <a:pt x="107449" y="15374"/>
                    <a:pt x="107416" y="15374"/>
                  </a:cubicBezTo>
                  <a:lnTo>
                    <a:pt x="101767" y="14171"/>
                  </a:lnTo>
                  <a:lnTo>
                    <a:pt x="101901" y="9726"/>
                  </a:lnTo>
                  <a:lnTo>
                    <a:pt x="108552" y="11230"/>
                  </a:lnTo>
                  <a:cubicBezTo>
                    <a:pt x="108564" y="11236"/>
                    <a:pt x="108578" y="11239"/>
                    <a:pt x="108593" y="11239"/>
                  </a:cubicBezTo>
                  <a:cubicBezTo>
                    <a:pt x="108662" y="11239"/>
                    <a:pt x="108752" y="11179"/>
                    <a:pt x="108752" y="11096"/>
                  </a:cubicBezTo>
                  <a:cubicBezTo>
                    <a:pt x="108786" y="11029"/>
                    <a:pt x="108719" y="10896"/>
                    <a:pt x="108619" y="10896"/>
                  </a:cubicBezTo>
                  <a:lnTo>
                    <a:pt x="101935" y="9392"/>
                  </a:lnTo>
                  <a:lnTo>
                    <a:pt x="102035" y="6183"/>
                  </a:lnTo>
                  <a:close/>
                  <a:moveTo>
                    <a:pt x="127836" y="17012"/>
                  </a:moveTo>
                  <a:lnTo>
                    <a:pt x="128270" y="17914"/>
                  </a:lnTo>
                  <a:lnTo>
                    <a:pt x="127502" y="22025"/>
                  </a:lnTo>
                  <a:lnTo>
                    <a:pt x="122255" y="21590"/>
                  </a:lnTo>
                  <a:lnTo>
                    <a:pt x="122422" y="18683"/>
                  </a:lnTo>
                  <a:lnTo>
                    <a:pt x="127836" y="17012"/>
                  </a:lnTo>
                  <a:close/>
                  <a:moveTo>
                    <a:pt x="26670" y="11364"/>
                  </a:moveTo>
                  <a:lnTo>
                    <a:pt x="35092" y="18649"/>
                  </a:lnTo>
                  <a:lnTo>
                    <a:pt x="32252" y="22092"/>
                  </a:lnTo>
                  <a:lnTo>
                    <a:pt x="23696" y="14004"/>
                  </a:lnTo>
                  <a:lnTo>
                    <a:pt x="26670" y="11364"/>
                  </a:lnTo>
                  <a:close/>
                  <a:moveTo>
                    <a:pt x="131780" y="15809"/>
                  </a:moveTo>
                  <a:lnTo>
                    <a:pt x="130977" y="22292"/>
                  </a:lnTo>
                  <a:lnTo>
                    <a:pt x="127836" y="22058"/>
                  </a:lnTo>
                  <a:lnTo>
                    <a:pt x="128605" y="17914"/>
                  </a:lnTo>
                  <a:lnTo>
                    <a:pt x="128605" y="17847"/>
                  </a:lnTo>
                  <a:lnTo>
                    <a:pt x="128170" y="16911"/>
                  </a:lnTo>
                  <a:lnTo>
                    <a:pt x="131780" y="15809"/>
                  </a:lnTo>
                  <a:close/>
                  <a:moveTo>
                    <a:pt x="21189" y="16176"/>
                  </a:moveTo>
                  <a:lnTo>
                    <a:pt x="27339" y="20421"/>
                  </a:lnTo>
                  <a:lnTo>
                    <a:pt x="25534" y="22392"/>
                  </a:lnTo>
                  <a:lnTo>
                    <a:pt x="20220" y="17012"/>
                  </a:lnTo>
                  <a:lnTo>
                    <a:pt x="21189" y="16176"/>
                  </a:lnTo>
                  <a:close/>
                  <a:moveTo>
                    <a:pt x="119815" y="12634"/>
                  </a:moveTo>
                  <a:lnTo>
                    <a:pt x="119614" y="15541"/>
                  </a:lnTo>
                  <a:lnTo>
                    <a:pt x="117208" y="20989"/>
                  </a:lnTo>
                  <a:lnTo>
                    <a:pt x="112395" y="21423"/>
                  </a:lnTo>
                  <a:cubicBezTo>
                    <a:pt x="112329" y="21423"/>
                    <a:pt x="112295" y="21490"/>
                    <a:pt x="112262" y="21524"/>
                  </a:cubicBezTo>
                  <a:lnTo>
                    <a:pt x="111560" y="22727"/>
                  </a:lnTo>
                  <a:lnTo>
                    <a:pt x="108218" y="21356"/>
                  </a:lnTo>
                  <a:lnTo>
                    <a:pt x="108218" y="20220"/>
                  </a:lnTo>
                  <a:lnTo>
                    <a:pt x="111426" y="21022"/>
                  </a:lnTo>
                  <a:lnTo>
                    <a:pt x="111460" y="21022"/>
                  </a:lnTo>
                  <a:cubicBezTo>
                    <a:pt x="111493" y="21022"/>
                    <a:pt x="111493" y="20989"/>
                    <a:pt x="111560" y="20989"/>
                  </a:cubicBezTo>
                  <a:lnTo>
                    <a:pt x="112863" y="20153"/>
                  </a:lnTo>
                  <a:lnTo>
                    <a:pt x="115971" y="19886"/>
                  </a:lnTo>
                  <a:cubicBezTo>
                    <a:pt x="116072" y="19886"/>
                    <a:pt x="116139" y="19819"/>
                    <a:pt x="116139" y="19719"/>
                  </a:cubicBezTo>
                  <a:lnTo>
                    <a:pt x="116139" y="14371"/>
                  </a:lnTo>
                  <a:lnTo>
                    <a:pt x="119815" y="12634"/>
                  </a:lnTo>
                  <a:close/>
                  <a:moveTo>
                    <a:pt x="79041" y="19986"/>
                  </a:moveTo>
                  <a:lnTo>
                    <a:pt x="77011" y="23413"/>
                  </a:lnTo>
                  <a:lnTo>
                    <a:pt x="77011" y="23413"/>
                  </a:lnTo>
                  <a:lnTo>
                    <a:pt x="77036" y="23429"/>
                  </a:lnTo>
                  <a:lnTo>
                    <a:pt x="79058" y="19995"/>
                  </a:lnTo>
                  <a:lnTo>
                    <a:pt x="79041" y="19986"/>
                  </a:lnTo>
                  <a:close/>
                  <a:moveTo>
                    <a:pt x="85491" y="17012"/>
                  </a:moveTo>
                  <a:lnTo>
                    <a:pt x="86026" y="17513"/>
                  </a:lnTo>
                  <a:lnTo>
                    <a:pt x="88466" y="19819"/>
                  </a:lnTo>
                  <a:lnTo>
                    <a:pt x="86461" y="23529"/>
                  </a:lnTo>
                  <a:lnTo>
                    <a:pt x="83954" y="22192"/>
                  </a:lnTo>
                  <a:lnTo>
                    <a:pt x="85491" y="17012"/>
                  </a:lnTo>
                  <a:close/>
                  <a:moveTo>
                    <a:pt x="61762" y="17906"/>
                  </a:moveTo>
                  <a:cubicBezTo>
                    <a:pt x="61721" y="17906"/>
                    <a:pt x="61679" y="17931"/>
                    <a:pt x="61629" y="17981"/>
                  </a:cubicBezTo>
                  <a:cubicBezTo>
                    <a:pt x="61562" y="18048"/>
                    <a:pt x="61562" y="18148"/>
                    <a:pt x="61629" y="18215"/>
                  </a:cubicBezTo>
                  <a:lnTo>
                    <a:pt x="67076" y="23562"/>
                  </a:lnTo>
                  <a:cubicBezTo>
                    <a:pt x="67110" y="23596"/>
                    <a:pt x="67143" y="23596"/>
                    <a:pt x="67177" y="23596"/>
                  </a:cubicBezTo>
                  <a:cubicBezTo>
                    <a:pt x="67244" y="23596"/>
                    <a:pt x="67277" y="23596"/>
                    <a:pt x="67310" y="23562"/>
                  </a:cubicBezTo>
                  <a:cubicBezTo>
                    <a:pt x="67411" y="23495"/>
                    <a:pt x="67411" y="23395"/>
                    <a:pt x="67310" y="23328"/>
                  </a:cubicBezTo>
                  <a:lnTo>
                    <a:pt x="61896" y="17981"/>
                  </a:lnTo>
                  <a:cubicBezTo>
                    <a:pt x="61846" y="17931"/>
                    <a:pt x="61804" y="17906"/>
                    <a:pt x="61762" y="17906"/>
                  </a:cubicBezTo>
                  <a:close/>
                  <a:moveTo>
                    <a:pt x="95986" y="19017"/>
                  </a:moveTo>
                  <a:lnTo>
                    <a:pt x="98225" y="19351"/>
                  </a:lnTo>
                  <a:lnTo>
                    <a:pt x="104909" y="22493"/>
                  </a:lnTo>
                  <a:lnTo>
                    <a:pt x="104575" y="24231"/>
                  </a:lnTo>
                  <a:lnTo>
                    <a:pt x="94749" y="19986"/>
                  </a:lnTo>
                  <a:lnTo>
                    <a:pt x="95986" y="19017"/>
                  </a:lnTo>
                  <a:close/>
                  <a:moveTo>
                    <a:pt x="55993" y="20036"/>
                  </a:moveTo>
                  <a:cubicBezTo>
                    <a:pt x="55947" y="20036"/>
                    <a:pt x="55897" y="20053"/>
                    <a:pt x="55847" y="20086"/>
                  </a:cubicBezTo>
                  <a:lnTo>
                    <a:pt x="51235" y="24264"/>
                  </a:lnTo>
                  <a:cubicBezTo>
                    <a:pt x="51135" y="24364"/>
                    <a:pt x="51135" y="24431"/>
                    <a:pt x="51235" y="24531"/>
                  </a:cubicBezTo>
                  <a:cubicBezTo>
                    <a:pt x="51268" y="24565"/>
                    <a:pt x="51302" y="24565"/>
                    <a:pt x="51335" y="24565"/>
                  </a:cubicBezTo>
                  <a:cubicBezTo>
                    <a:pt x="51402" y="24565"/>
                    <a:pt x="51435" y="24565"/>
                    <a:pt x="51469" y="24531"/>
                  </a:cubicBezTo>
                  <a:lnTo>
                    <a:pt x="56114" y="20354"/>
                  </a:lnTo>
                  <a:cubicBezTo>
                    <a:pt x="56181" y="20254"/>
                    <a:pt x="56181" y="20187"/>
                    <a:pt x="56114" y="20086"/>
                  </a:cubicBezTo>
                  <a:cubicBezTo>
                    <a:pt x="56081" y="20053"/>
                    <a:pt x="56039" y="20036"/>
                    <a:pt x="55993" y="20036"/>
                  </a:cubicBezTo>
                  <a:close/>
                  <a:moveTo>
                    <a:pt x="139366" y="25334"/>
                  </a:moveTo>
                  <a:cubicBezTo>
                    <a:pt x="139299" y="25334"/>
                    <a:pt x="139199" y="25400"/>
                    <a:pt x="139199" y="25501"/>
                  </a:cubicBezTo>
                  <a:cubicBezTo>
                    <a:pt x="139166" y="25567"/>
                    <a:pt x="139266" y="25668"/>
                    <a:pt x="139333" y="25668"/>
                  </a:cubicBezTo>
                  <a:lnTo>
                    <a:pt x="141338" y="25735"/>
                  </a:lnTo>
                  <a:lnTo>
                    <a:pt x="141338" y="25400"/>
                  </a:lnTo>
                  <a:lnTo>
                    <a:pt x="139366" y="25334"/>
                  </a:lnTo>
                  <a:close/>
                  <a:moveTo>
                    <a:pt x="28809" y="19351"/>
                  </a:moveTo>
                  <a:lnTo>
                    <a:pt x="32018" y="22359"/>
                  </a:lnTo>
                  <a:lnTo>
                    <a:pt x="29177" y="26035"/>
                  </a:lnTo>
                  <a:lnTo>
                    <a:pt x="25735" y="22660"/>
                  </a:lnTo>
                  <a:lnTo>
                    <a:pt x="28809" y="19351"/>
                  </a:lnTo>
                  <a:close/>
                  <a:moveTo>
                    <a:pt x="19986" y="17246"/>
                  </a:moveTo>
                  <a:lnTo>
                    <a:pt x="25334" y="22660"/>
                  </a:lnTo>
                  <a:lnTo>
                    <a:pt x="21925" y="26336"/>
                  </a:lnTo>
                  <a:lnTo>
                    <a:pt x="17680" y="19685"/>
                  </a:lnTo>
                  <a:lnTo>
                    <a:pt x="17647" y="19652"/>
                  </a:lnTo>
                  <a:lnTo>
                    <a:pt x="17446" y="19485"/>
                  </a:lnTo>
                  <a:lnTo>
                    <a:pt x="19986" y="17246"/>
                  </a:lnTo>
                  <a:close/>
                  <a:moveTo>
                    <a:pt x="2440" y="13603"/>
                  </a:moveTo>
                  <a:lnTo>
                    <a:pt x="11364" y="24431"/>
                  </a:lnTo>
                  <a:lnTo>
                    <a:pt x="8456" y="27071"/>
                  </a:lnTo>
                  <a:lnTo>
                    <a:pt x="4078" y="20487"/>
                  </a:lnTo>
                  <a:lnTo>
                    <a:pt x="4011" y="20421"/>
                  </a:lnTo>
                  <a:lnTo>
                    <a:pt x="2841" y="19518"/>
                  </a:lnTo>
                  <a:lnTo>
                    <a:pt x="2440" y="13603"/>
                  </a:lnTo>
                  <a:close/>
                  <a:moveTo>
                    <a:pt x="88733" y="20020"/>
                  </a:moveTo>
                  <a:lnTo>
                    <a:pt x="90070" y="20588"/>
                  </a:lnTo>
                  <a:lnTo>
                    <a:pt x="92410" y="24565"/>
                  </a:lnTo>
                  <a:cubicBezTo>
                    <a:pt x="92476" y="24598"/>
                    <a:pt x="92543" y="24665"/>
                    <a:pt x="92577" y="24665"/>
                  </a:cubicBezTo>
                  <a:cubicBezTo>
                    <a:pt x="92644" y="24665"/>
                    <a:pt x="92644" y="24598"/>
                    <a:pt x="92677" y="24598"/>
                  </a:cubicBezTo>
                  <a:cubicBezTo>
                    <a:pt x="92744" y="24565"/>
                    <a:pt x="92744" y="24498"/>
                    <a:pt x="92677" y="24431"/>
                  </a:cubicBezTo>
                  <a:lnTo>
                    <a:pt x="90571" y="20889"/>
                  </a:lnTo>
                  <a:lnTo>
                    <a:pt x="94448" y="22593"/>
                  </a:lnTo>
                  <a:lnTo>
                    <a:pt x="92844" y="27239"/>
                  </a:lnTo>
                  <a:lnTo>
                    <a:pt x="87965" y="24331"/>
                  </a:lnTo>
                  <a:lnTo>
                    <a:pt x="86728" y="23696"/>
                  </a:lnTo>
                  <a:lnTo>
                    <a:pt x="88733" y="20020"/>
                  </a:lnTo>
                  <a:close/>
                  <a:moveTo>
                    <a:pt x="35293" y="18883"/>
                  </a:moveTo>
                  <a:lnTo>
                    <a:pt x="40406" y="24398"/>
                  </a:lnTo>
                  <a:lnTo>
                    <a:pt x="36496" y="27406"/>
                  </a:lnTo>
                  <a:lnTo>
                    <a:pt x="32486" y="22359"/>
                  </a:lnTo>
                  <a:lnTo>
                    <a:pt x="35293" y="18883"/>
                  </a:lnTo>
                  <a:close/>
                  <a:moveTo>
                    <a:pt x="37432" y="15842"/>
                  </a:moveTo>
                  <a:lnTo>
                    <a:pt x="44584" y="23830"/>
                  </a:lnTo>
                  <a:lnTo>
                    <a:pt x="46289" y="25735"/>
                  </a:lnTo>
                  <a:lnTo>
                    <a:pt x="44116" y="27840"/>
                  </a:lnTo>
                  <a:lnTo>
                    <a:pt x="35560" y="18582"/>
                  </a:lnTo>
                  <a:lnTo>
                    <a:pt x="37432" y="15842"/>
                  </a:lnTo>
                  <a:close/>
                  <a:moveTo>
                    <a:pt x="76769" y="23896"/>
                  </a:moveTo>
                  <a:lnTo>
                    <a:pt x="79977" y="25868"/>
                  </a:lnTo>
                  <a:lnTo>
                    <a:pt x="78640" y="27840"/>
                  </a:lnTo>
                  <a:lnTo>
                    <a:pt x="78607" y="27773"/>
                  </a:lnTo>
                  <a:lnTo>
                    <a:pt x="75666" y="25735"/>
                  </a:lnTo>
                  <a:lnTo>
                    <a:pt x="76769" y="23896"/>
                  </a:lnTo>
                  <a:close/>
                  <a:moveTo>
                    <a:pt x="2975" y="20086"/>
                  </a:moveTo>
                  <a:lnTo>
                    <a:pt x="3777" y="20721"/>
                  </a:lnTo>
                  <a:lnTo>
                    <a:pt x="8155" y="27372"/>
                  </a:lnTo>
                  <a:lnTo>
                    <a:pt x="6016" y="29277"/>
                  </a:lnTo>
                  <a:lnTo>
                    <a:pt x="2975" y="20086"/>
                  </a:lnTo>
                  <a:close/>
                  <a:moveTo>
                    <a:pt x="122221" y="21891"/>
                  </a:moveTo>
                  <a:lnTo>
                    <a:pt x="127502" y="22326"/>
                  </a:lnTo>
                  <a:cubicBezTo>
                    <a:pt x="127569" y="22359"/>
                    <a:pt x="127602" y="22392"/>
                    <a:pt x="127635" y="22392"/>
                  </a:cubicBezTo>
                  <a:lnTo>
                    <a:pt x="127669" y="22392"/>
                  </a:lnTo>
                  <a:cubicBezTo>
                    <a:pt x="127736" y="22392"/>
                    <a:pt x="127769" y="22392"/>
                    <a:pt x="127802" y="22359"/>
                  </a:cubicBezTo>
                  <a:lnTo>
                    <a:pt x="130977" y="22593"/>
                  </a:lnTo>
                  <a:lnTo>
                    <a:pt x="130142" y="29377"/>
                  </a:lnTo>
                  <a:lnTo>
                    <a:pt x="121653" y="27740"/>
                  </a:lnTo>
                  <a:lnTo>
                    <a:pt x="122221" y="21891"/>
                  </a:lnTo>
                  <a:close/>
                  <a:moveTo>
                    <a:pt x="25534" y="22860"/>
                  </a:moveTo>
                  <a:lnTo>
                    <a:pt x="28910" y="26269"/>
                  </a:lnTo>
                  <a:lnTo>
                    <a:pt x="24130" y="29712"/>
                  </a:lnTo>
                  <a:lnTo>
                    <a:pt x="22125" y="26570"/>
                  </a:lnTo>
                  <a:lnTo>
                    <a:pt x="25534" y="22860"/>
                  </a:lnTo>
                  <a:close/>
                  <a:moveTo>
                    <a:pt x="121887" y="22326"/>
                  </a:moveTo>
                  <a:lnTo>
                    <a:pt x="121152" y="29545"/>
                  </a:lnTo>
                  <a:lnTo>
                    <a:pt x="118745" y="29779"/>
                  </a:lnTo>
                  <a:lnTo>
                    <a:pt x="118745" y="26169"/>
                  </a:lnTo>
                  <a:lnTo>
                    <a:pt x="121887" y="22326"/>
                  </a:lnTo>
                  <a:close/>
                  <a:moveTo>
                    <a:pt x="83018" y="22058"/>
                  </a:moveTo>
                  <a:lnTo>
                    <a:pt x="86427" y="23863"/>
                  </a:lnTo>
                  <a:lnTo>
                    <a:pt x="87831" y="24565"/>
                  </a:lnTo>
                  <a:lnTo>
                    <a:pt x="91908" y="27038"/>
                  </a:lnTo>
                  <a:lnTo>
                    <a:pt x="90906" y="30213"/>
                  </a:lnTo>
                  <a:lnTo>
                    <a:pt x="81381" y="24398"/>
                  </a:lnTo>
                  <a:lnTo>
                    <a:pt x="83018" y="22058"/>
                  </a:lnTo>
                  <a:close/>
                  <a:moveTo>
                    <a:pt x="94816" y="22693"/>
                  </a:moveTo>
                  <a:lnTo>
                    <a:pt x="104508" y="27038"/>
                  </a:lnTo>
                  <a:lnTo>
                    <a:pt x="104207" y="28442"/>
                  </a:lnTo>
                  <a:lnTo>
                    <a:pt x="98225" y="28442"/>
                  </a:lnTo>
                  <a:cubicBezTo>
                    <a:pt x="98158" y="28442"/>
                    <a:pt x="98058" y="28542"/>
                    <a:pt x="98058" y="28609"/>
                  </a:cubicBezTo>
                  <a:lnTo>
                    <a:pt x="97824" y="30982"/>
                  </a:lnTo>
                  <a:lnTo>
                    <a:pt x="94883" y="28575"/>
                  </a:lnTo>
                  <a:lnTo>
                    <a:pt x="95986" y="25969"/>
                  </a:lnTo>
                  <a:lnTo>
                    <a:pt x="98191" y="26804"/>
                  </a:lnTo>
                  <a:cubicBezTo>
                    <a:pt x="98211" y="26824"/>
                    <a:pt x="98233" y="26832"/>
                    <a:pt x="98256" y="26832"/>
                  </a:cubicBezTo>
                  <a:cubicBezTo>
                    <a:pt x="98311" y="26832"/>
                    <a:pt x="98368" y="26784"/>
                    <a:pt x="98392" y="26737"/>
                  </a:cubicBezTo>
                  <a:cubicBezTo>
                    <a:pt x="98425" y="26637"/>
                    <a:pt x="98392" y="26570"/>
                    <a:pt x="98325" y="26537"/>
                  </a:cubicBezTo>
                  <a:lnTo>
                    <a:pt x="95986" y="25601"/>
                  </a:lnTo>
                  <a:cubicBezTo>
                    <a:pt x="95961" y="25593"/>
                    <a:pt x="95938" y="25588"/>
                    <a:pt x="95916" y="25588"/>
                  </a:cubicBezTo>
                  <a:cubicBezTo>
                    <a:pt x="95852" y="25588"/>
                    <a:pt x="95802" y="25626"/>
                    <a:pt x="95752" y="25701"/>
                  </a:cubicBezTo>
                  <a:lnTo>
                    <a:pt x="94649" y="28308"/>
                  </a:lnTo>
                  <a:lnTo>
                    <a:pt x="94315" y="28041"/>
                  </a:lnTo>
                  <a:lnTo>
                    <a:pt x="93178" y="27372"/>
                  </a:lnTo>
                  <a:lnTo>
                    <a:pt x="94816" y="22693"/>
                  </a:lnTo>
                  <a:close/>
                  <a:moveTo>
                    <a:pt x="40674" y="24665"/>
                  </a:moveTo>
                  <a:lnTo>
                    <a:pt x="43849" y="28074"/>
                  </a:lnTo>
                  <a:lnTo>
                    <a:pt x="41710" y="30213"/>
                  </a:lnTo>
                  <a:lnTo>
                    <a:pt x="39337" y="31015"/>
                  </a:lnTo>
                  <a:lnTo>
                    <a:pt x="36697" y="27706"/>
                  </a:lnTo>
                  <a:lnTo>
                    <a:pt x="40674" y="24665"/>
                  </a:lnTo>
                  <a:close/>
                  <a:moveTo>
                    <a:pt x="68348" y="23640"/>
                  </a:moveTo>
                  <a:cubicBezTo>
                    <a:pt x="68282" y="23640"/>
                    <a:pt x="68231" y="23711"/>
                    <a:pt x="68179" y="23763"/>
                  </a:cubicBezTo>
                  <a:lnTo>
                    <a:pt x="66475" y="30848"/>
                  </a:lnTo>
                  <a:cubicBezTo>
                    <a:pt x="66441" y="30948"/>
                    <a:pt x="66475" y="31049"/>
                    <a:pt x="66609" y="31049"/>
                  </a:cubicBezTo>
                  <a:cubicBezTo>
                    <a:pt x="66742" y="31049"/>
                    <a:pt x="66776" y="31015"/>
                    <a:pt x="66809" y="30915"/>
                  </a:cubicBezTo>
                  <a:lnTo>
                    <a:pt x="68514" y="23863"/>
                  </a:lnTo>
                  <a:cubicBezTo>
                    <a:pt x="68580" y="23763"/>
                    <a:pt x="68480" y="23696"/>
                    <a:pt x="68413" y="23662"/>
                  </a:cubicBezTo>
                  <a:cubicBezTo>
                    <a:pt x="68390" y="23647"/>
                    <a:pt x="68368" y="23640"/>
                    <a:pt x="68348" y="23640"/>
                  </a:cubicBezTo>
                  <a:close/>
                  <a:moveTo>
                    <a:pt x="101534" y="28776"/>
                  </a:moveTo>
                  <a:lnTo>
                    <a:pt x="101534" y="31450"/>
                  </a:lnTo>
                  <a:lnTo>
                    <a:pt x="98325" y="30748"/>
                  </a:lnTo>
                  <a:lnTo>
                    <a:pt x="98225" y="30748"/>
                  </a:lnTo>
                  <a:lnTo>
                    <a:pt x="98425" y="28776"/>
                  </a:lnTo>
                  <a:close/>
                  <a:moveTo>
                    <a:pt x="89469" y="14438"/>
                  </a:moveTo>
                  <a:lnTo>
                    <a:pt x="91908" y="15608"/>
                  </a:lnTo>
                  <a:lnTo>
                    <a:pt x="94716" y="19418"/>
                  </a:lnTo>
                  <a:lnTo>
                    <a:pt x="94214" y="19786"/>
                  </a:lnTo>
                  <a:cubicBezTo>
                    <a:pt x="94181" y="19852"/>
                    <a:pt x="94181" y="19919"/>
                    <a:pt x="94181" y="19953"/>
                  </a:cubicBezTo>
                  <a:cubicBezTo>
                    <a:pt x="94181" y="20020"/>
                    <a:pt x="94214" y="20053"/>
                    <a:pt x="94248" y="20086"/>
                  </a:cubicBezTo>
                  <a:lnTo>
                    <a:pt x="104441" y="24498"/>
                  </a:lnTo>
                  <a:cubicBezTo>
                    <a:pt x="104508" y="24531"/>
                    <a:pt x="104541" y="24565"/>
                    <a:pt x="104575" y="24565"/>
                  </a:cubicBezTo>
                  <a:lnTo>
                    <a:pt x="104675" y="24565"/>
                  </a:lnTo>
                  <a:lnTo>
                    <a:pt x="109588" y="26704"/>
                  </a:lnTo>
                  <a:lnTo>
                    <a:pt x="108017" y="31717"/>
                  </a:lnTo>
                  <a:lnTo>
                    <a:pt x="106346" y="27472"/>
                  </a:lnTo>
                  <a:cubicBezTo>
                    <a:pt x="106346" y="27439"/>
                    <a:pt x="106279" y="27406"/>
                    <a:pt x="106246" y="27406"/>
                  </a:cubicBezTo>
                  <a:lnTo>
                    <a:pt x="104742" y="26737"/>
                  </a:lnTo>
                  <a:lnTo>
                    <a:pt x="88733" y="19585"/>
                  </a:lnTo>
                  <a:lnTo>
                    <a:pt x="86327" y="17312"/>
                  </a:lnTo>
                  <a:lnTo>
                    <a:pt x="87029" y="15341"/>
                  </a:lnTo>
                  <a:lnTo>
                    <a:pt x="89469" y="14438"/>
                  </a:lnTo>
                  <a:close/>
                  <a:moveTo>
                    <a:pt x="93211" y="31750"/>
                  </a:moveTo>
                  <a:lnTo>
                    <a:pt x="93211" y="31750"/>
                  </a:lnTo>
                  <a:cubicBezTo>
                    <a:pt x="93211" y="31751"/>
                    <a:pt x="93211" y="31751"/>
                    <a:pt x="93211" y="31751"/>
                  </a:cubicBezTo>
                  <a:lnTo>
                    <a:pt x="93211" y="31751"/>
                  </a:lnTo>
                  <a:lnTo>
                    <a:pt x="93212" y="31750"/>
                  </a:lnTo>
                  <a:lnTo>
                    <a:pt x="93211" y="31750"/>
                  </a:lnTo>
                  <a:close/>
                  <a:moveTo>
                    <a:pt x="32319" y="22593"/>
                  </a:moveTo>
                  <a:lnTo>
                    <a:pt x="36362" y="27740"/>
                  </a:lnTo>
                  <a:lnTo>
                    <a:pt x="39003" y="31082"/>
                  </a:lnTo>
                  <a:lnTo>
                    <a:pt x="35360" y="32285"/>
                  </a:lnTo>
                  <a:lnTo>
                    <a:pt x="32151" y="28943"/>
                  </a:lnTo>
                  <a:lnTo>
                    <a:pt x="29444" y="26269"/>
                  </a:lnTo>
                  <a:lnTo>
                    <a:pt x="32319" y="22593"/>
                  </a:lnTo>
                  <a:close/>
                  <a:moveTo>
                    <a:pt x="121252" y="29879"/>
                  </a:moveTo>
                  <a:lnTo>
                    <a:pt x="124895" y="31550"/>
                  </a:lnTo>
                  <a:lnTo>
                    <a:pt x="120617" y="32786"/>
                  </a:lnTo>
                  <a:lnTo>
                    <a:pt x="118812" y="30113"/>
                  </a:lnTo>
                  <a:lnTo>
                    <a:pt x="121252" y="29879"/>
                  </a:lnTo>
                  <a:close/>
                  <a:moveTo>
                    <a:pt x="104876" y="27205"/>
                  </a:moveTo>
                  <a:lnTo>
                    <a:pt x="106112" y="27740"/>
                  </a:lnTo>
                  <a:lnTo>
                    <a:pt x="108117" y="32887"/>
                  </a:lnTo>
                  <a:lnTo>
                    <a:pt x="108117" y="32887"/>
                  </a:lnTo>
                  <a:lnTo>
                    <a:pt x="101868" y="31516"/>
                  </a:lnTo>
                  <a:lnTo>
                    <a:pt x="101868" y="28776"/>
                  </a:lnTo>
                  <a:lnTo>
                    <a:pt x="104374" y="28776"/>
                  </a:lnTo>
                  <a:cubicBezTo>
                    <a:pt x="104441" y="28776"/>
                    <a:pt x="104541" y="28742"/>
                    <a:pt x="104541" y="28676"/>
                  </a:cubicBezTo>
                  <a:lnTo>
                    <a:pt x="104876" y="27205"/>
                  </a:lnTo>
                  <a:close/>
                  <a:moveTo>
                    <a:pt x="78005" y="29344"/>
                  </a:moveTo>
                  <a:lnTo>
                    <a:pt x="78807" y="31516"/>
                  </a:lnTo>
                  <a:lnTo>
                    <a:pt x="74964" y="33756"/>
                  </a:lnTo>
                  <a:lnTo>
                    <a:pt x="78005" y="29344"/>
                  </a:lnTo>
                  <a:close/>
                  <a:moveTo>
                    <a:pt x="31951" y="29344"/>
                  </a:moveTo>
                  <a:lnTo>
                    <a:pt x="35026" y="32419"/>
                  </a:lnTo>
                  <a:lnTo>
                    <a:pt x="31516" y="33589"/>
                  </a:lnTo>
                  <a:lnTo>
                    <a:pt x="30414" y="33956"/>
                  </a:lnTo>
                  <a:lnTo>
                    <a:pt x="29377" y="31851"/>
                  </a:lnTo>
                  <a:lnTo>
                    <a:pt x="31951" y="29344"/>
                  </a:lnTo>
                  <a:close/>
                  <a:moveTo>
                    <a:pt x="118478" y="30113"/>
                  </a:moveTo>
                  <a:lnTo>
                    <a:pt x="120316" y="32887"/>
                  </a:lnTo>
                  <a:lnTo>
                    <a:pt x="116606" y="33956"/>
                  </a:lnTo>
                  <a:lnTo>
                    <a:pt x="115704" y="30414"/>
                  </a:lnTo>
                  <a:lnTo>
                    <a:pt x="118478" y="30113"/>
                  </a:lnTo>
                  <a:close/>
                  <a:moveTo>
                    <a:pt x="99829" y="32653"/>
                  </a:moveTo>
                  <a:lnTo>
                    <a:pt x="99819" y="32673"/>
                  </a:lnTo>
                  <a:lnTo>
                    <a:pt x="101467" y="34056"/>
                  </a:lnTo>
                  <a:lnTo>
                    <a:pt x="101467" y="34017"/>
                  </a:lnTo>
                  <a:lnTo>
                    <a:pt x="99829" y="32653"/>
                  </a:lnTo>
                  <a:close/>
                  <a:moveTo>
                    <a:pt x="121620" y="28074"/>
                  </a:moveTo>
                  <a:lnTo>
                    <a:pt x="130109" y="29712"/>
                  </a:lnTo>
                  <a:lnTo>
                    <a:pt x="129474" y="34558"/>
                  </a:lnTo>
                  <a:lnTo>
                    <a:pt x="125430" y="31416"/>
                  </a:lnTo>
                  <a:lnTo>
                    <a:pt x="121452" y="29578"/>
                  </a:lnTo>
                  <a:lnTo>
                    <a:pt x="121620" y="28074"/>
                  </a:lnTo>
                  <a:close/>
                  <a:moveTo>
                    <a:pt x="29177" y="26503"/>
                  </a:moveTo>
                  <a:lnTo>
                    <a:pt x="31717" y="29077"/>
                  </a:lnTo>
                  <a:lnTo>
                    <a:pt x="29043" y="31684"/>
                  </a:lnTo>
                  <a:cubicBezTo>
                    <a:pt x="29010" y="31750"/>
                    <a:pt x="28976" y="31784"/>
                    <a:pt x="29010" y="31884"/>
                  </a:cubicBezTo>
                  <a:lnTo>
                    <a:pt x="30079" y="34090"/>
                  </a:lnTo>
                  <a:lnTo>
                    <a:pt x="27239" y="35026"/>
                  </a:lnTo>
                  <a:lnTo>
                    <a:pt x="27005" y="34224"/>
                  </a:lnTo>
                  <a:lnTo>
                    <a:pt x="27005" y="34190"/>
                  </a:lnTo>
                  <a:lnTo>
                    <a:pt x="24331" y="29946"/>
                  </a:lnTo>
                  <a:lnTo>
                    <a:pt x="29177" y="26503"/>
                  </a:lnTo>
                  <a:close/>
                  <a:moveTo>
                    <a:pt x="43013" y="29411"/>
                  </a:moveTo>
                  <a:lnTo>
                    <a:pt x="44851" y="33756"/>
                  </a:lnTo>
                  <a:lnTo>
                    <a:pt x="38902" y="35393"/>
                  </a:lnTo>
                  <a:lnTo>
                    <a:pt x="35661" y="32619"/>
                  </a:lnTo>
                  <a:lnTo>
                    <a:pt x="39337" y="31383"/>
                  </a:lnTo>
                  <a:lnTo>
                    <a:pt x="41877" y="30514"/>
                  </a:lnTo>
                  <a:cubicBezTo>
                    <a:pt x="41910" y="30514"/>
                    <a:pt x="41944" y="30447"/>
                    <a:pt x="41944" y="30447"/>
                  </a:cubicBezTo>
                  <a:lnTo>
                    <a:pt x="43013" y="29411"/>
                  </a:lnTo>
                  <a:close/>
                  <a:moveTo>
                    <a:pt x="101868" y="31851"/>
                  </a:moveTo>
                  <a:lnTo>
                    <a:pt x="108285" y="33254"/>
                  </a:lnTo>
                  <a:lnTo>
                    <a:pt x="109387" y="35995"/>
                  </a:lnTo>
                  <a:lnTo>
                    <a:pt x="109387" y="35995"/>
                  </a:lnTo>
                  <a:lnTo>
                    <a:pt x="101868" y="35092"/>
                  </a:lnTo>
                  <a:lnTo>
                    <a:pt x="101868" y="34391"/>
                  </a:lnTo>
                  <a:lnTo>
                    <a:pt x="101868" y="31851"/>
                  </a:lnTo>
                  <a:close/>
                  <a:moveTo>
                    <a:pt x="115370" y="30447"/>
                  </a:moveTo>
                  <a:lnTo>
                    <a:pt x="116272" y="34090"/>
                  </a:lnTo>
                  <a:lnTo>
                    <a:pt x="109722" y="35995"/>
                  </a:lnTo>
                  <a:lnTo>
                    <a:pt x="108285" y="32385"/>
                  </a:lnTo>
                  <a:lnTo>
                    <a:pt x="113231" y="30681"/>
                  </a:lnTo>
                  <a:lnTo>
                    <a:pt x="115370" y="30447"/>
                  </a:lnTo>
                  <a:close/>
                  <a:moveTo>
                    <a:pt x="8322" y="27606"/>
                  </a:moveTo>
                  <a:lnTo>
                    <a:pt x="13001" y="34056"/>
                  </a:lnTo>
                  <a:lnTo>
                    <a:pt x="9525" y="36563"/>
                  </a:lnTo>
                  <a:lnTo>
                    <a:pt x="4746" y="30915"/>
                  </a:lnTo>
                  <a:lnTo>
                    <a:pt x="6016" y="29712"/>
                  </a:lnTo>
                  <a:lnTo>
                    <a:pt x="8322" y="27606"/>
                  </a:lnTo>
                  <a:close/>
                  <a:moveTo>
                    <a:pt x="40574" y="35226"/>
                  </a:moveTo>
                  <a:lnTo>
                    <a:pt x="41041" y="37098"/>
                  </a:lnTo>
                  <a:lnTo>
                    <a:pt x="41041" y="37098"/>
                  </a:lnTo>
                  <a:lnTo>
                    <a:pt x="39237" y="35594"/>
                  </a:lnTo>
                  <a:lnTo>
                    <a:pt x="40574" y="35226"/>
                  </a:lnTo>
                  <a:close/>
                  <a:moveTo>
                    <a:pt x="17212" y="19652"/>
                  </a:moveTo>
                  <a:lnTo>
                    <a:pt x="17446" y="19819"/>
                  </a:lnTo>
                  <a:lnTo>
                    <a:pt x="23863" y="29845"/>
                  </a:lnTo>
                  <a:lnTo>
                    <a:pt x="22326" y="30948"/>
                  </a:lnTo>
                  <a:cubicBezTo>
                    <a:pt x="22225" y="31049"/>
                    <a:pt x="22225" y="31115"/>
                    <a:pt x="22292" y="31216"/>
                  </a:cubicBezTo>
                  <a:cubicBezTo>
                    <a:pt x="22292" y="31249"/>
                    <a:pt x="22359" y="31282"/>
                    <a:pt x="22392" y="31282"/>
                  </a:cubicBezTo>
                  <a:cubicBezTo>
                    <a:pt x="22392" y="31282"/>
                    <a:pt x="22459" y="31282"/>
                    <a:pt x="22493" y="31249"/>
                  </a:cubicBezTo>
                  <a:lnTo>
                    <a:pt x="24030" y="30180"/>
                  </a:lnTo>
                  <a:lnTo>
                    <a:pt x="26704" y="34357"/>
                  </a:lnTo>
                  <a:lnTo>
                    <a:pt x="26971" y="35126"/>
                  </a:lnTo>
                  <a:lnTo>
                    <a:pt x="22994" y="36530"/>
                  </a:lnTo>
                  <a:lnTo>
                    <a:pt x="20254" y="37632"/>
                  </a:lnTo>
                  <a:lnTo>
                    <a:pt x="18115" y="34257"/>
                  </a:lnTo>
                  <a:lnTo>
                    <a:pt x="20320" y="32519"/>
                  </a:lnTo>
                  <a:cubicBezTo>
                    <a:pt x="20387" y="32419"/>
                    <a:pt x="20387" y="32352"/>
                    <a:pt x="20354" y="32252"/>
                  </a:cubicBezTo>
                  <a:cubicBezTo>
                    <a:pt x="20315" y="32213"/>
                    <a:pt x="20264" y="32196"/>
                    <a:pt x="20215" y="32196"/>
                  </a:cubicBezTo>
                  <a:cubicBezTo>
                    <a:pt x="20181" y="32196"/>
                    <a:pt x="20148" y="32204"/>
                    <a:pt x="20120" y="32218"/>
                  </a:cubicBezTo>
                  <a:lnTo>
                    <a:pt x="17881" y="33923"/>
                  </a:lnTo>
                  <a:lnTo>
                    <a:pt x="15608" y="30380"/>
                  </a:lnTo>
                  <a:lnTo>
                    <a:pt x="17680" y="28676"/>
                  </a:lnTo>
                  <a:cubicBezTo>
                    <a:pt x="17747" y="28575"/>
                    <a:pt x="17747" y="28509"/>
                    <a:pt x="17714" y="28408"/>
                  </a:cubicBezTo>
                  <a:cubicBezTo>
                    <a:pt x="17674" y="28369"/>
                    <a:pt x="17624" y="28353"/>
                    <a:pt x="17575" y="28353"/>
                  </a:cubicBezTo>
                  <a:cubicBezTo>
                    <a:pt x="17541" y="28353"/>
                    <a:pt x="17507" y="28361"/>
                    <a:pt x="17480" y="28375"/>
                  </a:cubicBezTo>
                  <a:lnTo>
                    <a:pt x="15441" y="30046"/>
                  </a:lnTo>
                  <a:lnTo>
                    <a:pt x="11831" y="24498"/>
                  </a:lnTo>
                  <a:lnTo>
                    <a:pt x="13536" y="22894"/>
                  </a:lnTo>
                  <a:lnTo>
                    <a:pt x="17212" y="19652"/>
                  </a:lnTo>
                  <a:close/>
                  <a:moveTo>
                    <a:pt x="84296" y="33375"/>
                  </a:moveTo>
                  <a:cubicBezTo>
                    <a:pt x="84239" y="33375"/>
                    <a:pt x="84179" y="33406"/>
                    <a:pt x="84155" y="33455"/>
                  </a:cubicBezTo>
                  <a:lnTo>
                    <a:pt x="82617" y="37866"/>
                  </a:lnTo>
                  <a:cubicBezTo>
                    <a:pt x="82550" y="37933"/>
                    <a:pt x="82617" y="38034"/>
                    <a:pt x="82684" y="38067"/>
                  </a:cubicBezTo>
                  <a:lnTo>
                    <a:pt x="82717" y="38100"/>
                  </a:lnTo>
                  <a:cubicBezTo>
                    <a:pt x="82818" y="38100"/>
                    <a:pt x="82851" y="38067"/>
                    <a:pt x="82885" y="37967"/>
                  </a:cubicBezTo>
                  <a:lnTo>
                    <a:pt x="84422" y="33589"/>
                  </a:lnTo>
                  <a:cubicBezTo>
                    <a:pt x="84489" y="33522"/>
                    <a:pt x="84422" y="33421"/>
                    <a:pt x="84355" y="33388"/>
                  </a:cubicBezTo>
                  <a:cubicBezTo>
                    <a:pt x="84337" y="33379"/>
                    <a:pt x="84317" y="33375"/>
                    <a:pt x="84296" y="33375"/>
                  </a:cubicBezTo>
                  <a:close/>
                  <a:moveTo>
                    <a:pt x="62264" y="37933"/>
                  </a:moveTo>
                  <a:lnTo>
                    <a:pt x="62241" y="37941"/>
                  </a:lnTo>
                  <a:lnTo>
                    <a:pt x="62241" y="37941"/>
                  </a:lnTo>
                  <a:lnTo>
                    <a:pt x="63601" y="38936"/>
                  </a:lnTo>
                  <a:lnTo>
                    <a:pt x="63610" y="38927"/>
                  </a:lnTo>
                  <a:lnTo>
                    <a:pt x="63610" y="38927"/>
                  </a:lnTo>
                  <a:lnTo>
                    <a:pt x="62264" y="37933"/>
                  </a:lnTo>
                  <a:close/>
                  <a:moveTo>
                    <a:pt x="11531" y="24765"/>
                  </a:moveTo>
                  <a:lnTo>
                    <a:pt x="19886" y="37766"/>
                  </a:lnTo>
                  <a:lnTo>
                    <a:pt x="16978" y="38969"/>
                  </a:lnTo>
                  <a:lnTo>
                    <a:pt x="8623" y="27406"/>
                  </a:lnTo>
                  <a:lnTo>
                    <a:pt x="11531" y="24765"/>
                  </a:lnTo>
                  <a:close/>
                  <a:moveTo>
                    <a:pt x="86749" y="34162"/>
                  </a:moveTo>
                  <a:cubicBezTo>
                    <a:pt x="86692" y="34162"/>
                    <a:pt x="86651" y="34210"/>
                    <a:pt x="86628" y="34257"/>
                  </a:cubicBezTo>
                  <a:lnTo>
                    <a:pt x="84689" y="38769"/>
                  </a:lnTo>
                  <a:cubicBezTo>
                    <a:pt x="84656" y="38869"/>
                    <a:pt x="84689" y="38936"/>
                    <a:pt x="84756" y="38969"/>
                  </a:cubicBezTo>
                  <a:lnTo>
                    <a:pt x="84823" y="38969"/>
                  </a:lnTo>
                  <a:cubicBezTo>
                    <a:pt x="84890" y="38969"/>
                    <a:pt x="84957" y="38936"/>
                    <a:pt x="84990" y="38902"/>
                  </a:cubicBezTo>
                  <a:lnTo>
                    <a:pt x="86895" y="34391"/>
                  </a:lnTo>
                  <a:cubicBezTo>
                    <a:pt x="86962" y="34290"/>
                    <a:pt x="86895" y="34224"/>
                    <a:pt x="86828" y="34190"/>
                  </a:cubicBezTo>
                  <a:cubicBezTo>
                    <a:pt x="86799" y="34171"/>
                    <a:pt x="86772" y="34162"/>
                    <a:pt x="86749" y="34162"/>
                  </a:cubicBezTo>
                  <a:close/>
                  <a:moveTo>
                    <a:pt x="92563" y="35332"/>
                  </a:moveTo>
                  <a:cubicBezTo>
                    <a:pt x="92504" y="35332"/>
                    <a:pt x="92457" y="35379"/>
                    <a:pt x="92410" y="35427"/>
                  </a:cubicBezTo>
                  <a:lnTo>
                    <a:pt x="90337" y="41209"/>
                  </a:lnTo>
                  <a:cubicBezTo>
                    <a:pt x="90271" y="41275"/>
                    <a:pt x="90337" y="41376"/>
                    <a:pt x="90404" y="41409"/>
                  </a:cubicBezTo>
                  <a:cubicBezTo>
                    <a:pt x="90404" y="41442"/>
                    <a:pt x="90471" y="41442"/>
                    <a:pt x="90471" y="41442"/>
                  </a:cubicBezTo>
                  <a:cubicBezTo>
                    <a:pt x="90538" y="41442"/>
                    <a:pt x="90571" y="41409"/>
                    <a:pt x="90605" y="41309"/>
                  </a:cubicBezTo>
                  <a:lnTo>
                    <a:pt x="92710" y="35560"/>
                  </a:lnTo>
                  <a:cubicBezTo>
                    <a:pt x="92744" y="35460"/>
                    <a:pt x="92710" y="35393"/>
                    <a:pt x="92644" y="35360"/>
                  </a:cubicBezTo>
                  <a:cubicBezTo>
                    <a:pt x="92614" y="35340"/>
                    <a:pt x="92588" y="35332"/>
                    <a:pt x="92563" y="35332"/>
                  </a:cubicBezTo>
                  <a:close/>
                  <a:moveTo>
                    <a:pt x="128605" y="41710"/>
                  </a:moveTo>
                  <a:lnTo>
                    <a:pt x="128601" y="41743"/>
                  </a:lnTo>
                  <a:lnTo>
                    <a:pt x="139769" y="41743"/>
                  </a:lnTo>
                  <a:lnTo>
                    <a:pt x="139767" y="41710"/>
                  </a:lnTo>
                  <a:close/>
                  <a:moveTo>
                    <a:pt x="4579" y="31115"/>
                  </a:moveTo>
                  <a:lnTo>
                    <a:pt x="9459" y="36897"/>
                  </a:lnTo>
                  <a:cubicBezTo>
                    <a:pt x="9492" y="36931"/>
                    <a:pt x="9525" y="36931"/>
                    <a:pt x="9592" y="36931"/>
                  </a:cubicBezTo>
                  <a:cubicBezTo>
                    <a:pt x="9592" y="36931"/>
                    <a:pt x="9626" y="36931"/>
                    <a:pt x="9659" y="36897"/>
                  </a:cubicBezTo>
                  <a:lnTo>
                    <a:pt x="13269" y="34290"/>
                  </a:lnTo>
                  <a:lnTo>
                    <a:pt x="16677" y="39070"/>
                  </a:lnTo>
                  <a:lnTo>
                    <a:pt x="14004" y="40172"/>
                  </a:lnTo>
                  <a:lnTo>
                    <a:pt x="9191" y="43481"/>
                  </a:lnTo>
                  <a:lnTo>
                    <a:pt x="6685" y="40239"/>
                  </a:lnTo>
                  <a:lnTo>
                    <a:pt x="5983" y="39270"/>
                  </a:lnTo>
                  <a:lnTo>
                    <a:pt x="7854" y="38167"/>
                  </a:lnTo>
                  <a:cubicBezTo>
                    <a:pt x="7921" y="38100"/>
                    <a:pt x="7955" y="38000"/>
                    <a:pt x="7921" y="37933"/>
                  </a:cubicBezTo>
                  <a:cubicBezTo>
                    <a:pt x="7852" y="37910"/>
                    <a:pt x="7799" y="37871"/>
                    <a:pt x="7739" y="37871"/>
                  </a:cubicBezTo>
                  <a:cubicBezTo>
                    <a:pt x="7713" y="37871"/>
                    <a:pt x="7685" y="37879"/>
                    <a:pt x="7654" y="37900"/>
                  </a:cubicBezTo>
                  <a:lnTo>
                    <a:pt x="5782" y="38969"/>
                  </a:lnTo>
                  <a:lnTo>
                    <a:pt x="5749" y="39003"/>
                  </a:lnTo>
                  <a:lnTo>
                    <a:pt x="1671" y="33722"/>
                  </a:lnTo>
                  <a:lnTo>
                    <a:pt x="4579" y="31115"/>
                  </a:lnTo>
                  <a:close/>
                  <a:moveTo>
                    <a:pt x="120383" y="39237"/>
                  </a:moveTo>
                  <a:lnTo>
                    <a:pt x="124460" y="41844"/>
                  </a:lnTo>
                  <a:lnTo>
                    <a:pt x="121987" y="44952"/>
                  </a:lnTo>
                  <a:lnTo>
                    <a:pt x="120383" y="39237"/>
                  </a:lnTo>
                  <a:close/>
                  <a:moveTo>
                    <a:pt x="110457" y="44384"/>
                  </a:moveTo>
                  <a:lnTo>
                    <a:pt x="111393" y="47124"/>
                  </a:lnTo>
                  <a:lnTo>
                    <a:pt x="106781" y="48093"/>
                  </a:lnTo>
                  <a:lnTo>
                    <a:pt x="107583" y="45486"/>
                  </a:lnTo>
                  <a:lnTo>
                    <a:pt x="110390" y="44450"/>
                  </a:lnTo>
                  <a:cubicBezTo>
                    <a:pt x="110424" y="44417"/>
                    <a:pt x="110457" y="44417"/>
                    <a:pt x="110457" y="44384"/>
                  </a:cubicBezTo>
                  <a:close/>
                  <a:moveTo>
                    <a:pt x="91374" y="44417"/>
                  </a:moveTo>
                  <a:lnTo>
                    <a:pt x="87864" y="48494"/>
                  </a:lnTo>
                  <a:lnTo>
                    <a:pt x="81381" y="44484"/>
                  </a:lnTo>
                  <a:lnTo>
                    <a:pt x="91374" y="44417"/>
                  </a:lnTo>
                  <a:close/>
                  <a:moveTo>
                    <a:pt x="118044" y="33923"/>
                  </a:moveTo>
                  <a:lnTo>
                    <a:pt x="119915" y="38936"/>
                  </a:lnTo>
                  <a:lnTo>
                    <a:pt x="121753" y="45420"/>
                  </a:lnTo>
                  <a:cubicBezTo>
                    <a:pt x="121753" y="45486"/>
                    <a:pt x="121820" y="45553"/>
                    <a:pt x="121887" y="45553"/>
                  </a:cubicBezTo>
                  <a:lnTo>
                    <a:pt x="121920" y="45553"/>
                  </a:lnTo>
                  <a:cubicBezTo>
                    <a:pt x="121954" y="45553"/>
                    <a:pt x="121987" y="45486"/>
                    <a:pt x="122054" y="45453"/>
                  </a:cubicBezTo>
                  <a:lnTo>
                    <a:pt x="124761" y="42111"/>
                  </a:lnTo>
                  <a:lnTo>
                    <a:pt x="128003" y="44216"/>
                  </a:lnTo>
                  <a:lnTo>
                    <a:pt x="127970" y="44484"/>
                  </a:lnTo>
                  <a:lnTo>
                    <a:pt x="112462" y="49163"/>
                  </a:lnTo>
                  <a:lnTo>
                    <a:pt x="110056" y="42044"/>
                  </a:lnTo>
                  <a:lnTo>
                    <a:pt x="109789" y="36362"/>
                  </a:lnTo>
                  <a:lnTo>
                    <a:pt x="116372" y="34424"/>
                  </a:lnTo>
                  <a:lnTo>
                    <a:pt x="117709" y="39571"/>
                  </a:lnTo>
                  <a:cubicBezTo>
                    <a:pt x="117743" y="39638"/>
                    <a:pt x="117776" y="39705"/>
                    <a:pt x="117843" y="39705"/>
                  </a:cubicBezTo>
                  <a:lnTo>
                    <a:pt x="117910" y="39705"/>
                  </a:lnTo>
                  <a:cubicBezTo>
                    <a:pt x="117977" y="39638"/>
                    <a:pt x="118077" y="39571"/>
                    <a:pt x="118044" y="39471"/>
                  </a:cubicBezTo>
                  <a:lnTo>
                    <a:pt x="116707" y="34290"/>
                  </a:lnTo>
                  <a:lnTo>
                    <a:pt x="118044" y="33923"/>
                  </a:lnTo>
                  <a:close/>
                  <a:moveTo>
                    <a:pt x="92309" y="43916"/>
                  </a:moveTo>
                  <a:lnTo>
                    <a:pt x="95384" y="46155"/>
                  </a:lnTo>
                  <a:lnTo>
                    <a:pt x="95384" y="49096"/>
                  </a:lnTo>
                  <a:lnTo>
                    <a:pt x="94482" y="50199"/>
                  </a:lnTo>
                  <a:lnTo>
                    <a:pt x="91975" y="44283"/>
                  </a:lnTo>
                  <a:lnTo>
                    <a:pt x="92309" y="43916"/>
                  </a:lnTo>
                  <a:close/>
                  <a:moveTo>
                    <a:pt x="91708" y="44584"/>
                  </a:moveTo>
                  <a:lnTo>
                    <a:pt x="94214" y="50466"/>
                  </a:lnTo>
                  <a:lnTo>
                    <a:pt x="94214" y="50466"/>
                  </a:lnTo>
                  <a:lnTo>
                    <a:pt x="88165" y="48661"/>
                  </a:lnTo>
                  <a:lnTo>
                    <a:pt x="91708" y="44584"/>
                  </a:lnTo>
                  <a:close/>
                  <a:moveTo>
                    <a:pt x="21913" y="48615"/>
                  </a:moveTo>
                  <a:cubicBezTo>
                    <a:pt x="21893" y="48615"/>
                    <a:pt x="21874" y="48620"/>
                    <a:pt x="21858" y="48628"/>
                  </a:cubicBezTo>
                  <a:lnTo>
                    <a:pt x="16845" y="50600"/>
                  </a:lnTo>
                  <a:cubicBezTo>
                    <a:pt x="16778" y="50600"/>
                    <a:pt x="16711" y="50667"/>
                    <a:pt x="16778" y="50767"/>
                  </a:cubicBezTo>
                  <a:cubicBezTo>
                    <a:pt x="16811" y="50834"/>
                    <a:pt x="16845" y="50901"/>
                    <a:pt x="16945" y="50901"/>
                  </a:cubicBezTo>
                  <a:lnTo>
                    <a:pt x="16978" y="50901"/>
                  </a:lnTo>
                  <a:lnTo>
                    <a:pt x="21991" y="48929"/>
                  </a:lnTo>
                  <a:cubicBezTo>
                    <a:pt x="22058" y="48895"/>
                    <a:pt x="22125" y="48795"/>
                    <a:pt x="22058" y="48728"/>
                  </a:cubicBezTo>
                  <a:cubicBezTo>
                    <a:pt x="22033" y="48653"/>
                    <a:pt x="21971" y="48615"/>
                    <a:pt x="21913" y="48615"/>
                  </a:cubicBezTo>
                  <a:close/>
                  <a:moveTo>
                    <a:pt x="48628" y="42880"/>
                  </a:moveTo>
                  <a:lnTo>
                    <a:pt x="44384" y="50967"/>
                  </a:lnTo>
                  <a:lnTo>
                    <a:pt x="43247" y="44551"/>
                  </a:lnTo>
                  <a:lnTo>
                    <a:pt x="48628" y="42880"/>
                  </a:lnTo>
                  <a:close/>
                  <a:moveTo>
                    <a:pt x="111526" y="47425"/>
                  </a:moveTo>
                  <a:lnTo>
                    <a:pt x="112128" y="49263"/>
                  </a:lnTo>
                  <a:lnTo>
                    <a:pt x="105878" y="51168"/>
                  </a:lnTo>
                  <a:lnTo>
                    <a:pt x="106714" y="48427"/>
                  </a:lnTo>
                  <a:lnTo>
                    <a:pt x="111526" y="47425"/>
                  </a:lnTo>
                  <a:close/>
                  <a:moveTo>
                    <a:pt x="101901" y="35427"/>
                  </a:moveTo>
                  <a:lnTo>
                    <a:pt x="109488" y="36362"/>
                  </a:lnTo>
                  <a:lnTo>
                    <a:pt x="109755" y="42077"/>
                  </a:lnTo>
                  <a:lnTo>
                    <a:pt x="109755" y="42111"/>
                  </a:lnTo>
                  <a:lnTo>
                    <a:pt x="110424" y="44116"/>
                  </a:lnTo>
                  <a:lnTo>
                    <a:pt x="110290" y="44116"/>
                  </a:lnTo>
                  <a:lnTo>
                    <a:pt x="107583" y="45119"/>
                  </a:lnTo>
                  <a:lnTo>
                    <a:pt x="106914" y="43080"/>
                  </a:lnTo>
                  <a:cubicBezTo>
                    <a:pt x="106889" y="42978"/>
                    <a:pt x="106824" y="42934"/>
                    <a:pt x="106765" y="42934"/>
                  </a:cubicBezTo>
                  <a:cubicBezTo>
                    <a:pt x="106747" y="42934"/>
                    <a:pt x="106730" y="42939"/>
                    <a:pt x="106714" y="42946"/>
                  </a:cubicBezTo>
                  <a:cubicBezTo>
                    <a:pt x="106580" y="42980"/>
                    <a:pt x="106547" y="43080"/>
                    <a:pt x="106580" y="43147"/>
                  </a:cubicBezTo>
                  <a:lnTo>
                    <a:pt x="107282" y="45319"/>
                  </a:lnTo>
                  <a:lnTo>
                    <a:pt x="106146" y="48996"/>
                  </a:lnTo>
                  <a:lnTo>
                    <a:pt x="104274" y="43916"/>
                  </a:lnTo>
                  <a:cubicBezTo>
                    <a:pt x="104249" y="43840"/>
                    <a:pt x="104186" y="43803"/>
                    <a:pt x="104128" y="43803"/>
                  </a:cubicBezTo>
                  <a:cubicBezTo>
                    <a:pt x="104109" y="43803"/>
                    <a:pt x="104090" y="43807"/>
                    <a:pt x="104074" y="43815"/>
                  </a:cubicBezTo>
                  <a:cubicBezTo>
                    <a:pt x="103973" y="43882"/>
                    <a:pt x="103940" y="43949"/>
                    <a:pt x="103973" y="44049"/>
                  </a:cubicBezTo>
                  <a:lnTo>
                    <a:pt x="106012" y="49497"/>
                  </a:lnTo>
                  <a:lnTo>
                    <a:pt x="106045" y="49564"/>
                  </a:lnTo>
                  <a:lnTo>
                    <a:pt x="105511" y="51302"/>
                  </a:lnTo>
                  <a:lnTo>
                    <a:pt x="104508" y="51602"/>
                  </a:lnTo>
                  <a:lnTo>
                    <a:pt x="101901" y="44417"/>
                  </a:lnTo>
                  <a:lnTo>
                    <a:pt x="101901" y="35427"/>
                  </a:lnTo>
                  <a:close/>
                  <a:moveTo>
                    <a:pt x="128304" y="44417"/>
                  </a:moveTo>
                  <a:lnTo>
                    <a:pt x="128939" y="44785"/>
                  </a:lnTo>
                  <a:lnTo>
                    <a:pt x="140269" y="49831"/>
                  </a:lnTo>
                  <a:lnTo>
                    <a:pt x="140436" y="52672"/>
                  </a:lnTo>
                  <a:lnTo>
                    <a:pt x="132481" y="51469"/>
                  </a:lnTo>
                  <a:lnTo>
                    <a:pt x="127602" y="50734"/>
                  </a:lnTo>
                  <a:lnTo>
                    <a:pt x="128304" y="44417"/>
                  </a:lnTo>
                  <a:close/>
                  <a:moveTo>
                    <a:pt x="21524" y="45787"/>
                  </a:moveTo>
                  <a:cubicBezTo>
                    <a:pt x="21457" y="45821"/>
                    <a:pt x="21390" y="45921"/>
                    <a:pt x="21390" y="45988"/>
                  </a:cubicBezTo>
                  <a:lnTo>
                    <a:pt x="23161" y="52639"/>
                  </a:lnTo>
                  <a:cubicBezTo>
                    <a:pt x="23161" y="52672"/>
                    <a:pt x="23195" y="52705"/>
                    <a:pt x="23228" y="52705"/>
                  </a:cubicBezTo>
                  <a:cubicBezTo>
                    <a:pt x="23261" y="52705"/>
                    <a:pt x="23261" y="52772"/>
                    <a:pt x="23328" y="52772"/>
                  </a:cubicBezTo>
                  <a:lnTo>
                    <a:pt x="23362" y="52772"/>
                  </a:lnTo>
                  <a:lnTo>
                    <a:pt x="30012" y="50867"/>
                  </a:lnTo>
                  <a:cubicBezTo>
                    <a:pt x="30079" y="50834"/>
                    <a:pt x="30113" y="50767"/>
                    <a:pt x="30113" y="50667"/>
                  </a:cubicBezTo>
                  <a:cubicBezTo>
                    <a:pt x="30087" y="50615"/>
                    <a:pt x="30042" y="50544"/>
                    <a:pt x="29977" y="50544"/>
                  </a:cubicBezTo>
                  <a:cubicBezTo>
                    <a:pt x="29957" y="50544"/>
                    <a:pt x="29936" y="50551"/>
                    <a:pt x="29912" y="50566"/>
                  </a:cubicBezTo>
                  <a:lnTo>
                    <a:pt x="23462" y="52405"/>
                  </a:lnTo>
                  <a:lnTo>
                    <a:pt x="21724" y="45921"/>
                  </a:lnTo>
                  <a:cubicBezTo>
                    <a:pt x="21691" y="45821"/>
                    <a:pt x="21624" y="45787"/>
                    <a:pt x="21524" y="45787"/>
                  </a:cubicBezTo>
                  <a:close/>
                  <a:moveTo>
                    <a:pt x="59891" y="52839"/>
                  </a:moveTo>
                  <a:lnTo>
                    <a:pt x="53106" y="53106"/>
                  </a:lnTo>
                  <a:cubicBezTo>
                    <a:pt x="53040" y="53106"/>
                    <a:pt x="52939" y="53173"/>
                    <a:pt x="52939" y="53274"/>
                  </a:cubicBezTo>
                  <a:cubicBezTo>
                    <a:pt x="52939" y="53340"/>
                    <a:pt x="53040" y="53441"/>
                    <a:pt x="53106" y="53441"/>
                  </a:cubicBezTo>
                  <a:lnTo>
                    <a:pt x="59891" y="53173"/>
                  </a:lnTo>
                  <a:cubicBezTo>
                    <a:pt x="59958" y="53173"/>
                    <a:pt x="60025" y="53106"/>
                    <a:pt x="60025" y="53006"/>
                  </a:cubicBezTo>
                  <a:cubicBezTo>
                    <a:pt x="60025" y="52939"/>
                    <a:pt x="59958" y="52839"/>
                    <a:pt x="59891" y="52839"/>
                  </a:cubicBezTo>
                  <a:close/>
                  <a:moveTo>
                    <a:pt x="18657" y="52492"/>
                  </a:moveTo>
                  <a:cubicBezTo>
                    <a:pt x="18633" y="52492"/>
                    <a:pt x="18608" y="52496"/>
                    <a:pt x="18582" y="52505"/>
                  </a:cubicBezTo>
                  <a:lnTo>
                    <a:pt x="16009" y="53574"/>
                  </a:lnTo>
                  <a:cubicBezTo>
                    <a:pt x="15875" y="53574"/>
                    <a:pt x="15842" y="53641"/>
                    <a:pt x="15875" y="53741"/>
                  </a:cubicBezTo>
                  <a:cubicBezTo>
                    <a:pt x="15942" y="53808"/>
                    <a:pt x="15976" y="53842"/>
                    <a:pt x="16042" y="53842"/>
                  </a:cubicBezTo>
                  <a:lnTo>
                    <a:pt x="16143" y="53842"/>
                  </a:lnTo>
                  <a:lnTo>
                    <a:pt x="18716" y="52806"/>
                  </a:lnTo>
                  <a:cubicBezTo>
                    <a:pt x="18816" y="52772"/>
                    <a:pt x="18850" y="52672"/>
                    <a:pt x="18816" y="52605"/>
                  </a:cubicBezTo>
                  <a:cubicBezTo>
                    <a:pt x="18791" y="52530"/>
                    <a:pt x="18729" y="52492"/>
                    <a:pt x="18657" y="52492"/>
                  </a:cubicBezTo>
                  <a:close/>
                  <a:moveTo>
                    <a:pt x="97256" y="49296"/>
                  </a:moveTo>
                  <a:lnTo>
                    <a:pt x="103873" y="50867"/>
                  </a:lnTo>
                  <a:lnTo>
                    <a:pt x="104174" y="51636"/>
                  </a:lnTo>
                  <a:lnTo>
                    <a:pt x="103840" y="51770"/>
                  </a:lnTo>
                  <a:cubicBezTo>
                    <a:pt x="103739" y="51803"/>
                    <a:pt x="103639" y="51870"/>
                    <a:pt x="103706" y="51970"/>
                  </a:cubicBezTo>
                  <a:cubicBezTo>
                    <a:pt x="103739" y="52070"/>
                    <a:pt x="103773" y="52104"/>
                    <a:pt x="103873" y="52104"/>
                  </a:cubicBezTo>
                  <a:lnTo>
                    <a:pt x="103906" y="52104"/>
                  </a:lnTo>
                  <a:lnTo>
                    <a:pt x="112262" y="49564"/>
                  </a:lnTo>
                  <a:lnTo>
                    <a:pt x="113866" y="54276"/>
                  </a:lnTo>
                  <a:lnTo>
                    <a:pt x="104508" y="53407"/>
                  </a:lnTo>
                  <a:cubicBezTo>
                    <a:pt x="104508" y="53407"/>
                    <a:pt x="104441" y="53340"/>
                    <a:pt x="104408" y="53340"/>
                  </a:cubicBezTo>
                  <a:cubicBezTo>
                    <a:pt x="104374" y="53340"/>
                    <a:pt x="104341" y="53340"/>
                    <a:pt x="104274" y="53407"/>
                  </a:cubicBezTo>
                  <a:lnTo>
                    <a:pt x="103906" y="53340"/>
                  </a:lnTo>
                  <a:lnTo>
                    <a:pt x="96687" y="51235"/>
                  </a:lnTo>
                  <a:lnTo>
                    <a:pt x="97256" y="49296"/>
                  </a:lnTo>
                  <a:close/>
                  <a:moveTo>
                    <a:pt x="119280" y="47458"/>
                  </a:moveTo>
                  <a:lnTo>
                    <a:pt x="116907" y="54610"/>
                  </a:lnTo>
                  <a:lnTo>
                    <a:pt x="114267" y="54343"/>
                  </a:lnTo>
                  <a:lnTo>
                    <a:pt x="112596" y="49497"/>
                  </a:lnTo>
                  <a:lnTo>
                    <a:pt x="119280" y="47458"/>
                  </a:lnTo>
                  <a:close/>
                  <a:moveTo>
                    <a:pt x="30848" y="53140"/>
                  </a:moveTo>
                  <a:lnTo>
                    <a:pt x="25735" y="54844"/>
                  </a:lnTo>
                  <a:cubicBezTo>
                    <a:pt x="25634" y="54911"/>
                    <a:pt x="25567" y="54978"/>
                    <a:pt x="25634" y="55078"/>
                  </a:cubicBezTo>
                  <a:cubicBezTo>
                    <a:pt x="25668" y="55145"/>
                    <a:pt x="25701" y="55179"/>
                    <a:pt x="25801" y="55179"/>
                  </a:cubicBezTo>
                  <a:lnTo>
                    <a:pt x="25835" y="55179"/>
                  </a:lnTo>
                  <a:lnTo>
                    <a:pt x="30915" y="53474"/>
                  </a:lnTo>
                  <a:cubicBezTo>
                    <a:pt x="31015" y="53441"/>
                    <a:pt x="31049" y="53340"/>
                    <a:pt x="31049" y="53274"/>
                  </a:cubicBezTo>
                  <a:cubicBezTo>
                    <a:pt x="31015" y="53173"/>
                    <a:pt x="30915" y="53140"/>
                    <a:pt x="30848" y="53140"/>
                  </a:cubicBezTo>
                  <a:close/>
                  <a:moveTo>
                    <a:pt x="490" y="55166"/>
                  </a:moveTo>
                  <a:cubicBezTo>
                    <a:pt x="470" y="55166"/>
                    <a:pt x="452" y="55170"/>
                    <a:pt x="435" y="55179"/>
                  </a:cubicBezTo>
                  <a:lnTo>
                    <a:pt x="0" y="55412"/>
                  </a:lnTo>
                  <a:lnTo>
                    <a:pt x="0" y="55780"/>
                  </a:lnTo>
                  <a:lnTo>
                    <a:pt x="602" y="55479"/>
                  </a:lnTo>
                  <a:cubicBezTo>
                    <a:pt x="669" y="55446"/>
                    <a:pt x="736" y="55312"/>
                    <a:pt x="669" y="55279"/>
                  </a:cubicBezTo>
                  <a:cubicBezTo>
                    <a:pt x="619" y="55204"/>
                    <a:pt x="550" y="55166"/>
                    <a:pt x="490" y="55166"/>
                  </a:cubicBezTo>
                  <a:close/>
                  <a:moveTo>
                    <a:pt x="127569" y="51101"/>
                  </a:moveTo>
                  <a:lnTo>
                    <a:pt x="132281" y="51803"/>
                  </a:lnTo>
                  <a:lnTo>
                    <a:pt x="131479" y="55814"/>
                  </a:lnTo>
                  <a:lnTo>
                    <a:pt x="126666" y="54443"/>
                  </a:lnTo>
                  <a:lnTo>
                    <a:pt x="127569" y="51101"/>
                  </a:lnTo>
                  <a:close/>
                  <a:moveTo>
                    <a:pt x="33822" y="43481"/>
                  </a:moveTo>
                  <a:lnTo>
                    <a:pt x="44083" y="51569"/>
                  </a:lnTo>
                  <a:lnTo>
                    <a:pt x="41844" y="55914"/>
                  </a:lnTo>
                  <a:lnTo>
                    <a:pt x="33822" y="43481"/>
                  </a:lnTo>
                  <a:close/>
                  <a:moveTo>
                    <a:pt x="66025" y="51161"/>
                  </a:moveTo>
                  <a:cubicBezTo>
                    <a:pt x="66009" y="51161"/>
                    <a:pt x="65992" y="51163"/>
                    <a:pt x="65974" y="51168"/>
                  </a:cubicBezTo>
                  <a:cubicBezTo>
                    <a:pt x="65907" y="51168"/>
                    <a:pt x="65806" y="51268"/>
                    <a:pt x="65840" y="51402"/>
                  </a:cubicBezTo>
                  <a:lnTo>
                    <a:pt x="65974" y="52304"/>
                  </a:lnTo>
                  <a:lnTo>
                    <a:pt x="64135" y="52471"/>
                  </a:lnTo>
                  <a:cubicBezTo>
                    <a:pt x="64069" y="52471"/>
                    <a:pt x="63968" y="52538"/>
                    <a:pt x="63968" y="52639"/>
                  </a:cubicBezTo>
                  <a:cubicBezTo>
                    <a:pt x="63968" y="52705"/>
                    <a:pt x="64069" y="52806"/>
                    <a:pt x="64135" y="52806"/>
                  </a:cubicBezTo>
                  <a:lnTo>
                    <a:pt x="65974" y="52639"/>
                  </a:lnTo>
                  <a:lnTo>
                    <a:pt x="66375" y="55412"/>
                  </a:lnTo>
                  <a:lnTo>
                    <a:pt x="60994" y="56449"/>
                  </a:lnTo>
                  <a:cubicBezTo>
                    <a:pt x="60960" y="56449"/>
                    <a:pt x="60894" y="56515"/>
                    <a:pt x="60927" y="56616"/>
                  </a:cubicBezTo>
                  <a:cubicBezTo>
                    <a:pt x="60927" y="56682"/>
                    <a:pt x="60994" y="56749"/>
                    <a:pt x="61094" y="56749"/>
                  </a:cubicBezTo>
                  <a:lnTo>
                    <a:pt x="61127" y="56749"/>
                  </a:lnTo>
                  <a:lnTo>
                    <a:pt x="70017" y="55011"/>
                  </a:lnTo>
                  <a:cubicBezTo>
                    <a:pt x="70118" y="55011"/>
                    <a:pt x="70185" y="54911"/>
                    <a:pt x="70151" y="54811"/>
                  </a:cubicBezTo>
                  <a:cubicBezTo>
                    <a:pt x="70151" y="54753"/>
                    <a:pt x="70052" y="54671"/>
                    <a:pt x="69981" y="54671"/>
                  </a:cubicBezTo>
                  <a:cubicBezTo>
                    <a:pt x="69970" y="54671"/>
                    <a:pt x="69960" y="54673"/>
                    <a:pt x="69951" y="54677"/>
                  </a:cubicBezTo>
                  <a:lnTo>
                    <a:pt x="66776" y="55312"/>
                  </a:lnTo>
                  <a:lnTo>
                    <a:pt x="66341" y="52572"/>
                  </a:lnTo>
                  <a:lnTo>
                    <a:pt x="68012" y="52405"/>
                  </a:lnTo>
                  <a:cubicBezTo>
                    <a:pt x="68112" y="52405"/>
                    <a:pt x="68179" y="52304"/>
                    <a:pt x="68179" y="52237"/>
                  </a:cubicBezTo>
                  <a:cubicBezTo>
                    <a:pt x="68179" y="52137"/>
                    <a:pt x="68112" y="52070"/>
                    <a:pt x="68012" y="52070"/>
                  </a:cubicBezTo>
                  <a:lnTo>
                    <a:pt x="66308" y="52237"/>
                  </a:lnTo>
                  <a:lnTo>
                    <a:pt x="66174" y="51302"/>
                  </a:lnTo>
                  <a:cubicBezTo>
                    <a:pt x="66174" y="51244"/>
                    <a:pt x="66124" y="51161"/>
                    <a:pt x="66025" y="51161"/>
                  </a:cubicBezTo>
                  <a:close/>
                  <a:moveTo>
                    <a:pt x="121051" y="46924"/>
                  </a:moveTo>
                  <a:lnTo>
                    <a:pt x="123959" y="56783"/>
                  </a:lnTo>
                  <a:lnTo>
                    <a:pt x="117208" y="54644"/>
                  </a:lnTo>
                  <a:lnTo>
                    <a:pt x="119648" y="47325"/>
                  </a:lnTo>
                  <a:lnTo>
                    <a:pt x="120918" y="46957"/>
                  </a:lnTo>
                  <a:lnTo>
                    <a:pt x="121051" y="46924"/>
                  </a:lnTo>
                  <a:close/>
                  <a:moveTo>
                    <a:pt x="127936" y="44818"/>
                  </a:moveTo>
                  <a:lnTo>
                    <a:pt x="127268" y="50834"/>
                  </a:lnTo>
                  <a:lnTo>
                    <a:pt x="126332" y="54343"/>
                  </a:lnTo>
                  <a:cubicBezTo>
                    <a:pt x="126265" y="54343"/>
                    <a:pt x="126165" y="54376"/>
                    <a:pt x="126131" y="54477"/>
                  </a:cubicBezTo>
                  <a:cubicBezTo>
                    <a:pt x="126131" y="54544"/>
                    <a:pt x="126165" y="54644"/>
                    <a:pt x="126265" y="54677"/>
                  </a:cubicBezTo>
                  <a:lnTo>
                    <a:pt x="125563" y="57317"/>
                  </a:lnTo>
                  <a:lnTo>
                    <a:pt x="124394" y="56950"/>
                  </a:lnTo>
                  <a:lnTo>
                    <a:pt x="121386" y="46823"/>
                  </a:lnTo>
                  <a:lnTo>
                    <a:pt x="127936" y="44818"/>
                  </a:lnTo>
                  <a:close/>
                  <a:moveTo>
                    <a:pt x="126599" y="54777"/>
                  </a:moveTo>
                  <a:lnTo>
                    <a:pt x="131445" y="56181"/>
                  </a:lnTo>
                  <a:lnTo>
                    <a:pt x="131078" y="58086"/>
                  </a:lnTo>
                  <a:lnTo>
                    <a:pt x="125931" y="57418"/>
                  </a:lnTo>
                  <a:lnTo>
                    <a:pt x="126599" y="54777"/>
                  </a:lnTo>
                  <a:close/>
                  <a:moveTo>
                    <a:pt x="76936" y="51168"/>
                  </a:moveTo>
                  <a:lnTo>
                    <a:pt x="83453" y="53507"/>
                  </a:lnTo>
                  <a:lnTo>
                    <a:pt x="82049" y="55112"/>
                  </a:lnTo>
                  <a:lnTo>
                    <a:pt x="78272" y="54744"/>
                  </a:lnTo>
                  <a:cubicBezTo>
                    <a:pt x="78172" y="54744"/>
                    <a:pt x="78105" y="54811"/>
                    <a:pt x="78105" y="54911"/>
                  </a:cubicBezTo>
                  <a:cubicBezTo>
                    <a:pt x="78105" y="54978"/>
                    <a:pt x="78172" y="55078"/>
                    <a:pt x="78272" y="55078"/>
                  </a:cubicBezTo>
                  <a:lnTo>
                    <a:pt x="81849" y="55412"/>
                  </a:lnTo>
                  <a:lnTo>
                    <a:pt x="78974" y="58554"/>
                  </a:lnTo>
                  <a:lnTo>
                    <a:pt x="75331" y="57351"/>
                  </a:lnTo>
                  <a:lnTo>
                    <a:pt x="76936" y="51168"/>
                  </a:lnTo>
                  <a:close/>
                  <a:moveTo>
                    <a:pt x="94482" y="50934"/>
                  </a:moveTo>
                  <a:lnTo>
                    <a:pt x="96387" y="51502"/>
                  </a:lnTo>
                  <a:lnTo>
                    <a:pt x="103840" y="53741"/>
                  </a:lnTo>
                  <a:lnTo>
                    <a:pt x="104174" y="53775"/>
                  </a:lnTo>
                  <a:lnTo>
                    <a:pt x="103706" y="56281"/>
                  </a:lnTo>
                  <a:lnTo>
                    <a:pt x="102737" y="59256"/>
                  </a:lnTo>
                  <a:lnTo>
                    <a:pt x="92677" y="55646"/>
                  </a:lnTo>
                  <a:lnTo>
                    <a:pt x="94482" y="50934"/>
                  </a:lnTo>
                  <a:close/>
                  <a:moveTo>
                    <a:pt x="2332" y="57331"/>
                  </a:moveTo>
                  <a:cubicBezTo>
                    <a:pt x="2297" y="57331"/>
                    <a:pt x="2264" y="57339"/>
                    <a:pt x="2240" y="57351"/>
                  </a:cubicBezTo>
                  <a:lnTo>
                    <a:pt x="0" y="58922"/>
                  </a:lnTo>
                  <a:lnTo>
                    <a:pt x="0" y="59323"/>
                  </a:lnTo>
                  <a:lnTo>
                    <a:pt x="2440" y="57652"/>
                  </a:lnTo>
                  <a:cubicBezTo>
                    <a:pt x="2474" y="57585"/>
                    <a:pt x="2507" y="57485"/>
                    <a:pt x="2474" y="57418"/>
                  </a:cubicBezTo>
                  <a:cubicBezTo>
                    <a:pt x="2452" y="57354"/>
                    <a:pt x="2391" y="57331"/>
                    <a:pt x="2332" y="57331"/>
                  </a:cubicBezTo>
                  <a:close/>
                  <a:moveTo>
                    <a:pt x="44684" y="51970"/>
                  </a:moveTo>
                  <a:lnTo>
                    <a:pt x="46188" y="53140"/>
                  </a:lnTo>
                  <a:lnTo>
                    <a:pt x="52572" y="58153"/>
                  </a:lnTo>
                  <a:lnTo>
                    <a:pt x="47224" y="59323"/>
                  </a:lnTo>
                  <a:lnTo>
                    <a:pt x="44684" y="51970"/>
                  </a:lnTo>
                  <a:close/>
                  <a:moveTo>
                    <a:pt x="85692" y="51569"/>
                  </a:moveTo>
                  <a:lnTo>
                    <a:pt x="84656" y="54610"/>
                  </a:lnTo>
                  <a:lnTo>
                    <a:pt x="82784" y="59624"/>
                  </a:lnTo>
                  <a:lnTo>
                    <a:pt x="79442" y="58654"/>
                  </a:lnTo>
                  <a:lnTo>
                    <a:pt x="83854" y="53641"/>
                  </a:lnTo>
                  <a:lnTo>
                    <a:pt x="84021" y="53741"/>
                  </a:lnTo>
                  <a:lnTo>
                    <a:pt x="84054" y="53741"/>
                  </a:lnTo>
                  <a:cubicBezTo>
                    <a:pt x="84155" y="53741"/>
                    <a:pt x="84188" y="53675"/>
                    <a:pt x="84221" y="53608"/>
                  </a:cubicBezTo>
                  <a:cubicBezTo>
                    <a:pt x="84288" y="53507"/>
                    <a:pt x="84221" y="53441"/>
                    <a:pt x="84155" y="53407"/>
                  </a:cubicBezTo>
                  <a:lnTo>
                    <a:pt x="84121" y="53340"/>
                  </a:lnTo>
                  <a:lnTo>
                    <a:pt x="85692" y="51569"/>
                  </a:lnTo>
                  <a:close/>
                  <a:moveTo>
                    <a:pt x="32887" y="59089"/>
                  </a:moveTo>
                  <a:lnTo>
                    <a:pt x="20120" y="59791"/>
                  </a:lnTo>
                  <a:cubicBezTo>
                    <a:pt x="19986" y="59791"/>
                    <a:pt x="19953" y="59857"/>
                    <a:pt x="19953" y="59958"/>
                  </a:cubicBezTo>
                  <a:cubicBezTo>
                    <a:pt x="19953" y="60025"/>
                    <a:pt x="20020" y="60125"/>
                    <a:pt x="20120" y="60125"/>
                  </a:cubicBezTo>
                  <a:lnTo>
                    <a:pt x="32887" y="59390"/>
                  </a:lnTo>
                  <a:cubicBezTo>
                    <a:pt x="32987" y="59390"/>
                    <a:pt x="33054" y="59323"/>
                    <a:pt x="33054" y="59256"/>
                  </a:cubicBezTo>
                  <a:cubicBezTo>
                    <a:pt x="33054" y="59156"/>
                    <a:pt x="32987" y="59089"/>
                    <a:pt x="32887" y="59089"/>
                  </a:cubicBezTo>
                  <a:close/>
                  <a:moveTo>
                    <a:pt x="104508" y="53741"/>
                  </a:moveTo>
                  <a:lnTo>
                    <a:pt x="116740" y="54911"/>
                  </a:lnTo>
                  <a:lnTo>
                    <a:pt x="114969" y="60125"/>
                  </a:lnTo>
                  <a:lnTo>
                    <a:pt x="104040" y="56148"/>
                  </a:lnTo>
                  <a:lnTo>
                    <a:pt x="104508" y="53741"/>
                  </a:lnTo>
                  <a:close/>
                  <a:moveTo>
                    <a:pt x="87998" y="48962"/>
                  </a:moveTo>
                  <a:lnTo>
                    <a:pt x="94147" y="50800"/>
                  </a:lnTo>
                  <a:lnTo>
                    <a:pt x="90003" y="61762"/>
                  </a:lnTo>
                  <a:lnTo>
                    <a:pt x="83152" y="59757"/>
                  </a:lnTo>
                  <a:lnTo>
                    <a:pt x="85024" y="54744"/>
                  </a:lnTo>
                  <a:lnTo>
                    <a:pt x="86327" y="50901"/>
                  </a:lnTo>
                  <a:lnTo>
                    <a:pt x="86895" y="50232"/>
                  </a:lnTo>
                  <a:lnTo>
                    <a:pt x="87965" y="48962"/>
                  </a:lnTo>
                  <a:close/>
                  <a:moveTo>
                    <a:pt x="92543" y="55981"/>
                  </a:moveTo>
                  <a:lnTo>
                    <a:pt x="102670" y="59557"/>
                  </a:lnTo>
                  <a:lnTo>
                    <a:pt x="101767" y="62331"/>
                  </a:lnTo>
                  <a:lnTo>
                    <a:pt x="91240" y="59356"/>
                  </a:lnTo>
                  <a:lnTo>
                    <a:pt x="92543" y="55981"/>
                  </a:lnTo>
                  <a:close/>
                  <a:moveTo>
                    <a:pt x="116974" y="55011"/>
                  </a:moveTo>
                  <a:lnTo>
                    <a:pt x="121987" y="56616"/>
                  </a:lnTo>
                  <a:lnTo>
                    <a:pt x="121319" y="58387"/>
                  </a:lnTo>
                  <a:lnTo>
                    <a:pt x="119046" y="57485"/>
                  </a:lnTo>
                  <a:cubicBezTo>
                    <a:pt x="119019" y="57476"/>
                    <a:pt x="118995" y="57471"/>
                    <a:pt x="118972" y="57471"/>
                  </a:cubicBezTo>
                  <a:cubicBezTo>
                    <a:pt x="118910" y="57471"/>
                    <a:pt x="118861" y="57502"/>
                    <a:pt x="118812" y="57551"/>
                  </a:cubicBezTo>
                  <a:cubicBezTo>
                    <a:pt x="118779" y="57652"/>
                    <a:pt x="118812" y="57719"/>
                    <a:pt x="118912" y="57785"/>
                  </a:cubicBezTo>
                  <a:lnTo>
                    <a:pt x="121386" y="58788"/>
                  </a:lnTo>
                  <a:lnTo>
                    <a:pt x="122455" y="59189"/>
                  </a:lnTo>
                  <a:lnTo>
                    <a:pt x="122555" y="59189"/>
                  </a:lnTo>
                  <a:cubicBezTo>
                    <a:pt x="122622" y="59189"/>
                    <a:pt x="122656" y="59156"/>
                    <a:pt x="122722" y="59055"/>
                  </a:cubicBezTo>
                  <a:cubicBezTo>
                    <a:pt x="122756" y="58989"/>
                    <a:pt x="122722" y="58888"/>
                    <a:pt x="122622" y="58855"/>
                  </a:cubicBezTo>
                  <a:lnTo>
                    <a:pt x="121720" y="58487"/>
                  </a:lnTo>
                  <a:lnTo>
                    <a:pt x="122422" y="56649"/>
                  </a:lnTo>
                  <a:lnTo>
                    <a:pt x="125430" y="57618"/>
                  </a:lnTo>
                  <a:lnTo>
                    <a:pt x="122823" y="62966"/>
                  </a:lnTo>
                  <a:lnTo>
                    <a:pt x="115303" y="60225"/>
                  </a:lnTo>
                  <a:lnTo>
                    <a:pt x="116974" y="55011"/>
                  </a:lnTo>
                  <a:close/>
                  <a:moveTo>
                    <a:pt x="62863" y="61486"/>
                  </a:moveTo>
                  <a:cubicBezTo>
                    <a:pt x="62844" y="61486"/>
                    <a:pt x="62822" y="61489"/>
                    <a:pt x="62799" y="61495"/>
                  </a:cubicBezTo>
                  <a:lnTo>
                    <a:pt x="52739" y="62966"/>
                  </a:lnTo>
                  <a:cubicBezTo>
                    <a:pt x="52639" y="62999"/>
                    <a:pt x="52605" y="63099"/>
                    <a:pt x="52605" y="63166"/>
                  </a:cubicBezTo>
                  <a:cubicBezTo>
                    <a:pt x="52605" y="63233"/>
                    <a:pt x="52705" y="63300"/>
                    <a:pt x="52772" y="63300"/>
                  </a:cubicBezTo>
                  <a:lnTo>
                    <a:pt x="52806" y="63300"/>
                  </a:lnTo>
                  <a:lnTo>
                    <a:pt x="62899" y="61829"/>
                  </a:lnTo>
                  <a:cubicBezTo>
                    <a:pt x="62966" y="61829"/>
                    <a:pt x="63066" y="61762"/>
                    <a:pt x="62999" y="61629"/>
                  </a:cubicBezTo>
                  <a:cubicBezTo>
                    <a:pt x="62999" y="61546"/>
                    <a:pt x="62954" y="61486"/>
                    <a:pt x="62863" y="61486"/>
                  </a:cubicBezTo>
                  <a:close/>
                  <a:moveTo>
                    <a:pt x="103940" y="56515"/>
                  </a:moveTo>
                  <a:lnTo>
                    <a:pt x="112930" y="59757"/>
                  </a:lnTo>
                  <a:lnTo>
                    <a:pt x="108084" y="62865"/>
                  </a:lnTo>
                  <a:lnTo>
                    <a:pt x="106680" y="60091"/>
                  </a:lnTo>
                  <a:cubicBezTo>
                    <a:pt x="106630" y="60016"/>
                    <a:pt x="106580" y="59979"/>
                    <a:pt x="106516" y="59979"/>
                  </a:cubicBezTo>
                  <a:cubicBezTo>
                    <a:pt x="106494" y="59979"/>
                    <a:pt x="106471" y="59983"/>
                    <a:pt x="106446" y="59991"/>
                  </a:cubicBezTo>
                  <a:cubicBezTo>
                    <a:pt x="106380" y="60091"/>
                    <a:pt x="106346" y="60158"/>
                    <a:pt x="106313" y="60259"/>
                  </a:cubicBezTo>
                  <a:lnTo>
                    <a:pt x="107817" y="63266"/>
                  </a:lnTo>
                  <a:cubicBezTo>
                    <a:pt x="107884" y="63300"/>
                    <a:pt x="107917" y="63333"/>
                    <a:pt x="107950" y="63333"/>
                  </a:cubicBezTo>
                  <a:lnTo>
                    <a:pt x="108017" y="63333"/>
                  </a:lnTo>
                  <a:cubicBezTo>
                    <a:pt x="108051" y="63333"/>
                    <a:pt x="108051" y="63300"/>
                    <a:pt x="108084" y="63300"/>
                  </a:cubicBezTo>
                  <a:lnTo>
                    <a:pt x="113298" y="59924"/>
                  </a:lnTo>
                  <a:lnTo>
                    <a:pt x="114802" y="60459"/>
                  </a:lnTo>
                  <a:lnTo>
                    <a:pt x="113097" y="65539"/>
                  </a:lnTo>
                  <a:lnTo>
                    <a:pt x="102068" y="62431"/>
                  </a:lnTo>
                  <a:lnTo>
                    <a:pt x="103940" y="56515"/>
                  </a:lnTo>
                  <a:close/>
                  <a:moveTo>
                    <a:pt x="64603" y="66675"/>
                  </a:moveTo>
                  <a:lnTo>
                    <a:pt x="52572" y="68112"/>
                  </a:lnTo>
                  <a:cubicBezTo>
                    <a:pt x="52538" y="68146"/>
                    <a:pt x="52438" y="68213"/>
                    <a:pt x="52438" y="68313"/>
                  </a:cubicBezTo>
                  <a:cubicBezTo>
                    <a:pt x="52438" y="68380"/>
                    <a:pt x="52505" y="68480"/>
                    <a:pt x="52605" y="68480"/>
                  </a:cubicBezTo>
                  <a:lnTo>
                    <a:pt x="64637" y="67043"/>
                  </a:lnTo>
                  <a:cubicBezTo>
                    <a:pt x="64704" y="67043"/>
                    <a:pt x="64804" y="66976"/>
                    <a:pt x="64804" y="66842"/>
                  </a:cubicBezTo>
                  <a:cubicBezTo>
                    <a:pt x="64804" y="66776"/>
                    <a:pt x="64704" y="66675"/>
                    <a:pt x="64603" y="66675"/>
                  </a:cubicBezTo>
                  <a:close/>
                  <a:moveTo>
                    <a:pt x="81013" y="67310"/>
                  </a:moveTo>
                  <a:lnTo>
                    <a:pt x="80846" y="68781"/>
                  </a:lnTo>
                  <a:lnTo>
                    <a:pt x="79776" y="68781"/>
                  </a:lnTo>
                  <a:lnTo>
                    <a:pt x="79776" y="67310"/>
                  </a:lnTo>
                  <a:close/>
                  <a:moveTo>
                    <a:pt x="132582" y="51836"/>
                  </a:moveTo>
                  <a:lnTo>
                    <a:pt x="140335" y="53006"/>
                  </a:lnTo>
                  <a:lnTo>
                    <a:pt x="139466" y="55613"/>
                  </a:lnTo>
                  <a:lnTo>
                    <a:pt x="138631" y="59991"/>
                  </a:lnTo>
                  <a:lnTo>
                    <a:pt x="137795" y="70318"/>
                  </a:lnTo>
                  <a:lnTo>
                    <a:pt x="137662" y="70586"/>
                  </a:lnTo>
                  <a:lnTo>
                    <a:pt x="130643" y="68714"/>
                  </a:lnTo>
                  <a:lnTo>
                    <a:pt x="136024" y="59824"/>
                  </a:lnTo>
                  <a:cubicBezTo>
                    <a:pt x="136124" y="59724"/>
                    <a:pt x="136091" y="59624"/>
                    <a:pt x="135991" y="59557"/>
                  </a:cubicBezTo>
                  <a:cubicBezTo>
                    <a:pt x="135955" y="59533"/>
                    <a:pt x="135920" y="59522"/>
                    <a:pt x="135886" y="59522"/>
                  </a:cubicBezTo>
                  <a:cubicBezTo>
                    <a:pt x="135824" y="59522"/>
                    <a:pt x="135766" y="59559"/>
                    <a:pt x="135723" y="59624"/>
                  </a:cubicBezTo>
                  <a:lnTo>
                    <a:pt x="130309" y="68580"/>
                  </a:lnTo>
                  <a:lnTo>
                    <a:pt x="129206" y="68179"/>
                  </a:lnTo>
                  <a:lnTo>
                    <a:pt x="130877" y="61896"/>
                  </a:lnTo>
                  <a:cubicBezTo>
                    <a:pt x="130877" y="61829"/>
                    <a:pt x="130844" y="61729"/>
                    <a:pt x="130777" y="61696"/>
                  </a:cubicBezTo>
                  <a:cubicBezTo>
                    <a:pt x="130677" y="61696"/>
                    <a:pt x="130610" y="61729"/>
                    <a:pt x="130543" y="61829"/>
                  </a:cubicBezTo>
                  <a:lnTo>
                    <a:pt x="128872" y="68046"/>
                  </a:lnTo>
                  <a:lnTo>
                    <a:pt x="122455" y="65539"/>
                  </a:lnTo>
                  <a:lnTo>
                    <a:pt x="123090" y="63367"/>
                  </a:lnTo>
                  <a:lnTo>
                    <a:pt x="125530" y="64236"/>
                  </a:lnTo>
                  <a:cubicBezTo>
                    <a:pt x="125559" y="64255"/>
                    <a:pt x="125586" y="64263"/>
                    <a:pt x="125610" y="64263"/>
                  </a:cubicBezTo>
                  <a:cubicBezTo>
                    <a:pt x="125669" y="64263"/>
                    <a:pt x="125717" y="64216"/>
                    <a:pt x="125764" y="64169"/>
                  </a:cubicBezTo>
                  <a:cubicBezTo>
                    <a:pt x="125797" y="64069"/>
                    <a:pt x="125764" y="64002"/>
                    <a:pt x="125664" y="63968"/>
                  </a:cubicBezTo>
                  <a:lnTo>
                    <a:pt x="123190" y="63066"/>
                  </a:lnTo>
                  <a:lnTo>
                    <a:pt x="125797" y="57719"/>
                  </a:lnTo>
                  <a:lnTo>
                    <a:pt x="131011" y="58387"/>
                  </a:lnTo>
                  <a:cubicBezTo>
                    <a:pt x="131078" y="58487"/>
                    <a:pt x="131111" y="58521"/>
                    <a:pt x="131145" y="58521"/>
                  </a:cubicBezTo>
                  <a:lnTo>
                    <a:pt x="131178" y="58521"/>
                  </a:lnTo>
                  <a:cubicBezTo>
                    <a:pt x="131245" y="58521"/>
                    <a:pt x="131278" y="58487"/>
                    <a:pt x="131312" y="58454"/>
                  </a:cubicBezTo>
                  <a:lnTo>
                    <a:pt x="137428" y="59222"/>
                  </a:lnTo>
                  <a:lnTo>
                    <a:pt x="137461" y="59222"/>
                  </a:lnTo>
                  <a:cubicBezTo>
                    <a:pt x="137528" y="59222"/>
                    <a:pt x="137628" y="59156"/>
                    <a:pt x="137628" y="59055"/>
                  </a:cubicBezTo>
                  <a:cubicBezTo>
                    <a:pt x="137628" y="58955"/>
                    <a:pt x="137528" y="58855"/>
                    <a:pt x="137461" y="58855"/>
                  </a:cubicBezTo>
                  <a:lnTo>
                    <a:pt x="131345" y="58086"/>
                  </a:lnTo>
                  <a:lnTo>
                    <a:pt x="132582" y="51836"/>
                  </a:lnTo>
                  <a:close/>
                  <a:moveTo>
                    <a:pt x="6116" y="69650"/>
                  </a:moveTo>
                  <a:lnTo>
                    <a:pt x="6183" y="71054"/>
                  </a:lnTo>
                  <a:lnTo>
                    <a:pt x="401" y="71054"/>
                  </a:lnTo>
                  <a:lnTo>
                    <a:pt x="234" y="69884"/>
                  </a:lnTo>
                  <a:lnTo>
                    <a:pt x="6116" y="69650"/>
                  </a:lnTo>
                  <a:close/>
                  <a:moveTo>
                    <a:pt x="102035" y="62698"/>
                  </a:moveTo>
                  <a:lnTo>
                    <a:pt x="113064" y="65840"/>
                  </a:lnTo>
                  <a:lnTo>
                    <a:pt x="111861" y="69449"/>
                  </a:lnTo>
                  <a:lnTo>
                    <a:pt x="111259" y="71555"/>
                  </a:lnTo>
                  <a:lnTo>
                    <a:pt x="105912" y="70051"/>
                  </a:lnTo>
                  <a:lnTo>
                    <a:pt x="106714" y="66508"/>
                  </a:lnTo>
                  <a:cubicBezTo>
                    <a:pt x="106747" y="66441"/>
                    <a:pt x="106647" y="66308"/>
                    <a:pt x="106580" y="66308"/>
                  </a:cubicBezTo>
                  <a:cubicBezTo>
                    <a:pt x="106562" y="66302"/>
                    <a:pt x="106546" y="66299"/>
                    <a:pt x="106530" y="66299"/>
                  </a:cubicBezTo>
                  <a:cubicBezTo>
                    <a:pt x="106457" y="66299"/>
                    <a:pt x="106407" y="66359"/>
                    <a:pt x="106380" y="66441"/>
                  </a:cubicBezTo>
                  <a:lnTo>
                    <a:pt x="105577" y="69984"/>
                  </a:lnTo>
                  <a:lnTo>
                    <a:pt x="100197" y="68480"/>
                  </a:lnTo>
                  <a:lnTo>
                    <a:pt x="102035" y="62698"/>
                  </a:lnTo>
                  <a:close/>
                  <a:moveTo>
                    <a:pt x="122321" y="65873"/>
                  </a:moveTo>
                  <a:lnTo>
                    <a:pt x="130075" y="68881"/>
                  </a:lnTo>
                  <a:lnTo>
                    <a:pt x="128839" y="70886"/>
                  </a:lnTo>
                  <a:lnTo>
                    <a:pt x="124828" y="72624"/>
                  </a:lnTo>
                  <a:lnTo>
                    <a:pt x="120751" y="71321"/>
                  </a:lnTo>
                  <a:lnTo>
                    <a:pt x="122321" y="65873"/>
                  </a:lnTo>
                  <a:close/>
                  <a:moveTo>
                    <a:pt x="100063" y="68781"/>
                  </a:moveTo>
                  <a:lnTo>
                    <a:pt x="105511" y="70318"/>
                  </a:lnTo>
                  <a:lnTo>
                    <a:pt x="104942" y="72691"/>
                  </a:lnTo>
                  <a:lnTo>
                    <a:pt x="99261" y="71287"/>
                  </a:lnTo>
                  <a:lnTo>
                    <a:pt x="100063" y="68781"/>
                  </a:lnTo>
                  <a:close/>
                  <a:moveTo>
                    <a:pt x="6183" y="71388"/>
                  </a:moveTo>
                  <a:lnTo>
                    <a:pt x="6284" y="72825"/>
                  </a:lnTo>
                  <a:lnTo>
                    <a:pt x="635" y="73226"/>
                  </a:lnTo>
                  <a:lnTo>
                    <a:pt x="401" y="71388"/>
                  </a:lnTo>
                  <a:close/>
                  <a:moveTo>
                    <a:pt x="69474" y="69290"/>
                  </a:moveTo>
                  <a:cubicBezTo>
                    <a:pt x="69733" y="69290"/>
                    <a:pt x="70006" y="69371"/>
                    <a:pt x="70318" y="69516"/>
                  </a:cubicBezTo>
                  <a:lnTo>
                    <a:pt x="71354" y="73159"/>
                  </a:lnTo>
                  <a:lnTo>
                    <a:pt x="69349" y="73827"/>
                  </a:lnTo>
                  <a:lnTo>
                    <a:pt x="68246" y="70352"/>
                  </a:lnTo>
                  <a:cubicBezTo>
                    <a:pt x="68280" y="70185"/>
                    <a:pt x="68514" y="69616"/>
                    <a:pt x="69015" y="69382"/>
                  </a:cubicBezTo>
                  <a:cubicBezTo>
                    <a:pt x="69166" y="69319"/>
                    <a:pt x="69318" y="69290"/>
                    <a:pt x="69474" y="69290"/>
                  </a:cubicBezTo>
                  <a:close/>
                  <a:moveTo>
                    <a:pt x="12199" y="53608"/>
                  </a:moveTo>
                  <a:lnTo>
                    <a:pt x="14873" y="59557"/>
                  </a:lnTo>
                  <a:lnTo>
                    <a:pt x="8456" y="61061"/>
                  </a:lnTo>
                  <a:cubicBezTo>
                    <a:pt x="8356" y="61127"/>
                    <a:pt x="8289" y="61194"/>
                    <a:pt x="8322" y="61295"/>
                  </a:cubicBezTo>
                  <a:cubicBezTo>
                    <a:pt x="8322" y="61361"/>
                    <a:pt x="8422" y="61428"/>
                    <a:pt x="8489" y="61428"/>
                  </a:cubicBezTo>
                  <a:lnTo>
                    <a:pt x="8523" y="61428"/>
                  </a:lnTo>
                  <a:lnTo>
                    <a:pt x="15040" y="59857"/>
                  </a:lnTo>
                  <a:lnTo>
                    <a:pt x="20354" y="71689"/>
                  </a:lnTo>
                  <a:lnTo>
                    <a:pt x="21323" y="75131"/>
                  </a:lnTo>
                  <a:lnTo>
                    <a:pt x="9191" y="75499"/>
                  </a:lnTo>
                  <a:lnTo>
                    <a:pt x="6618" y="72925"/>
                  </a:lnTo>
                  <a:lnTo>
                    <a:pt x="6451" y="69650"/>
                  </a:lnTo>
                  <a:lnTo>
                    <a:pt x="8924" y="69516"/>
                  </a:lnTo>
                  <a:cubicBezTo>
                    <a:pt x="8991" y="69516"/>
                    <a:pt x="9091" y="69416"/>
                    <a:pt x="9091" y="69349"/>
                  </a:cubicBezTo>
                  <a:cubicBezTo>
                    <a:pt x="9091" y="69282"/>
                    <a:pt x="8991" y="69182"/>
                    <a:pt x="8924" y="69182"/>
                  </a:cubicBezTo>
                  <a:lnTo>
                    <a:pt x="6350" y="69316"/>
                  </a:lnTo>
                  <a:lnTo>
                    <a:pt x="769" y="61762"/>
                  </a:lnTo>
                  <a:lnTo>
                    <a:pt x="12199" y="53608"/>
                  </a:lnTo>
                  <a:close/>
                  <a:moveTo>
                    <a:pt x="115236" y="60593"/>
                  </a:moveTo>
                  <a:lnTo>
                    <a:pt x="122756" y="63300"/>
                  </a:lnTo>
                  <a:lnTo>
                    <a:pt x="120383" y="71388"/>
                  </a:lnTo>
                  <a:lnTo>
                    <a:pt x="119314" y="75799"/>
                  </a:lnTo>
                  <a:lnTo>
                    <a:pt x="104541" y="75799"/>
                  </a:lnTo>
                  <a:lnTo>
                    <a:pt x="105176" y="73059"/>
                  </a:lnTo>
                  <a:lnTo>
                    <a:pt x="109588" y="74162"/>
                  </a:lnTo>
                  <a:lnTo>
                    <a:pt x="109621" y="74162"/>
                  </a:lnTo>
                  <a:cubicBezTo>
                    <a:pt x="109722" y="74162"/>
                    <a:pt x="109789" y="74128"/>
                    <a:pt x="109789" y="74028"/>
                  </a:cubicBezTo>
                  <a:cubicBezTo>
                    <a:pt x="109822" y="73961"/>
                    <a:pt x="109755" y="73861"/>
                    <a:pt x="109688" y="73827"/>
                  </a:cubicBezTo>
                  <a:lnTo>
                    <a:pt x="105243" y="72725"/>
                  </a:lnTo>
                  <a:lnTo>
                    <a:pt x="105778" y="70385"/>
                  </a:lnTo>
                  <a:lnTo>
                    <a:pt x="111125" y="71889"/>
                  </a:lnTo>
                  <a:lnTo>
                    <a:pt x="110858" y="72959"/>
                  </a:lnTo>
                  <a:cubicBezTo>
                    <a:pt x="110858" y="73025"/>
                    <a:pt x="110891" y="73126"/>
                    <a:pt x="110958" y="73159"/>
                  </a:cubicBezTo>
                  <a:lnTo>
                    <a:pt x="111025" y="73159"/>
                  </a:lnTo>
                  <a:cubicBezTo>
                    <a:pt x="111092" y="73159"/>
                    <a:pt x="111125" y="73126"/>
                    <a:pt x="111192" y="73025"/>
                  </a:cubicBezTo>
                  <a:lnTo>
                    <a:pt x="111526" y="72023"/>
                  </a:lnTo>
                  <a:lnTo>
                    <a:pt x="112295" y="72223"/>
                  </a:lnTo>
                  <a:lnTo>
                    <a:pt x="112362" y="72223"/>
                  </a:lnTo>
                  <a:cubicBezTo>
                    <a:pt x="112429" y="72223"/>
                    <a:pt x="112462" y="72190"/>
                    <a:pt x="112529" y="72123"/>
                  </a:cubicBezTo>
                  <a:cubicBezTo>
                    <a:pt x="112529" y="72023"/>
                    <a:pt x="112462" y="71956"/>
                    <a:pt x="112395" y="71889"/>
                  </a:cubicBezTo>
                  <a:lnTo>
                    <a:pt x="111593" y="71689"/>
                  </a:lnTo>
                  <a:lnTo>
                    <a:pt x="112195" y="69550"/>
                  </a:lnTo>
                  <a:lnTo>
                    <a:pt x="115236" y="60593"/>
                  </a:lnTo>
                  <a:close/>
                  <a:moveTo>
                    <a:pt x="120650" y="71655"/>
                  </a:moveTo>
                  <a:lnTo>
                    <a:pt x="124728" y="72959"/>
                  </a:lnTo>
                  <a:lnTo>
                    <a:pt x="125831" y="75833"/>
                  </a:lnTo>
                  <a:lnTo>
                    <a:pt x="119748" y="75833"/>
                  </a:lnTo>
                  <a:lnTo>
                    <a:pt x="120650" y="71655"/>
                  </a:lnTo>
                  <a:close/>
                  <a:moveTo>
                    <a:pt x="32252" y="74195"/>
                  </a:moveTo>
                  <a:lnTo>
                    <a:pt x="30180" y="78139"/>
                  </a:lnTo>
                  <a:lnTo>
                    <a:pt x="23963" y="78272"/>
                  </a:lnTo>
                  <a:lnTo>
                    <a:pt x="23495" y="75198"/>
                  </a:lnTo>
                  <a:lnTo>
                    <a:pt x="32252" y="74195"/>
                  </a:lnTo>
                  <a:close/>
                  <a:moveTo>
                    <a:pt x="97886" y="73852"/>
                  </a:moveTo>
                  <a:cubicBezTo>
                    <a:pt x="97824" y="73852"/>
                    <a:pt x="97751" y="73912"/>
                    <a:pt x="97724" y="73995"/>
                  </a:cubicBezTo>
                  <a:lnTo>
                    <a:pt x="96320" y="79375"/>
                  </a:lnTo>
                  <a:cubicBezTo>
                    <a:pt x="96253" y="79442"/>
                    <a:pt x="96353" y="79542"/>
                    <a:pt x="96420" y="79576"/>
                  </a:cubicBezTo>
                  <a:lnTo>
                    <a:pt x="96487" y="79576"/>
                  </a:lnTo>
                  <a:cubicBezTo>
                    <a:pt x="96554" y="79576"/>
                    <a:pt x="96587" y="79542"/>
                    <a:pt x="96654" y="79442"/>
                  </a:cubicBezTo>
                  <a:lnTo>
                    <a:pt x="98058" y="74061"/>
                  </a:lnTo>
                  <a:cubicBezTo>
                    <a:pt x="98091" y="73995"/>
                    <a:pt x="98024" y="73894"/>
                    <a:pt x="97924" y="73861"/>
                  </a:cubicBezTo>
                  <a:cubicBezTo>
                    <a:pt x="97912" y="73855"/>
                    <a:pt x="97899" y="73852"/>
                    <a:pt x="97886" y="73852"/>
                  </a:cubicBezTo>
                  <a:close/>
                  <a:moveTo>
                    <a:pt x="100261" y="75189"/>
                  </a:moveTo>
                  <a:cubicBezTo>
                    <a:pt x="100206" y="75189"/>
                    <a:pt x="100151" y="75249"/>
                    <a:pt x="100096" y="75331"/>
                  </a:cubicBezTo>
                  <a:lnTo>
                    <a:pt x="98893" y="79643"/>
                  </a:lnTo>
                  <a:cubicBezTo>
                    <a:pt x="98860" y="79710"/>
                    <a:pt x="98927" y="79810"/>
                    <a:pt x="99027" y="79843"/>
                  </a:cubicBezTo>
                  <a:lnTo>
                    <a:pt x="99060" y="79843"/>
                  </a:lnTo>
                  <a:cubicBezTo>
                    <a:pt x="99161" y="79843"/>
                    <a:pt x="99194" y="79810"/>
                    <a:pt x="99227" y="79710"/>
                  </a:cubicBezTo>
                  <a:lnTo>
                    <a:pt x="100431" y="75398"/>
                  </a:lnTo>
                  <a:cubicBezTo>
                    <a:pt x="100497" y="75331"/>
                    <a:pt x="100397" y="75231"/>
                    <a:pt x="100297" y="75198"/>
                  </a:cubicBezTo>
                  <a:cubicBezTo>
                    <a:pt x="100285" y="75192"/>
                    <a:pt x="100273" y="75189"/>
                    <a:pt x="100261" y="75189"/>
                  </a:cubicBezTo>
                  <a:close/>
                  <a:moveTo>
                    <a:pt x="130409" y="69015"/>
                  </a:moveTo>
                  <a:lnTo>
                    <a:pt x="137461" y="70886"/>
                  </a:lnTo>
                  <a:lnTo>
                    <a:pt x="136826" y="72691"/>
                  </a:lnTo>
                  <a:lnTo>
                    <a:pt x="135757" y="75231"/>
                  </a:lnTo>
                  <a:lnTo>
                    <a:pt x="129941" y="75231"/>
                  </a:lnTo>
                  <a:cubicBezTo>
                    <a:pt x="129841" y="75231"/>
                    <a:pt x="129774" y="75331"/>
                    <a:pt x="129774" y="75398"/>
                  </a:cubicBezTo>
                  <a:cubicBezTo>
                    <a:pt x="129774" y="75499"/>
                    <a:pt x="129841" y="75565"/>
                    <a:pt x="129941" y="75565"/>
                  </a:cubicBezTo>
                  <a:lnTo>
                    <a:pt x="135590" y="75565"/>
                  </a:lnTo>
                  <a:lnTo>
                    <a:pt x="133584" y="80311"/>
                  </a:lnTo>
                  <a:lnTo>
                    <a:pt x="128437" y="75866"/>
                  </a:lnTo>
                  <a:cubicBezTo>
                    <a:pt x="128437" y="75833"/>
                    <a:pt x="128404" y="75833"/>
                    <a:pt x="128404" y="75833"/>
                  </a:cubicBezTo>
                  <a:lnTo>
                    <a:pt x="126265" y="75833"/>
                  </a:lnTo>
                  <a:lnTo>
                    <a:pt x="125095" y="72892"/>
                  </a:lnTo>
                  <a:lnTo>
                    <a:pt x="128905" y="71287"/>
                  </a:lnTo>
                  <a:lnTo>
                    <a:pt x="130911" y="75031"/>
                  </a:lnTo>
                  <a:cubicBezTo>
                    <a:pt x="130944" y="75064"/>
                    <a:pt x="131011" y="75131"/>
                    <a:pt x="131078" y="75131"/>
                  </a:cubicBezTo>
                  <a:lnTo>
                    <a:pt x="131145" y="75131"/>
                  </a:lnTo>
                  <a:cubicBezTo>
                    <a:pt x="131245" y="75031"/>
                    <a:pt x="131278" y="74930"/>
                    <a:pt x="131245" y="74864"/>
                  </a:cubicBezTo>
                  <a:lnTo>
                    <a:pt x="129173" y="71054"/>
                  </a:lnTo>
                  <a:lnTo>
                    <a:pt x="130409" y="69015"/>
                  </a:lnTo>
                  <a:close/>
                  <a:moveTo>
                    <a:pt x="128337" y="76301"/>
                  </a:moveTo>
                  <a:lnTo>
                    <a:pt x="133083" y="80345"/>
                  </a:lnTo>
                  <a:lnTo>
                    <a:pt x="133083" y="80345"/>
                  </a:lnTo>
                  <a:lnTo>
                    <a:pt x="127167" y="79743"/>
                  </a:lnTo>
                  <a:lnTo>
                    <a:pt x="128337" y="76301"/>
                  </a:lnTo>
                  <a:close/>
                  <a:moveTo>
                    <a:pt x="30079" y="78508"/>
                  </a:moveTo>
                  <a:lnTo>
                    <a:pt x="30079" y="80712"/>
                  </a:lnTo>
                  <a:lnTo>
                    <a:pt x="24331" y="80980"/>
                  </a:lnTo>
                  <a:lnTo>
                    <a:pt x="23997" y="78674"/>
                  </a:lnTo>
                  <a:lnTo>
                    <a:pt x="30079" y="78508"/>
                  </a:lnTo>
                  <a:close/>
                  <a:moveTo>
                    <a:pt x="54042" y="68814"/>
                  </a:moveTo>
                  <a:cubicBezTo>
                    <a:pt x="53942" y="68814"/>
                    <a:pt x="53875" y="68881"/>
                    <a:pt x="53875" y="68981"/>
                  </a:cubicBezTo>
                  <a:lnTo>
                    <a:pt x="53608" y="72658"/>
                  </a:lnTo>
                  <a:lnTo>
                    <a:pt x="53608" y="72691"/>
                  </a:lnTo>
                  <a:lnTo>
                    <a:pt x="55747" y="81046"/>
                  </a:lnTo>
                  <a:cubicBezTo>
                    <a:pt x="55747" y="81113"/>
                    <a:pt x="55814" y="81180"/>
                    <a:pt x="55914" y="81180"/>
                  </a:cubicBezTo>
                  <a:lnTo>
                    <a:pt x="55947" y="81180"/>
                  </a:lnTo>
                  <a:cubicBezTo>
                    <a:pt x="56047" y="81113"/>
                    <a:pt x="56081" y="81046"/>
                    <a:pt x="56081" y="80980"/>
                  </a:cubicBezTo>
                  <a:lnTo>
                    <a:pt x="53942" y="72658"/>
                  </a:lnTo>
                  <a:lnTo>
                    <a:pt x="54209" y="69015"/>
                  </a:lnTo>
                  <a:cubicBezTo>
                    <a:pt x="54209" y="68881"/>
                    <a:pt x="54109" y="68814"/>
                    <a:pt x="54042" y="68814"/>
                  </a:cubicBezTo>
                  <a:close/>
                  <a:moveTo>
                    <a:pt x="0" y="77203"/>
                  </a:moveTo>
                  <a:lnTo>
                    <a:pt x="0" y="77604"/>
                  </a:lnTo>
                  <a:lnTo>
                    <a:pt x="9492" y="84021"/>
                  </a:lnTo>
                  <a:cubicBezTo>
                    <a:pt x="9492" y="84054"/>
                    <a:pt x="9525" y="84054"/>
                    <a:pt x="9592" y="84054"/>
                  </a:cubicBezTo>
                  <a:cubicBezTo>
                    <a:pt x="9626" y="84054"/>
                    <a:pt x="9692" y="84021"/>
                    <a:pt x="9692" y="83987"/>
                  </a:cubicBezTo>
                  <a:cubicBezTo>
                    <a:pt x="9759" y="83887"/>
                    <a:pt x="9759" y="83820"/>
                    <a:pt x="9659" y="83720"/>
                  </a:cubicBezTo>
                  <a:lnTo>
                    <a:pt x="0" y="77203"/>
                  </a:lnTo>
                  <a:close/>
                  <a:moveTo>
                    <a:pt x="86294" y="66174"/>
                  </a:moveTo>
                  <a:lnTo>
                    <a:pt x="92844" y="69015"/>
                  </a:lnTo>
                  <a:lnTo>
                    <a:pt x="91474" y="74596"/>
                  </a:lnTo>
                  <a:lnTo>
                    <a:pt x="91474" y="74663"/>
                  </a:lnTo>
                  <a:lnTo>
                    <a:pt x="91708" y="84188"/>
                  </a:lnTo>
                  <a:lnTo>
                    <a:pt x="84556" y="83820"/>
                  </a:lnTo>
                  <a:lnTo>
                    <a:pt x="86294" y="66174"/>
                  </a:lnTo>
                  <a:close/>
                  <a:moveTo>
                    <a:pt x="69683" y="85191"/>
                  </a:moveTo>
                  <a:lnTo>
                    <a:pt x="69750" y="85358"/>
                  </a:lnTo>
                  <a:lnTo>
                    <a:pt x="69449" y="86995"/>
                  </a:lnTo>
                  <a:lnTo>
                    <a:pt x="66174" y="86895"/>
                  </a:lnTo>
                  <a:lnTo>
                    <a:pt x="69683" y="85191"/>
                  </a:lnTo>
                  <a:close/>
                  <a:moveTo>
                    <a:pt x="4152" y="86051"/>
                  </a:moveTo>
                  <a:cubicBezTo>
                    <a:pt x="4137" y="86051"/>
                    <a:pt x="4123" y="86054"/>
                    <a:pt x="4111" y="86060"/>
                  </a:cubicBezTo>
                  <a:lnTo>
                    <a:pt x="0" y="86895"/>
                  </a:lnTo>
                  <a:lnTo>
                    <a:pt x="0" y="87229"/>
                  </a:lnTo>
                  <a:lnTo>
                    <a:pt x="4178" y="86394"/>
                  </a:lnTo>
                  <a:cubicBezTo>
                    <a:pt x="4278" y="86360"/>
                    <a:pt x="4312" y="86260"/>
                    <a:pt x="4312" y="86193"/>
                  </a:cubicBezTo>
                  <a:cubicBezTo>
                    <a:pt x="4312" y="86111"/>
                    <a:pt x="4221" y="86051"/>
                    <a:pt x="4152" y="86051"/>
                  </a:cubicBezTo>
                  <a:close/>
                  <a:moveTo>
                    <a:pt x="40536" y="83613"/>
                  </a:moveTo>
                  <a:cubicBezTo>
                    <a:pt x="40526" y="83613"/>
                    <a:pt x="40516" y="83615"/>
                    <a:pt x="40507" y="83620"/>
                  </a:cubicBezTo>
                  <a:cubicBezTo>
                    <a:pt x="40406" y="83620"/>
                    <a:pt x="40340" y="83720"/>
                    <a:pt x="40340" y="83787"/>
                  </a:cubicBezTo>
                  <a:lnTo>
                    <a:pt x="40774" y="88065"/>
                  </a:lnTo>
                  <a:lnTo>
                    <a:pt x="41108" y="88031"/>
                  </a:lnTo>
                  <a:lnTo>
                    <a:pt x="40674" y="83720"/>
                  </a:lnTo>
                  <a:cubicBezTo>
                    <a:pt x="40674" y="83691"/>
                    <a:pt x="40600" y="83613"/>
                    <a:pt x="40536" y="83613"/>
                  </a:cubicBezTo>
                  <a:close/>
                  <a:moveTo>
                    <a:pt x="50399" y="803"/>
                  </a:moveTo>
                  <a:lnTo>
                    <a:pt x="55981" y="4546"/>
                  </a:lnTo>
                  <a:lnTo>
                    <a:pt x="55212" y="6183"/>
                  </a:lnTo>
                  <a:lnTo>
                    <a:pt x="55145" y="6150"/>
                  </a:lnTo>
                  <a:lnTo>
                    <a:pt x="49965" y="2607"/>
                  </a:lnTo>
                  <a:cubicBezTo>
                    <a:pt x="49935" y="2577"/>
                    <a:pt x="49891" y="2561"/>
                    <a:pt x="49849" y="2561"/>
                  </a:cubicBezTo>
                  <a:cubicBezTo>
                    <a:pt x="49798" y="2561"/>
                    <a:pt x="49749" y="2585"/>
                    <a:pt x="49731" y="2641"/>
                  </a:cubicBezTo>
                  <a:cubicBezTo>
                    <a:pt x="49697" y="2708"/>
                    <a:pt x="49697" y="2841"/>
                    <a:pt x="49764" y="2875"/>
                  </a:cubicBezTo>
                  <a:lnTo>
                    <a:pt x="54945" y="6451"/>
                  </a:lnTo>
                  <a:cubicBezTo>
                    <a:pt x="54978" y="6484"/>
                    <a:pt x="54978" y="6484"/>
                    <a:pt x="55011" y="6484"/>
                  </a:cubicBezTo>
                  <a:lnTo>
                    <a:pt x="54510" y="7487"/>
                  </a:lnTo>
                  <a:lnTo>
                    <a:pt x="54510" y="7554"/>
                  </a:lnTo>
                  <a:lnTo>
                    <a:pt x="54510" y="7587"/>
                  </a:lnTo>
                  <a:cubicBezTo>
                    <a:pt x="54577" y="7587"/>
                    <a:pt x="54577" y="7654"/>
                    <a:pt x="54577" y="7654"/>
                  </a:cubicBezTo>
                  <a:lnTo>
                    <a:pt x="56582" y="10394"/>
                  </a:lnTo>
                  <a:lnTo>
                    <a:pt x="55145" y="11364"/>
                  </a:lnTo>
                  <a:lnTo>
                    <a:pt x="53741" y="10829"/>
                  </a:lnTo>
                  <a:cubicBezTo>
                    <a:pt x="53725" y="10795"/>
                    <a:pt x="53700" y="10779"/>
                    <a:pt x="53675" y="10779"/>
                  </a:cubicBezTo>
                  <a:cubicBezTo>
                    <a:pt x="53650" y="10779"/>
                    <a:pt x="53624" y="10795"/>
                    <a:pt x="53608" y="10829"/>
                  </a:cubicBezTo>
                  <a:cubicBezTo>
                    <a:pt x="53574" y="10862"/>
                    <a:pt x="53541" y="10896"/>
                    <a:pt x="53541" y="10929"/>
                  </a:cubicBezTo>
                  <a:lnTo>
                    <a:pt x="53207" y="12266"/>
                  </a:lnTo>
                  <a:lnTo>
                    <a:pt x="48728" y="8924"/>
                  </a:lnTo>
                  <a:cubicBezTo>
                    <a:pt x="48692" y="8912"/>
                    <a:pt x="48655" y="8904"/>
                    <a:pt x="48620" y="8904"/>
                  </a:cubicBezTo>
                  <a:cubicBezTo>
                    <a:pt x="48559" y="8904"/>
                    <a:pt x="48503" y="8927"/>
                    <a:pt x="48461" y="8991"/>
                  </a:cubicBezTo>
                  <a:cubicBezTo>
                    <a:pt x="48427" y="9057"/>
                    <a:pt x="48427" y="9191"/>
                    <a:pt x="48528" y="9225"/>
                  </a:cubicBezTo>
                  <a:lnTo>
                    <a:pt x="53140" y="12667"/>
                  </a:lnTo>
                  <a:lnTo>
                    <a:pt x="53140" y="13937"/>
                  </a:lnTo>
                  <a:lnTo>
                    <a:pt x="50633" y="16778"/>
                  </a:lnTo>
                  <a:lnTo>
                    <a:pt x="48929" y="16945"/>
                  </a:lnTo>
                  <a:cubicBezTo>
                    <a:pt x="48795" y="16945"/>
                    <a:pt x="48762" y="17045"/>
                    <a:pt x="48762" y="17112"/>
                  </a:cubicBezTo>
                  <a:cubicBezTo>
                    <a:pt x="48762" y="17212"/>
                    <a:pt x="48862" y="17279"/>
                    <a:pt x="48929" y="17279"/>
                  </a:cubicBezTo>
                  <a:lnTo>
                    <a:pt x="50734" y="17112"/>
                  </a:lnTo>
                  <a:cubicBezTo>
                    <a:pt x="50767" y="17112"/>
                    <a:pt x="50800" y="17112"/>
                    <a:pt x="50867" y="17079"/>
                  </a:cubicBezTo>
                  <a:lnTo>
                    <a:pt x="53307" y="14271"/>
                  </a:lnTo>
                  <a:lnTo>
                    <a:pt x="55580" y="16109"/>
                  </a:lnTo>
                  <a:lnTo>
                    <a:pt x="55747" y="16477"/>
                  </a:lnTo>
                  <a:lnTo>
                    <a:pt x="46456" y="25501"/>
                  </a:lnTo>
                  <a:lnTo>
                    <a:pt x="44885" y="23729"/>
                  </a:lnTo>
                  <a:lnTo>
                    <a:pt x="49898" y="19251"/>
                  </a:lnTo>
                  <a:cubicBezTo>
                    <a:pt x="49931" y="19184"/>
                    <a:pt x="49965" y="19084"/>
                    <a:pt x="49898" y="19017"/>
                  </a:cubicBezTo>
                  <a:cubicBezTo>
                    <a:pt x="49843" y="18980"/>
                    <a:pt x="49798" y="18954"/>
                    <a:pt x="49752" y="18954"/>
                  </a:cubicBezTo>
                  <a:cubicBezTo>
                    <a:pt x="49714" y="18954"/>
                    <a:pt x="49676" y="18972"/>
                    <a:pt x="49631" y="19017"/>
                  </a:cubicBezTo>
                  <a:lnTo>
                    <a:pt x="44718" y="23529"/>
                  </a:lnTo>
                  <a:lnTo>
                    <a:pt x="42178" y="20688"/>
                  </a:lnTo>
                  <a:lnTo>
                    <a:pt x="48929" y="16377"/>
                  </a:lnTo>
                  <a:cubicBezTo>
                    <a:pt x="49029" y="16276"/>
                    <a:pt x="49029" y="16210"/>
                    <a:pt x="48962" y="16109"/>
                  </a:cubicBezTo>
                  <a:cubicBezTo>
                    <a:pt x="48923" y="16070"/>
                    <a:pt x="48872" y="16054"/>
                    <a:pt x="48824" y="16054"/>
                  </a:cubicBezTo>
                  <a:cubicBezTo>
                    <a:pt x="48789" y="16054"/>
                    <a:pt x="48756" y="16062"/>
                    <a:pt x="48728" y="16076"/>
                  </a:cubicBezTo>
                  <a:lnTo>
                    <a:pt x="41910" y="20421"/>
                  </a:lnTo>
                  <a:lnTo>
                    <a:pt x="39771" y="18048"/>
                  </a:lnTo>
                  <a:lnTo>
                    <a:pt x="45219" y="14271"/>
                  </a:lnTo>
                  <a:cubicBezTo>
                    <a:pt x="45286" y="14204"/>
                    <a:pt x="45286" y="14104"/>
                    <a:pt x="45252" y="14037"/>
                  </a:cubicBezTo>
                  <a:cubicBezTo>
                    <a:pt x="45213" y="13998"/>
                    <a:pt x="45163" y="13982"/>
                    <a:pt x="45114" y="13982"/>
                  </a:cubicBezTo>
                  <a:cubicBezTo>
                    <a:pt x="45080" y="13982"/>
                    <a:pt x="45046" y="13990"/>
                    <a:pt x="45019" y="14004"/>
                  </a:cubicBezTo>
                  <a:lnTo>
                    <a:pt x="39537" y="17814"/>
                  </a:lnTo>
                  <a:lnTo>
                    <a:pt x="37599" y="15675"/>
                  </a:lnTo>
                  <a:lnTo>
                    <a:pt x="43849" y="9425"/>
                  </a:lnTo>
                  <a:cubicBezTo>
                    <a:pt x="43916" y="9358"/>
                    <a:pt x="43916" y="9258"/>
                    <a:pt x="43849" y="9191"/>
                  </a:cubicBezTo>
                  <a:cubicBezTo>
                    <a:pt x="43799" y="9158"/>
                    <a:pt x="43757" y="9141"/>
                    <a:pt x="43715" y="9141"/>
                  </a:cubicBezTo>
                  <a:cubicBezTo>
                    <a:pt x="43673" y="9141"/>
                    <a:pt x="43632" y="9158"/>
                    <a:pt x="43581" y="9191"/>
                  </a:cubicBezTo>
                  <a:lnTo>
                    <a:pt x="37399" y="15374"/>
                  </a:lnTo>
                  <a:lnTo>
                    <a:pt x="34524" y="12099"/>
                  </a:lnTo>
                  <a:lnTo>
                    <a:pt x="40340" y="5715"/>
                  </a:lnTo>
                  <a:cubicBezTo>
                    <a:pt x="40406" y="5649"/>
                    <a:pt x="40406" y="5548"/>
                    <a:pt x="40340" y="5481"/>
                  </a:cubicBezTo>
                  <a:cubicBezTo>
                    <a:pt x="40289" y="5431"/>
                    <a:pt x="40248" y="5406"/>
                    <a:pt x="40206" y="5406"/>
                  </a:cubicBezTo>
                  <a:cubicBezTo>
                    <a:pt x="40164" y="5406"/>
                    <a:pt x="40122" y="5431"/>
                    <a:pt x="40072" y="5481"/>
                  </a:cubicBezTo>
                  <a:lnTo>
                    <a:pt x="34257" y="11865"/>
                  </a:lnTo>
                  <a:lnTo>
                    <a:pt x="30146" y="8356"/>
                  </a:lnTo>
                  <a:lnTo>
                    <a:pt x="36931" y="2306"/>
                  </a:lnTo>
                  <a:lnTo>
                    <a:pt x="37766" y="1270"/>
                  </a:lnTo>
                  <a:lnTo>
                    <a:pt x="37332" y="1304"/>
                  </a:lnTo>
                  <a:lnTo>
                    <a:pt x="36697" y="2106"/>
                  </a:lnTo>
                  <a:lnTo>
                    <a:pt x="29912" y="8021"/>
                  </a:lnTo>
                  <a:lnTo>
                    <a:pt x="27138" y="5649"/>
                  </a:lnTo>
                  <a:lnTo>
                    <a:pt x="30514" y="1805"/>
                  </a:lnTo>
                  <a:lnTo>
                    <a:pt x="30012" y="1839"/>
                  </a:lnTo>
                  <a:lnTo>
                    <a:pt x="26871" y="5448"/>
                  </a:lnTo>
                  <a:lnTo>
                    <a:pt x="24498" y="3443"/>
                  </a:lnTo>
                  <a:lnTo>
                    <a:pt x="25200" y="2173"/>
                  </a:lnTo>
                  <a:lnTo>
                    <a:pt x="24799" y="2206"/>
                  </a:lnTo>
                  <a:lnTo>
                    <a:pt x="24197" y="3209"/>
                  </a:lnTo>
                  <a:lnTo>
                    <a:pt x="23195" y="2340"/>
                  </a:lnTo>
                  <a:lnTo>
                    <a:pt x="22693" y="2373"/>
                  </a:lnTo>
                  <a:lnTo>
                    <a:pt x="24030" y="3510"/>
                  </a:lnTo>
                  <a:lnTo>
                    <a:pt x="22025" y="6952"/>
                  </a:lnTo>
                  <a:lnTo>
                    <a:pt x="18349" y="3677"/>
                  </a:lnTo>
                  <a:lnTo>
                    <a:pt x="19318" y="2641"/>
                  </a:lnTo>
                  <a:lnTo>
                    <a:pt x="18816" y="2674"/>
                  </a:lnTo>
                  <a:lnTo>
                    <a:pt x="18115" y="3476"/>
                  </a:lnTo>
                  <a:lnTo>
                    <a:pt x="17346" y="2808"/>
                  </a:lnTo>
                  <a:lnTo>
                    <a:pt x="16878" y="2841"/>
                  </a:lnTo>
                  <a:lnTo>
                    <a:pt x="17881" y="3710"/>
                  </a:lnTo>
                  <a:lnTo>
                    <a:pt x="15474" y="6350"/>
                  </a:lnTo>
                  <a:lnTo>
                    <a:pt x="11965" y="3209"/>
                  </a:lnTo>
                  <a:lnTo>
                    <a:pt x="11497" y="3276"/>
                  </a:lnTo>
                  <a:lnTo>
                    <a:pt x="15207" y="6651"/>
                  </a:lnTo>
                  <a:lnTo>
                    <a:pt x="13436" y="9057"/>
                  </a:lnTo>
                  <a:lnTo>
                    <a:pt x="9291" y="5448"/>
                  </a:lnTo>
                  <a:cubicBezTo>
                    <a:pt x="9241" y="5398"/>
                    <a:pt x="9191" y="5373"/>
                    <a:pt x="9145" y="5373"/>
                  </a:cubicBezTo>
                  <a:cubicBezTo>
                    <a:pt x="9099" y="5373"/>
                    <a:pt x="9057" y="5398"/>
                    <a:pt x="9024" y="5448"/>
                  </a:cubicBezTo>
                  <a:cubicBezTo>
                    <a:pt x="8957" y="5515"/>
                    <a:pt x="8957" y="5649"/>
                    <a:pt x="9024" y="5682"/>
                  </a:cubicBezTo>
                  <a:lnTo>
                    <a:pt x="13168" y="9325"/>
                  </a:lnTo>
                  <a:lnTo>
                    <a:pt x="13101" y="9392"/>
                  </a:lnTo>
                  <a:cubicBezTo>
                    <a:pt x="13001" y="9492"/>
                    <a:pt x="13001" y="9559"/>
                    <a:pt x="13101" y="9659"/>
                  </a:cubicBezTo>
                  <a:cubicBezTo>
                    <a:pt x="13135" y="9692"/>
                    <a:pt x="13168" y="9692"/>
                    <a:pt x="13202" y="9692"/>
                  </a:cubicBezTo>
                  <a:cubicBezTo>
                    <a:pt x="13269" y="9692"/>
                    <a:pt x="13302" y="9692"/>
                    <a:pt x="13335" y="9659"/>
                  </a:cubicBezTo>
                  <a:lnTo>
                    <a:pt x="13436" y="9559"/>
                  </a:lnTo>
                  <a:lnTo>
                    <a:pt x="17847" y="13469"/>
                  </a:lnTo>
                  <a:lnTo>
                    <a:pt x="14605" y="17212"/>
                  </a:lnTo>
                  <a:cubicBezTo>
                    <a:pt x="14539" y="17246"/>
                    <a:pt x="14539" y="17312"/>
                    <a:pt x="14539" y="17346"/>
                  </a:cubicBezTo>
                  <a:cubicBezTo>
                    <a:pt x="14539" y="17379"/>
                    <a:pt x="14539" y="17413"/>
                    <a:pt x="14605" y="17480"/>
                  </a:cubicBezTo>
                  <a:lnTo>
                    <a:pt x="17179" y="19652"/>
                  </a:lnTo>
                  <a:lnTo>
                    <a:pt x="13502" y="22860"/>
                  </a:lnTo>
                  <a:lnTo>
                    <a:pt x="11798" y="24398"/>
                  </a:lnTo>
                  <a:lnTo>
                    <a:pt x="2808" y="13536"/>
                  </a:lnTo>
                  <a:lnTo>
                    <a:pt x="3844" y="12366"/>
                  </a:lnTo>
                  <a:cubicBezTo>
                    <a:pt x="3944" y="12299"/>
                    <a:pt x="3944" y="12166"/>
                    <a:pt x="3844" y="12132"/>
                  </a:cubicBezTo>
                  <a:cubicBezTo>
                    <a:pt x="3810" y="12082"/>
                    <a:pt x="3760" y="12057"/>
                    <a:pt x="3714" y="12057"/>
                  </a:cubicBezTo>
                  <a:cubicBezTo>
                    <a:pt x="3668" y="12057"/>
                    <a:pt x="3627" y="12082"/>
                    <a:pt x="3610" y="12132"/>
                  </a:cubicBezTo>
                  <a:lnTo>
                    <a:pt x="2607" y="13235"/>
                  </a:lnTo>
                  <a:lnTo>
                    <a:pt x="2507" y="13168"/>
                  </a:lnTo>
                  <a:cubicBezTo>
                    <a:pt x="2484" y="13145"/>
                    <a:pt x="2445" y="13106"/>
                    <a:pt x="2390" y="13106"/>
                  </a:cubicBezTo>
                  <a:cubicBezTo>
                    <a:pt x="2365" y="13106"/>
                    <a:pt x="2338" y="13114"/>
                    <a:pt x="2306" y="13135"/>
                  </a:cubicBezTo>
                  <a:cubicBezTo>
                    <a:pt x="2240" y="13168"/>
                    <a:pt x="2173" y="13202"/>
                    <a:pt x="2173" y="13302"/>
                  </a:cubicBezTo>
                  <a:lnTo>
                    <a:pt x="2240" y="13670"/>
                  </a:lnTo>
                  <a:lnTo>
                    <a:pt x="167" y="16009"/>
                  </a:lnTo>
                  <a:lnTo>
                    <a:pt x="167" y="16510"/>
                  </a:lnTo>
                  <a:lnTo>
                    <a:pt x="2240" y="14137"/>
                  </a:lnTo>
                  <a:lnTo>
                    <a:pt x="2641" y="19351"/>
                  </a:lnTo>
                  <a:lnTo>
                    <a:pt x="167" y="17379"/>
                  </a:lnTo>
                  <a:lnTo>
                    <a:pt x="167" y="17814"/>
                  </a:lnTo>
                  <a:lnTo>
                    <a:pt x="2674" y="19819"/>
                  </a:lnTo>
                  <a:lnTo>
                    <a:pt x="2674" y="19886"/>
                  </a:lnTo>
                  <a:lnTo>
                    <a:pt x="2674" y="19919"/>
                  </a:lnTo>
                  <a:lnTo>
                    <a:pt x="5916" y="29611"/>
                  </a:lnTo>
                  <a:lnTo>
                    <a:pt x="4512" y="30881"/>
                  </a:lnTo>
                  <a:lnTo>
                    <a:pt x="4445" y="30948"/>
                  </a:lnTo>
                  <a:cubicBezTo>
                    <a:pt x="4412" y="30948"/>
                    <a:pt x="4412" y="30915"/>
                    <a:pt x="4412" y="30915"/>
                  </a:cubicBezTo>
                  <a:lnTo>
                    <a:pt x="1270" y="27071"/>
                  </a:lnTo>
                  <a:lnTo>
                    <a:pt x="1504" y="26837"/>
                  </a:lnTo>
                  <a:cubicBezTo>
                    <a:pt x="1504" y="26771"/>
                    <a:pt x="1571" y="26737"/>
                    <a:pt x="1571" y="26704"/>
                  </a:cubicBezTo>
                  <a:cubicBezTo>
                    <a:pt x="1571" y="26670"/>
                    <a:pt x="1571" y="26604"/>
                    <a:pt x="1504" y="26570"/>
                  </a:cubicBezTo>
                  <a:lnTo>
                    <a:pt x="101" y="25200"/>
                  </a:lnTo>
                  <a:lnTo>
                    <a:pt x="101" y="25668"/>
                  </a:lnTo>
                  <a:lnTo>
                    <a:pt x="1137" y="26704"/>
                  </a:lnTo>
                  <a:lnTo>
                    <a:pt x="268" y="27506"/>
                  </a:lnTo>
                  <a:lnTo>
                    <a:pt x="101" y="27339"/>
                  </a:lnTo>
                  <a:lnTo>
                    <a:pt x="101" y="28107"/>
                  </a:lnTo>
                  <a:lnTo>
                    <a:pt x="1003" y="27339"/>
                  </a:lnTo>
                  <a:lnTo>
                    <a:pt x="4111" y="31182"/>
                  </a:lnTo>
                  <a:cubicBezTo>
                    <a:pt x="4111" y="31182"/>
                    <a:pt x="4111" y="31216"/>
                    <a:pt x="4145" y="31216"/>
                  </a:cubicBezTo>
                  <a:lnTo>
                    <a:pt x="3342" y="31917"/>
                  </a:lnTo>
                  <a:lnTo>
                    <a:pt x="67" y="28843"/>
                  </a:lnTo>
                  <a:lnTo>
                    <a:pt x="67" y="29277"/>
                  </a:lnTo>
                  <a:lnTo>
                    <a:pt x="3109" y="32118"/>
                  </a:lnTo>
                  <a:lnTo>
                    <a:pt x="1437" y="33622"/>
                  </a:lnTo>
                  <a:lnTo>
                    <a:pt x="67" y="32619"/>
                  </a:lnTo>
                  <a:lnTo>
                    <a:pt x="67" y="33054"/>
                  </a:lnTo>
                  <a:lnTo>
                    <a:pt x="1170" y="33856"/>
                  </a:lnTo>
                  <a:lnTo>
                    <a:pt x="67" y="34859"/>
                  </a:lnTo>
                  <a:lnTo>
                    <a:pt x="67" y="35293"/>
                  </a:lnTo>
                  <a:lnTo>
                    <a:pt x="1437" y="34056"/>
                  </a:lnTo>
                  <a:lnTo>
                    <a:pt x="6284" y="40406"/>
                  </a:lnTo>
                  <a:lnTo>
                    <a:pt x="5247" y="41242"/>
                  </a:lnTo>
                  <a:lnTo>
                    <a:pt x="4078" y="39939"/>
                  </a:lnTo>
                  <a:cubicBezTo>
                    <a:pt x="4020" y="39919"/>
                    <a:pt x="3973" y="39900"/>
                    <a:pt x="3925" y="39900"/>
                  </a:cubicBezTo>
                  <a:cubicBezTo>
                    <a:pt x="3889" y="39900"/>
                    <a:pt x="3853" y="39910"/>
                    <a:pt x="3810" y="39939"/>
                  </a:cubicBezTo>
                  <a:cubicBezTo>
                    <a:pt x="3777" y="40039"/>
                    <a:pt x="3744" y="40106"/>
                    <a:pt x="3810" y="40206"/>
                  </a:cubicBezTo>
                  <a:lnTo>
                    <a:pt x="4980" y="41442"/>
                  </a:lnTo>
                  <a:lnTo>
                    <a:pt x="3309" y="42779"/>
                  </a:lnTo>
                  <a:lnTo>
                    <a:pt x="67" y="38902"/>
                  </a:lnTo>
                  <a:lnTo>
                    <a:pt x="67" y="39437"/>
                  </a:lnTo>
                  <a:lnTo>
                    <a:pt x="3075" y="43047"/>
                  </a:lnTo>
                  <a:lnTo>
                    <a:pt x="67" y="45453"/>
                  </a:lnTo>
                  <a:lnTo>
                    <a:pt x="67" y="45887"/>
                  </a:lnTo>
                  <a:lnTo>
                    <a:pt x="3276" y="43281"/>
                  </a:lnTo>
                  <a:lnTo>
                    <a:pt x="6183" y="46790"/>
                  </a:lnTo>
                  <a:cubicBezTo>
                    <a:pt x="6250" y="46823"/>
                    <a:pt x="6284" y="46823"/>
                    <a:pt x="6317" y="46823"/>
                  </a:cubicBezTo>
                  <a:cubicBezTo>
                    <a:pt x="6350" y="46823"/>
                    <a:pt x="6417" y="46823"/>
                    <a:pt x="6451" y="46790"/>
                  </a:cubicBezTo>
                  <a:cubicBezTo>
                    <a:pt x="6517" y="46723"/>
                    <a:pt x="6517" y="46623"/>
                    <a:pt x="6484" y="46556"/>
                  </a:cubicBezTo>
                  <a:lnTo>
                    <a:pt x="3576" y="43047"/>
                  </a:lnTo>
                  <a:lnTo>
                    <a:pt x="6517" y="40640"/>
                  </a:lnTo>
                  <a:lnTo>
                    <a:pt x="9024" y="43916"/>
                  </a:lnTo>
                  <a:lnTo>
                    <a:pt x="12433" y="48561"/>
                  </a:lnTo>
                  <a:cubicBezTo>
                    <a:pt x="12466" y="48595"/>
                    <a:pt x="12500" y="48628"/>
                    <a:pt x="12533" y="48628"/>
                  </a:cubicBezTo>
                  <a:cubicBezTo>
                    <a:pt x="12533" y="48628"/>
                    <a:pt x="12600" y="48628"/>
                    <a:pt x="12634" y="48595"/>
                  </a:cubicBezTo>
                  <a:cubicBezTo>
                    <a:pt x="12700" y="48494"/>
                    <a:pt x="12700" y="48427"/>
                    <a:pt x="12667" y="48327"/>
                  </a:cubicBezTo>
                  <a:lnTo>
                    <a:pt x="9358" y="43815"/>
                  </a:lnTo>
                  <a:lnTo>
                    <a:pt x="14004" y="40640"/>
                  </a:lnTo>
                  <a:lnTo>
                    <a:pt x="17981" y="47091"/>
                  </a:lnTo>
                  <a:cubicBezTo>
                    <a:pt x="17981" y="47124"/>
                    <a:pt x="18048" y="47157"/>
                    <a:pt x="18115" y="47157"/>
                  </a:cubicBezTo>
                  <a:cubicBezTo>
                    <a:pt x="18148" y="47157"/>
                    <a:pt x="18148" y="47124"/>
                    <a:pt x="18181" y="47124"/>
                  </a:cubicBezTo>
                  <a:cubicBezTo>
                    <a:pt x="18282" y="47057"/>
                    <a:pt x="18282" y="46957"/>
                    <a:pt x="18215" y="46890"/>
                  </a:cubicBezTo>
                  <a:lnTo>
                    <a:pt x="14271" y="40473"/>
                  </a:lnTo>
                  <a:lnTo>
                    <a:pt x="18850" y="38602"/>
                  </a:lnTo>
                  <a:lnTo>
                    <a:pt x="20387" y="42479"/>
                  </a:lnTo>
                  <a:lnTo>
                    <a:pt x="21791" y="45988"/>
                  </a:lnTo>
                  <a:cubicBezTo>
                    <a:pt x="21824" y="46088"/>
                    <a:pt x="21858" y="46121"/>
                    <a:pt x="21958" y="46121"/>
                  </a:cubicBezTo>
                  <a:lnTo>
                    <a:pt x="21991" y="46121"/>
                  </a:lnTo>
                  <a:cubicBezTo>
                    <a:pt x="22058" y="46088"/>
                    <a:pt x="22125" y="45988"/>
                    <a:pt x="22058" y="45921"/>
                  </a:cubicBezTo>
                  <a:lnTo>
                    <a:pt x="20788" y="42646"/>
                  </a:lnTo>
                  <a:lnTo>
                    <a:pt x="21791" y="42646"/>
                  </a:lnTo>
                  <a:lnTo>
                    <a:pt x="23161" y="45654"/>
                  </a:lnTo>
                  <a:cubicBezTo>
                    <a:pt x="23195" y="45720"/>
                    <a:pt x="23228" y="45754"/>
                    <a:pt x="23328" y="45754"/>
                  </a:cubicBezTo>
                  <a:lnTo>
                    <a:pt x="23395" y="45754"/>
                  </a:lnTo>
                  <a:cubicBezTo>
                    <a:pt x="23495" y="45720"/>
                    <a:pt x="23529" y="45620"/>
                    <a:pt x="23495" y="45553"/>
                  </a:cubicBezTo>
                  <a:lnTo>
                    <a:pt x="22058" y="42412"/>
                  </a:lnTo>
                  <a:cubicBezTo>
                    <a:pt x="22025" y="42378"/>
                    <a:pt x="21991" y="42311"/>
                    <a:pt x="21891" y="42311"/>
                  </a:cubicBezTo>
                  <a:lnTo>
                    <a:pt x="20655" y="42311"/>
                  </a:lnTo>
                  <a:lnTo>
                    <a:pt x="19151" y="38535"/>
                  </a:lnTo>
                  <a:lnTo>
                    <a:pt x="21457" y="37566"/>
                  </a:lnTo>
                  <a:lnTo>
                    <a:pt x="24899" y="45152"/>
                  </a:lnTo>
                  <a:cubicBezTo>
                    <a:pt x="24966" y="45219"/>
                    <a:pt x="24999" y="45252"/>
                    <a:pt x="25066" y="45252"/>
                  </a:cubicBezTo>
                  <a:lnTo>
                    <a:pt x="25166" y="45252"/>
                  </a:lnTo>
                  <a:cubicBezTo>
                    <a:pt x="25233" y="45219"/>
                    <a:pt x="25300" y="45119"/>
                    <a:pt x="25233" y="45052"/>
                  </a:cubicBezTo>
                  <a:lnTo>
                    <a:pt x="21791" y="37432"/>
                  </a:lnTo>
                  <a:lnTo>
                    <a:pt x="23061" y="36897"/>
                  </a:lnTo>
                  <a:lnTo>
                    <a:pt x="27071" y="35560"/>
                  </a:lnTo>
                  <a:lnTo>
                    <a:pt x="29745" y="43782"/>
                  </a:lnTo>
                  <a:cubicBezTo>
                    <a:pt x="29812" y="43882"/>
                    <a:pt x="29845" y="43916"/>
                    <a:pt x="29912" y="43916"/>
                  </a:cubicBezTo>
                  <a:lnTo>
                    <a:pt x="29979" y="43916"/>
                  </a:lnTo>
                  <a:cubicBezTo>
                    <a:pt x="30079" y="43882"/>
                    <a:pt x="30146" y="43782"/>
                    <a:pt x="30079" y="43715"/>
                  </a:cubicBezTo>
                  <a:lnTo>
                    <a:pt x="27406" y="35460"/>
                  </a:lnTo>
                  <a:lnTo>
                    <a:pt x="31483" y="34090"/>
                  </a:lnTo>
                  <a:lnTo>
                    <a:pt x="34157" y="42545"/>
                  </a:lnTo>
                  <a:cubicBezTo>
                    <a:pt x="34190" y="42612"/>
                    <a:pt x="34224" y="42646"/>
                    <a:pt x="34324" y="42646"/>
                  </a:cubicBezTo>
                  <a:lnTo>
                    <a:pt x="34357" y="42646"/>
                  </a:lnTo>
                  <a:cubicBezTo>
                    <a:pt x="34424" y="42612"/>
                    <a:pt x="34524" y="42545"/>
                    <a:pt x="34491" y="42445"/>
                  </a:cubicBezTo>
                  <a:lnTo>
                    <a:pt x="31817" y="34023"/>
                  </a:lnTo>
                  <a:lnTo>
                    <a:pt x="35326" y="32786"/>
                  </a:lnTo>
                  <a:lnTo>
                    <a:pt x="36362" y="33689"/>
                  </a:lnTo>
                  <a:lnTo>
                    <a:pt x="38669" y="41242"/>
                  </a:lnTo>
                  <a:lnTo>
                    <a:pt x="43849" y="50967"/>
                  </a:lnTo>
                  <a:lnTo>
                    <a:pt x="33221" y="42712"/>
                  </a:lnTo>
                  <a:cubicBezTo>
                    <a:pt x="33204" y="42679"/>
                    <a:pt x="33162" y="42662"/>
                    <a:pt x="33121" y="42662"/>
                  </a:cubicBezTo>
                  <a:cubicBezTo>
                    <a:pt x="33079" y="42662"/>
                    <a:pt x="33037" y="42679"/>
                    <a:pt x="33020" y="42712"/>
                  </a:cubicBezTo>
                  <a:cubicBezTo>
                    <a:pt x="32920" y="42746"/>
                    <a:pt x="32920" y="42813"/>
                    <a:pt x="32987" y="42913"/>
                  </a:cubicBezTo>
                  <a:lnTo>
                    <a:pt x="41676" y="56315"/>
                  </a:lnTo>
                  <a:lnTo>
                    <a:pt x="32419" y="73995"/>
                  </a:lnTo>
                  <a:cubicBezTo>
                    <a:pt x="32385" y="73961"/>
                    <a:pt x="32352" y="73961"/>
                    <a:pt x="32319" y="73961"/>
                  </a:cubicBezTo>
                  <a:lnTo>
                    <a:pt x="23529" y="74964"/>
                  </a:lnTo>
                  <a:lnTo>
                    <a:pt x="25233" y="66341"/>
                  </a:lnTo>
                  <a:lnTo>
                    <a:pt x="34324" y="63367"/>
                  </a:lnTo>
                  <a:cubicBezTo>
                    <a:pt x="34424" y="63333"/>
                    <a:pt x="34491" y="63233"/>
                    <a:pt x="34424" y="63166"/>
                  </a:cubicBezTo>
                  <a:cubicBezTo>
                    <a:pt x="34399" y="63064"/>
                    <a:pt x="34353" y="63020"/>
                    <a:pt x="34289" y="63020"/>
                  </a:cubicBezTo>
                  <a:cubicBezTo>
                    <a:pt x="34269" y="63020"/>
                    <a:pt x="34247" y="63025"/>
                    <a:pt x="34224" y="63032"/>
                  </a:cubicBezTo>
                  <a:lnTo>
                    <a:pt x="25066" y="66007"/>
                  </a:lnTo>
                  <a:cubicBezTo>
                    <a:pt x="24999" y="66007"/>
                    <a:pt x="24966" y="66074"/>
                    <a:pt x="24966" y="66141"/>
                  </a:cubicBezTo>
                  <a:lnTo>
                    <a:pt x="23195" y="74964"/>
                  </a:lnTo>
                  <a:lnTo>
                    <a:pt x="21691" y="75131"/>
                  </a:lnTo>
                  <a:lnTo>
                    <a:pt x="20688" y="71555"/>
                  </a:lnTo>
                  <a:lnTo>
                    <a:pt x="15374" y="59757"/>
                  </a:lnTo>
                  <a:lnTo>
                    <a:pt x="31717" y="55914"/>
                  </a:lnTo>
                  <a:cubicBezTo>
                    <a:pt x="31817" y="55847"/>
                    <a:pt x="31884" y="55780"/>
                    <a:pt x="31851" y="55680"/>
                  </a:cubicBezTo>
                  <a:cubicBezTo>
                    <a:pt x="31825" y="55629"/>
                    <a:pt x="31760" y="55558"/>
                    <a:pt x="31701" y="55558"/>
                  </a:cubicBezTo>
                  <a:cubicBezTo>
                    <a:pt x="31683" y="55558"/>
                    <a:pt x="31666" y="55564"/>
                    <a:pt x="31650" y="55580"/>
                  </a:cubicBezTo>
                  <a:lnTo>
                    <a:pt x="15207" y="59456"/>
                  </a:lnTo>
                  <a:lnTo>
                    <a:pt x="12500" y="53340"/>
                  </a:lnTo>
                  <a:lnTo>
                    <a:pt x="14839" y="51669"/>
                  </a:lnTo>
                  <a:cubicBezTo>
                    <a:pt x="14940" y="51602"/>
                    <a:pt x="14940" y="51502"/>
                    <a:pt x="14873" y="51435"/>
                  </a:cubicBezTo>
                  <a:cubicBezTo>
                    <a:pt x="14836" y="51380"/>
                    <a:pt x="14789" y="51355"/>
                    <a:pt x="14743" y="51355"/>
                  </a:cubicBezTo>
                  <a:cubicBezTo>
                    <a:pt x="14706" y="51355"/>
                    <a:pt x="14669" y="51372"/>
                    <a:pt x="14639" y="51402"/>
                  </a:cubicBezTo>
                  <a:lnTo>
                    <a:pt x="401" y="61529"/>
                  </a:lnTo>
                  <a:lnTo>
                    <a:pt x="0" y="61829"/>
                  </a:lnTo>
                  <a:lnTo>
                    <a:pt x="0" y="62264"/>
                  </a:lnTo>
                  <a:lnTo>
                    <a:pt x="468" y="61896"/>
                  </a:lnTo>
                  <a:lnTo>
                    <a:pt x="5949" y="69349"/>
                  </a:lnTo>
                  <a:lnTo>
                    <a:pt x="0" y="69583"/>
                  </a:lnTo>
                  <a:lnTo>
                    <a:pt x="0" y="70853"/>
                  </a:lnTo>
                  <a:lnTo>
                    <a:pt x="335" y="73393"/>
                  </a:lnTo>
                  <a:lnTo>
                    <a:pt x="0" y="73694"/>
                  </a:lnTo>
                  <a:lnTo>
                    <a:pt x="0" y="74162"/>
                  </a:lnTo>
                  <a:lnTo>
                    <a:pt x="602" y="73594"/>
                  </a:lnTo>
                  <a:lnTo>
                    <a:pt x="6417" y="73159"/>
                  </a:lnTo>
                  <a:lnTo>
                    <a:pt x="8757" y="75432"/>
                  </a:lnTo>
                  <a:lnTo>
                    <a:pt x="0" y="75699"/>
                  </a:lnTo>
                  <a:lnTo>
                    <a:pt x="0" y="76033"/>
                  </a:lnTo>
                  <a:lnTo>
                    <a:pt x="9158" y="75766"/>
                  </a:lnTo>
                  <a:lnTo>
                    <a:pt x="21557" y="75432"/>
                  </a:lnTo>
                  <a:lnTo>
                    <a:pt x="23161" y="75265"/>
                  </a:lnTo>
                  <a:lnTo>
                    <a:pt x="23997" y="81013"/>
                  </a:lnTo>
                  <a:lnTo>
                    <a:pt x="21858" y="81080"/>
                  </a:lnTo>
                  <a:lnTo>
                    <a:pt x="9492" y="82885"/>
                  </a:lnTo>
                  <a:cubicBezTo>
                    <a:pt x="9425" y="82918"/>
                    <a:pt x="9358" y="83018"/>
                    <a:pt x="9358" y="83085"/>
                  </a:cubicBezTo>
                  <a:cubicBezTo>
                    <a:pt x="9425" y="83185"/>
                    <a:pt x="9492" y="83219"/>
                    <a:pt x="9592" y="83219"/>
                  </a:cubicBezTo>
                  <a:lnTo>
                    <a:pt x="19284" y="81815"/>
                  </a:lnTo>
                  <a:lnTo>
                    <a:pt x="20354" y="88399"/>
                  </a:lnTo>
                  <a:cubicBezTo>
                    <a:pt x="20354" y="88466"/>
                    <a:pt x="20421" y="88533"/>
                    <a:pt x="20521" y="88533"/>
                  </a:cubicBezTo>
                  <a:lnTo>
                    <a:pt x="20554" y="88533"/>
                  </a:lnTo>
                  <a:cubicBezTo>
                    <a:pt x="20655" y="88466"/>
                    <a:pt x="20688" y="88399"/>
                    <a:pt x="20688" y="88332"/>
                  </a:cubicBezTo>
                  <a:lnTo>
                    <a:pt x="19919" y="83586"/>
                  </a:lnTo>
                  <a:lnTo>
                    <a:pt x="23362" y="83085"/>
                  </a:lnTo>
                  <a:cubicBezTo>
                    <a:pt x="23429" y="83052"/>
                    <a:pt x="23495" y="82951"/>
                    <a:pt x="23495" y="82885"/>
                  </a:cubicBezTo>
                  <a:cubicBezTo>
                    <a:pt x="23429" y="82784"/>
                    <a:pt x="23362" y="82751"/>
                    <a:pt x="23261" y="82751"/>
                  </a:cubicBezTo>
                  <a:lnTo>
                    <a:pt x="19852" y="83252"/>
                  </a:lnTo>
                  <a:lnTo>
                    <a:pt x="19585" y="81681"/>
                  </a:lnTo>
                  <a:lnTo>
                    <a:pt x="21891" y="81347"/>
                  </a:lnTo>
                  <a:lnTo>
                    <a:pt x="24030" y="81247"/>
                  </a:lnTo>
                  <a:lnTo>
                    <a:pt x="24565" y="84890"/>
                  </a:lnTo>
                  <a:cubicBezTo>
                    <a:pt x="24565" y="84957"/>
                    <a:pt x="24665" y="85024"/>
                    <a:pt x="24732" y="85024"/>
                  </a:cubicBezTo>
                  <a:lnTo>
                    <a:pt x="24765" y="85024"/>
                  </a:lnTo>
                  <a:cubicBezTo>
                    <a:pt x="24866" y="84957"/>
                    <a:pt x="24899" y="84890"/>
                    <a:pt x="24899" y="84790"/>
                  </a:cubicBezTo>
                  <a:lnTo>
                    <a:pt x="24364" y="81214"/>
                  </a:lnTo>
                  <a:lnTo>
                    <a:pt x="36964" y="80612"/>
                  </a:lnTo>
                  <a:lnTo>
                    <a:pt x="42077" y="83553"/>
                  </a:lnTo>
                  <a:lnTo>
                    <a:pt x="45720" y="87597"/>
                  </a:lnTo>
                  <a:lnTo>
                    <a:pt x="46121" y="87564"/>
                  </a:lnTo>
                  <a:lnTo>
                    <a:pt x="45219" y="86527"/>
                  </a:lnTo>
                  <a:lnTo>
                    <a:pt x="51569" y="86527"/>
                  </a:lnTo>
                  <a:cubicBezTo>
                    <a:pt x="51636" y="86527"/>
                    <a:pt x="51736" y="86427"/>
                    <a:pt x="51736" y="86360"/>
                  </a:cubicBezTo>
                  <a:cubicBezTo>
                    <a:pt x="51736" y="86260"/>
                    <a:pt x="51636" y="86193"/>
                    <a:pt x="51569" y="86193"/>
                  </a:cubicBezTo>
                  <a:lnTo>
                    <a:pt x="44918" y="86193"/>
                  </a:lnTo>
                  <a:lnTo>
                    <a:pt x="42311" y="83252"/>
                  </a:lnTo>
                  <a:cubicBezTo>
                    <a:pt x="42311" y="83219"/>
                    <a:pt x="42278" y="83219"/>
                    <a:pt x="42278" y="83219"/>
                  </a:cubicBezTo>
                  <a:lnTo>
                    <a:pt x="37098" y="80244"/>
                  </a:lnTo>
                  <a:cubicBezTo>
                    <a:pt x="37098" y="80211"/>
                    <a:pt x="37064" y="80211"/>
                    <a:pt x="37031" y="80211"/>
                  </a:cubicBezTo>
                  <a:lnTo>
                    <a:pt x="30447" y="80512"/>
                  </a:lnTo>
                  <a:lnTo>
                    <a:pt x="30447" y="78172"/>
                  </a:lnTo>
                  <a:lnTo>
                    <a:pt x="33187" y="72925"/>
                  </a:lnTo>
                  <a:lnTo>
                    <a:pt x="37365" y="71922"/>
                  </a:lnTo>
                  <a:cubicBezTo>
                    <a:pt x="37432" y="71889"/>
                    <a:pt x="37532" y="71822"/>
                    <a:pt x="37465" y="71722"/>
                  </a:cubicBezTo>
                  <a:cubicBezTo>
                    <a:pt x="37437" y="71664"/>
                    <a:pt x="37383" y="71582"/>
                    <a:pt x="37304" y="71582"/>
                  </a:cubicBezTo>
                  <a:cubicBezTo>
                    <a:pt x="37292" y="71582"/>
                    <a:pt x="37279" y="71584"/>
                    <a:pt x="37265" y="71588"/>
                  </a:cubicBezTo>
                  <a:lnTo>
                    <a:pt x="33388" y="72524"/>
                  </a:lnTo>
                  <a:lnTo>
                    <a:pt x="44250" y="51703"/>
                  </a:lnTo>
                  <a:lnTo>
                    <a:pt x="46823" y="59189"/>
                  </a:lnTo>
                  <a:lnTo>
                    <a:pt x="41242" y="60392"/>
                  </a:lnTo>
                  <a:cubicBezTo>
                    <a:pt x="41142" y="60459"/>
                    <a:pt x="41108" y="60526"/>
                    <a:pt x="41108" y="60626"/>
                  </a:cubicBezTo>
                  <a:cubicBezTo>
                    <a:pt x="41108" y="60693"/>
                    <a:pt x="41209" y="60726"/>
                    <a:pt x="41275" y="60726"/>
                  </a:cubicBezTo>
                  <a:lnTo>
                    <a:pt x="41309" y="60726"/>
                  </a:lnTo>
                  <a:lnTo>
                    <a:pt x="46957" y="59523"/>
                  </a:lnTo>
                  <a:cubicBezTo>
                    <a:pt x="46990" y="59557"/>
                    <a:pt x="47057" y="59557"/>
                    <a:pt x="47091" y="59557"/>
                  </a:cubicBezTo>
                  <a:lnTo>
                    <a:pt x="47124" y="59557"/>
                  </a:lnTo>
                  <a:cubicBezTo>
                    <a:pt x="47157" y="59557"/>
                    <a:pt x="47224" y="59523"/>
                    <a:pt x="47224" y="59490"/>
                  </a:cubicBezTo>
                  <a:lnTo>
                    <a:pt x="52906" y="58220"/>
                  </a:lnTo>
                  <a:lnTo>
                    <a:pt x="61462" y="57952"/>
                  </a:lnTo>
                  <a:cubicBezTo>
                    <a:pt x="61529" y="57952"/>
                    <a:pt x="61629" y="57852"/>
                    <a:pt x="61629" y="57785"/>
                  </a:cubicBezTo>
                  <a:cubicBezTo>
                    <a:pt x="61629" y="57685"/>
                    <a:pt x="61529" y="57618"/>
                    <a:pt x="61462" y="57618"/>
                  </a:cubicBezTo>
                  <a:lnTo>
                    <a:pt x="52939" y="57886"/>
                  </a:lnTo>
                  <a:lnTo>
                    <a:pt x="46589" y="52939"/>
                  </a:lnTo>
                  <a:lnTo>
                    <a:pt x="53307" y="51502"/>
                  </a:lnTo>
                  <a:cubicBezTo>
                    <a:pt x="53407" y="51469"/>
                    <a:pt x="53441" y="51369"/>
                    <a:pt x="53441" y="51302"/>
                  </a:cubicBezTo>
                  <a:cubicBezTo>
                    <a:pt x="53407" y="51201"/>
                    <a:pt x="53307" y="51168"/>
                    <a:pt x="53240" y="51168"/>
                  </a:cubicBezTo>
                  <a:lnTo>
                    <a:pt x="46222" y="52672"/>
                  </a:lnTo>
                  <a:lnTo>
                    <a:pt x="44450" y="51302"/>
                  </a:lnTo>
                  <a:lnTo>
                    <a:pt x="52070" y="36730"/>
                  </a:lnTo>
                  <a:cubicBezTo>
                    <a:pt x="52104" y="36630"/>
                    <a:pt x="52070" y="36563"/>
                    <a:pt x="51970" y="36496"/>
                  </a:cubicBezTo>
                  <a:cubicBezTo>
                    <a:pt x="51962" y="36488"/>
                    <a:pt x="51947" y="36484"/>
                    <a:pt x="51929" y="36484"/>
                  </a:cubicBezTo>
                  <a:cubicBezTo>
                    <a:pt x="51876" y="36484"/>
                    <a:pt x="51795" y="36521"/>
                    <a:pt x="51770" y="36596"/>
                  </a:cubicBezTo>
                  <a:lnTo>
                    <a:pt x="48795" y="42311"/>
                  </a:lnTo>
                  <a:lnTo>
                    <a:pt x="43114" y="44116"/>
                  </a:lnTo>
                  <a:lnTo>
                    <a:pt x="42378" y="39838"/>
                  </a:lnTo>
                  <a:cubicBezTo>
                    <a:pt x="42311" y="39771"/>
                    <a:pt x="42245" y="39738"/>
                    <a:pt x="42144" y="39738"/>
                  </a:cubicBezTo>
                  <a:cubicBezTo>
                    <a:pt x="42077" y="39771"/>
                    <a:pt x="42044" y="39838"/>
                    <a:pt x="42044" y="39939"/>
                  </a:cubicBezTo>
                  <a:lnTo>
                    <a:pt x="43916" y="50366"/>
                  </a:lnTo>
                  <a:lnTo>
                    <a:pt x="43916" y="50366"/>
                  </a:lnTo>
                  <a:lnTo>
                    <a:pt x="38869" y="40908"/>
                  </a:lnTo>
                  <a:lnTo>
                    <a:pt x="36730" y="33889"/>
                  </a:lnTo>
                  <a:lnTo>
                    <a:pt x="43548" y="39604"/>
                  </a:lnTo>
                  <a:cubicBezTo>
                    <a:pt x="43581" y="39638"/>
                    <a:pt x="43615" y="39638"/>
                    <a:pt x="43648" y="39638"/>
                  </a:cubicBezTo>
                  <a:cubicBezTo>
                    <a:pt x="43715" y="39638"/>
                    <a:pt x="43749" y="39638"/>
                    <a:pt x="43782" y="39604"/>
                  </a:cubicBezTo>
                  <a:cubicBezTo>
                    <a:pt x="43815" y="39504"/>
                    <a:pt x="43815" y="39404"/>
                    <a:pt x="43749" y="39337"/>
                  </a:cubicBezTo>
                  <a:lnTo>
                    <a:pt x="41409" y="37399"/>
                  </a:lnTo>
                  <a:lnTo>
                    <a:pt x="40807" y="35059"/>
                  </a:lnTo>
                  <a:lnTo>
                    <a:pt x="44918" y="33923"/>
                  </a:lnTo>
                  <a:lnTo>
                    <a:pt x="46890" y="38468"/>
                  </a:lnTo>
                  <a:cubicBezTo>
                    <a:pt x="46924" y="38501"/>
                    <a:pt x="46957" y="38568"/>
                    <a:pt x="47057" y="38568"/>
                  </a:cubicBezTo>
                  <a:lnTo>
                    <a:pt x="47124" y="38568"/>
                  </a:lnTo>
                  <a:cubicBezTo>
                    <a:pt x="47224" y="38501"/>
                    <a:pt x="47258" y="38435"/>
                    <a:pt x="47224" y="38334"/>
                  </a:cubicBezTo>
                  <a:lnTo>
                    <a:pt x="43214" y="29110"/>
                  </a:lnTo>
                  <a:lnTo>
                    <a:pt x="44150" y="28208"/>
                  </a:lnTo>
                  <a:lnTo>
                    <a:pt x="45085" y="27305"/>
                  </a:lnTo>
                  <a:lnTo>
                    <a:pt x="48327" y="38067"/>
                  </a:lnTo>
                  <a:cubicBezTo>
                    <a:pt x="48394" y="38134"/>
                    <a:pt x="48427" y="38167"/>
                    <a:pt x="48494" y="38167"/>
                  </a:cubicBezTo>
                  <a:lnTo>
                    <a:pt x="48561" y="38167"/>
                  </a:lnTo>
                  <a:cubicBezTo>
                    <a:pt x="48628" y="38134"/>
                    <a:pt x="48728" y="38067"/>
                    <a:pt x="48661" y="37967"/>
                  </a:cubicBezTo>
                  <a:lnTo>
                    <a:pt x="45386" y="27071"/>
                  </a:lnTo>
                  <a:lnTo>
                    <a:pt x="46456" y="26035"/>
                  </a:lnTo>
                  <a:lnTo>
                    <a:pt x="53173" y="36396"/>
                  </a:lnTo>
                  <a:cubicBezTo>
                    <a:pt x="53173" y="36429"/>
                    <a:pt x="53274" y="36463"/>
                    <a:pt x="53307" y="36463"/>
                  </a:cubicBezTo>
                  <a:cubicBezTo>
                    <a:pt x="53340" y="36463"/>
                    <a:pt x="53340" y="36429"/>
                    <a:pt x="53407" y="36429"/>
                  </a:cubicBezTo>
                  <a:cubicBezTo>
                    <a:pt x="53474" y="36362"/>
                    <a:pt x="53474" y="36262"/>
                    <a:pt x="53441" y="36195"/>
                  </a:cubicBezTo>
                  <a:lnTo>
                    <a:pt x="46656" y="25735"/>
                  </a:lnTo>
                  <a:lnTo>
                    <a:pt x="55914" y="16744"/>
                  </a:lnTo>
                  <a:lnTo>
                    <a:pt x="56749" y="18582"/>
                  </a:lnTo>
                  <a:lnTo>
                    <a:pt x="56783" y="18649"/>
                  </a:lnTo>
                  <a:lnTo>
                    <a:pt x="59657" y="21858"/>
                  </a:lnTo>
                  <a:lnTo>
                    <a:pt x="55947" y="25567"/>
                  </a:lnTo>
                  <a:lnTo>
                    <a:pt x="52438" y="25969"/>
                  </a:lnTo>
                  <a:lnTo>
                    <a:pt x="52438" y="25969"/>
                  </a:lnTo>
                  <a:lnTo>
                    <a:pt x="55245" y="23529"/>
                  </a:lnTo>
                  <a:cubicBezTo>
                    <a:pt x="55279" y="23429"/>
                    <a:pt x="55279" y="23362"/>
                    <a:pt x="55245" y="23261"/>
                  </a:cubicBezTo>
                  <a:cubicBezTo>
                    <a:pt x="55195" y="23245"/>
                    <a:pt x="55153" y="23236"/>
                    <a:pt x="55112" y="23236"/>
                  </a:cubicBezTo>
                  <a:cubicBezTo>
                    <a:pt x="55070" y="23236"/>
                    <a:pt x="55028" y="23245"/>
                    <a:pt x="54978" y="23261"/>
                  </a:cubicBezTo>
                  <a:lnTo>
                    <a:pt x="51770" y="26102"/>
                  </a:lnTo>
                  <a:cubicBezTo>
                    <a:pt x="51736" y="26169"/>
                    <a:pt x="51669" y="26236"/>
                    <a:pt x="51736" y="26336"/>
                  </a:cubicBezTo>
                  <a:cubicBezTo>
                    <a:pt x="51770" y="26370"/>
                    <a:pt x="51803" y="26403"/>
                    <a:pt x="51903" y="26403"/>
                  </a:cubicBezTo>
                  <a:lnTo>
                    <a:pt x="55981" y="25902"/>
                  </a:lnTo>
                  <a:cubicBezTo>
                    <a:pt x="56014" y="25902"/>
                    <a:pt x="56014" y="25902"/>
                    <a:pt x="56081" y="25868"/>
                  </a:cubicBezTo>
                  <a:lnTo>
                    <a:pt x="59824" y="22092"/>
                  </a:lnTo>
                  <a:lnTo>
                    <a:pt x="61361" y="23863"/>
                  </a:lnTo>
                  <a:lnTo>
                    <a:pt x="61495" y="27539"/>
                  </a:lnTo>
                  <a:lnTo>
                    <a:pt x="60259" y="26737"/>
                  </a:lnTo>
                  <a:cubicBezTo>
                    <a:pt x="60239" y="26727"/>
                    <a:pt x="60217" y="26723"/>
                    <a:pt x="60193" y="26723"/>
                  </a:cubicBezTo>
                  <a:cubicBezTo>
                    <a:pt x="60136" y="26723"/>
                    <a:pt x="60072" y="26747"/>
                    <a:pt x="60025" y="26771"/>
                  </a:cubicBezTo>
                  <a:lnTo>
                    <a:pt x="58153" y="28843"/>
                  </a:lnTo>
                  <a:lnTo>
                    <a:pt x="56081" y="26771"/>
                  </a:lnTo>
                  <a:cubicBezTo>
                    <a:pt x="56023" y="26751"/>
                    <a:pt x="55976" y="26732"/>
                    <a:pt x="55928" y="26732"/>
                  </a:cubicBezTo>
                  <a:cubicBezTo>
                    <a:pt x="55892" y="26732"/>
                    <a:pt x="55856" y="26742"/>
                    <a:pt x="55814" y="26771"/>
                  </a:cubicBezTo>
                  <a:lnTo>
                    <a:pt x="52772" y="29712"/>
                  </a:lnTo>
                  <a:cubicBezTo>
                    <a:pt x="52739" y="29779"/>
                    <a:pt x="52672" y="29879"/>
                    <a:pt x="52772" y="29946"/>
                  </a:cubicBezTo>
                  <a:cubicBezTo>
                    <a:pt x="52806" y="29979"/>
                    <a:pt x="52839" y="29979"/>
                    <a:pt x="52906" y="29979"/>
                  </a:cubicBezTo>
                  <a:cubicBezTo>
                    <a:pt x="52939" y="29979"/>
                    <a:pt x="52973" y="29979"/>
                    <a:pt x="53006" y="29946"/>
                  </a:cubicBezTo>
                  <a:lnTo>
                    <a:pt x="55947" y="27172"/>
                  </a:lnTo>
                  <a:lnTo>
                    <a:pt x="58086" y="29244"/>
                  </a:lnTo>
                  <a:cubicBezTo>
                    <a:pt x="58120" y="29277"/>
                    <a:pt x="58153" y="29277"/>
                    <a:pt x="58186" y="29277"/>
                  </a:cubicBezTo>
                  <a:cubicBezTo>
                    <a:pt x="58253" y="29277"/>
                    <a:pt x="58287" y="29277"/>
                    <a:pt x="58320" y="29244"/>
                  </a:cubicBezTo>
                  <a:lnTo>
                    <a:pt x="60259" y="27172"/>
                  </a:lnTo>
                  <a:lnTo>
                    <a:pt x="61595" y="28041"/>
                  </a:lnTo>
                  <a:lnTo>
                    <a:pt x="61662" y="29879"/>
                  </a:lnTo>
                  <a:cubicBezTo>
                    <a:pt x="61662" y="29946"/>
                    <a:pt x="61762" y="30046"/>
                    <a:pt x="61829" y="30046"/>
                  </a:cubicBezTo>
                  <a:cubicBezTo>
                    <a:pt x="61930" y="30046"/>
                    <a:pt x="61996" y="29946"/>
                    <a:pt x="61996" y="29879"/>
                  </a:cubicBezTo>
                  <a:lnTo>
                    <a:pt x="61762" y="23863"/>
                  </a:lnTo>
                  <a:cubicBezTo>
                    <a:pt x="61762" y="23796"/>
                    <a:pt x="61762" y="23763"/>
                    <a:pt x="61696" y="23729"/>
                  </a:cubicBezTo>
                  <a:lnTo>
                    <a:pt x="57017" y="18449"/>
                  </a:lnTo>
                  <a:lnTo>
                    <a:pt x="56148" y="16544"/>
                  </a:lnTo>
                  <a:lnTo>
                    <a:pt x="59122" y="13670"/>
                  </a:lnTo>
                  <a:cubicBezTo>
                    <a:pt x="59156" y="13603"/>
                    <a:pt x="59156" y="13536"/>
                    <a:pt x="59122" y="13436"/>
                  </a:cubicBezTo>
                  <a:lnTo>
                    <a:pt x="56950" y="10394"/>
                  </a:lnTo>
                  <a:lnTo>
                    <a:pt x="55078" y="7754"/>
                  </a:lnTo>
                  <a:lnTo>
                    <a:pt x="55814" y="7821"/>
                  </a:lnTo>
                  <a:lnTo>
                    <a:pt x="58287" y="10495"/>
                  </a:lnTo>
                  <a:cubicBezTo>
                    <a:pt x="58287" y="10561"/>
                    <a:pt x="58287" y="10595"/>
                    <a:pt x="58320" y="10662"/>
                  </a:cubicBezTo>
                  <a:cubicBezTo>
                    <a:pt x="58354" y="10695"/>
                    <a:pt x="58420" y="10695"/>
                    <a:pt x="58454" y="10695"/>
                  </a:cubicBezTo>
                  <a:lnTo>
                    <a:pt x="58487" y="10695"/>
                  </a:lnTo>
                  <a:lnTo>
                    <a:pt x="60359" y="12734"/>
                  </a:lnTo>
                  <a:cubicBezTo>
                    <a:pt x="60420" y="12754"/>
                    <a:pt x="60468" y="12787"/>
                    <a:pt x="60520" y="12787"/>
                  </a:cubicBezTo>
                  <a:cubicBezTo>
                    <a:pt x="60553" y="12787"/>
                    <a:pt x="60587" y="12773"/>
                    <a:pt x="60626" y="12734"/>
                  </a:cubicBezTo>
                  <a:cubicBezTo>
                    <a:pt x="60660" y="12667"/>
                    <a:pt x="60693" y="12567"/>
                    <a:pt x="60626" y="12500"/>
                  </a:cubicBezTo>
                  <a:lnTo>
                    <a:pt x="58755" y="10428"/>
                  </a:lnTo>
                  <a:lnTo>
                    <a:pt x="59356" y="9826"/>
                  </a:lnTo>
                  <a:lnTo>
                    <a:pt x="61930" y="12433"/>
                  </a:lnTo>
                  <a:lnTo>
                    <a:pt x="59456" y="14873"/>
                  </a:lnTo>
                  <a:cubicBezTo>
                    <a:pt x="59423" y="14906"/>
                    <a:pt x="59423" y="14973"/>
                    <a:pt x="59423" y="15006"/>
                  </a:cubicBezTo>
                  <a:cubicBezTo>
                    <a:pt x="59423" y="15040"/>
                    <a:pt x="59423" y="15073"/>
                    <a:pt x="59456" y="15140"/>
                  </a:cubicBezTo>
                  <a:lnTo>
                    <a:pt x="67611" y="22994"/>
                  </a:lnTo>
                  <a:cubicBezTo>
                    <a:pt x="67645" y="23027"/>
                    <a:pt x="67678" y="23027"/>
                    <a:pt x="67711" y="23027"/>
                  </a:cubicBezTo>
                  <a:cubicBezTo>
                    <a:pt x="67778" y="23027"/>
                    <a:pt x="67812" y="23027"/>
                    <a:pt x="67845" y="22994"/>
                  </a:cubicBezTo>
                  <a:cubicBezTo>
                    <a:pt x="67945" y="22894"/>
                    <a:pt x="67945" y="22827"/>
                    <a:pt x="67845" y="22727"/>
                  </a:cubicBezTo>
                  <a:lnTo>
                    <a:pt x="59824" y="15006"/>
                  </a:lnTo>
                  <a:lnTo>
                    <a:pt x="60660" y="14171"/>
                  </a:lnTo>
                  <a:lnTo>
                    <a:pt x="68380" y="21891"/>
                  </a:lnTo>
                  <a:cubicBezTo>
                    <a:pt x="68447" y="21925"/>
                    <a:pt x="68480" y="21925"/>
                    <a:pt x="68514" y="21925"/>
                  </a:cubicBezTo>
                  <a:cubicBezTo>
                    <a:pt x="68547" y="21925"/>
                    <a:pt x="68614" y="21925"/>
                    <a:pt x="68647" y="21891"/>
                  </a:cubicBezTo>
                  <a:cubicBezTo>
                    <a:pt x="68714" y="21824"/>
                    <a:pt x="68714" y="21724"/>
                    <a:pt x="68647" y="21657"/>
                  </a:cubicBezTo>
                  <a:lnTo>
                    <a:pt x="60927" y="13904"/>
                  </a:lnTo>
                  <a:lnTo>
                    <a:pt x="62164" y="12667"/>
                  </a:lnTo>
                  <a:lnTo>
                    <a:pt x="69550" y="20320"/>
                  </a:lnTo>
                  <a:cubicBezTo>
                    <a:pt x="69616" y="20354"/>
                    <a:pt x="69650" y="20354"/>
                    <a:pt x="69683" y="20354"/>
                  </a:cubicBezTo>
                  <a:cubicBezTo>
                    <a:pt x="69717" y="20354"/>
                    <a:pt x="69784" y="20354"/>
                    <a:pt x="69817" y="20320"/>
                  </a:cubicBezTo>
                  <a:lnTo>
                    <a:pt x="72658" y="17480"/>
                  </a:lnTo>
                  <a:cubicBezTo>
                    <a:pt x="72725" y="17379"/>
                    <a:pt x="72725" y="17312"/>
                    <a:pt x="72658" y="17212"/>
                  </a:cubicBezTo>
                  <a:lnTo>
                    <a:pt x="71622" y="16176"/>
                  </a:lnTo>
                  <a:lnTo>
                    <a:pt x="70853" y="14371"/>
                  </a:lnTo>
                  <a:lnTo>
                    <a:pt x="71789" y="14071"/>
                  </a:lnTo>
                  <a:cubicBezTo>
                    <a:pt x="71856" y="14037"/>
                    <a:pt x="71889" y="13970"/>
                    <a:pt x="71889" y="13870"/>
                  </a:cubicBezTo>
                  <a:lnTo>
                    <a:pt x="71354" y="11029"/>
                  </a:lnTo>
                  <a:cubicBezTo>
                    <a:pt x="71321" y="10962"/>
                    <a:pt x="71221" y="10896"/>
                    <a:pt x="71154" y="10896"/>
                  </a:cubicBezTo>
                  <a:cubicBezTo>
                    <a:pt x="71054" y="10962"/>
                    <a:pt x="71020" y="11029"/>
                    <a:pt x="71020" y="11130"/>
                  </a:cubicBezTo>
                  <a:lnTo>
                    <a:pt x="71521" y="13837"/>
                  </a:lnTo>
                  <a:lnTo>
                    <a:pt x="70719" y="14071"/>
                  </a:lnTo>
                  <a:lnTo>
                    <a:pt x="68146" y="7787"/>
                  </a:lnTo>
                  <a:cubicBezTo>
                    <a:pt x="68313" y="7687"/>
                    <a:pt x="68480" y="7654"/>
                    <a:pt x="68681" y="7554"/>
                  </a:cubicBezTo>
                  <a:cubicBezTo>
                    <a:pt x="69616" y="7286"/>
                    <a:pt x="70619" y="6952"/>
                    <a:pt x="70419" y="5849"/>
                  </a:cubicBezTo>
                  <a:cubicBezTo>
                    <a:pt x="70251" y="5014"/>
                    <a:pt x="68647" y="3643"/>
                    <a:pt x="67611" y="2841"/>
                  </a:cubicBezTo>
                  <a:lnTo>
                    <a:pt x="66943" y="2774"/>
                  </a:lnTo>
                  <a:lnTo>
                    <a:pt x="66943" y="2774"/>
                  </a:lnTo>
                  <a:cubicBezTo>
                    <a:pt x="68012" y="3610"/>
                    <a:pt x="69951" y="5147"/>
                    <a:pt x="70084" y="5949"/>
                  </a:cubicBezTo>
                  <a:cubicBezTo>
                    <a:pt x="70185" y="6685"/>
                    <a:pt x="69616" y="6952"/>
                    <a:pt x="68614" y="7286"/>
                  </a:cubicBezTo>
                  <a:cubicBezTo>
                    <a:pt x="68413" y="7353"/>
                    <a:pt x="68179" y="7386"/>
                    <a:pt x="68012" y="7487"/>
                  </a:cubicBezTo>
                  <a:lnTo>
                    <a:pt x="66174" y="3042"/>
                  </a:lnTo>
                  <a:lnTo>
                    <a:pt x="66508" y="2708"/>
                  </a:lnTo>
                  <a:lnTo>
                    <a:pt x="66107" y="2674"/>
                  </a:lnTo>
                  <a:lnTo>
                    <a:pt x="66007" y="2774"/>
                  </a:lnTo>
                  <a:lnTo>
                    <a:pt x="65840" y="2641"/>
                  </a:lnTo>
                  <a:lnTo>
                    <a:pt x="65171" y="2540"/>
                  </a:lnTo>
                  <a:lnTo>
                    <a:pt x="65773" y="3008"/>
                  </a:lnTo>
                  <a:lnTo>
                    <a:pt x="62230" y="6517"/>
                  </a:lnTo>
                  <a:lnTo>
                    <a:pt x="60827" y="5114"/>
                  </a:lnTo>
                  <a:cubicBezTo>
                    <a:pt x="60827" y="5114"/>
                    <a:pt x="60793" y="5014"/>
                    <a:pt x="60660" y="4947"/>
                  </a:cubicBezTo>
                  <a:lnTo>
                    <a:pt x="60760" y="2039"/>
                  </a:lnTo>
                  <a:lnTo>
                    <a:pt x="60426" y="2006"/>
                  </a:lnTo>
                  <a:lnTo>
                    <a:pt x="60325" y="4713"/>
                  </a:lnTo>
                  <a:cubicBezTo>
                    <a:pt x="60225" y="4646"/>
                    <a:pt x="60025" y="4579"/>
                    <a:pt x="59891" y="4579"/>
                  </a:cubicBezTo>
                  <a:cubicBezTo>
                    <a:pt x="59859" y="4577"/>
                    <a:pt x="59828" y="4576"/>
                    <a:pt x="59795" y="4576"/>
                  </a:cubicBezTo>
                  <a:cubicBezTo>
                    <a:pt x="59314" y="4576"/>
                    <a:pt x="58754" y="4809"/>
                    <a:pt x="58253" y="5247"/>
                  </a:cubicBezTo>
                  <a:cubicBezTo>
                    <a:pt x="57117" y="6217"/>
                    <a:pt x="57150" y="7052"/>
                    <a:pt x="57284" y="7487"/>
                  </a:cubicBezTo>
                  <a:lnTo>
                    <a:pt x="56114" y="7453"/>
                  </a:lnTo>
                  <a:lnTo>
                    <a:pt x="59256" y="1839"/>
                  </a:lnTo>
                  <a:lnTo>
                    <a:pt x="58888" y="1805"/>
                  </a:lnTo>
                  <a:lnTo>
                    <a:pt x="55747" y="7386"/>
                  </a:lnTo>
                  <a:lnTo>
                    <a:pt x="54978" y="7353"/>
                  </a:lnTo>
                  <a:lnTo>
                    <a:pt x="57819" y="1638"/>
                  </a:lnTo>
                  <a:lnTo>
                    <a:pt x="57451" y="1605"/>
                  </a:lnTo>
                  <a:lnTo>
                    <a:pt x="56148" y="4211"/>
                  </a:lnTo>
                  <a:lnTo>
                    <a:pt x="51135" y="869"/>
                  </a:lnTo>
                  <a:lnTo>
                    <a:pt x="50399" y="803"/>
                  </a:lnTo>
                  <a:close/>
                  <a:moveTo>
                    <a:pt x="23963" y="87196"/>
                  </a:moveTo>
                  <a:cubicBezTo>
                    <a:pt x="23863" y="87196"/>
                    <a:pt x="23796" y="87263"/>
                    <a:pt x="23796" y="87363"/>
                  </a:cubicBezTo>
                  <a:lnTo>
                    <a:pt x="23896" y="89268"/>
                  </a:lnTo>
                  <a:lnTo>
                    <a:pt x="24231" y="89235"/>
                  </a:lnTo>
                  <a:lnTo>
                    <a:pt x="24164" y="87296"/>
                  </a:lnTo>
                  <a:cubicBezTo>
                    <a:pt x="24130" y="87263"/>
                    <a:pt x="24030" y="87196"/>
                    <a:pt x="23963" y="87196"/>
                  </a:cubicBezTo>
                  <a:close/>
                  <a:moveTo>
                    <a:pt x="73059" y="83586"/>
                  </a:moveTo>
                  <a:lnTo>
                    <a:pt x="84188" y="84188"/>
                  </a:lnTo>
                  <a:lnTo>
                    <a:pt x="84389" y="89502"/>
                  </a:lnTo>
                  <a:lnTo>
                    <a:pt x="84389" y="89502"/>
                  </a:lnTo>
                  <a:lnTo>
                    <a:pt x="81214" y="89368"/>
                  </a:lnTo>
                  <a:lnTo>
                    <a:pt x="78841" y="89268"/>
                  </a:lnTo>
                  <a:lnTo>
                    <a:pt x="74529" y="89101"/>
                  </a:lnTo>
                  <a:lnTo>
                    <a:pt x="69449" y="89301"/>
                  </a:lnTo>
                  <a:lnTo>
                    <a:pt x="69449" y="89301"/>
                  </a:lnTo>
                  <a:lnTo>
                    <a:pt x="69784" y="87363"/>
                  </a:lnTo>
                  <a:lnTo>
                    <a:pt x="73995" y="87497"/>
                  </a:lnTo>
                  <a:cubicBezTo>
                    <a:pt x="74061" y="87497"/>
                    <a:pt x="74162" y="87396"/>
                    <a:pt x="74162" y="87330"/>
                  </a:cubicBezTo>
                  <a:cubicBezTo>
                    <a:pt x="74162" y="87229"/>
                    <a:pt x="74061" y="87162"/>
                    <a:pt x="73995" y="87162"/>
                  </a:cubicBezTo>
                  <a:lnTo>
                    <a:pt x="69817" y="87029"/>
                  </a:lnTo>
                  <a:lnTo>
                    <a:pt x="70118" y="85391"/>
                  </a:lnTo>
                  <a:lnTo>
                    <a:pt x="70118" y="85324"/>
                  </a:lnTo>
                  <a:lnTo>
                    <a:pt x="70017" y="85057"/>
                  </a:lnTo>
                  <a:lnTo>
                    <a:pt x="73059" y="83586"/>
                  </a:lnTo>
                  <a:close/>
                  <a:moveTo>
                    <a:pt x="140636" y="0"/>
                  </a:moveTo>
                  <a:lnTo>
                    <a:pt x="140001" y="67"/>
                  </a:lnTo>
                  <a:lnTo>
                    <a:pt x="139600" y="401"/>
                  </a:lnTo>
                  <a:lnTo>
                    <a:pt x="134186" y="3175"/>
                  </a:lnTo>
                  <a:lnTo>
                    <a:pt x="134186" y="3175"/>
                  </a:lnTo>
                  <a:lnTo>
                    <a:pt x="134520" y="1204"/>
                  </a:lnTo>
                  <a:lnTo>
                    <a:pt x="134587" y="702"/>
                  </a:lnTo>
                  <a:lnTo>
                    <a:pt x="134253" y="736"/>
                  </a:lnTo>
                  <a:lnTo>
                    <a:pt x="134186" y="1170"/>
                  </a:lnTo>
                  <a:lnTo>
                    <a:pt x="133852" y="3343"/>
                  </a:lnTo>
                  <a:lnTo>
                    <a:pt x="127836" y="3877"/>
                  </a:lnTo>
                  <a:lnTo>
                    <a:pt x="126833" y="1638"/>
                  </a:lnTo>
                  <a:lnTo>
                    <a:pt x="126499" y="1671"/>
                  </a:lnTo>
                  <a:lnTo>
                    <a:pt x="127635" y="4145"/>
                  </a:lnTo>
                  <a:lnTo>
                    <a:pt x="128404" y="5749"/>
                  </a:lnTo>
                  <a:lnTo>
                    <a:pt x="129072" y="7687"/>
                  </a:lnTo>
                  <a:lnTo>
                    <a:pt x="126098" y="8389"/>
                  </a:lnTo>
                  <a:lnTo>
                    <a:pt x="124962" y="5181"/>
                  </a:lnTo>
                  <a:lnTo>
                    <a:pt x="126332" y="4846"/>
                  </a:lnTo>
                  <a:cubicBezTo>
                    <a:pt x="126432" y="4813"/>
                    <a:pt x="126499" y="4713"/>
                    <a:pt x="126466" y="4646"/>
                  </a:cubicBezTo>
                  <a:cubicBezTo>
                    <a:pt x="126432" y="4546"/>
                    <a:pt x="126332" y="4512"/>
                    <a:pt x="126265" y="4512"/>
                  </a:cubicBezTo>
                  <a:lnTo>
                    <a:pt x="124795" y="4846"/>
                  </a:lnTo>
                  <a:lnTo>
                    <a:pt x="123224" y="3042"/>
                  </a:lnTo>
                  <a:cubicBezTo>
                    <a:pt x="123166" y="3022"/>
                    <a:pt x="123119" y="3003"/>
                    <a:pt x="123071" y="3003"/>
                  </a:cubicBezTo>
                  <a:cubicBezTo>
                    <a:pt x="123035" y="3003"/>
                    <a:pt x="122999" y="3013"/>
                    <a:pt x="122956" y="3042"/>
                  </a:cubicBezTo>
                  <a:cubicBezTo>
                    <a:pt x="122923" y="3142"/>
                    <a:pt x="122890" y="3209"/>
                    <a:pt x="122956" y="3309"/>
                  </a:cubicBezTo>
                  <a:lnTo>
                    <a:pt x="124427" y="4913"/>
                  </a:lnTo>
                  <a:lnTo>
                    <a:pt x="121954" y="5515"/>
                  </a:lnTo>
                  <a:lnTo>
                    <a:pt x="120617" y="2306"/>
                  </a:lnTo>
                  <a:lnTo>
                    <a:pt x="120283" y="2340"/>
                  </a:lnTo>
                  <a:lnTo>
                    <a:pt x="123157" y="9225"/>
                  </a:lnTo>
                  <a:cubicBezTo>
                    <a:pt x="123224" y="9325"/>
                    <a:pt x="123257" y="9358"/>
                    <a:pt x="123324" y="9358"/>
                  </a:cubicBezTo>
                  <a:lnTo>
                    <a:pt x="123391" y="9358"/>
                  </a:lnTo>
                  <a:lnTo>
                    <a:pt x="129240" y="7921"/>
                  </a:lnTo>
                  <a:lnTo>
                    <a:pt x="130777" y="12400"/>
                  </a:lnTo>
                  <a:lnTo>
                    <a:pt x="124260" y="12600"/>
                  </a:lnTo>
                  <a:lnTo>
                    <a:pt x="122923" y="11163"/>
                  </a:lnTo>
                  <a:cubicBezTo>
                    <a:pt x="122890" y="11163"/>
                    <a:pt x="122890" y="11096"/>
                    <a:pt x="122823" y="11096"/>
                  </a:cubicBezTo>
                  <a:lnTo>
                    <a:pt x="122756" y="11096"/>
                  </a:lnTo>
                  <a:lnTo>
                    <a:pt x="120383" y="12232"/>
                  </a:lnTo>
                  <a:lnTo>
                    <a:pt x="120383" y="12166"/>
                  </a:lnTo>
                  <a:lnTo>
                    <a:pt x="120383" y="12065"/>
                  </a:lnTo>
                  <a:lnTo>
                    <a:pt x="117576" y="3877"/>
                  </a:lnTo>
                  <a:lnTo>
                    <a:pt x="117576" y="3844"/>
                  </a:lnTo>
                  <a:lnTo>
                    <a:pt x="117576" y="3810"/>
                  </a:lnTo>
                  <a:cubicBezTo>
                    <a:pt x="117576" y="3744"/>
                    <a:pt x="117542" y="3744"/>
                    <a:pt x="117542" y="3744"/>
                  </a:cubicBezTo>
                  <a:lnTo>
                    <a:pt x="117475" y="3744"/>
                  </a:lnTo>
                  <a:lnTo>
                    <a:pt x="114969" y="2908"/>
                  </a:lnTo>
                  <a:lnTo>
                    <a:pt x="114200" y="3008"/>
                  </a:lnTo>
                  <a:lnTo>
                    <a:pt x="117041" y="3911"/>
                  </a:lnTo>
                  <a:lnTo>
                    <a:pt x="110791" y="7420"/>
                  </a:lnTo>
                  <a:lnTo>
                    <a:pt x="107950" y="6217"/>
                  </a:lnTo>
                  <a:lnTo>
                    <a:pt x="107917" y="6217"/>
                  </a:lnTo>
                  <a:lnTo>
                    <a:pt x="102269" y="5916"/>
                  </a:lnTo>
                  <a:lnTo>
                    <a:pt x="102570" y="4379"/>
                  </a:lnTo>
                  <a:lnTo>
                    <a:pt x="102570" y="4379"/>
                  </a:lnTo>
                  <a:lnTo>
                    <a:pt x="102235" y="4412"/>
                  </a:lnTo>
                  <a:lnTo>
                    <a:pt x="102001" y="5849"/>
                  </a:lnTo>
                  <a:lnTo>
                    <a:pt x="99829" y="5047"/>
                  </a:lnTo>
                  <a:lnTo>
                    <a:pt x="99862" y="4679"/>
                  </a:lnTo>
                  <a:lnTo>
                    <a:pt x="99528" y="4713"/>
                  </a:lnTo>
                  <a:lnTo>
                    <a:pt x="99495" y="4913"/>
                  </a:lnTo>
                  <a:lnTo>
                    <a:pt x="99060" y="4813"/>
                  </a:lnTo>
                  <a:lnTo>
                    <a:pt x="98325" y="4880"/>
                  </a:lnTo>
                  <a:lnTo>
                    <a:pt x="101935" y="6217"/>
                  </a:lnTo>
                  <a:lnTo>
                    <a:pt x="101868" y="9358"/>
                  </a:lnTo>
                  <a:lnTo>
                    <a:pt x="95852" y="6250"/>
                  </a:lnTo>
                  <a:lnTo>
                    <a:pt x="95718" y="6250"/>
                  </a:lnTo>
                  <a:cubicBezTo>
                    <a:pt x="95685" y="6250"/>
                    <a:pt x="95651" y="6317"/>
                    <a:pt x="95651" y="6350"/>
                  </a:cubicBezTo>
                  <a:lnTo>
                    <a:pt x="92677" y="13068"/>
                  </a:lnTo>
                  <a:cubicBezTo>
                    <a:pt x="92644" y="13168"/>
                    <a:pt x="92644" y="13235"/>
                    <a:pt x="92710" y="13269"/>
                  </a:cubicBezTo>
                  <a:lnTo>
                    <a:pt x="96587" y="16109"/>
                  </a:lnTo>
                  <a:cubicBezTo>
                    <a:pt x="96587" y="16176"/>
                    <a:pt x="96654" y="16176"/>
                    <a:pt x="96687" y="16176"/>
                  </a:cubicBezTo>
                  <a:cubicBezTo>
                    <a:pt x="96721" y="16176"/>
                    <a:pt x="96754" y="16109"/>
                    <a:pt x="96821" y="16076"/>
                  </a:cubicBezTo>
                  <a:cubicBezTo>
                    <a:pt x="96855" y="16009"/>
                    <a:pt x="96855" y="15875"/>
                    <a:pt x="96754" y="15842"/>
                  </a:cubicBezTo>
                  <a:lnTo>
                    <a:pt x="93011" y="13068"/>
                  </a:lnTo>
                  <a:lnTo>
                    <a:pt x="95852" y="6651"/>
                  </a:lnTo>
                  <a:lnTo>
                    <a:pt x="101868" y="9726"/>
                  </a:lnTo>
                  <a:lnTo>
                    <a:pt x="101734" y="14271"/>
                  </a:lnTo>
                  <a:lnTo>
                    <a:pt x="100832" y="14539"/>
                  </a:lnTo>
                  <a:lnTo>
                    <a:pt x="96153" y="13870"/>
                  </a:lnTo>
                  <a:cubicBezTo>
                    <a:pt x="96129" y="13864"/>
                    <a:pt x="96106" y="13861"/>
                    <a:pt x="96085" y="13861"/>
                  </a:cubicBezTo>
                  <a:cubicBezTo>
                    <a:pt x="95987" y="13861"/>
                    <a:pt x="95919" y="13921"/>
                    <a:pt x="95919" y="14004"/>
                  </a:cubicBezTo>
                  <a:cubicBezTo>
                    <a:pt x="95885" y="14104"/>
                    <a:pt x="95986" y="14204"/>
                    <a:pt x="96052" y="14204"/>
                  </a:cubicBezTo>
                  <a:lnTo>
                    <a:pt x="100497" y="14839"/>
                  </a:lnTo>
                  <a:lnTo>
                    <a:pt x="98860" y="17012"/>
                  </a:lnTo>
                  <a:cubicBezTo>
                    <a:pt x="98826" y="17079"/>
                    <a:pt x="98826" y="17179"/>
                    <a:pt x="98860" y="17212"/>
                  </a:cubicBezTo>
                  <a:lnTo>
                    <a:pt x="100665" y="19585"/>
                  </a:lnTo>
                  <a:cubicBezTo>
                    <a:pt x="100698" y="19619"/>
                    <a:pt x="100731" y="19685"/>
                    <a:pt x="100765" y="19685"/>
                  </a:cubicBezTo>
                  <a:cubicBezTo>
                    <a:pt x="100765" y="19685"/>
                    <a:pt x="100832" y="19685"/>
                    <a:pt x="100865" y="19619"/>
                  </a:cubicBezTo>
                  <a:cubicBezTo>
                    <a:pt x="100932" y="19552"/>
                    <a:pt x="100932" y="19451"/>
                    <a:pt x="100899" y="19385"/>
                  </a:cubicBezTo>
                  <a:lnTo>
                    <a:pt x="99194" y="17079"/>
                  </a:lnTo>
                  <a:lnTo>
                    <a:pt x="100865" y="14839"/>
                  </a:lnTo>
                  <a:lnTo>
                    <a:pt x="101767" y="14572"/>
                  </a:lnTo>
                  <a:lnTo>
                    <a:pt x="106112" y="17680"/>
                  </a:lnTo>
                  <a:lnTo>
                    <a:pt x="104541" y="19685"/>
                  </a:lnTo>
                  <a:lnTo>
                    <a:pt x="102570" y="18917"/>
                  </a:lnTo>
                  <a:cubicBezTo>
                    <a:pt x="102553" y="18908"/>
                    <a:pt x="102534" y="18904"/>
                    <a:pt x="102515" y="18904"/>
                  </a:cubicBezTo>
                  <a:cubicBezTo>
                    <a:pt x="102457" y="18904"/>
                    <a:pt x="102394" y="18942"/>
                    <a:pt x="102369" y="19017"/>
                  </a:cubicBezTo>
                  <a:cubicBezTo>
                    <a:pt x="102336" y="19084"/>
                    <a:pt x="102369" y="19184"/>
                    <a:pt x="102436" y="19217"/>
                  </a:cubicBezTo>
                  <a:lnTo>
                    <a:pt x="104541" y="20020"/>
                  </a:lnTo>
                  <a:lnTo>
                    <a:pt x="104575" y="20020"/>
                  </a:lnTo>
                  <a:cubicBezTo>
                    <a:pt x="104608" y="20020"/>
                    <a:pt x="104675" y="19953"/>
                    <a:pt x="104709" y="19919"/>
                  </a:cubicBezTo>
                  <a:lnTo>
                    <a:pt x="106446" y="17680"/>
                  </a:lnTo>
                  <a:cubicBezTo>
                    <a:pt x="106513" y="17613"/>
                    <a:pt x="106513" y="17580"/>
                    <a:pt x="106513" y="17546"/>
                  </a:cubicBezTo>
                  <a:cubicBezTo>
                    <a:pt x="106513" y="17513"/>
                    <a:pt x="106446" y="17446"/>
                    <a:pt x="106413" y="17413"/>
                  </a:cubicBezTo>
                  <a:lnTo>
                    <a:pt x="102536" y="14672"/>
                  </a:lnTo>
                  <a:lnTo>
                    <a:pt x="107349" y="15708"/>
                  </a:lnTo>
                  <a:lnTo>
                    <a:pt x="107917" y="17613"/>
                  </a:lnTo>
                  <a:lnTo>
                    <a:pt x="107917" y="21457"/>
                  </a:lnTo>
                  <a:cubicBezTo>
                    <a:pt x="107917" y="21557"/>
                    <a:pt x="107950" y="21590"/>
                    <a:pt x="108051" y="21624"/>
                  </a:cubicBezTo>
                  <a:lnTo>
                    <a:pt x="111593" y="23094"/>
                  </a:lnTo>
                  <a:lnTo>
                    <a:pt x="111694" y="23094"/>
                  </a:lnTo>
                  <a:cubicBezTo>
                    <a:pt x="111727" y="23094"/>
                    <a:pt x="111760" y="23061"/>
                    <a:pt x="111794" y="23027"/>
                  </a:cubicBezTo>
                  <a:lnTo>
                    <a:pt x="112562" y="21757"/>
                  </a:lnTo>
                  <a:lnTo>
                    <a:pt x="117409" y="21290"/>
                  </a:lnTo>
                  <a:cubicBezTo>
                    <a:pt x="117442" y="21290"/>
                    <a:pt x="117475" y="21256"/>
                    <a:pt x="117542" y="21223"/>
                  </a:cubicBezTo>
                  <a:lnTo>
                    <a:pt x="119982" y="15675"/>
                  </a:lnTo>
                  <a:lnTo>
                    <a:pt x="119982" y="15608"/>
                  </a:lnTo>
                  <a:lnTo>
                    <a:pt x="120249" y="12533"/>
                  </a:lnTo>
                  <a:lnTo>
                    <a:pt x="122555" y="11430"/>
                  </a:lnTo>
                  <a:lnTo>
                    <a:pt x="122555" y="11430"/>
                  </a:lnTo>
                  <a:lnTo>
                    <a:pt x="122154" y="17847"/>
                  </a:lnTo>
                  <a:cubicBezTo>
                    <a:pt x="122087" y="17914"/>
                    <a:pt x="122087" y="17947"/>
                    <a:pt x="122121" y="18048"/>
                  </a:cubicBezTo>
                  <a:lnTo>
                    <a:pt x="121920" y="21757"/>
                  </a:lnTo>
                  <a:lnTo>
                    <a:pt x="118445" y="26069"/>
                  </a:lnTo>
                  <a:cubicBezTo>
                    <a:pt x="118411" y="26102"/>
                    <a:pt x="118411" y="26136"/>
                    <a:pt x="118411" y="26202"/>
                  </a:cubicBezTo>
                  <a:lnTo>
                    <a:pt x="118411" y="29912"/>
                  </a:lnTo>
                  <a:lnTo>
                    <a:pt x="113131" y="30447"/>
                  </a:lnTo>
                  <a:lnTo>
                    <a:pt x="113097" y="30447"/>
                  </a:lnTo>
                  <a:lnTo>
                    <a:pt x="108351" y="32118"/>
                  </a:lnTo>
                  <a:lnTo>
                    <a:pt x="109956" y="27038"/>
                  </a:lnTo>
                  <a:lnTo>
                    <a:pt x="111627" y="27740"/>
                  </a:lnTo>
                  <a:lnTo>
                    <a:pt x="111727" y="27740"/>
                  </a:lnTo>
                  <a:cubicBezTo>
                    <a:pt x="111794" y="27740"/>
                    <a:pt x="111861" y="27740"/>
                    <a:pt x="111894" y="27640"/>
                  </a:cubicBezTo>
                  <a:cubicBezTo>
                    <a:pt x="111927" y="27573"/>
                    <a:pt x="111894" y="27472"/>
                    <a:pt x="111794" y="27439"/>
                  </a:cubicBezTo>
                  <a:lnTo>
                    <a:pt x="104942" y="24498"/>
                  </a:lnTo>
                  <a:lnTo>
                    <a:pt x="105277" y="22760"/>
                  </a:lnTo>
                  <a:lnTo>
                    <a:pt x="112362" y="26069"/>
                  </a:lnTo>
                  <a:cubicBezTo>
                    <a:pt x="112380" y="26078"/>
                    <a:pt x="112400" y="26082"/>
                    <a:pt x="112421" y="26082"/>
                  </a:cubicBezTo>
                  <a:cubicBezTo>
                    <a:pt x="112478" y="26082"/>
                    <a:pt x="112538" y="26051"/>
                    <a:pt x="112562" y="26002"/>
                  </a:cubicBezTo>
                  <a:cubicBezTo>
                    <a:pt x="112596" y="25902"/>
                    <a:pt x="112562" y="25835"/>
                    <a:pt x="112462" y="25768"/>
                  </a:cubicBezTo>
                  <a:lnTo>
                    <a:pt x="98359" y="19184"/>
                  </a:lnTo>
                  <a:lnTo>
                    <a:pt x="98325" y="19184"/>
                  </a:lnTo>
                  <a:lnTo>
                    <a:pt x="95986" y="18816"/>
                  </a:lnTo>
                  <a:cubicBezTo>
                    <a:pt x="95919" y="18816"/>
                    <a:pt x="95885" y="18816"/>
                    <a:pt x="95852" y="18850"/>
                  </a:cubicBezTo>
                  <a:lnTo>
                    <a:pt x="95083" y="19418"/>
                  </a:lnTo>
                  <a:lnTo>
                    <a:pt x="92309" y="15575"/>
                  </a:lnTo>
                  <a:cubicBezTo>
                    <a:pt x="92242" y="15575"/>
                    <a:pt x="92242" y="15541"/>
                    <a:pt x="92209" y="15541"/>
                  </a:cubicBezTo>
                  <a:lnTo>
                    <a:pt x="89669" y="14305"/>
                  </a:lnTo>
                  <a:lnTo>
                    <a:pt x="89535" y="14305"/>
                  </a:lnTo>
                  <a:lnTo>
                    <a:pt x="87330" y="15073"/>
                  </a:lnTo>
                  <a:lnTo>
                    <a:pt x="88232" y="12801"/>
                  </a:lnTo>
                  <a:cubicBezTo>
                    <a:pt x="88299" y="12700"/>
                    <a:pt x="88232" y="12634"/>
                    <a:pt x="88165" y="12567"/>
                  </a:cubicBezTo>
                  <a:cubicBezTo>
                    <a:pt x="88140" y="12558"/>
                    <a:pt x="88117" y="12554"/>
                    <a:pt x="88096" y="12554"/>
                  </a:cubicBezTo>
                  <a:cubicBezTo>
                    <a:pt x="88034" y="12554"/>
                    <a:pt x="87990" y="12592"/>
                    <a:pt x="87965" y="12667"/>
                  </a:cubicBezTo>
                  <a:lnTo>
                    <a:pt x="86962" y="15140"/>
                  </a:lnTo>
                  <a:lnTo>
                    <a:pt x="80612" y="12634"/>
                  </a:lnTo>
                  <a:lnTo>
                    <a:pt x="81381" y="11297"/>
                  </a:lnTo>
                  <a:lnTo>
                    <a:pt x="81381" y="11230"/>
                  </a:lnTo>
                  <a:lnTo>
                    <a:pt x="81404" y="11157"/>
                  </a:lnTo>
                  <a:lnTo>
                    <a:pt x="80394" y="12840"/>
                  </a:lnTo>
                  <a:lnTo>
                    <a:pt x="80394" y="12840"/>
                  </a:lnTo>
                  <a:lnTo>
                    <a:pt x="86828" y="15240"/>
                  </a:lnTo>
                  <a:lnTo>
                    <a:pt x="86126" y="17012"/>
                  </a:lnTo>
                  <a:lnTo>
                    <a:pt x="85558" y="16510"/>
                  </a:lnTo>
                  <a:lnTo>
                    <a:pt x="85491" y="16510"/>
                  </a:lnTo>
                  <a:lnTo>
                    <a:pt x="79542" y="14204"/>
                  </a:lnTo>
                  <a:lnTo>
                    <a:pt x="79657" y="14017"/>
                  </a:lnTo>
                  <a:lnTo>
                    <a:pt x="77504" y="11731"/>
                  </a:lnTo>
                  <a:cubicBezTo>
                    <a:pt x="77465" y="11712"/>
                    <a:pt x="77415" y="11693"/>
                    <a:pt x="77367" y="11693"/>
                  </a:cubicBezTo>
                  <a:cubicBezTo>
                    <a:pt x="77332" y="11693"/>
                    <a:pt x="77298" y="11703"/>
                    <a:pt x="77270" y="11731"/>
                  </a:cubicBezTo>
                  <a:cubicBezTo>
                    <a:pt x="77203" y="11831"/>
                    <a:pt x="77170" y="11898"/>
                    <a:pt x="77270" y="11999"/>
                  </a:cubicBezTo>
                  <a:lnTo>
                    <a:pt x="79476" y="14338"/>
                  </a:lnTo>
                  <a:lnTo>
                    <a:pt x="79175" y="14839"/>
                  </a:lnTo>
                  <a:cubicBezTo>
                    <a:pt x="79141" y="14839"/>
                    <a:pt x="79141" y="14873"/>
                    <a:pt x="79141" y="14906"/>
                  </a:cubicBezTo>
                  <a:lnTo>
                    <a:pt x="79149" y="14991"/>
                  </a:lnTo>
                  <a:lnTo>
                    <a:pt x="79375" y="14539"/>
                  </a:lnTo>
                  <a:lnTo>
                    <a:pt x="85224" y="16778"/>
                  </a:lnTo>
                  <a:lnTo>
                    <a:pt x="83653" y="22025"/>
                  </a:lnTo>
                  <a:lnTo>
                    <a:pt x="83119" y="21724"/>
                  </a:lnTo>
                  <a:lnTo>
                    <a:pt x="79442" y="18081"/>
                  </a:lnTo>
                  <a:lnTo>
                    <a:pt x="79367" y="17312"/>
                  </a:lnTo>
                  <a:lnTo>
                    <a:pt x="79442" y="18115"/>
                  </a:lnTo>
                  <a:cubicBezTo>
                    <a:pt x="79442" y="18181"/>
                    <a:pt x="79442" y="18215"/>
                    <a:pt x="79476" y="18248"/>
                  </a:cubicBezTo>
                  <a:lnTo>
                    <a:pt x="82484" y="21223"/>
                  </a:lnTo>
                  <a:lnTo>
                    <a:pt x="74830" y="17212"/>
                  </a:lnTo>
                  <a:cubicBezTo>
                    <a:pt x="74821" y="17203"/>
                    <a:pt x="74805" y="17199"/>
                    <a:pt x="74786" y="17199"/>
                  </a:cubicBezTo>
                  <a:cubicBezTo>
                    <a:pt x="74732" y="17199"/>
                    <a:pt x="74654" y="17230"/>
                    <a:pt x="74630" y="17279"/>
                  </a:cubicBezTo>
                  <a:cubicBezTo>
                    <a:pt x="74596" y="17379"/>
                    <a:pt x="74630" y="17446"/>
                    <a:pt x="74696" y="17513"/>
                  </a:cubicBezTo>
                  <a:lnTo>
                    <a:pt x="79141" y="19852"/>
                  </a:lnTo>
                  <a:lnTo>
                    <a:pt x="79058" y="19995"/>
                  </a:lnTo>
                  <a:lnTo>
                    <a:pt x="82717" y="21891"/>
                  </a:lnTo>
                  <a:lnTo>
                    <a:pt x="80177" y="25601"/>
                  </a:lnTo>
                  <a:lnTo>
                    <a:pt x="76902" y="23596"/>
                  </a:lnTo>
                  <a:lnTo>
                    <a:pt x="77011" y="23413"/>
                  </a:lnTo>
                  <a:lnTo>
                    <a:pt x="77011" y="23413"/>
                  </a:lnTo>
                  <a:lnTo>
                    <a:pt x="74864" y="22092"/>
                  </a:lnTo>
                  <a:cubicBezTo>
                    <a:pt x="74838" y="22066"/>
                    <a:pt x="74803" y="22055"/>
                    <a:pt x="74767" y="22055"/>
                  </a:cubicBezTo>
                  <a:cubicBezTo>
                    <a:pt x="74709" y="22055"/>
                    <a:pt x="74650" y="22084"/>
                    <a:pt x="74630" y="22125"/>
                  </a:cubicBezTo>
                  <a:cubicBezTo>
                    <a:pt x="74529" y="22225"/>
                    <a:pt x="74596" y="22359"/>
                    <a:pt x="74663" y="22392"/>
                  </a:cubicBezTo>
                  <a:lnTo>
                    <a:pt x="76835" y="23729"/>
                  </a:lnTo>
                  <a:lnTo>
                    <a:pt x="75666" y="25701"/>
                  </a:lnTo>
                  <a:cubicBezTo>
                    <a:pt x="75632" y="25735"/>
                    <a:pt x="75632" y="25868"/>
                    <a:pt x="75699" y="25902"/>
                  </a:cubicBezTo>
                  <a:lnTo>
                    <a:pt x="78774" y="28041"/>
                  </a:lnTo>
                  <a:lnTo>
                    <a:pt x="78841" y="28041"/>
                  </a:lnTo>
                  <a:lnTo>
                    <a:pt x="74630" y="34157"/>
                  </a:lnTo>
                  <a:cubicBezTo>
                    <a:pt x="74596" y="34224"/>
                    <a:pt x="74596" y="34324"/>
                    <a:pt x="74630" y="34391"/>
                  </a:cubicBezTo>
                  <a:cubicBezTo>
                    <a:pt x="74663" y="34424"/>
                    <a:pt x="74696" y="34424"/>
                    <a:pt x="74763" y="34424"/>
                  </a:cubicBezTo>
                  <a:cubicBezTo>
                    <a:pt x="74797" y="34424"/>
                    <a:pt x="74797" y="34391"/>
                    <a:pt x="74830" y="34391"/>
                  </a:cubicBezTo>
                  <a:lnTo>
                    <a:pt x="79309" y="31784"/>
                  </a:lnTo>
                  <a:lnTo>
                    <a:pt x="81347" y="37265"/>
                  </a:lnTo>
                  <a:cubicBezTo>
                    <a:pt x="81381" y="37332"/>
                    <a:pt x="81447" y="37399"/>
                    <a:pt x="81514" y="37399"/>
                  </a:cubicBezTo>
                  <a:lnTo>
                    <a:pt x="81548" y="37399"/>
                  </a:lnTo>
                  <a:cubicBezTo>
                    <a:pt x="81648" y="37332"/>
                    <a:pt x="81681" y="37265"/>
                    <a:pt x="81648" y="37165"/>
                  </a:cubicBezTo>
                  <a:lnTo>
                    <a:pt x="78540" y="28976"/>
                  </a:lnTo>
                  <a:lnTo>
                    <a:pt x="80612" y="26035"/>
                  </a:lnTo>
                  <a:lnTo>
                    <a:pt x="84522" y="28442"/>
                  </a:lnTo>
                  <a:cubicBezTo>
                    <a:pt x="84556" y="28475"/>
                    <a:pt x="84556" y="28475"/>
                    <a:pt x="84622" y="28475"/>
                  </a:cubicBezTo>
                  <a:cubicBezTo>
                    <a:pt x="84656" y="28475"/>
                    <a:pt x="84689" y="28442"/>
                    <a:pt x="84723" y="28408"/>
                  </a:cubicBezTo>
                  <a:cubicBezTo>
                    <a:pt x="84823" y="28308"/>
                    <a:pt x="84790" y="28208"/>
                    <a:pt x="84689" y="28141"/>
                  </a:cubicBezTo>
                  <a:lnTo>
                    <a:pt x="80779" y="25768"/>
                  </a:lnTo>
                  <a:lnTo>
                    <a:pt x="81514" y="24699"/>
                  </a:lnTo>
                  <a:lnTo>
                    <a:pt x="91140" y="30547"/>
                  </a:lnTo>
                  <a:lnTo>
                    <a:pt x="90672" y="32051"/>
                  </a:lnTo>
                  <a:lnTo>
                    <a:pt x="87363" y="30748"/>
                  </a:lnTo>
                  <a:cubicBezTo>
                    <a:pt x="87345" y="30739"/>
                    <a:pt x="87325" y="30735"/>
                    <a:pt x="87304" y="30735"/>
                  </a:cubicBezTo>
                  <a:cubicBezTo>
                    <a:pt x="87247" y="30735"/>
                    <a:pt x="87187" y="30766"/>
                    <a:pt x="87162" y="30815"/>
                  </a:cubicBezTo>
                  <a:cubicBezTo>
                    <a:pt x="87129" y="30915"/>
                    <a:pt x="87162" y="30982"/>
                    <a:pt x="87229" y="31049"/>
                  </a:cubicBezTo>
                  <a:lnTo>
                    <a:pt x="90571" y="32385"/>
                  </a:lnTo>
                  <a:lnTo>
                    <a:pt x="88199" y="40072"/>
                  </a:lnTo>
                  <a:cubicBezTo>
                    <a:pt x="88199" y="40139"/>
                    <a:pt x="88232" y="40239"/>
                    <a:pt x="88332" y="40273"/>
                  </a:cubicBezTo>
                  <a:lnTo>
                    <a:pt x="88366" y="40273"/>
                  </a:lnTo>
                  <a:cubicBezTo>
                    <a:pt x="88466" y="40273"/>
                    <a:pt x="88499" y="40239"/>
                    <a:pt x="88533" y="40139"/>
                  </a:cubicBezTo>
                  <a:lnTo>
                    <a:pt x="91474" y="30714"/>
                  </a:lnTo>
                  <a:lnTo>
                    <a:pt x="93211" y="31750"/>
                  </a:lnTo>
                  <a:lnTo>
                    <a:pt x="93211" y="31750"/>
                  </a:lnTo>
                  <a:cubicBezTo>
                    <a:pt x="93210" y="31687"/>
                    <a:pt x="93201" y="31611"/>
                    <a:pt x="93145" y="31583"/>
                  </a:cubicBezTo>
                  <a:lnTo>
                    <a:pt x="91206" y="30414"/>
                  </a:lnTo>
                  <a:lnTo>
                    <a:pt x="92209" y="27205"/>
                  </a:lnTo>
                  <a:lnTo>
                    <a:pt x="94081" y="28341"/>
                  </a:lnTo>
                  <a:lnTo>
                    <a:pt x="99227" y="32586"/>
                  </a:lnTo>
                  <a:lnTo>
                    <a:pt x="97857" y="35360"/>
                  </a:lnTo>
                  <a:lnTo>
                    <a:pt x="94916" y="34190"/>
                  </a:lnTo>
                  <a:lnTo>
                    <a:pt x="92744" y="33288"/>
                  </a:lnTo>
                  <a:lnTo>
                    <a:pt x="93212" y="31784"/>
                  </a:lnTo>
                  <a:cubicBezTo>
                    <a:pt x="93212" y="31774"/>
                    <a:pt x="93212" y="31763"/>
                    <a:pt x="93211" y="31751"/>
                  </a:cubicBezTo>
                  <a:lnTo>
                    <a:pt x="93211" y="31751"/>
                  </a:lnTo>
                  <a:lnTo>
                    <a:pt x="92744" y="33254"/>
                  </a:lnTo>
                  <a:cubicBezTo>
                    <a:pt x="92710" y="33321"/>
                    <a:pt x="92744" y="33421"/>
                    <a:pt x="92844" y="33455"/>
                  </a:cubicBezTo>
                  <a:lnTo>
                    <a:pt x="95016" y="34324"/>
                  </a:lnTo>
                  <a:lnTo>
                    <a:pt x="92309" y="41442"/>
                  </a:lnTo>
                  <a:cubicBezTo>
                    <a:pt x="92242" y="41509"/>
                    <a:pt x="92309" y="41610"/>
                    <a:pt x="92376" y="41643"/>
                  </a:cubicBezTo>
                  <a:lnTo>
                    <a:pt x="92410" y="41643"/>
                  </a:lnTo>
                  <a:cubicBezTo>
                    <a:pt x="92510" y="41643"/>
                    <a:pt x="92543" y="41610"/>
                    <a:pt x="92577" y="41509"/>
                  </a:cubicBezTo>
                  <a:lnTo>
                    <a:pt x="95317" y="34424"/>
                  </a:lnTo>
                  <a:lnTo>
                    <a:pt x="98024" y="35494"/>
                  </a:lnTo>
                  <a:lnTo>
                    <a:pt x="94582" y="42345"/>
                  </a:lnTo>
                  <a:cubicBezTo>
                    <a:pt x="94549" y="42445"/>
                    <a:pt x="94582" y="42512"/>
                    <a:pt x="94682" y="42579"/>
                  </a:cubicBezTo>
                  <a:lnTo>
                    <a:pt x="94749" y="42579"/>
                  </a:lnTo>
                  <a:cubicBezTo>
                    <a:pt x="94849" y="42579"/>
                    <a:pt x="94883" y="42512"/>
                    <a:pt x="94916" y="42479"/>
                  </a:cubicBezTo>
                  <a:lnTo>
                    <a:pt x="98392" y="35560"/>
                  </a:lnTo>
                  <a:cubicBezTo>
                    <a:pt x="98425" y="35560"/>
                    <a:pt x="98492" y="35494"/>
                    <a:pt x="98492" y="35460"/>
                  </a:cubicBezTo>
                  <a:lnTo>
                    <a:pt x="98492" y="35393"/>
                  </a:lnTo>
                  <a:lnTo>
                    <a:pt x="99819" y="32673"/>
                  </a:lnTo>
                  <a:lnTo>
                    <a:pt x="98125" y="31249"/>
                  </a:lnTo>
                  <a:lnTo>
                    <a:pt x="98191" y="31049"/>
                  </a:lnTo>
                  <a:cubicBezTo>
                    <a:pt x="98191" y="31082"/>
                    <a:pt x="98225" y="31082"/>
                    <a:pt x="98225" y="31082"/>
                  </a:cubicBezTo>
                  <a:lnTo>
                    <a:pt x="101534" y="31784"/>
                  </a:lnTo>
                  <a:lnTo>
                    <a:pt x="101467" y="31784"/>
                  </a:lnTo>
                  <a:lnTo>
                    <a:pt x="101467" y="34017"/>
                  </a:lnTo>
                  <a:lnTo>
                    <a:pt x="101834" y="34324"/>
                  </a:lnTo>
                  <a:lnTo>
                    <a:pt x="101834" y="44283"/>
                  </a:lnTo>
                  <a:lnTo>
                    <a:pt x="101834" y="44317"/>
                  </a:lnTo>
                  <a:lnTo>
                    <a:pt x="102737" y="46823"/>
                  </a:lnTo>
                  <a:lnTo>
                    <a:pt x="102737" y="46823"/>
                  </a:lnTo>
                  <a:lnTo>
                    <a:pt x="97657" y="45520"/>
                  </a:lnTo>
                  <a:lnTo>
                    <a:pt x="97657" y="43281"/>
                  </a:lnTo>
                  <a:cubicBezTo>
                    <a:pt x="97657" y="43180"/>
                    <a:pt x="97556" y="43114"/>
                    <a:pt x="97490" y="43114"/>
                  </a:cubicBezTo>
                  <a:cubicBezTo>
                    <a:pt x="97389" y="43114"/>
                    <a:pt x="97322" y="43180"/>
                    <a:pt x="97322" y="43281"/>
                  </a:cubicBezTo>
                  <a:lnTo>
                    <a:pt x="97322" y="45687"/>
                  </a:lnTo>
                  <a:cubicBezTo>
                    <a:pt x="97322" y="45787"/>
                    <a:pt x="97356" y="45854"/>
                    <a:pt x="97423" y="45854"/>
                  </a:cubicBezTo>
                  <a:lnTo>
                    <a:pt x="102870" y="47258"/>
                  </a:lnTo>
                  <a:lnTo>
                    <a:pt x="104040" y="50433"/>
                  </a:lnTo>
                  <a:lnTo>
                    <a:pt x="97523" y="48829"/>
                  </a:lnTo>
                  <a:cubicBezTo>
                    <a:pt x="97423" y="48829"/>
                    <a:pt x="97356" y="48895"/>
                    <a:pt x="97322" y="48962"/>
                  </a:cubicBezTo>
                  <a:lnTo>
                    <a:pt x="96654" y="51001"/>
                  </a:lnTo>
                  <a:lnTo>
                    <a:pt x="94883" y="50466"/>
                  </a:lnTo>
                  <a:lnTo>
                    <a:pt x="95986" y="49129"/>
                  </a:lnTo>
                  <a:cubicBezTo>
                    <a:pt x="96019" y="49096"/>
                    <a:pt x="96019" y="49029"/>
                    <a:pt x="96019" y="48996"/>
                  </a:cubicBezTo>
                  <a:lnTo>
                    <a:pt x="96019" y="45921"/>
                  </a:lnTo>
                  <a:cubicBezTo>
                    <a:pt x="96019" y="45854"/>
                    <a:pt x="95986" y="45821"/>
                    <a:pt x="95919" y="45787"/>
                  </a:cubicBezTo>
                  <a:lnTo>
                    <a:pt x="92811" y="43481"/>
                  </a:lnTo>
                  <a:lnTo>
                    <a:pt x="93914" y="42178"/>
                  </a:lnTo>
                  <a:cubicBezTo>
                    <a:pt x="94014" y="42111"/>
                    <a:pt x="94014" y="41977"/>
                    <a:pt x="93914" y="41944"/>
                  </a:cubicBezTo>
                  <a:cubicBezTo>
                    <a:pt x="93880" y="41894"/>
                    <a:pt x="93830" y="41869"/>
                    <a:pt x="93784" y="41869"/>
                  </a:cubicBezTo>
                  <a:cubicBezTo>
                    <a:pt x="93738" y="41869"/>
                    <a:pt x="93696" y="41894"/>
                    <a:pt x="93680" y="41944"/>
                  </a:cubicBezTo>
                  <a:lnTo>
                    <a:pt x="91975" y="43949"/>
                  </a:lnTo>
                  <a:lnTo>
                    <a:pt x="81347" y="44016"/>
                  </a:lnTo>
                  <a:lnTo>
                    <a:pt x="83720" y="37933"/>
                  </a:lnTo>
                  <a:cubicBezTo>
                    <a:pt x="83787" y="37866"/>
                    <a:pt x="83720" y="37766"/>
                    <a:pt x="83653" y="37733"/>
                  </a:cubicBezTo>
                  <a:cubicBezTo>
                    <a:pt x="83624" y="37713"/>
                    <a:pt x="83597" y="37705"/>
                    <a:pt x="83574" y="37705"/>
                  </a:cubicBezTo>
                  <a:cubicBezTo>
                    <a:pt x="83517" y="37705"/>
                    <a:pt x="83476" y="37752"/>
                    <a:pt x="83453" y="37800"/>
                  </a:cubicBezTo>
                  <a:lnTo>
                    <a:pt x="81013" y="43949"/>
                  </a:lnTo>
                  <a:lnTo>
                    <a:pt x="78540" y="42412"/>
                  </a:lnTo>
                  <a:lnTo>
                    <a:pt x="66675" y="36630"/>
                  </a:lnTo>
                  <a:lnTo>
                    <a:pt x="74162" y="33990"/>
                  </a:lnTo>
                  <a:cubicBezTo>
                    <a:pt x="74262" y="33956"/>
                    <a:pt x="74295" y="33889"/>
                    <a:pt x="74262" y="33789"/>
                  </a:cubicBezTo>
                  <a:cubicBezTo>
                    <a:pt x="74215" y="33742"/>
                    <a:pt x="74167" y="33695"/>
                    <a:pt x="74108" y="33695"/>
                  </a:cubicBezTo>
                  <a:cubicBezTo>
                    <a:pt x="74084" y="33695"/>
                    <a:pt x="74057" y="33703"/>
                    <a:pt x="74028" y="33722"/>
                  </a:cubicBezTo>
                  <a:lnTo>
                    <a:pt x="66274" y="36429"/>
                  </a:lnTo>
                  <a:lnTo>
                    <a:pt x="65305" y="35961"/>
                  </a:lnTo>
                  <a:lnTo>
                    <a:pt x="68447" y="31416"/>
                  </a:lnTo>
                  <a:cubicBezTo>
                    <a:pt x="68480" y="31316"/>
                    <a:pt x="68480" y="31216"/>
                    <a:pt x="68413" y="31149"/>
                  </a:cubicBezTo>
                  <a:cubicBezTo>
                    <a:pt x="68377" y="31137"/>
                    <a:pt x="68335" y="31129"/>
                    <a:pt x="68296" y="31129"/>
                  </a:cubicBezTo>
                  <a:cubicBezTo>
                    <a:pt x="68229" y="31129"/>
                    <a:pt x="68167" y="31152"/>
                    <a:pt x="68146" y="31216"/>
                  </a:cubicBezTo>
                  <a:lnTo>
                    <a:pt x="64971" y="35794"/>
                  </a:lnTo>
                  <a:lnTo>
                    <a:pt x="58721" y="32753"/>
                  </a:lnTo>
                  <a:cubicBezTo>
                    <a:pt x="58694" y="32744"/>
                    <a:pt x="58670" y="32740"/>
                    <a:pt x="58647" y="32740"/>
                  </a:cubicBezTo>
                  <a:cubicBezTo>
                    <a:pt x="58585" y="32740"/>
                    <a:pt x="58536" y="32771"/>
                    <a:pt x="58487" y="32820"/>
                  </a:cubicBezTo>
                  <a:cubicBezTo>
                    <a:pt x="58454" y="32920"/>
                    <a:pt x="58487" y="32987"/>
                    <a:pt x="58587" y="33054"/>
                  </a:cubicBezTo>
                  <a:lnTo>
                    <a:pt x="63801" y="35560"/>
                  </a:lnTo>
                  <a:lnTo>
                    <a:pt x="62230" y="37599"/>
                  </a:lnTo>
                  <a:lnTo>
                    <a:pt x="56248" y="39571"/>
                  </a:lnTo>
                  <a:cubicBezTo>
                    <a:pt x="56114" y="39604"/>
                    <a:pt x="56081" y="39671"/>
                    <a:pt x="56114" y="39771"/>
                  </a:cubicBezTo>
                  <a:cubicBezTo>
                    <a:pt x="56148" y="39838"/>
                    <a:pt x="56181" y="39905"/>
                    <a:pt x="56281" y="39905"/>
                  </a:cubicBezTo>
                  <a:lnTo>
                    <a:pt x="56315" y="39905"/>
                  </a:lnTo>
                  <a:lnTo>
                    <a:pt x="62241" y="37941"/>
                  </a:lnTo>
                  <a:lnTo>
                    <a:pt x="62241" y="37941"/>
                  </a:lnTo>
                  <a:lnTo>
                    <a:pt x="62230" y="37933"/>
                  </a:lnTo>
                  <a:lnTo>
                    <a:pt x="63801" y="35928"/>
                  </a:lnTo>
                  <a:lnTo>
                    <a:pt x="65673" y="36864"/>
                  </a:lnTo>
                  <a:lnTo>
                    <a:pt x="63610" y="38927"/>
                  </a:lnTo>
                  <a:lnTo>
                    <a:pt x="63610" y="38927"/>
                  </a:lnTo>
                  <a:lnTo>
                    <a:pt x="63667" y="38969"/>
                  </a:lnTo>
                  <a:lnTo>
                    <a:pt x="60426" y="42345"/>
                  </a:lnTo>
                  <a:lnTo>
                    <a:pt x="57685" y="44517"/>
                  </a:lnTo>
                  <a:cubicBezTo>
                    <a:pt x="57618" y="44617"/>
                    <a:pt x="57618" y="44684"/>
                    <a:pt x="57652" y="44785"/>
                  </a:cubicBezTo>
                  <a:cubicBezTo>
                    <a:pt x="57685" y="44818"/>
                    <a:pt x="57752" y="44851"/>
                    <a:pt x="57785" y="44851"/>
                  </a:cubicBezTo>
                  <a:cubicBezTo>
                    <a:pt x="57819" y="44851"/>
                    <a:pt x="57852" y="44851"/>
                    <a:pt x="57919" y="44818"/>
                  </a:cubicBezTo>
                  <a:lnTo>
                    <a:pt x="60125" y="43013"/>
                  </a:lnTo>
                  <a:lnTo>
                    <a:pt x="70686" y="46690"/>
                  </a:lnTo>
                  <a:lnTo>
                    <a:pt x="70753" y="46690"/>
                  </a:lnTo>
                  <a:cubicBezTo>
                    <a:pt x="70820" y="46690"/>
                    <a:pt x="70853" y="46656"/>
                    <a:pt x="70920" y="46589"/>
                  </a:cubicBezTo>
                  <a:cubicBezTo>
                    <a:pt x="70920" y="46489"/>
                    <a:pt x="70853" y="46422"/>
                    <a:pt x="70786" y="46355"/>
                  </a:cubicBezTo>
                  <a:lnTo>
                    <a:pt x="60426" y="42779"/>
                  </a:lnTo>
                  <a:lnTo>
                    <a:pt x="60593" y="42646"/>
                  </a:lnTo>
                  <a:lnTo>
                    <a:pt x="63868" y="39237"/>
                  </a:lnTo>
                  <a:lnTo>
                    <a:pt x="71287" y="43080"/>
                  </a:lnTo>
                  <a:lnTo>
                    <a:pt x="71354" y="43080"/>
                  </a:lnTo>
                  <a:cubicBezTo>
                    <a:pt x="71455" y="43080"/>
                    <a:pt x="71488" y="43013"/>
                    <a:pt x="71521" y="42980"/>
                  </a:cubicBezTo>
                  <a:cubicBezTo>
                    <a:pt x="71555" y="42913"/>
                    <a:pt x="71521" y="42813"/>
                    <a:pt x="71455" y="42779"/>
                  </a:cubicBezTo>
                  <a:lnTo>
                    <a:pt x="64135" y="38969"/>
                  </a:lnTo>
                  <a:lnTo>
                    <a:pt x="66207" y="36797"/>
                  </a:lnTo>
                  <a:lnTo>
                    <a:pt x="78306" y="42646"/>
                  </a:lnTo>
                  <a:lnTo>
                    <a:pt x="87831" y="48595"/>
                  </a:lnTo>
                  <a:lnTo>
                    <a:pt x="86761" y="49798"/>
                  </a:lnTo>
                  <a:lnTo>
                    <a:pt x="86160" y="50500"/>
                  </a:lnTo>
                  <a:lnTo>
                    <a:pt x="83887" y="53040"/>
                  </a:lnTo>
                  <a:lnTo>
                    <a:pt x="77236" y="50667"/>
                  </a:lnTo>
                  <a:lnTo>
                    <a:pt x="77537" y="49530"/>
                  </a:lnTo>
                  <a:cubicBezTo>
                    <a:pt x="77537" y="49464"/>
                    <a:pt x="77504" y="49363"/>
                    <a:pt x="77404" y="49330"/>
                  </a:cubicBezTo>
                  <a:cubicBezTo>
                    <a:pt x="77392" y="49324"/>
                    <a:pt x="77379" y="49321"/>
                    <a:pt x="77365" y="49321"/>
                  </a:cubicBezTo>
                  <a:cubicBezTo>
                    <a:pt x="77303" y="49321"/>
                    <a:pt x="77231" y="49381"/>
                    <a:pt x="77203" y="49464"/>
                  </a:cubicBezTo>
                  <a:lnTo>
                    <a:pt x="76902" y="50533"/>
                  </a:lnTo>
                  <a:lnTo>
                    <a:pt x="75565" y="50099"/>
                  </a:lnTo>
                  <a:lnTo>
                    <a:pt x="76501" y="47826"/>
                  </a:lnTo>
                  <a:cubicBezTo>
                    <a:pt x="76535" y="47759"/>
                    <a:pt x="76501" y="47659"/>
                    <a:pt x="76401" y="47625"/>
                  </a:cubicBezTo>
                  <a:cubicBezTo>
                    <a:pt x="76383" y="47616"/>
                    <a:pt x="76363" y="47612"/>
                    <a:pt x="76342" y="47612"/>
                  </a:cubicBezTo>
                  <a:cubicBezTo>
                    <a:pt x="76285" y="47612"/>
                    <a:pt x="76225" y="47643"/>
                    <a:pt x="76200" y="47692"/>
                  </a:cubicBezTo>
                  <a:lnTo>
                    <a:pt x="75298" y="49965"/>
                  </a:lnTo>
                  <a:lnTo>
                    <a:pt x="67678" y="47258"/>
                  </a:lnTo>
                  <a:lnTo>
                    <a:pt x="67544" y="47258"/>
                  </a:lnTo>
                  <a:lnTo>
                    <a:pt x="59122" y="50032"/>
                  </a:lnTo>
                  <a:cubicBezTo>
                    <a:pt x="58989" y="50099"/>
                    <a:pt x="58955" y="50165"/>
                    <a:pt x="58989" y="50266"/>
                  </a:cubicBezTo>
                  <a:cubicBezTo>
                    <a:pt x="59013" y="50338"/>
                    <a:pt x="59071" y="50393"/>
                    <a:pt x="59127" y="50393"/>
                  </a:cubicBezTo>
                  <a:cubicBezTo>
                    <a:pt x="59149" y="50393"/>
                    <a:pt x="59170" y="50385"/>
                    <a:pt x="59189" y="50366"/>
                  </a:cubicBezTo>
                  <a:lnTo>
                    <a:pt x="67611" y="47625"/>
                  </a:lnTo>
                  <a:lnTo>
                    <a:pt x="75298" y="50366"/>
                  </a:lnTo>
                  <a:lnTo>
                    <a:pt x="76802" y="50934"/>
                  </a:lnTo>
                  <a:lnTo>
                    <a:pt x="76200" y="53207"/>
                  </a:lnTo>
                  <a:lnTo>
                    <a:pt x="70118" y="51669"/>
                  </a:lnTo>
                  <a:cubicBezTo>
                    <a:pt x="70017" y="51669"/>
                    <a:pt x="69951" y="51703"/>
                    <a:pt x="69884" y="51803"/>
                  </a:cubicBezTo>
                  <a:cubicBezTo>
                    <a:pt x="69884" y="51870"/>
                    <a:pt x="69951" y="51970"/>
                    <a:pt x="70017" y="52004"/>
                  </a:cubicBezTo>
                  <a:lnTo>
                    <a:pt x="76134" y="53541"/>
                  </a:lnTo>
                  <a:lnTo>
                    <a:pt x="75198" y="57150"/>
                  </a:lnTo>
                  <a:lnTo>
                    <a:pt x="70151" y="55479"/>
                  </a:lnTo>
                  <a:cubicBezTo>
                    <a:pt x="70084" y="55479"/>
                    <a:pt x="69984" y="55513"/>
                    <a:pt x="69951" y="55613"/>
                  </a:cubicBezTo>
                  <a:cubicBezTo>
                    <a:pt x="69951" y="55680"/>
                    <a:pt x="69984" y="55780"/>
                    <a:pt x="70084" y="55814"/>
                  </a:cubicBezTo>
                  <a:lnTo>
                    <a:pt x="75198" y="57518"/>
                  </a:lnTo>
                  <a:cubicBezTo>
                    <a:pt x="75198" y="57551"/>
                    <a:pt x="75231" y="57618"/>
                    <a:pt x="75298" y="57618"/>
                  </a:cubicBezTo>
                  <a:lnTo>
                    <a:pt x="75365" y="57618"/>
                  </a:lnTo>
                  <a:lnTo>
                    <a:pt x="78941" y="58788"/>
                  </a:lnTo>
                  <a:lnTo>
                    <a:pt x="74329" y="64002"/>
                  </a:lnTo>
                  <a:lnTo>
                    <a:pt x="71488" y="68480"/>
                  </a:lnTo>
                  <a:cubicBezTo>
                    <a:pt x="71455" y="68547"/>
                    <a:pt x="71455" y="68681"/>
                    <a:pt x="71521" y="68714"/>
                  </a:cubicBezTo>
                  <a:cubicBezTo>
                    <a:pt x="71521" y="68781"/>
                    <a:pt x="71588" y="68781"/>
                    <a:pt x="71622" y="68781"/>
                  </a:cubicBezTo>
                  <a:cubicBezTo>
                    <a:pt x="71655" y="68781"/>
                    <a:pt x="71689" y="68714"/>
                    <a:pt x="71755" y="68681"/>
                  </a:cubicBezTo>
                  <a:lnTo>
                    <a:pt x="74529" y="64269"/>
                  </a:lnTo>
                  <a:lnTo>
                    <a:pt x="79141" y="59089"/>
                  </a:lnTo>
                  <a:lnTo>
                    <a:pt x="79275" y="59122"/>
                  </a:lnTo>
                  <a:lnTo>
                    <a:pt x="82651" y="60125"/>
                  </a:lnTo>
                  <a:lnTo>
                    <a:pt x="81481" y="63266"/>
                  </a:lnTo>
                  <a:lnTo>
                    <a:pt x="81481" y="63300"/>
                  </a:lnTo>
                  <a:lnTo>
                    <a:pt x="81046" y="67143"/>
                  </a:lnTo>
                  <a:lnTo>
                    <a:pt x="79609" y="67143"/>
                  </a:lnTo>
                  <a:cubicBezTo>
                    <a:pt x="79509" y="67143"/>
                    <a:pt x="79442" y="67210"/>
                    <a:pt x="79442" y="67310"/>
                  </a:cubicBezTo>
                  <a:lnTo>
                    <a:pt x="79442" y="68948"/>
                  </a:lnTo>
                  <a:lnTo>
                    <a:pt x="71922" y="68948"/>
                  </a:lnTo>
                  <a:cubicBezTo>
                    <a:pt x="70987" y="68948"/>
                    <a:pt x="70586" y="69149"/>
                    <a:pt x="70419" y="69316"/>
                  </a:cubicBezTo>
                  <a:cubicBezTo>
                    <a:pt x="70067" y="69140"/>
                    <a:pt x="69750" y="69056"/>
                    <a:pt x="69454" y="69056"/>
                  </a:cubicBezTo>
                  <a:cubicBezTo>
                    <a:pt x="69243" y="69056"/>
                    <a:pt x="69042" y="69098"/>
                    <a:pt x="68848" y="69182"/>
                  </a:cubicBezTo>
                  <a:cubicBezTo>
                    <a:pt x="68346" y="69382"/>
                    <a:pt x="68079" y="69850"/>
                    <a:pt x="67945" y="70151"/>
                  </a:cubicBezTo>
                  <a:cubicBezTo>
                    <a:pt x="67750" y="70018"/>
                    <a:pt x="67502" y="69969"/>
                    <a:pt x="67246" y="69969"/>
                  </a:cubicBezTo>
                  <a:cubicBezTo>
                    <a:pt x="66669" y="69969"/>
                    <a:pt x="66056" y="70215"/>
                    <a:pt x="65940" y="70285"/>
                  </a:cubicBezTo>
                  <a:cubicBezTo>
                    <a:pt x="65840" y="70318"/>
                    <a:pt x="65806" y="70385"/>
                    <a:pt x="65840" y="70485"/>
                  </a:cubicBezTo>
                  <a:cubicBezTo>
                    <a:pt x="65907" y="70519"/>
                    <a:pt x="65940" y="70552"/>
                    <a:pt x="66007" y="70552"/>
                  </a:cubicBezTo>
                  <a:lnTo>
                    <a:pt x="66107" y="70552"/>
                  </a:lnTo>
                  <a:cubicBezTo>
                    <a:pt x="66342" y="70446"/>
                    <a:pt x="66874" y="70271"/>
                    <a:pt x="67317" y="70271"/>
                  </a:cubicBezTo>
                  <a:cubicBezTo>
                    <a:pt x="67568" y="70271"/>
                    <a:pt x="67791" y="70328"/>
                    <a:pt x="67912" y="70485"/>
                  </a:cubicBezTo>
                  <a:lnTo>
                    <a:pt x="69015" y="73995"/>
                  </a:lnTo>
                  <a:lnTo>
                    <a:pt x="67444" y="74529"/>
                  </a:lnTo>
                  <a:cubicBezTo>
                    <a:pt x="67310" y="74563"/>
                    <a:pt x="67277" y="74663"/>
                    <a:pt x="67310" y="74730"/>
                  </a:cubicBezTo>
                  <a:cubicBezTo>
                    <a:pt x="67344" y="74830"/>
                    <a:pt x="67411" y="74864"/>
                    <a:pt x="67477" y="74864"/>
                  </a:cubicBezTo>
                  <a:lnTo>
                    <a:pt x="67511" y="74864"/>
                  </a:lnTo>
                  <a:lnTo>
                    <a:pt x="69282" y="74295"/>
                  </a:lnTo>
                  <a:lnTo>
                    <a:pt x="73025" y="73025"/>
                  </a:lnTo>
                  <a:cubicBezTo>
                    <a:pt x="73159" y="72992"/>
                    <a:pt x="73192" y="72892"/>
                    <a:pt x="73159" y="72825"/>
                  </a:cubicBezTo>
                  <a:cubicBezTo>
                    <a:pt x="73134" y="72723"/>
                    <a:pt x="73069" y="72679"/>
                    <a:pt x="73010" y="72679"/>
                  </a:cubicBezTo>
                  <a:cubicBezTo>
                    <a:pt x="72992" y="72679"/>
                    <a:pt x="72974" y="72683"/>
                    <a:pt x="72959" y="72691"/>
                  </a:cubicBezTo>
                  <a:lnTo>
                    <a:pt x="71689" y="73126"/>
                  </a:lnTo>
                  <a:lnTo>
                    <a:pt x="70652" y="69516"/>
                  </a:lnTo>
                  <a:cubicBezTo>
                    <a:pt x="70786" y="69449"/>
                    <a:pt x="71120" y="69215"/>
                    <a:pt x="71922" y="69215"/>
                  </a:cubicBezTo>
                  <a:lnTo>
                    <a:pt x="80812" y="69215"/>
                  </a:lnTo>
                  <a:lnTo>
                    <a:pt x="80278" y="74128"/>
                  </a:lnTo>
                  <a:cubicBezTo>
                    <a:pt x="80278" y="74195"/>
                    <a:pt x="80345" y="74295"/>
                    <a:pt x="80445" y="74295"/>
                  </a:cubicBezTo>
                  <a:cubicBezTo>
                    <a:pt x="80512" y="74295"/>
                    <a:pt x="80612" y="74195"/>
                    <a:pt x="80612" y="74128"/>
                  </a:cubicBezTo>
                  <a:lnTo>
                    <a:pt x="81782" y="63266"/>
                  </a:lnTo>
                  <a:lnTo>
                    <a:pt x="82951" y="60125"/>
                  </a:lnTo>
                  <a:lnTo>
                    <a:pt x="90003" y="62164"/>
                  </a:lnTo>
                  <a:lnTo>
                    <a:pt x="90037" y="62164"/>
                  </a:lnTo>
                  <a:cubicBezTo>
                    <a:pt x="90137" y="62164"/>
                    <a:pt x="90170" y="62130"/>
                    <a:pt x="90204" y="62030"/>
                  </a:cubicBezTo>
                  <a:lnTo>
                    <a:pt x="91140" y="59657"/>
                  </a:lnTo>
                  <a:lnTo>
                    <a:pt x="101667" y="62966"/>
                  </a:lnTo>
                  <a:lnTo>
                    <a:pt x="98225" y="73727"/>
                  </a:lnTo>
                  <a:cubicBezTo>
                    <a:pt x="98225" y="73827"/>
                    <a:pt x="98258" y="73894"/>
                    <a:pt x="98359" y="73961"/>
                  </a:cubicBezTo>
                  <a:lnTo>
                    <a:pt x="98392" y="73961"/>
                  </a:lnTo>
                  <a:cubicBezTo>
                    <a:pt x="98492" y="73961"/>
                    <a:pt x="98526" y="73894"/>
                    <a:pt x="98559" y="73827"/>
                  </a:cubicBezTo>
                  <a:lnTo>
                    <a:pt x="99161" y="71889"/>
                  </a:lnTo>
                  <a:lnTo>
                    <a:pt x="104842" y="73293"/>
                  </a:lnTo>
                  <a:lnTo>
                    <a:pt x="104207" y="76067"/>
                  </a:lnTo>
                  <a:lnTo>
                    <a:pt x="100832" y="76067"/>
                  </a:lnTo>
                  <a:cubicBezTo>
                    <a:pt x="100731" y="76067"/>
                    <a:pt x="100665" y="76167"/>
                    <a:pt x="100665" y="76234"/>
                  </a:cubicBezTo>
                  <a:cubicBezTo>
                    <a:pt x="100665" y="76334"/>
                    <a:pt x="100731" y="76401"/>
                    <a:pt x="100832" y="76401"/>
                  </a:cubicBezTo>
                  <a:lnTo>
                    <a:pt x="112028" y="76401"/>
                  </a:lnTo>
                  <a:lnTo>
                    <a:pt x="108886" y="83586"/>
                  </a:lnTo>
                  <a:cubicBezTo>
                    <a:pt x="108853" y="83687"/>
                    <a:pt x="108886" y="83754"/>
                    <a:pt x="108953" y="83787"/>
                  </a:cubicBezTo>
                  <a:lnTo>
                    <a:pt x="109053" y="83787"/>
                  </a:lnTo>
                  <a:cubicBezTo>
                    <a:pt x="109120" y="83787"/>
                    <a:pt x="109187" y="83787"/>
                    <a:pt x="109220" y="83720"/>
                  </a:cubicBezTo>
                  <a:lnTo>
                    <a:pt x="112429" y="76401"/>
                  </a:lnTo>
                  <a:lnTo>
                    <a:pt x="119481" y="76401"/>
                  </a:lnTo>
                  <a:lnTo>
                    <a:pt x="116807" y="80579"/>
                  </a:lnTo>
                  <a:cubicBezTo>
                    <a:pt x="116774" y="80679"/>
                    <a:pt x="116774" y="80779"/>
                    <a:pt x="116874" y="80846"/>
                  </a:cubicBezTo>
                  <a:cubicBezTo>
                    <a:pt x="116874" y="80879"/>
                    <a:pt x="116907" y="80879"/>
                    <a:pt x="116941" y="80879"/>
                  </a:cubicBezTo>
                  <a:cubicBezTo>
                    <a:pt x="116974" y="80879"/>
                    <a:pt x="117041" y="80846"/>
                    <a:pt x="117074" y="80812"/>
                  </a:cubicBezTo>
                  <a:lnTo>
                    <a:pt x="119815" y="76468"/>
                  </a:lnTo>
                  <a:lnTo>
                    <a:pt x="128237" y="76468"/>
                  </a:lnTo>
                  <a:lnTo>
                    <a:pt x="127000" y="80010"/>
                  </a:lnTo>
                  <a:lnTo>
                    <a:pt x="124460" y="79743"/>
                  </a:lnTo>
                  <a:lnTo>
                    <a:pt x="124594" y="77838"/>
                  </a:lnTo>
                  <a:cubicBezTo>
                    <a:pt x="124594" y="77738"/>
                    <a:pt x="124494" y="77671"/>
                    <a:pt x="124427" y="77671"/>
                  </a:cubicBezTo>
                  <a:cubicBezTo>
                    <a:pt x="124327" y="77671"/>
                    <a:pt x="124260" y="77738"/>
                    <a:pt x="124260" y="77838"/>
                  </a:cubicBezTo>
                  <a:lnTo>
                    <a:pt x="124126" y="79710"/>
                  </a:lnTo>
                  <a:lnTo>
                    <a:pt x="120149" y="79309"/>
                  </a:lnTo>
                  <a:cubicBezTo>
                    <a:pt x="120116" y="79309"/>
                    <a:pt x="120082" y="79309"/>
                    <a:pt x="120049" y="79342"/>
                  </a:cubicBezTo>
                  <a:cubicBezTo>
                    <a:pt x="120049" y="79375"/>
                    <a:pt x="119982" y="79409"/>
                    <a:pt x="119982" y="79476"/>
                  </a:cubicBezTo>
                  <a:lnTo>
                    <a:pt x="119247" y="89535"/>
                  </a:lnTo>
                  <a:lnTo>
                    <a:pt x="119581" y="89502"/>
                  </a:lnTo>
                  <a:lnTo>
                    <a:pt x="120316" y="79643"/>
                  </a:lnTo>
                  <a:lnTo>
                    <a:pt x="124160" y="80010"/>
                  </a:lnTo>
                  <a:lnTo>
                    <a:pt x="123558" y="89001"/>
                  </a:lnTo>
                  <a:lnTo>
                    <a:pt x="123892" y="88934"/>
                  </a:lnTo>
                  <a:lnTo>
                    <a:pt x="124494" y="80044"/>
                  </a:lnTo>
                  <a:lnTo>
                    <a:pt x="133651" y="80946"/>
                  </a:lnTo>
                  <a:lnTo>
                    <a:pt x="133484" y="87797"/>
                  </a:lnTo>
                  <a:lnTo>
                    <a:pt x="133484" y="87797"/>
                  </a:lnTo>
                  <a:lnTo>
                    <a:pt x="133818" y="87764"/>
                  </a:lnTo>
                  <a:lnTo>
                    <a:pt x="133985" y="81013"/>
                  </a:lnTo>
                  <a:lnTo>
                    <a:pt x="141539" y="82717"/>
                  </a:lnTo>
                  <a:lnTo>
                    <a:pt x="141539" y="82383"/>
                  </a:lnTo>
                  <a:lnTo>
                    <a:pt x="134019" y="80712"/>
                  </a:lnTo>
                  <a:lnTo>
                    <a:pt x="135824" y="76434"/>
                  </a:lnTo>
                  <a:lnTo>
                    <a:pt x="141505" y="78105"/>
                  </a:lnTo>
                  <a:lnTo>
                    <a:pt x="141505" y="77771"/>
                  </a:lnTo>
                  <a:lnTo>
                    <a:pt x="135957" y="76167"/>
                  </a:lnTo>
                  <a:lnTo>
                    <a:pt x="136124" y="75732"/>
                  </a:lnTo>
                  <a:lnTo>
                    <a:pt x="137261" y="73059"/>
                  </a:lnTo>
                  <a:lnTo>
                    <a:pt x="137929" y="71254"/>
                  </a:lnTo>
                  <a:lnTo>
                    <a:pt x="141472" y="72223"/>
                  </a:lnTo>
                  <a:lnTo>
                    <a:pt x="141472" y="71889"/>
                  </a:lnTo>
                  <a:lnTo>
                    <a:pt x="138029" y="70987"/>
                  </a:lnTo>
                  <a:lnTo>
                    <a:pt x="138163" y="70686"/>
                  </a:lnTo>
                  <a:lnTo>
                    <a:pt x="138163" y="70652"/>
                  </a:lnTo>
                  <a:lnTo>
                    <a:pt x="138999" y="60325"/>
                  </a:lnTo>
                  <a:lnTo>
                    <a:pt x="139409" y="58188"/>
                  </a:lnTo>
                  <a:lnTo>
                    <a:pt x="139409" y="58188"/>
                  </a:lnTo>
                  <a:cubicBezTo>
                    <a:pt x="139434" y="58221"/>
                    <a:pt x="139467" y="58254"/>
                    <a:pt x="139500" y="58287"/>
                  </a:cubicBezTo>
                  <a:lnTo>
                    <a:pt x="141305" y="58621"/>
                  </a:lnTo>
                  <a:lnTo>
                    <a:pt x="141305" y="58287"/>
                  </a:lnTo>
                  <a:lnTo>
                    <a:pt x="139533" y="57952"/>
                  </a:lnTo>
                  <a:cubicBezTo>
                    <a:pt x="139521" y="57947"/>
                    <a:pt x="139509" y="57944"/>
                    <a:pt x="139495" y="57944"/>
                  </a:cubicBezTo>
                  <a:cubicBezTo>
                    <a:pt x="139482" y="57944"/>
                    <a:pt x="139468" y="57947"/>
                    <a:pt x="139455" y="57952"/>
                  </a:cubicBezTo>
                  <a:lnTo>
                    <a:pt x="139455" y="57952"/>
                  </a:lnTo>
                  <a:lnTo>
                    <a:pt x="139409" y="58188"/>
                  </a:lnTo>
                  <a:lnTo>
                    <a:pt x="139409" y="58188"/>
                  </a:lnTo>
                  <a:cubicBezTo>
                    <a:pt x="139384" y="58154"/>
                    <a:pt x="139366" y="58120"/>
                    <a:pt x="139366" y="58086"/>
                  </a:cubicBezTo>
                  <a:cubicBezTo>
                    <a:pt x="139366" y="58022"/>
                    <a:pt x="139408" y="57971"/>
                    <a:pt x="139455" y="57952"/>
                  </a:cubicBezTo>
                  <a:lnTo>
                    <a:pt x="139455" y="57952"/>
                  </a:lnTo>
                  <a:lnTo>
                    <a:pt x="139834" y="55981"/>
                  </a:lnTo>
                  <a:lnTo>
                    <a:pt x="140870" y="53240"/>
                  </a:lnTo>
                  <a:lnTo>
                    <a:pt x="140703" y="50332"/>
                  </a:lnTo>
                  <a:lnTo>
                    <a:pt x="140703" y="50332"/>
                  </a:lnTo>
                  <a:lnTo>
                    <a:pt x="141438" y="50667"/>
                  </a:lnTo>
                  <a:lnTo>
                    <a:pt x="141438" y="50299"/>
                  </a:lnTo>
                  <a:lnTo>
                    <a:pt x="140670" y="49965"/>
                  </a:lnTo>
                  <a:lnTo>
                    <a:pt x="140035" y="39136"/>
                  </a:lnTo>
                  <a:lnTo>
                    <a:pt x="139801" y="34725"/>
                  </a:lnTo>
                  <a:cubicBezTo>
                    <a:pt x="139801" y="34625"/>
                    <a:pt x="139700" y="34558"/>
                    <a:pt x="139634" y="34558"/>
                  </a:cubicBezTo>
                  <a:cubicBezTo>
                    <a:pt x="139533" y="34558"/>
                    <a:pt x="139466" y="34625"/>
                    <a:pt x="139466" y="34725"/>
                  </a:cubicBezTo>
                  <a:lnTo>
                    <a:pt x="139700" y="39136"/>
                  </a:lnTo>
                  <a:lnTo>
                    <a:pt x="139834" y="41743"/>
                  </a:lnTo>
                  <a:lnTo>
                    <a:pt x="139769" y="41743"/>
                  </a:lnTo>
                  <a:lnTo>
                    <a:pt x="140168" y="49430"/>
                  </a:lnTo>
                  <a:lnTo>
                    <a:pt x="140168" y="49430"/>
                  </a:lnTo>
                  <a:lnTo>
                    <a:pt x="129072" y="44450"/>
                  </a:lnTo>
                  <a:lnTo>
                    <a:pt x="128337" y="43982"/>
                  </a:lnTo>
                  <a:lnTo>
                    <a:pt x="128601" y="41743"/>
                  </a:lnTo>
                  <a:lnTo>
                    <a:pt x="128571" y="41743"/>
                  </a:lnTo>
                  <a:cubicBezTo>
                    <a:pt x="128471" y="41743"/>
                    <a:pt x="128404" y="41810"/>
                    <a:pt x="128404" y="41910"/>
                  </a:cubicBezTo>
                  <a:lnTo>
                    <a:pt x="128137" y="44150"/>
                  </a:lnTo>
                  <a:lnTo>
                    <a:pt x="125062" y="42144"/>
                  </a:lnTo>
                  <a:lnTo>
                    <a:pt x="126466" y="40406"/>
                  </a:lnTo>
                  <a:lnTo>
                    <a:pt x="128504" y="40640"/>
                  </a:lnTo>
                  <a:cubicBezTo>
                    <a:pt x="128522" y="40646"/>
                    <a:pt x="128539" y="40649"/>
                    <a:pt x="128554" y="40649"/>
                  </a:cubicBezTo>
                  <a:cubicBezTo>
                    <a:pt x="128626" y="40649"/>
                    <a:pt x="128671" y="40589"/>
                    <a:pt x="128671" y="40507"/>
                  </a:cubicBezTo>
                  <a:lnTo>
                    <a:pt x="129173" y="36931"/>
                  </a:lnTo>
                  <a:cubicBezTo>
                    <a:pt x="129240" y="36797"/>
                    <a:pt x="129139" y="36730"/>
                    <a:pt x="129072" y="36730"/>
                  </a:cubicBezTo>
                  <a:cubicBezTo>
                    <a:pt x="129041" y="36715"/>
                    <a:pt x="129012" y="36708"/>
                    <a:pt x="128986" y="36708"/>
                  </a:cubicBezTo>
                  <a:cubicBezTo>
                    <a:pt x="128898" y="36708"/>
                    <a:pt x="128839" y="36779"/>
                    <a:pt x="128839" y="36830"/>
                  </a:cubicBezTo>
                  <a:lnTo>
                    <a:pt x="128337" y="40273"/>
                  </a:lnTo>
                  <a:lnTo>
                    <a:pt x="126399" y="40072"/>
                  </a:lnTo>
                  <a:cubicBezTo>
                    <a:pt x="126368" y="40051"/>
                    <a:pt x="126343" y="40044"/>
                    <a:pt x="126323" y="40044"/>
                  </a:cubicBezTo>
                  <a:cubicBezTo>
                    <a:pt x="126278" y="40044"/>
                    <a:pt x="126255" y="40083"/>
                    <a:pt x="126232" y="40106"/>
                  </a:cubicBezTo>
                  <a:lnTo>
                    <a:pt x="124728" y="41977"/>
                  </a:lnTo>
                  <a:lnTo>
                    <a:pt x="120249" y="39103"/>
                  </a:lnTo>
                  <a:lnTo>
                    <a:pt x="118378" y="34157"/>
                  </a:lnTo>
                  <a:lnTo>
                    <a:pt x="120550" y="33555"/>
                  </a:lnTo>
                  <a:lnTo>
                    <a:pt x="123658" y="38267"/>
                  </a:lnTo>
                  <a:cubicBezTo>
                    <a:pt x="123658" y="38301"/>
                    <a:pt x="123759" y="38334"/>
                    <a:pt x="123792" y="38334"/>
                  </a:cubicBezTo>
                  <a:cubicBezTo>
                    <a:pt x="123825" y="38334"/>
                    <a:pt x="123825" y="38301"/>
                    <a:pt x="123892" y="38301"/>
                  </a:cubicBezTo>
                  <a:cubicBezTo>
                    <a:pt x="123959" y="38234"/>
                    <a:pt x="123959" y="38134"/>
                    <a:pt x="123926" y="38067"/>
                  </a:cubicBezTo>
                  <a:lnTo>
                    <a:pt x="120817" y="33421"/>
                  </a:lnTo>
                  <a:lnTo>
                    <a:pt x="125296" y="32085"/>
                  </a:lnTo>
                  <a:lnTo>
                    <a:pt x="130977" y="36463"/>
                  </a:lnTo>
                  <a:cubicBezTo>
                    <a:pt x="131019" y="36477"/>
                    <a:pt x="131061" y="36485"/>
                    <a:pt x="131100" y="36485"/>
                  </a:cubicBezTo>
                  <a:cubicBezTo>
                    <a:pt x="131155" y="36485"/>
                    <a:pt x="131206" y="36468"/>
                    <a:pt x="131245" y="36429"/>
                  </a:cubicBezTo>
                  <a:cubicBezTo>
                    <a:pt x="131278" y="36362"/>
                    <a:pt x="131278" y="36229"/>
                    <a:pt x="131178" y="36195"/>
                  </a:cubicBezTo>
                  <a:lnTo>
                    <a:pt x="129808" y="35126"/>
                  </a:lnTo>
                  <a:lnTo>
                    <a:pt x="130777" y="27205"/>
                  </a:lnTo>
                  <a:lnTo>
                    <a:pt x="136459" y="29377"/>
                  </a:lnTo>
                  <a:lnTo>
                    <a:pt x="134152" y="35560"/>
                  </a:lnTo>
                  <a:cubicBezTo>
                    <a:pt x="134119" y="35627"/>
                    <a:pt x="134152" y="35727"/>
                    <a:pt x="134253" y="35761"/>
                  </a:cubicBezTo>
                  <a:lnTo>
                    <a:pt x="134286" y="35761"/>
                  </a:lnTo>
                  <a:cubicBezTo>
                    <a:pt x="134353" y="35761"/>
                    <a:pt x="134420" y="35727"/>
                    <a:pt x="134453" y="35627"/>
                  </a:cubicBezTo>
                  <a:lnTo>
                    <a:pt x="135456" y="32954"/>
                  </a:lnTo>
                  <a:lnTo>
                    <a:pt x="135489" y="32954"/>
                  </a:lnTo>
                  <a:lnTo>
                    <a:pt x="139333" y="32720"/>
                  </a:lnTo>
                  <a:cubicBezTo>
                    <a:pt x="139433" y="32720"/>
                    <a:pt x="139500" y="32619"/>
                    <a:pt x="139500" y="32552"/>
                  </a:cubicBezTo>
                  <a:cubicBezTo>
                    <a:pt x="139500" y="32452"/>
                    <a:pt x="139433" y="32385"/>
                    <a:pt x="139333" y="32385"/>
                  </a:cubicBezTo>
                  <a:lnTo>
                    <a:pt x="135623" y="32619"/>
                  </a:lnTo>
                  <a:lnTo>
                    <a:pt x="136325" y="30748"/>
                  </a:lnTo>
                  <a:lnTo>
                    <a:pt x="139333" y="31750"/>
                  </a:lnTo>
                  <a:lnTo>
                    <a:pt x="139366" y="31750"/>
                  </a:lnTo>
                  <a:cubicBezTo>
                    <a:pt x="139466" y="31750"/>
                    <a:pt x="139500" y="31717"/>
                    <a:pt x="139533" y="31617"/>
                  </a:cubicBezTo>
                  <a:cubicBezTo>
                    <a:pt x="139533" y="31550"/>
                    <a:pt x="139500" y="31450"/>
                    <a:pt x="139433" y="31416"/>
                  </a:cubicBezTo>
                  <a:lnTo>
                    <a:pt x="136459" y="30414"/>
                  </a:lnTo>
                  <a:lnTo>
                    <a:pt x="136826" y="29444"/>
                  </a:lnTo>
                  <a:lnTo>
                    <a:pt x="139333" y="30414"/>
                  </a:lnTo>
                  <a:lnTo>
                    <a:pt x="139366" y="30414"/>
                  </a:lnTo>
                  <a:cubicBezTo>
                    <a:pt x="139466" y="30414"/>
                    <a:pt x="139500" y="30380"/>
                    <a:pt x="139533" y="30280"/>
                  </a:cubicBezTo>
                  <a:cubicBezTo>
                    <a:pt x="139600" y="30213"/>
                    <a:pt x="139533" y="30113"/>
                    <a:pt x="139466" y="30079"/>
                  </a:cubicBezTo>
                  <a:lnTo>
                    <a:pt x="130911" y="26771"/>
                  </a:lnTo>
                  <a:lnTo>
                    <a:pt x="131813" y="19284"/>
                  </a:lnTo>
                  <a:lnTo>
                    <a:pt x="139333" y="24197"/>
                  </a:lnTo>
                  <a:cubicBezTo>
                    <a:pt x="139333" y="24225"/>
                    <a:pt x="139356" y="24230"/>
                    <a:pt x="139404" y="24231"/>
                  </a:cubicBezTo>
                  <a:lnTo>
                    <a:pt x="139404" y="24231"/>
                  </a:lnTo>
                  <a:lnTo>
                    <a:pt x="139571" y="23964"/>
                  </a:lnTo>
                  <a:lnTo>
                    <a:pt x="139571" y="23964"/>
                  </a:lnTo>
                  <a:cubicBezTo>
                    <a:pt x="139591" y="24017"/>
                    <a:pt x="139576" y="24088"/>
                    <a:pt x="139533" y="24130"/>
                  </a:cubicBezTo>
                  <a:cubicBezTo>
                    <a:pt x="139500" y="24197"/>
                    <a:pt x="139466" y="24231"/>
                    <a:pt x="139433" y="24231"/>
                  </a:cubicBezTo>
                  <a:cubicBezTo>
                    <a:pt x="139422" y="24231"/>
                    <a:pt x="139413" y="24231"/>
                    <a:pt x="139404" y="24231"/>
                  </a:cubicBezTo>
                  <a:lnTo>
                    <a:pt x="139404" y="24231"/>
                  </a:lnTo>
                  <a:lnTo>
                    <a:pt x="139132" y="24665"/>
                  </a:lnTo>
                  <a:cubicBezTo>
                    <a:pt x="139099" y="24699"/>
                    <a:pt x="139099" y="24832"/>
                    <a:pt x="139166" y="24866"/>
                  </a:cubicBezTo>
                  <a:cubicBezTo>
                    <a:pt x="139199" y="24866"/>
                    <a:pt x="139199" y="24899"/>
                    <a:pt x="139266" y="24899"/>
                  </a:cubicBezTo>
                  <a:cubicBezTo>
                    <a:pt x="139299" y="24899"/>
                    <a:pt x="139366" y="24866"/>
                    <a:pt x="139366" y="24832"/>
                  </a:cubicBezTo>
                  <a:lnTo>
                    <a:pt x="141305" y="21824"/>
                  </a:lnTo>
                  <a:lnTo>
                    <a:pt x="141305" y="21189"/>
                  </a:lnTo>
                  <a:lnTo>
                    <a:pt x="139571" y="23964"/>
                  </a:lnTo>
                  <a:lnTo>
                    <a:pt x="139571" y="23964"/>
                  </a:lnTo>
                  <a:cubicBezTo>
                    <a:pt x="139559" y="23933"/>
                    <a:pt x="139536" y="23908"/>
                    <a:pt x="139500" y="23896"/>
                  </a:cubicBezTo>
                  <a:lnTo>
                    <a:pt x="132114" y="19084"/>
                  </a:lnTo>
                  <a:lnTo>
                    <a:pt x="139433" y="17747"/>
                  </a:lnTo>
                  <a:cubicBezTo>
                    <a:pt x="139500" y="17714"/>
                    <a:pt x="139533" y="17613"/>
                    <a:pt x="139533" y="17546"/>
                  </a:cubicBezTo>
                  <a:cubicBezTo>
                    <a:pt x="139500" y="17446"/>
                    <a:pt x="139433" y="17413"/>
                    <a:pt x="139333" y="17413"/>
                  </a:cubicBezTo>
                  <a:lnTo>
                    <a:pt x="132314" y="18716"/>
                  </a:lnTo>
                  <a:lnTo>
                    <a:pt x="139634" y="13436"/>
                  </a:lnTo>
                  <a:lnTo>
                    <a:pt x="141371" y="12065"/>
                  </a:lnTo>
                  <a:lnTo>
                    <a:pt x="141371" y="11664"/>
                  </a:lnTo>
                  <a:lnTo>
                    <a:pt x="139533" y="13068"/>
                  </a:lnTo>
                  <a:lnTo>
                    <a:pt x="134086" y="7420"/>
                  </a:lnTo>
                  <a:cubicBezTo>
                    <a:pt x="134036" y="7386"/>
                    <a:pt x="133994" y="7370"/>
                    <a:pt x="133952" y="7370"/>
                  </a:cubicBezTo>
                  <a:cubicBezTo>
                    <a:pt x="133910" y="7370"/>
                    <a:pt x="133868" y="7386"/>
                    <a:pt x="133818" y="7420"/>
                  </a:cubicBezTo>
                  <a:cubicBezTo>
                    <a:pt x="133751" y="7520"/>
                    <a:pt x="133751" y="7587"/>
                    <a:pt x="133818" y="7687"/>
                  </a:cubicBezTo>
                  <a:lnTo>
                    <a:pt x="139266" y="13335"/>
                  </a:lnTo>
                  <a:lnTo>
                    <a:pt x="131813" y="18683"/>
                  </a:lnTo>
                  <a:lnTo>
                    <a:pt x="132147" y="15775"/>
                  </a:lnTo>
                  <a:lnTo>
                    <a:pt x="134119" y="3576"/>
                  </a:lnTo>
                  <a:lnTo>
                    <a:pt x="139767" y="669"/>
                  </a:lnTo>
                  <a:lnTo>
                    <a:pt x="140636" y="0"/>
                  </a:lnTo>
                  <a:close/>
                  <a:moveTo>
                    <a:pt x="84556" y="84155"/>
                  </a:moveTo>
                  <a:lnTo>
                    <a:pt x="91708" y="84522"/>
                  </a:lnTo>
                  <a:lnTo>
                    <a:pt x="91841" y="89736"/>
                  </a:lnTo>
                  <a:lnTo>
                    <a:pt x="84756" y="89435"/>
                  </a:lnTo>
                  <a:lnTo>
                    <a:pt x="84556" y="84155"/>
                  </a:lnTo>
                  <a:close/>
                  <a:moveTo>
                    <a:pt x="11247" y="83912"/>
                  </a:moveTo>
                  <a:cubicBezTo>
                    <a:pt x="11205" y="83912"/>
                    <a:pt x="11163" y="83937"/>
                    <a:pt x="11130" y="83987"/>
                  </a:cubicBezTo>
                  <a:cubicBezTo>
                    <a:pt x="11029" y="84054"/>
                    <a:pt x="11029" y="84121"/>
                    <a:pt x="11130" y="84221"/>
                  </a:cubicBezTo>
                  <a:lnTo>
                    <a:pt x="16210" y="89702"/>
                  </a:lnTo>
                  <a:lnTo>
                    <a:pt x="16276" y="89870"/>
                  </a:lnTo>
                  <a:lnTo>
                    <a:pt x="16611" y="89836"/>
                  </a:lnTo>
                  <a:lnTo>
                    <a:pt x="16510" y="89569"/>
                  </a:lnTo>
                  <a:cubicBezTo>
                    <a:pt x="16544" y="89535"/>
                    <a:pt x="16510" y="89535"/>
                    <a:pt x="16510" y="89502"/>
                  </a:cubicBezTo>
                  <a:lnTo>
                    <a:pt x="11364" y="83987"/>
                  </a:lnTo>
                  <a:cubicBezTo>
                    <a:pt x="11330" y="83937"/>
                    <a:pt x="11288" y="83912"/>
                    <a:pt x="11247" y="83912"/>
                  </a:cubicBezTo>
                  <a:close/>
                  <a:moveTo>
                    <a:pt x="92042" y="84556"/>
                  </a:moveTo>
                  <a:lnTo>
                    <a:pt x="96387" y="84823"/>
                  </a:lnTo>
                  <a:lnTo>
                    <a:pt x="95150" y="89870"/>
                  </a:lnTo>
                  <a:lnTo>
                    <a:pt x="92176" y="89736"/>
                  </a:lnTo>
                  <a:lnTo>
                    <a:pt x="92042" y="84556"/>
                  </a:lnTo>
                  <a:close/>
                  <a:moveTo>
                    <a:pt x="88566" y="91273"/>
                  </a:moveTo>
                  <a:cubicBezTo>
                    <a:pt x="88499" y="91273"/>
                    <a:pt x="88399" y="91340"/>
                    <a:pt x="88366" y="91440"/>
                  </a:cubicBezTo>
                  <a:lnTo>
                    <a:pt x="88299" y="92075"/>
                  </a:lnTo>
                  <a:lnTo>
                    <a:pt x="88633" y="92109"/>
                  </a:lnTo>
                  <a:lnTo>
                    <a:pt x="88700" y="91507"/>
                  </a:lnTo>
                  <a:cubicBezTo>
                    <a:pt x="88733" y="91407"/>
                    <a:pt x="88666" y="91340"/>
                    <a:pt x="88566" y="91273"/>
                  </a:cubicBezTo>
                  <a:close/>
                  <a:moveTo>
                    <a:pt x="86051" y="65715"/>
                  </a:moveTo>
                  <a:cubicBezTo>
                    <a:pt x="86026" y="65715"/>
                    <a:pt x="86009" y="65723"/>
                    <a:pt x="85993" y="65740"/>
                  </a:cubicBezTo>
                  <a:cubicBezTo>
                    <a:pt x="85959" y="65806"/>
                    <a:pt x="85892" y="65840"/>
                    <a:pt x="85892" y="65873"/>
                  </a:cubicBezTo>
                  <a:lnTo>
                    <a:pt x="84188" y="83754"/>
                  </a:lnTo>
                  <a:lnTo>
                    <a:pt x="73025" y="83185"/>
                  </a:lnTo>
                  <a:lnTo>
                    <a:pt x="72959" y="83185"/>
                  </a:lnTo>
                  <a:lnTo>
                    <a:pt x="69951" y="84622"/>
                  </a:lnTo>
                  <a:lnTo>
                    <a:pt x="68346" y="78206"/>
                  </a:lnTo>
                  <a:cubicBezTo>
                    <a:pt x="68318" y="78148"/>
                    <a:pt x="68264" y="78065"/>
                    <a:pt x="68185" y="78065"/>
                  </a:cubicBezTo>
                  <a:cubicBezTo>
                    <a:pt x="68173" y="78065"/>
                    <a:pt x="68160" y="78067"/>
                    <a:pt x="68146" y="78072"/>
                  </a:cubicBezTo>
                  <a:cubicBezTo>
                    <a:pt x="68079" y="78139"/>
                    <a:pt x="67979" y="78206"/>
                    <a:pt x="68012" y="78272"/>
                  </a:cubicBezTo>
                  <a:lnTo>
                    <a:pt x="69616" y="84823"/>
                  </a:lnTo>
                  <a:lnTo>
                    <a:pt x="65439" y="86862"/>
                  </a:lnTo>
                  <a:cubicBezTo>
                    <a:pt x="65405" y="86895"/>
                    <a:pt x="65339" y="86995"/>
                    <a:pt x="65339" y="87062"/>
                  </a:cubicBezTo>
                  <a:cubicBezTo>
                    <a:pt x="65372" y="87129"/>
                    <a:pt x="65439" y="87196"/>
                    <a:pt x="65506" y="87196"/>
                  </a:cubicBezTo>
                  <a:lnTo>
                    <a:pt x="69416" y="87330"/>
                  </a:lnTo>
                  <a:lnTo>
                    <a:pt x="69082" y="89268"/>
                  </a:lnTo>
                  <a:lnTo>
                    <a:pt x="65238" y="89435"/>
                  </a:lnTo>
                  <a:lnTo>
                    <a:pt x="67444" y="89702"/>
                  </a:lnTo>
                  <a:lnTo>
                    <a:pt x="68981" y="89636"/>
                  </a:lnTo>
                  <a:lnTo>
                    <a:pt x="68948" y="89903"/>
                  </a:lnTo>
                  <a:lnTo>
                    <a:pt x="69282" y="89936"/>
                  </a:lnTo>
                  <a:lnTo>
                    <a:pt x="69316" y="89669"/>
                  </a:lnTo>
                  <a:lnTo>
                    <a:pt x="74462" y="89435"/>
                  </a:lnTo>
                  <a:lnTo>
                    <a:pt x="78607" y="89602"/>
                  </a:lnTo>
                  <a:lnTo>
                    <a:pt x="78607" y="91006"/>
                  </a:lnTo>
                  <a:lnTo>
                    <a:pt x="78874" y="90972"/>
                  </a:lnTo>
                  <a:lnTo>
                    <a:pt x="78874" y="89569"/>
                  </a:lnTo>
                  <a:lnTo>
                    <a:pt x="80946" y="89636"/>
                  </a:lnTo>
                  <a:lnTo>
                    <a:pt x="80946" y="91240"/>
                  </a:lnTo>
                  <a:lnTo>
                    <a:pt x="81280" y="91273"/>
                  </a:lnTo>
                  <a:lnTo>
                    <a:pt x="81280" y="89702"/>
                  </a:lnTo>
                  <a:lnTo>
                    <a:pt x="84355" y="89836"/>
                  </a:lnTo>
                  <a:lnTo>
                    <a:pt x="84455" y="91674"/>
                  </a:lnTo>
                  <a:lnTo>
                    <a:pt x="84790" y="91708"/>
                  </a:lnTo>
                  <a:lnTo>
                    <a:pt x="84689" y="89836"/>
                  </a:lnTo>
                  <a:lnTo>
                    <a:pt x="95016" y="90204"/>
                  </a:lnTo>
                  <a:lnTo>
                    <a:pt x="94582" y="92109"/>
                  </a:lnTo>
                  <a:lnTo>
                    <a:pt x="94983" y="92075"/>
                  </a:lnTo>
                  <a:lnTo>
                    <a:pt x="95384" y="90204"/>
                  </a:lnTo>
                  <a:lnTo>
                    <a:pt x="101667" y="90438"/>
                  </a:lnTo>
                  <a:lnTo>
                    <a:pt x="101500" y="91340"/>
                  </a:lnTo>
                  <a:lnTo>
                    <a:pt x="101567" y="91340"/>
                  </a:lnTo>
                  <a:lnTo>
                    <a:pt x="101868" y="91273"/>
                  </a:lnTo>
                  <a:lnTo>
                    <a:pt x="102035" y="90505"/>
                  </a:lnTo>
                  <a:lnTo>
                    <a:pt x="107015" y="90672"/>
                  </a:lnTo>
                  <a:lnTo>
                    <a:pt x="108552" y="90505"/>
                  </a:lnTo>
                  <a:lnTo>
                    <a:pt x="109120" y="90371"/>
                  </a:lnTo>
                  <a:lnTo>
                    <a:pt x="102001" y="90104"/>
                  </a:lnTo>
                  <a:lnTo>
                    <a:pt x="101233" y="86427"/>
                  </a:lnTo>
                  <a:cubicBezTo>
                    <a:pt x="101199" y="86360"/>
                    <a:pt x="101099" y="86294"/>
                    <a:pt x="101032" y="86294"/>
                  </a:cubicBezTo>
                  <a:cubicBezTo>
                    <a:pt x="100932" y="86360"/>
                    <a:pt x="100899" y="86427"/>
                    <a:pt x="100899" y="86527"/>
                  </a:cubicBezTo>
                  <a:lnTo>
                    <a:pt x="101600" y="90104"/>
                  </a:lnTo>
                  <a:lnTo>
                    <a:pt x="95417" y="89870"/>
                  </a:lnTo>
                  <a:lnTo>
                    <a:pt x="96687" y="84756"/>
                  </a:lnTo>
                  <a:lnTo>
                    <a:pt x="101500" y="85024"/>
                  </a:lnTo>
                  <a:cubicBezTo>
                    <a:pt x="101567" y="85024"/>
                    <a:pt x="101667" y="84923"/>
                    <a:pt x="101667" y="84856"/>
                  </a:cubicBezTo>
                  <a:cubicBezTo>
                    <a:pt x="101667" y="84756"/>
                    <a:pt x="101567" y="84689"/>
                    <a:pt x="101500" y="84689"/>
                  </a:cubicBezTo>
                  <a:lnTo>
                    <a:pt x="96721" y="84422"/>
                  </a:lnTo>
                  <a:lnTo>
                    <a:pt x="97991" y="79409"/>
                  </a:lnTo>
                  <a:cubicBezTo>
                    <a:pt x="98024" y="79342"/>
                    <a:pt x="97924" y="79242"/>
                    <a:pt x="97857" y="79208"/>
                  </a:cubicBezTo>
                  <a:cubicBezTo>
                    <a:pt x="97839" y="79202"/>
                    <a:pt x="97823" y="79200"/>
                    <a:pt x="97807" y="79200"/>
                  </a:cubicBezTo>
                  <a:cubicBezTo>
                    <a:pt x="97734" y="79200"/>
                    <a:pt x="97684" y="79259"/>
                    <a:pt x="97657" y="79342"/>
                  </a:cubicBezTo>
                  <a:lnTo>
                    <a:pt x="96387" y="84422"/>
                  </a:lnTo>
                  <a:lnTo>
                    <a:pt x="91975" y="84188"/>
                  </a:lnTo>
                  <a:lnTo>
                    <a:pt x="91708" y="74663"/>
                  </a:lnTo>
                  <a:lnTo>
                    <a:pt x="93646" y="66876"/>
                  </a:lnTo>
                  <a:cubicBezTo>
                    <a:pt x="93680" y="66809"/>
                    <a:pt x="93579" y="66709"/>
                    <a:pt x="93512" y="66675"/>
                  </a:cubicBezTo>
                  <a:cubicBezTo>
                    <a:pt x="93495" y="66669"/>
                    <a:pt x="93478" y="66667"/>
                    <a:pt x="93462" y="66667"/>
                  </a:cubicBezTo>
                  <a:cubicBezTo>
                    <a:pt x="93390" y="66667"/>
                    <a:pt x="93339" y="66727"/>
                    <a:pt x="93312" y="66809"/>
                  </a:cubicBezTo>
                  <a:lnTo>
                    <a:pt x="92844" y="68681"/>
                  </a:lnTo>
                  <a:lnTo>
                    <a:pt x="86160" y="65740"/>
                  </a:lnTo>
                  <a:cubicBezTo>
                    <a:pt x="86110" y="65723"/>
                    <a:pt x="86076" y="65715"/>
                    <a:pt x="86051" y="657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8"/>
            <p:cNvSpPr/>
            <p:nvPr/>
          </p:nvSpPr>
          <p:spPr>
            <a:xfrm>
              <a:off x="5107647" y="557758"/>
              <a:ext cx="2794571" cy="1824066"/>
            </a:xfrm>
            <a:custGeom>
              <a:avLst/>
              <a:gdLst/>
              <a:ahLst/>
              <a:cxnLst/>
              <a:rect l="l" t="t" r="r" b="b"/>
              <a:pathLst>
                <a:path w="141372" h="92276" extrusionOk="0">
                  <a:moveTo>
                    <a:pt x="27640" y="45219"/>
                  </a:moveTo>
                  <a:cubicBezTo>
                    <a:pt x="28208" y="46957"/>
                    <a:pt x="29946" y="51970"/>
                    <a:pt x="31884" y="57652"/>
                  </a:cubicBezTo>
                  <a:cubicBezTo>
                    <a:pt x="25167" y="54209"/>
                    <a:pt x="17881" y="50566"/>
                    <a:pt x="13937" y="48962"/>
                  </a:cubicBezTo>
                  <a:cubicBezTo>
                    <a:pt x="17279" y="48127"/>
                    <a:pt x="22259" y="46723"/>
                    <a:pt x="27640" y="45219"/>
                  </a:cubicBezTo>
                  <a:close/>
                  <a:moveTo>
                    <a:pt x="54109" y="36964"/>
                  </a:moveTo>
                  <a:cubicBezTo>
                    <a:pt x="53073" y="43682"/>
                    <a:pt x="52706" y="56048"/>
                    <a:pt x="52405" y="66074"/>
                  </a:cubicBezTo>
                  <a:cubicBezTo>
                    <a:pt x="52271" y="66675"/>
                    <a:pt x="52271" y="67210"/>
                    <a:pt x="52271" y="67711"/>
                  </a:cubicBezTo>
                  <a:cubicBezTo>
                    <a:pt x="48896" y="66074"/>
                    <a:pt x="45955" y="64704"/>
                    <a:pt x="44484" y="64002"/>
                  </a:cubicBezTo>
                  <a:cubicBezTo>
                    <a:pt x="42646" y="63099"/>
                    <a:pt x="39304" y="61428"/>
                    <a:pt x="35460" y="59423"/>
                  </a:cubicBezTo>
                  <a:cubicBezTo>
                    <a:pt x="34725" y="59055"/>
                    <a:pt x="33990" y="58688"/>
                    <a:pt x="33221" y="58320"/>
                  </a:cubicBezTo>
                  <a:cubicBezTo>
                    <a:pt x="31149" y="52238"/>
                    <a:pt x="29311" y="46790"/>
                    <a:pt x="28676" y="44952"/>
                  </a:cubicBezTo>
                  <a:cubicBezTo>
                    <a:pt x="38569" y="42144"/>
                    <a:pt x="49531" y="38802"/>
                    <a:pt x="54109" y="36964"/>
                  </a:cubicBezTo>
                  <a:close/>
                  <a:moveTo>
                    <a:pt x="54911" y="38000"/>
                  </a:moveTo>
                  <a:cubicBezTo>
                    <a:pt x="55112" y="38669"/>
                    <a:pt x="55346" y="39370"/>
                    <a:pt x="55480" y="40005"/>
                  </a:cubicBezTo>
                  <a:cubicBezTo>
                    <a:pt x="57117" y="45486"/>
                    <a:pt x="58488" y="50199"/>
                    <a:pt x="59123" y="52171"/>
                  </a:cubicBezTo>
                  <a:cubicBezTo>
                    <a:pt x="60961" y="58053"/>
                    <a:pt x="66743" y="74095"/>
                    <a:pt x="66776" y="74295"/>
                  </a:cubicBezTo>
                  <a:cubicBezTo>
                    <a:pt x="66776" y="74362"/>
                    <a:pt x="66876" y="74529"/>
                    <a:pt x="66976" y="74763"/>
                  </a:cubicBezTo>
                  <a:cubicBezTo>
                    <a:pt x="63267" y="72959"/>
                    <a:pt x="57919" y="70419"/>
                    <a:pt x="53240" y="68179"/>
                  </a:cubicBezTo>
                  <a:cubicBezTo>
                    <a:pt x="53240" y="67511"/>
                    <a:pt x="53274" y="66843"/>
                    <a:pt x="53274" y="66107"/>
                  </a:cubicBezTo>
                  <a:cubicBezTo>
                    <a:pt x="53608" y="56549"/>
                    <a:pt x="54009" y="44851"/>
                    <a:pt x="54911" y="38000"/>
                  </a:cubicBezTo>
                  <a:close/>
                  <a:moveTo>
                    <a:pt x="73995" y="35494"/>
                  </a:moveTo>
                  <a:cubicBezTo>
                    <a:pt x="76000" y="39604"/>
                    <a:pt x="82985" y="53474"/>
                    <a:pt x="85458" y="56415"/>
                  </a:cubicBezTo>
                  <a:cubicBezTo>
                    <a:pt x="86595" y="57819"/>
                    <a:pt x="88667" y="60760"/>
                    <a:pt x="90806" y="63935"/>
                  </a:cubicBezTo>
                  <a:cubicBezTo>
                    <a:pt x="93546" y="67945"/>
                    <a:pt x="96387" y="72123"/>
                    <a:pt x="98025" y="73828"/>
                  </a:cubicBezTo>
                  <a:cubicBezTo>
                    <a:pt x="97844" y="73817"/>
                    <a:pt x="97658" y="73812"/>
                    <a:pt x="97467" y="73812"/>
                  </a:cubicBezTo>
                  <a:cubicBezTo>
                    <a:pt x="96427" y="73812"/>
                    <a:pt x="95247" y="73954"/>
                    <a:pt x="93947" y="74095"/>
                  </a:cubicBezTo>
                  <a:cubicBezTo>
                    <a:pt x="92438" y="74271"/>
                    <a:pt x="90711" y="74471"/>
                    <a:pt x="88806" y="74471"/>
                  </a:cubicBezTo>
                  <a:cubicBezTo>
                    <a:pt x="87462" y="74471"/>
                    <a:pt x="86029" y="74371"/>
                    <a:pt x="84523" y="74095"/>
                  </a:cubicBezTo>
                  <a:cubicBezTo>
                    <a:pt x="82872" y="73785"/>
                    <a:pt x="81385" y="73663"/>
                    <a:pt x="80072" y="73663"/>
                  </a:cubicBezTo>
                  <a:cubicBezTo>
                    <a:pt x="76999" y="73663"/>
                    <a:pt x="74871" y="74328"/>
                    <a:pt x="73794" y="74797"/>
                  </a:cubicBezTo>
                  <a:cubicBezTo>
                    <a:pt x="73794" y="73794"/>
                    <a:pt x="73627" y="72624"/>
                    <a:pt x="73159" y="71221"/>
                  </a:cubicBezTo>
                  <a:cubicBezTo>
                    <a:pt x="69483" y="59523"/>
                    <a:pt x="69784" y="47525"/>
                    <a:pt x="73995" y="35494"/>
                  </a:cubicBezTo>
                  <a:close/>
                  <a:moveTo>
                    <a:pt x="62966" y="30441"/>
                  </a:moveTo>
                  <a:cubicBezTo>
                    <a:pt x="63011" y="30441"/>
                    <a:pt x="63055" y="30443"/>
                    <a:pt x="63100" y="30447"/>
                  </a:cubicBezTo>
                  <a:cubicBezTo>
                    <a:pt x="63768" y="30480"/>
                    <a:pt x="68414" y="32519"/>
                    <a:pt x="72892" y="34491"/>
                  </a:cubicBezTo>
                  <a:cubicBezTo>
                    <a:pt x="72992" y="34524"/>
                    <a:pt x="73093" y="34558"/>
                    <a:pt x="73226" y="34658"/>
                  </a:cubicBezTo>
                  <a:cubicBezTo>
                    <a:pt x="68748" y="47057"/>
                    <a:pt x="68414" y="59456"/>
                    <a:pt x="72157" y="71555"/>
                  </a:cubicBezTo>
                  <a:cubicBezTo>
                    <a:pt x="73126" y="74429"/>
                    <a:pt x="72792" y="75766"/>
                    <a:pt x="72391" y="76401"/>
                  </a:cubicBezTo>
                  <a:cubicBezTo>
                    <a:pt x="72090" y="76802"/>
                    <a:pt x="71756" y="76936"/>
                    <a:pt x="71589" y="76969"/>
                  </a:cubicBezTo>
                  <a:cubicBezTo>
                    <a:pt x="71221" y="76802"/>
                    <a:pt x="70151" y="76301"/>
                    <a:pt x="68714" y="75599"/>
                  </a:cubicBezTo>
                  <a:cubicBezTo>
                    <a:pt x="68113" y="74797"/>
                    <a:pt x="67745" y="73928"/>
                    <a:pt x="67745" y="73928"/>
                  </a:cubicBezTo>
                  <a:cubicBezTo>
                    <a:pt x="67712" y="73761"/>
                    <a:pt x="61930" y="57719"/>
                    <a:pt x="60092" y="51870"/>
                  </a:cubicBezTo>
                  <a:cubicBezTo>
                    <a:pt x="59457" y="49898"/>
                    <a:pt x="58086" y="45186"/>
                    <a:pt x="56449" y="39705"/>
                  </a:cubicBezTo>
                  <a:cubicBezTo>
                    <a:pt x="56115" y="38535"/>
                    <a:pt x="55780" y="37399"/>
                    <a:pt x="55446" y="36329"/>
                  </a:cubicBezTo>
                  <a:cubicBezTo>
                    <a:pt x="55613" y="36229"/>
                    <a:pt x="55747" y="36162"/>
                    <a:pt x="55881" y="36129"/>
                  </a:cubicBezTo>
                  <a:cubicBezTo>
                    <a:pt x="57284" y="35226"/>
                    <a:pt x="58454" y="34023"/>
                    <a:pt x="59457" y="32954"/>
                  </a:cubicBezTo>
                  <a:cubicBezTo>
                    <a:pt x="60741" y="31605"/>
                    <a:pt x="61872" y="30441"/>
                    <a:pt x="62966" y="30441"/>
                  </a:cubicBezTo>
                  <a:close/>
                  <a:moveTo>
                    <a:pt x="80188" y="74774"/>
                  </a:moveTo>
                  <a:cubicBezTo>
                    <a:pt x="81412" y="74774"/>
                    <a:pt x="82792" y="74884"/>
                    <a:pt x="84322" y="75164"/>
                  </a:cubicBezTo>
                  <a:cubicBezTo>
                    <a:pt x="85901" y="75469"/>
                    <a:pt x="87383" y="75579"/>
                    <a:pt x="88764" y="75579"/>
                  </a:cubicBezTo>
                  <a:cubicBezTo>
                    <a:pt x="90716" y="75579"/>
                    <a:pt x="92468" y="75360"/>
                    <a:pt x="94014" y="75164"/>
                  </a:cubicBezTo>
                  <a:cubicBezTo>
                    <a:pt x="95270" y="75012"/>
                    <a:pt x="96380" y="74876"/>
                    <a:pt x="97330" y="74876"/>
                  </a:cubicBezTo>
                  <a:cubicBezTo>
                    <a:pt x="98250" y="74876"/>
                    <a:pt x="99020" y="75003"/>
                    <a:pt x="99629" y="75365"/>
                  </a:cubicBezTo>
                  <a:cubicBezTo>
                    <a:pt x="100498" y="76267"/>
                    <a:pt x="101233" y="77470"/>
                    <a:pt x="102002" y="78640"/>
                  </a:cubicBezTo>
                  <a:cubicBezTo>
                    <a:pt x="102169" y="78941"/>
                    <a:pt x="102336" y="79208"/>
                    <a:pt x="102536" y="79476"/>
                  </a:cubicBezTo>
                  <a:lnTo>
                    <a:pt x="73260" y="77170"/>
                  </a:lnTo>
                  <a:cubicBezTo>
                    <a:pt x="73460" y="76835"/>
                    <a:pt x="73627" y="76468"/>
                    <a:pt x="73661" y="76067"/>
                  </a:cubicBezTo>
                  <a:cubicBezTo>
                    <a:pt x="74359" y="75718"/>
                    <a:pt x="76599" y="74774"/>
                    <a:pt x="80188" y="74774"/>
                  </a:cubicBezTo>
                  <a:close/>
                  <a:moveTo>
                    <a:pt x="53240" y="69282"/>
                  </a:moveTo>
                  <a:cubicBezTo>
                    <a:pt x="58521" y="71789"/>
                    <a:pt x="64470" y="74663"/>
                    <a:pt x="68079" y="76401"/>
                  </a:cubicBezTo>
                  <a:cubicBezTo>
                    <a:pt x="68414" y="76769"/>
                    <a:pt x="68748" y="77136"/>
                    <a:pt x="69149" y="77470"/>
                  </a:cubicBezTo>
                  <a:cubicBezTo>
                    <a:pt x="67712" y="77871"/>
                    <a:pt x="65706" y="78306"/>
                    <a:pt x="63434" y="78841"/>
                  </a:cubicBezTo>
                  <a:cubicBezTo>
                    <a:pt x="59958" y="79676"/>
                    <a:pt x="55981" y="80645"/>
                    <a:pt x="52572" y="81414"/>
                  </a:cubicBezTo>
                  <a:cubicBezTo>
                    <a:pt x="52906" y="79576"/>
                    <a:pt x="53073" y="75031"/>
                    <a:pt x="53240" y="69282"/>
                  </a:cubicBezTo>
                  <a:close/>
                  <a:moveTo>
                    <a:pt x="33656" y="59724"/>
                  </a:moveTo>
                  <a:cubicBezTo>
                    <a:pt x="34057" y="59924"/>
                    <a:pt x="34525" y="60158"/>
                    <a:pt x="34959" y="60392"/>
                  </a:cubicBezTo>
                  <a:cubicBezTo>
                    <a:pt x="38836" y="62364"/>
                    <a:pt x="42178" y="64069"/>
                    <a:pt x="44016" y="64938"/>
                  </a:cubicBezTo>
                  <a:cubicBezTo>
                    <a:pt x="45587" y="65706"/>
                    <a:pt x="48695" y="67177"/>
                    <a:pt x="52238" y="68881"/>
                  </a:cubicBezTo>
                  <a:cubicBezTo>
                    <a:pt x="52037" y="75231"/>
                    <a:pt x="51837" y="80445"/>
                    <a:pt x="51503" y="81648"/>
                  </a:cubicBezTo>
                  <a:cubicBezTo>
                    <a:pt x="49531" y="82083"/>
                    <a:pt x="47759" y="82417"/>
                    <a:pt x="46489" y="82617"/>
                  </a:cubicBezTo>
                  <a:lnTo>
                    <a:pt x="45988" y="82718"/>
                  </a:lnTo>
                  <a:cubicBezTo>
                    <a:pt x="44919" y="82885"/>
                    <a:pt x="43816" y="82985"/>
                    <a:pt x="42646" y="83152"/>
                  </a:cubicBezTo>
                  <a:cubicBezTo>
                    <a:pt x="42579" y="83052"/>
                    <a:pt x="42512" y="82951"/>
                    <a:pt x="42479" y="82818"/>
                  </a:cubicBezTo>
                  <a:cubicBezTo>
                    <a:pt x="41810" y="81581"/>
                    <a:pt x="41042" y="80144"/>
                    <a:pt x="40373" y="78540"/>
                  </a:cubicBezTo>
                  <a:cubicBezTo>
                    <a:pt x="39204" y="75733"/>
                    <a:pt x="36329" y="67411"/>
                    <a:pt x="33656" y="59724"/>
                  </a:cubicBezTo>
                  <a:close/>
                  <a:moveTo>
                    <a:pt x="14739" y="50399"/>
                  </a:moveTo>
                  <a:lnTo>
                    <a:pt x="14739" y="50399"/>
                  </a:lnTo>
                  <a:cubicBezTo>
                    <a:pt x="19017" y="52304"/>
                    <a:pt x="26002" y="55814"/>
                    <a:pt x="32352" y="59022"/>
                  </a:cubicBezTo>
                  <a:cubicBezTo>
                    <a:pt x="35126" y="67043"/>
                    <a:pt x="38234" y="75933"/>
                    <a:pt x="39471" y="78908"/>
                  </a:cubicBezTo>
                  <a:cubicBezTo>
                    <a:pt x="40173" y="80579"/>
                    <a:pt x="40908" y="82049"/>
                    <a:pt x="41576" y="83319"/>
                  </a:cubicBezTo>
                  <a:cubicBezTo>
                    <a:pt x="40306" y="83553"/>
                    <a:pt x="38970" y="83754"/>
                    <a:pt x="37566" y="83954"/>
                  </a:cubicBezTo>
                  <a:cubicBezTo>
                    <a:pt x="37800" y="82383"/>
                    <a:pt x="37833" y="81214"/>
                    <a:pt x="37700" y="80612"/>
                  </a:cubicBezTo>
                  <a:cubicBezTo>
                    <a:pt x="37165" y="78473"/>
                    <a:pt x="33355" y="74396"/>
                    <a:pt x="28977" y="69683"/>
                  </a:cubicBezTo>
                  <a:cubicBezTo>
                    <a:pt x="27473" y="68079"/>
                    <a:pt x="25969" y="66408"/>
                    <a:pt x="24498" y="64770"/>
                  </a:cubicBezTo>
                  <a:cubicBezTo>
                    <a:pt x="20521" y="60359"/>
                    <a:pt x="16644" y="53808"/>
                    <a:pt x="14739" y="50399"/>
                  </a:cubicBezTo>
                  <a:close/>
                  <a:moveTo>
                    <a:pt x="104675" y="80645"/>
                  </a:moveTo>
                  <a:lnTo>
                    <a:pt x="113532" y="81347"/>
                  </a:lnTo>
                  <a:cubicBezTo>
                    <a:pt x="111326" y="82250"/>
                    <a:pt x="109054" y="83119"/>
                    <a:pt x="106848" y="83988"/>
                  </a:cubicBezTo>
                  <a:cubicBezTo>
                    <a:pt x="106814" y="83921"/>
                    <a:pt x="106748" y="83820"/>
                    <a:pt x="106681" y="83720"/>
                  </a:cubicBezTo>
                  <a:cubicBezTo>
                    <a:pt x="106146" y="82751"/>
                    <a:pt x="105645" y="81782"/>
                    <a:pt x="104876" y="80946"/>
                  </a:cubicBezTo>
                  <a:cubicBezTo>
                    <a:pt x="104809" y="80879"/>
                    <a:pt x="104742" y="80779"/>
                    <a:pt x="104675" y="80645"/>
                  </a:cubicBezTo>
                  <a:close/>
                  <a:moveTo>
                    <a:pt x="103506" y="80813"/>
                  </a:moveTo>
                  <a:cubicBezTo>
                    <a:pt x="103706" y="81080"/>
                    <a:pt x="103907" y="81381"/>
                    <a:pt x="104141" y="81581"/>
                  </a:cubicBezTo>
                  <a:cubicBezTo>
                    <a:pt x="104809" y="82383"/>
                    <a:pt x="105244" y="83252"/>
                    <a:pt x="105812" y="84155"/>
                  </a:cubicBezTo>
                  <a:cubicBezTo>
                    <a:pt x="105845" y="84221"/>
                    <a:pt x="105845" y="84288"/>
                    <a:pt x="105879" y="84322"/>
                  </a:cubicBezTo>
                  <a:cubicBezTo>
                    <a:pt x="104575" y="84823"/>
                    <a:pt x="103339" y="85324"/>
                    <a:pt x="102069" y="85826"/>
                  </a:cubicBezTo>
                  <a:lnTo>
                    <a:pt x="103506" y="80813"/>
                  </a:lnTo>
                  <a:close/>
                  <a:moveTo>
                    <a:pt x="9425" y="66876"/>
                  </a:moveTo>
                  <a:lnTo>
                    <a:pt x="9425" y="66876"/>
                  </a:lnTo>
                  <a:cubicBezTo>
                    <a:pt x="17680" y="76802"/>
                    <a:pt x="24331" y="84957"/>
                    <a:pt x="24866" y="85926"/>
                  </a:cubicBezTo>
                  <a:cubicBezTo>
                    <a:pt x="24933" y="85993"/>
                    <a:pt x="25000" y="86126"/>
                    <a:pt x="25100" y="86294"/>
                  </a:cubicBezTo>
                  <a:cubicBezTo>
                    <a:pt x="18081" y="84957"/>
                    <a:pt x="13001" y="83988"/>
                    <a:pt x="11464" y="83820"/>
                  </a:cubicBezTo>
                  <a:cubicBezTo>
                    <a:pt x="11096" y="83787"/>
                    <a:pt x="10729" y="83754"/>
                    <a:pt x="10261" y="83720"/>
                  </a:cubicBezTo>
                  <a:cubicBezTo>
                    <a:pt x="10060" y="81247"/>
                    <a:pt x="9893" y="79075"/>
                    <a:pt x="9826" y="77370"/>
                  </a:cubicBezTo>
                  <a:cubicBezTo>
                    <a:pt x="9793" y="74964"/>
                    <a:pt x="9626" y="71020"/>
                    <a:pt x="9425" y="66876"/>
                  </a:cubicBezTo>
                  <a:close/>
                  <a:moveTo>
                    <a:pt x="12166" y="49397"/>
                  </a:moveTo>
                  <a:cubicBezTo>
                    <a:pt x="12567" y="49530"/>
                    <a:pt x="12901" y="49698"/>
                    <a:pt x="13235" y="49831"/>
                  </a:cubicBezTo>
                  <a:cubicBezTo>
                    <a:pt x="14773" y="52672"/>
                    <a:pt x="19251" y="60426"/>
                    <a:pt x="23763" y="65472"/>
                  </a:cubicBezTo>
                  <a:cubicBezTo>
                    <a:pt x="25200" y="67110"/>
                    <a:pt x="26771" y="68781"/>
                    <a:pt x="28208" y="70385"/>
                  </a:cubicBezTo>
                  <a:cubicBezTo>
                    <a:pt x="32352" y="74797"/>
                    <a:pt x="36229" y="79008"/>
                    <a:pt x="36697" y="80913"/>
                  </a:cubicBezTo>
                  <a:cubicBezTo>
                    <a:pt x="36831" y="81347"/>
                    <a:pt x="36730" y="82550"/>
                    <a:pt x="36530" y="84121"/>
                  </a:cubicBezTo>
                  <a:cubicBezTo>
                    <a:pt x="32686" y="84790"/>
                    <a:pt x="28876" y="85525"/>
                    <a:pt x="26203" y="86394"/>
                  </a:cubicBezTo>
                  <a:cubicBezTo>
                    <a:pt x="26002" y="85959"/>
                    <a:pt x="25869" y="85625"/>
                    <a:pt x="25768" y="85458"/>
                  </a:cubicBezTo>
                  <a:cubicBezTo>
                    <a:pt x="25167" y="84355"/>
                    <a:pt x="17747" y="75298"/>
                    <a:pt x="9325" y="65205"/>
                  </a:cubicBezTo>
                  <a:cubicBezTo>
                    <a:pt x="8991" y="58755"/>
                    <a:pt x="8657" y="52204"/>
                    <a:pt x="8556" y="50232"/>
                  </a:cubicBezTo>
                  <a:cubicBezTo>
                    <a:pt x="9793" y="49998"/>
                    <a:pt x="10996" y="49698"/>
                    <a:pt x="12166" y="49397"/>
                  </a:cubicBezTo>
                  <a:close/>
                  <a:moveTo>
                    <a:pt x="36396" y="85157"/>
                  </a:moveTo>
                  <a:lnTo>
                    <a:pt x="36396" y="85157"/>
                  </a:lnTo>
                  <a:cubicBezTo>
                    <a:pt x="36229" y="86160"/>
                    <a:pt x="36062" y="87263"/>
                    <a:pt x="35861" y="88433"/>
                  </a:cubicBezTo>
                  <a:cubicBezTo>
                    <a:pt x="33154" y="87898"/>
                    <a:pt x="30514" y="87396"/>
                    <a:pt x="28108" y="86895"/>
                  </a:cubicBezTo>
                  <a:cubicBezTo>
                    <a:pt x="30481" y="86260"/>
                    <a:pt x="33388" y="85659"/>
                    <a:pt x="36396" y="85157"/>
                  </a:cubicBezTo>
                  <a:close/>
                  <a:moveTo>
                    <a:pt x="140469" y="0"/>
                  </a:moveTo>
                  <a:lnTo>
                    <a:pt x="139099" y="168"/>
                  </a:lnTo>
                  <a:cubicBezTo>
                    <a:pt x="139066" y="2307"/>
                    <a:pt x="139066" y="4713"/>
                    <a:pt x="138999" y="7086"/>
                  </a:cubicBezTo>
                  <a:cubicBezTo>
                    <a:pt x="138191" y="7098"/>
                    <a:pt x="137433" y="7106"/>
                    <a:pt x="136754" y="7106"/>
                  </a:cubicBezTo>
                  <a:cubicBezTo>
                    <a:pt x="135577" y="7106"/>
                    <a:pt x="134637" y="7082"/>
                    <a:pt x="134086" y="7019"/>
                  </a:cubicBezTo>
                  <a:cubicBezTo>
                    <a:pt x="132148" y="6785"/>
                    <a:pt x="126600" y="4278"/>
                    <a:pt x="122088" y="2173"/>
                  </a:cubicBezTo>
                  <a:lnTo>
                    <a:pt x="120183" y="2373"/>
                  </a:lnTo>
                  <a:cubicBezTo>
                    <a:pt x="125129" y="4713"/>
                    <a:pt x="131613" y="7754"/>
                    <a:pt x="133952" y="8021"/>
                  </a:cubicBezTo>
                  <a:cubicBezTo>
                    <a:pt x="134662" y="8070"/>
                    <a:pt x="135837" y="8101"/>
                    <a:pt x="137281" y="8101"/>
                  </a:cubicBezTo>
                  <a:cubicBezTo>
                    <a:pt x="137810" y="8101"/>
                    <a:pt x="138374" y="8097"/>
                    <a:pt x="138965" y="8088"/>
                  </a:cubicBezTo>
                  <a:lnTo>
                    <a:pt x="138965" y="8088"/>
                  </a:lnTo>
                  <a:cubicBezTo>
                    <a:pt x="138965" y="9091"/>
                    <a:pt x="138932" y="10127"/>
                    <a:pt x="138932" y="11130"/>
                  </a:cubicBezTo>
                  <a:cubicBezTo>
                    <a:pt x="138765" y="21290"/>
                    <a:pt x="138631" y="30948"/>
                    <a:pt x="138832" y="33956"/>
                  </a:cubicBezTo>
                  <a:cubicBezTo>
                    <a:pt x="125530" y="36262"/>
                    <a:pt x="114000" y="40139"/>
                    <a:pt x="107416" y="42345"/>
                  </a:cubicBezTo>
                  <a:cubicBezTo>
                    <a:pt x="105344" y="43047"/>
                    <a:pt x="103673" y="43615"/>
                    <a:pt x="102704" y="43849"/>
                  </a:cubicBezTo>
                  <a:cubicBezTo>
                    <a:pt x="102525" y="43894"/>
                    <a:pt x="102308" y="43916"/>
                    <a:pt x="102056" y="43916"/>
                  </a:cubicBezTo>
                  <a:cubicBezTo>
                    <a:pt x="97654" y="43916"/>
                    <a:pt x="82593" y="37269"/>
                    <a:pt x="73393" y="33254"/>
                  </a:cubicBezTo>
                  <a:cubicBezTo>
                    <a:pt x="68046" y="30915"/>
                    <a:pt x="65038" y="29545"/>
                    <a:pt x="63701" y="29177"/>
                  </a:cubicBezTo>
                  <a:cubicBezTo>
                    <a:pt x="66475" y="26570"/>
                    <a:pt x="73728" y="19719"/>
                    <a:pt x="75098" y="17446"/>
                  </a:cubicBezTo>
                  <a:cubicBezTo>
                    <a:pt x="75599" y="16644"/>
                    <a:pt x="76234" y="15207"/>
                    <a:pt x="77003" y="13269"/>
                  </a:cubicBezTo>
                  <a:cubicBezTo>
                    <a:pt x="78106" y="10695"/>
                    <a:pt x="79643" y="7052"/>
                    <a:pt x="81281" y="4512"/>
                  </a:cubicBezTo>
                  <a:lnTo>
                    <a:pt x="80144" y="4379"/>
                  </a:lnTo>
                  <a:cubicBezTo>
                    <a:pt x="78774" y="6618"/>
                    <a:pt x="77437" y="9659"/>
                    <a:pt x="76100" y="12868"/>
                  </a:cubicBezTo>
                  <a:cubicBezTo>
                    <a:pt x="75733" y="13736"/>
                    <a:pt x="75399" y="14572"/>
                    <a:pt x="75064" y="15274"/>
                  </a:cubicBezTo>
                  <a:cubicBezTo>
                    <a:pt x="74964" y="13068"/>
                    <a:pt x="75064" y="9291"/>
                    <a:pt x="76468" y="6685"/>
                  </a:cubicBezTo>
                  <a:cubicBezTo>
                    <a:pt x="76802" y="6016"/>
                    <a:pt x="77270" y="5114"/>
                    <a:pt x="77738" y="4078"/>
                  </a:cubicBezTo>
                  <a:lnTo>
                    <a:pt x="76769" y="3944"/>
                  </a:lnTo>
                  <a:lnTo>
                    <a:pt x="76635" y="3944"/>
                  </a:lnTo>
                  <a:cubicBezTo>
                    <a:pt x="76234" y="4847"/>
                    <a:pt x="75900" y="5615"/>
                    <a:pt x="75566" y="6183"/>
                  </a:cubicBezTo>
                  <a:cubicBezTo>
                    <a:pt x="74563" y="8055"/>
                    <a:pt x="74129" y="10394"/>
                    <a:pt x="73995" y="12466"/>
                  </a:cubicBezTo>
                  <a:lnTo>
                    <a:pt x="71756" y="3409"/>
                  </a:lnTo>
                  <a:lnTo>
                    <a:pt x="70653" y="3276"/>
                  </a:lnTo>
                  <a:lnTo>
                    <a:pt x="74095" y="17045"/>
                  </a:lnTo>
                  <a:cubicBezTo>
                    <a:pt x="72324" y="19585"/>
                    <a:pt x="64069" y="27406"/>
                    <a:pt x="62231" y="29110"/>
                  </a:cubicBezTo>
                  <a:cubicBezTo>
                    <a:pt x="60894" y="29411"/>
                    <a:pt x="59724" y="30614"/>
                    <a:pt x="58421" y="31951"/>
                  </a:cubicBezTo>
                  <a:cubicBezTo>
                    <a:pt x="57385" y="32987"/>
                    <a:pt x="56315" y="34123"/>
                    <a:pt x="55045" y="34925"/>
                  </a:cubicBezTo>
                  <a:cubicBezTo>
                    <a:pt x="54978" y="34925"/>
                    <a:pt x="54978" y="34959"/>
                    <a:pt x="54945" y="34959"/>
                  </a:cubicBezTo>
                  <a:cubicBezTo>
                    <a:pt x="51569" y="23495"/>
                    <a:pt x="49029" y="14973"/>
                    <a:pt x="48261" y="13369"/>
                  </a:cubicBezTo>
                  <a:lnTo>
                    <a:pt x="50834" y="1037"/>
                  </a:lnTo>
                  <a:lnTo>
                    <a:pt x="49831" y="903"/>
                  </a:lnTo>
                  <a:lnTo>
                    <a:pt x="47492" y="12199"/>
                  </a:lnTo>
                  <a:cubicBezTo>
                    <a:pt x="46857" y="11464"/>
                    <a:pt x="45955" y="10729"/>
                    <a:pt x="45052" y="9926"/>
                  </a:cubicBezTo>
                  <a:cubicBezTo>
                    <a:pt x="43715" y="8757"/>
                    <a:pt x="42178" y="7453"/>
                    <a:pt x="41042" y="5949"/>
                  </a:cubicBezTo>
                  <a:cubicBezTo>
                    <a:pt x="40540" y="5281"/>
                    <a:pt x="38869" y="3710"/>
                    <a:pt x="36530" y="1605"/>
                  </a:cubicBezTo>
                  <a:lnTo>
                    <a:pt x="35160" y="1705"/>
                  </a:lnTo>
                  <a:cubicBezTo>
                    <a:pt x="37833" y="4078"/>
                    <a:pt x="39705" y="5849"/>
                    <a:pt x="40240" y="6584"/>
                  </a:cubicBezTo>
                  <a:cubicBezTo>
                    <a:pt x="41443" y="8189"/>
                    <a:pt x="43047" y="9525"/>
                    <a:pt x="44417" y="10695"/>
                  </a:cubicBezTo>
                  <a:cubicBezTo>
                    <a:pt x="45754" y="11798"/>
                    <a:pt x="46890" y="12801"/>
                    <a:pt x="47358" y="13636"/>
                  </a:cubicBezTo>
                  <a:cubicBezTo>
                    <a:pt x="47926" y="14706"/>
                    <a:pt x="51202" y="25634"/>
                    <a:pt x="54076" y="35427"/>
                  </a:cubicBezTo>
                  <a:cubicBezTo>
                    <a:pt x="50266" y="37031"/>
                    <a:pt x="38569" y="40640"/>
                    <a:pt x="27974" y="43648"/>
                  </a:cubicBezTo>
                  <a:cubicBezTo>
                    <a:pt x="26470" y="41175"/>
                    <a:pt x="19385" y="29645"/>
                    <a:pt x="10829" y="18683"/>
                  </a:cubicBezTo>
                  <a:cubicBezTo>
                    <a:pt x="8757" y="16009"/>
                    <a:pt x="6284" y="14104"/>
                    <a:pt x="3777" y="12767"/>
                  </a:cubicBezTo>
                  <a:cubicBezTo>
                    <a:pt x="6250" y="9926"/>
                    <a:pt x="8690" y="6751"/>
                    <a:pt x="11030" y="3510"/>
                  </a:cubicBezTo>
                  <a:lnTo>
                    <a:pt x="11030" y="3510"/>
                  </a:lnTo>
                  <a:lnTo>
                    <a:pt x="9693" y="3577"/>
                  </a:lnTo>
                  <a:cubicBezTo>
                    <a:pt x="7487" y="6685"/>
                    <a:pt x="5181" y="9626"/>
                    <a:pt x="2808" y="12299"/>
                  </a:cubicBezTo>
                  <a:cubicBezTo>
                    <a:pt x="1906" y="11898"/>
                    <a:pt x="970" y="11497"/>
                    <a:pt x="68" y="11230"/>
                  </a:cubicBezTo>
                  <a:lnTo>
                    <a:pt x="68" y="12299"/>
                  </a:lnTo>
                  <a:cubicBezTo>
                    <a:pt x="636" y="12533"/>
                    <a:pt x="1237" y="12734"/>
                    <a:pt x="1805" y="12968"/>
                  </a:cubicBezTo>
                  <a:cubicBezTo>
                    <a:pt x="1271" y="13269"/>
                    <a:pt x="669" y="13569"/>
                    <a:pt x="68" y="13837"/>
                  </a:cubicBezTo>
                  <a:lnTo>
                    <a:pt x="68" y="14973"/>
                  </a:lnTo>
                  <a:cubicBezTo>
                    <a:pt x="1137" y="14472"/>
                    <a:pt x="2106" y="13970"/>
                    <a:pt x="2942" y="13503"/>
                  </a:cubicBezTo>
                  <a:cubicBezTo>
                    <a:pt x="5482" y="14806"/>
                    <a:pt x="7921" y="16678"/>
                    <a:pt x="10027" y="19351"/>
                  </a:cubicBezTo>
                  <a:cubicBezTo>
                    <a:pt x="18315" y="29979"/>
                    <a:pt x="25200" y="41075"/>
                    <a:pt x="26971" y="43983"/>
                  </a:cubicBezTo>
                  <a:cubicBezTo>
                    <a:pt x="21490" y="45520"/>
                    <a:pt x="16344" y="46890"/>
                    <a:pt x="12834" y="47759"/>
                  </a:cubicBezTo>
                  <a:cubicBezTo>
                    <a:pt x="12433" y="47859"/>
                    <a:pt x="12032" y="47993"/>
                    <a:pt x="11598" y="48060"/>
                  </a:cubicBezTo>
                  <a:cubicBezTo>
                    <a:pt x="8657" y="46990"/>
                    <a:pt x="4345" y="45520"/>
                    <a:pt x="68" y="44083"/>
                  </a:cubicBezTo>
                  <a:lnTo>
                    <a:pt x="68" y="45186"/>
                  </a:lnTo>
                  <a:cubicBezTo>
                    <a:pt x="3577" y="46355"/>
                    <a:pt x="7019" y="47525"/>
                    <a:pt x="9760" y="48494"/>
                  </a:cubicBezTo>
                  <a:cubicBezTo>
                    <a:pt x="6685" y="49163"/>
                    <a:pt x="3309" y="49831"/>
                    <a:pt x="68" y="50399"/>
                  </a:cubicBezTo>
                  <a:lnTo>
                    <a:pt x="68" y="51770"/>
                  </a:lnTo>
                  <a:cubicBezTo>
                    <a:pt x="2507" y="51335"/>
                    <a:pt x="5081" y="50867"/>
                    <a:pt x="7454" y="50366"/>
                  </a:cubicBezTo>
                  <a:cubicBezTo>
                    <a:pt x="7587" y="52371"/>
                    <a:pt x="7855" y="58019"/>
                    <a:pt x="8155" y="63801"/>
                  </a:cubicBezTo>
                  <a:cubicBezTo>
                    <a:pt x="5448" y="60559"/>
                    <a:pt x="2674" y="57251"/>
                    <a:pt x="68" y="54076"/>
                  </a:cubicBezTo>
                  <a:lnTo>
                    <a:pt x="68" y="55680"/>
                  </a:lnTo>
                  <a:cubicBezTo>
                    <a:pt x="2841" y="59022"/>
                    <a:pt x="5615" y="62297"/>
                    <a:pt x="8256" y="65472"/>
                  </a:cubicBezTo>
                  <a:cubicBezTo>
                    <a:pt x="8456" y="70118"/>
                    <a:pt x="8657" y="74663"/>
                    <a:pt x="8757" y="77303"/>
                  </a:cubicBezTo>
                  <a:cubicBezTo>
                    <a:pt x="8790" y="78974"/>
                    <a:pt x="8958" y="81147"/>
                    <a:pt x="9125" y="83586"/>
                  </a:cubicBezTo>
                  <a:cubicBezTo>
                    <a:pt x="8073" y="83538"/>
                    <a:pt x="6931" y="83507"/>
                    <a:pt x="5687" y="83507"/>
                  </a:cubicBezTo>
                  <a:cubicBezTo>
                    <a:pt x="5231" y="83507"/>
                    <a:pt x="4762" y="83511"/>
                    <a:pt x="4279" y="83520"/>
                  </a:cubicBezTo>
                  <a:lnTo>
                    <a:pt x="4145" y="83520"/>
                  </a:lnTo>
                  <a:cubicBezTo>
                    <a:pt x="4111" y="83520"/>
                    <a:pt x="4011" y="83520"/>
                    <a:pt x="3978" y="83586"/>
                  </a:cubicBezTo>
                  <a:cubicBezTo>
                    <a:pt x="2674" y="83620"/>
                    <a:pt x="1404" y="83653"/>
                    <a:pt x="1" y="83720"/>
                  </a:cubicBezTo>
                  <a:lnTo>
                    <a:pt x="1" y="84756"/>
                  </a:lnTo>
                  <a:cubicBezTo>
                    <a:pt x="1237" y="84689"/>
                    <a:pt x="2440" y="84656"/>
                    <a:pt x="3610" y="84623"/>
                  </a:cubicBezTo>
                  <a:lnTo>
                    <a:pt x="3610" y="84623"/>
                  </a:lnTo>
                  <a:cubicBezTo>
                    <a:pt x="3577" y="86294"/>
                    <a:pt x="3777" y="88633"/>
                    <a:pt x="4011" y="90939"/>
                  </a:cubicBezTo>
                  <a:lnTo>
                    <a:pt x="5014" y="90839"/>
                  </a:lnTo>
                  <a:cubicBezTo>
                    <a:pt x="4780" y="88499"/>
                    <a:pt x="4579" y="86160"/>
                    <a:pt x="4613" y="84589"/>
                  </a:cubicBezTo>
                  <a:cubicBezTo>
                    <a:pt x="5112" y="84579"/>
                    <a:pt x="5597" y="84575"/>
                    <a:pt x="6067" y="84575"/>
                  </a:cubicBezTo>
                  <a:cubicBezTo>
                    <a:pt x="7201" y="84575"/>
                    <a:pt x="8246" y="84599"/>
                    <a:pt x="9191" y="84623"/>
                  </a:cubicBezTo>
                  <a:cubicBezTo>
                    <a:pt x="9325" y="85993"/>
                    <a:pt x="9459" y="87430"/>
                    <a:pt x="9593" y="88900"/>
                  </a:cubicBezTo>
                  <a:cubicBezTo>
                    <a:pt x="9626" y="89435"/>
                    <a:pt x="9659" y="89970"/>
                    <a:pt x="9760" y="90505"/>
                  </a:cubicBezTo>
                  <a:lnTo>
                    <a:pt x="10762" y="90438"/>
                  </a:lnTo>
                  <a:cubicBezTo>
                    <a:pt x="10695" y="89903"/>
                    <a:pt x="10662" y="89335"/>
                    <a:pt x="10595" y="88800"/>
                  </a:cubicBezTo>
                  <a:cubicBezTo>
                    <a:pt x="10461" y="87396"/>
                    <a:pt x="10328" y="86060"/>
                    <a:pt x="10194" y="84723"/>
                  </a:cubicBezTo>
                  <a:lnTo>
                    <a:pt x="10194" y="84723"/>
                  </a:lnTo>
                  <a:cubicBezTo>
                    <a:pt x="10528" y="84756"/>
                    <a:pt x="10863" y="84756"/>
                    <a:pt x="11163" y="84790"/>
                  </a:cubicBezTo>
                  <a:cubicBezTo>
                    <a:pt x="12634" y="84990"/>
                    <a:pt x="17279" y="85826"/>
                    <a:pt x="23696" y="87096"/>
                  </a:cubicBezTo>
                  <a:cubicBezTo>
                    <a:pt x="21023" y="87931"/>
                    <a:pt x="17012" y="89101"/>
                    <a:pt x="12834" y="90304"/>
                  </a:cubicBezTo>
                  <a:lnTo>
                    <a:pt x="17714" y="89970"/>
                  </a:lnTo>
                  <a:cubicBezTo>
                    <a:pt x="20989" y="89001"/>
                    <a:pt x="23796" y="88165"/>
                    <a:pt x="25501" y="87630"/>
                  </a:cubicBezTo>
                  <a:cubicBezTo>
                    <a:pt x="25701" y="88132"/>
                    <a:pt x="25969" y="88733"/>
                    <a:pt x="26236" y="89335"/>
                  </a:cubicBezTo>
                  <a:lnTo>
                    <a:pt x="27339" y="89268"/>
                  </a:lnTo>
                  <a:cubicBezTo>
                    <a:pt x="27072" y="88666"/>
                    <a:pt x="26838" y="88132"/>
                    <a:pt x="26671" y="87664"/>
                  </a:cubicBezTo>
                  <a:lnTo>
                    <a:pt x="26671" y="87664"/>
                  </a:lnTo>
                  <a:cubicBezTo>
                    <a:pt x="28576" y="88065"/>
                    <a:pt x="30648" y="88433"/>
                    <a:pt x="32753" y="88900"/>
                  </a:cubicBezTo>
                  <a:lnTo>
                    <a:pt x="36764" y="88600"/>
                  </a:lnTo>
                  <a:cubicBezTo>
                    <a:pt x="36998" y="87330"/>
                    <a:pt x="37198" y="86093"/>
                    <a:pt x="37365" y="84990"/>
                  </a:cubicBezTo>
                  <a:cubicBezTo>
                    <a:pt x="38936" y="84756"/>
                    <a:pt x="40507" y="84489"/>
                    <a:pt x="42011" y="84288"/>
                  </a:cubicBezTo>
                  <a:cubicBezTo>
                    <a:pt x="42713" y="85659"/>
                    <a:pt x="43248" y="86895"/>
                    <a:pt x="43515" y="88098"/>
                  </a:cubicBezTo>
                  <a:lnTo>
                    <a:pt x="44551" y="87998"/>
                  </a:lnTo>
                  <a:cubicBezTo>
                    <a:pt x="44350" y="86728"/>
                    <a:pt x="43782" y="85458"/>
                    <a:pt x="43080" y="84121"/>
                  </a:cubicBezTo>
                  <a:cubicBezTo>
                    <a:pt x="44116" y="83954"/>
                    <a:pt x="45119" y="83820"/>
                    <a:pt x="46055" y="83720"/>
                  </a:cubicBezTo>
                  <a:lnTo>
                    <a:pt x="46556" y="83620"/>
                  </a:lnTo>
                  <a:cubicBezTo>
                    <a:pt x="47759" y="83453"/>
                    <a:pt x="49364" y="83152"/>
                    <a:pt x="51135" y="82751"/>
                  </a:cubicBezTo>
                  <a:lnTo>
                    <a:pt x="51135" y="82751"/>
                  </a:lnTo>
                  <a:cubicBezTo>
                    <a:pt x="50934" y="84288"/>
                    <a:pt x="51101" y="86260"/>
                    <a:pt x="51369" y="88065"/>
                  </a:cubicBezTo>
                  <a:lnTo>
                    <a:pt x="52405" y="88165"/>
                  </a:lnTo>
                  <a:cubicBezTo>
                    <a:pt x="52071" y="86260"/>
                    <a:pt x="51870" y="84054"/>
                    <a:pt x="52204" y="82550"/>
                  </a:cubicBezTo>
                  <a:cubicBezTo>
                    <a:pt x="55747" y="81748"/>
                    <a:pt x="59925" y="80746"/>
                    <a:pt x="63568" y="79877"/>
                  </a:cubicBezTo>
                  <a:cubicBezTo>
                    <a:pt x="66776" y="79075"/>
                    <a:pt x="69617" y="78406"/>
                    <a:pt x="71020" y="78105"/>
                  </a:cubicBezTo>
                  <a:lnTo>
                    <a:pt x="74296" y="90672"/>
                  </a:lnTo>
                  <a:lnTo>
                    <a:pt x="75365" y="90805"/>
                  </a:lnTo>
                  <a:lnTo>
                    <a:pt x="72090" y="78072"/>
                  </a:lnTo>
                  <a:lnTo>
                    <a:pt x="72090" y="78072"/>
                  </a:lnTo>
                  <a:lnTo>
                    <a:pt x="102403" y="80445"/>
                  </a:lnTo>
                  <a:lnTo>
                    <a:pt x="100732" y="86260"/>
                  </a:lnTo>
                  <a:cubicBezTo>
                    <a:pt x="95351" y="88399"/>
                    <a:pt x="90338" y="90404"/>
                    <a:pt x="86294" y="92009"/>
                  </a:cubicBezTo>
                  <a:lnTo>
                    <a:pt x="88399" y="92276"/>
                  </a:lnTo>
                  <a:cubicBezTo>
                    <a:pt x="91909" y="90839"/>
                    <a:pt x="96019" y="89235"/>
                    <a:pt x="100398" y="87497"/>
                  </a:cubicBezTo>
                  <a:lnTo>
                    <a:pt x="100398" y="87497"/>
                  </a:lnTo>
                  <a:lnTo>
                    <a:pt x="99161" y="91775"/>
                  </a:lnTo>
                  <a:lnTo>
                    <a:pt x="99161" y="91775"/>
                  </a:lnTo>
                  <a:lnTo>
                    <a:pt x="100230" y="91641"/>
                  </a:lnTo>
                  <a:lnTo>
                    <a:pt x="101567" y="87062"/>
                  </a:lnTo>
                  <a:cubicBezTo>
                    <a:pt x="103004" y="86494"/>
                    <a:pt x="104441" y="85926"/>
                    <a:pt x="105912" y="85324"/>
                  </a:cubicBezTo>
                  <a:lnTo>
                    <a:pt x="105912" y="85324"/>
                  </a:lnTo>
                  <a:cubicBezTo>
                    <a:pt x="105845" y="86394"/>
                    <a:pt x="105611" y="88466"/>
                    <a:pt x="105244" y="91073"/>
                  </a:cubicBezTo>
                  <a:lnTo>
                    <a:pt x="106280" y="90939"/>
                  </a:lnTo>
                  <a:cubicBezTo>
                    <a:pt x="106580" y="88967"/>
                    <a:pt x="106748" y="87296"/>
                    <a:pt x="106881" y="86160"/>
                  </a:cubicBezTo>
                  <a:cubicBezTo>
                    <a:pt x="107583" y="87263"/>
                    <a:pt x="108519" y="88332"/>
                    <a:pt x="109856" y="89435"/>
                  </a:cubicBezTo>
                  <a:cubicBezTo>
                    <a:pt x="110190" y="89669"/>
                    <a:pt x="110524" y="90003"/>
                    <a:pt x="110791" y="90338"/>
                  </a:cubicBezTo>
                  <a:lnTo>
                    <a:pt x="112028" y="90237"/>
                  </a:lnTo>
                  <a:cubicBezTo>
                    <a:pt x="111560" y="89602"/>
                    <a:pt x="111025" y="89068"/>
                    <a:pt x="110457" y="88633"/>
                  </a:cubicBezTo>
                  <a:cubicBezTo>
                    <a:pt x="108886" y="87396"/>
                    <a:pt x="107951" y="86093"/>
                    <a:pt x="107215" y="84823"/>
                  </a:cubicBezTo>
                  <a:cubicBezTo>
                    <a:pt x="116774" y="81113"/>
                    <a:pt x="126733" y="77270"/>
                    <a:pt x="133952" y="74563"/>
                  </a:cubicBezTo>
                  <a:cubicBezTo>
                    <a:pt x="136693" y="73560"/>
                    <a:pt x="139166" y="72558"/>
                    <a:pt x="141338" y="71622"/>
                  </a:cubicBezTo>
                  <a:lnTo>
                    <a:pt x="141338" y="70485"/>
                  </a:lnTo>
                  <a:cubicBezTo>
                    <a:pt x="139099" y="71455"/>
                    <a:pt x="136492" y="72524"/>
                    <a:pt x="133618" y="73594"/>
                  </a:cubicBezTo>
                  <a:cubicBezTo>
                    <a:pt x="128605" y="75465"/>
                    <a:pt x="122221" y="77905"/>
                    <a:pt x="115604" y="80445"/>
                  </a:cubicBezTo>
                  <a:lnTo>
                    <a:pt x="104040" y="79509"/>
                  </a:lnTo>
                  <a:cubicBezTo>
                    <a:pt x="106113" y="77638"/>
                    <a:pt x="114769" y="70218"/>
                    <a:pt x="123792" y="65706"/>
                  </a:cubicBezTo>
                  <a:cubicBezTo>
                    <a:pt x="126633" y="64269"/>
                    <a:pt x="130142" y="62799"/>
                    <a:pt x="133852" y="61228"/>
                  </a:cubicBezTo>
                  <a:cubicBezTo>
                    <a:pt x="136325" y="60192"/>
                    <a:pt x="138865" y="59122"/>
                    <a:pt x="141338" y="58019"/>
                  </a:cubicBezTo>
                  <a:lnTo>
                    <a:pt x="141338" y="56983"/>
                  </a:lnTo>
                  <a:cubicBezTo>
                    <a:pt x="138765" y="58153"/>
                    <a:pt x="136091" y="59256"/>
                    <a:pt x="133484" y="60359"/>
                  </a:cubicBezTo>
                  <a:cubicBezTo>
                    <a:pt x="129741" y="61930"/>
                    <a:pt x="126232" y="63400"/>
                    <a:pt x="123324" y="64871"/>
                  </a:cubicBezTo>
                  <a:cubicBezTo>
                    <a:pt x="114100" y="69449"/>
                    <a:pt x="105344" y="77103"/>
                    <a:pt x="103272" y="78908"/>
                  </a:cubicBezTo>
                  <a:cubicBezTo>
                    <a:pt x="103105" y="78640"/>
                    <a:pt x="102938" y="78373"/>
                    <a:pt x="102770" y="78105"/>
                  </a:cubicBezTo>
                  <a:cubicBezTo>
                    <a:pt x="101734" y="76468"/>
                    <a:pt x="100698" y="74797"/>
                    <a:pt x="99261" y="73727"/>
                  </a:cubicBezTo>
                  <a:cubicBezTo>
                    <a:pt x="98025" y="72758"/>
                    <a:pt x="94582" y="67778"/>
                    <a:pt x="91574" y="63367"/>
                  </a:cubicBezTo>
                  <a:cubicBezTo>
                    <a:pt x="89402" y="60192"/>
                    <a:pt x="87330" y="57184"/>
                    <a:pt x="86160" y="55747"/>
                  </a:cubicBezTo>
                  <a:cubicBezTo>
                    <a:pt x="83854" y="53006"/>
                    <a:pt x="77304" y="39939"/>
                    <a:pt x="75098" y="35494"/>
                  </a:cubicBezTo>
                  <a:lnTo>
                    <a:pt x="75098" y="35494"/>
                  </a:lnTo>
                  <a:cubicBezTo>
                    <a:pt x="87107" y="40759"/>
                    <a:pt x="97924" y="45287"/>
                    <a:pt x="102140" y="45287"/>
                  </a:cubicBezTo>
                  <a:cubicBezTo>
                    <a:pt x="102499" y="45287"/>
                    <a:pt x="102811" y="45254"/>
                    <a:pt x="103071" y="45186"/>
                  </a:cubicBezTo>
                  <a:cubicBezTo>
                    <a:pt x="104074" y="44952"/>
                    <a:pt x="105678" y="44384"/>
                    <a:pt x="107884" y="43648"/>
                  </a:cubicBezTo>
                  <a:cubicBezTo>
                    <a:pt x="114401" y="41443"/>
                    <a:pt x="125898" y="37599"/>
                    <a:pt x="139133" y="35293"/>
                  </a:cubicBezTo>
                  <a:cubicBezTo>
                    <a:pt x="139500" y="36296"/>
                    <a:pt x="140302" y="37933"/>
                    <a:pt x="141372" y="39939"/>
                  </a:cubicBezTo>
                  <a:lnTo>
                    <a:pt x="141372" y="36998"/>
                  </a:lnTo>
                  <a:cubicBezTo>
                    <a:pt x="140971" y="36195"/>
                    <a:pt x="140670" y="35527"/>
                    <a:pt x="140469" y="35026"/>
                  </a:cubicBezTo>
                  <a:cubicBezTo>
                    <a:pt x="140770" y="34992"/>
                    <a:pt x="141104" y="34959"/>
                    <a:pt x="141372" y="34925"/>
                  </a:cubicBezTo>
                  <a:lnTo>
                    <a:pt x="141372" y="33589"/>
                  </a:lnTo>
                  <a:cubicBezTo>
                    <a:pt x="140971" y="33622"/>
                    <a:pt x="140603" y="33689"/>
                    <a:pt x="140169" y="33756"/>
                  </a:cubicBezTo>
                  <a:cubicBezTo>
                    <a:pt x="139968" y="30781"/>
                    <a:pt x="140102" y="20822"/>
                    <a:pt x="140269" y="11196"/>
                  </a:cubicBezTo>
                  <a:cubicBezTo>
                    <a:pt x="140269" y="10127"/>
                    <a:pt x="140302" y="9091"/>
                    <a:pt x="140302" y="8055"/>
                  </a:cubicBezTo>
                  <a:cubicBezTo>
                    <a:pt x="140636" y="8055"/>
                    <a:pt x="141004" y="8055"/>
                    <a:pt x="141372" y="8021"/>
                  </a:cubicBezTo>
                  <a:lnTo>
                    <a:pt x="141372" y="6952"/>
                  </a:lnTo>
                  <a:cubicBezTo>
                    <a:pt x="141104" y="7052"/>
                    <a:pt x="140770" y="7052"/>
                    <a:pt x="140403" y="7052"/>
                  </a:cubicBezTo>
                  <a:cubicBezTo>
                    <a:pt x="140436" y="4579"/>
                    <a:pt x="140469" y="2206"/>
                    <a:pt x="1404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8"/>
            <p:cNvSpPr/>
            <p:nvPr/>
          </p:nvSpPr>
          <p:spPr>
            <a:xfrm>
              <a:off x="5044233" y="483096"/>
              <a:ext cx="2925373" cy="1982641"/>
            </a:xfrm>
            <a:custGeom>
              <a:avLst/>
              <a:gdLst/>
              <a:ahLst/>
              <a:cxnLst/>
              <a:rect l="l" t="t" r="r" b="b"/>
              <a:pathLst>
                <a:path w="147989" h="100298" extrusionOk="0">
                  <a:moveTo>
                    <a:pt x="144647" y="3777"/>
                  </a:moveTo>
                  <a:lnTo>
                    <a:pt x="144647" y="12768"/>
                  </a:lnTo>
                  <a:lnTo>
                    <a:pt x="144647" y="17046"/>
                  </a:lnTo>
                  <a:lnTo>
                    <a:pt x="144647" y="35928"/>
                  </a:lnTo>
                  <a:lnTo>
                    <a:pt x="144647" y="40173"/>
                  </a:lnTo>
                  <a:lnTo>
                    <a:pt x="144647" y="71990"/>
                  </a:lnTo>
                  <a:lnTo>
                    <a:pt x="144647" y="76201"/>
                  </a:lnTo>
                  <a:lnTo>
                    <a:pt x="144647" y="90772"/>
                  </a:lnTo>
                  <a:lnTo>
                    <a:pt x="111861" y="94683"/>
                  </a:lnTo>
                  <a:lnTo>
                    <a:pt x="104876" y="95518"/>
                  </a:lnTo>
                  <a:lnTo>
                    <a:pt x="94916" y="96688"/>
                  </a:lnTo>
                  <a:lnTo>
                    <a:pt x="51769" y="91742"/>
                  </a:lnTo>
                  <a:lnTo>
                    <a:pt x="50399" y="91842"/>
                  </a:lnTo>
                  <a:lnTo>
                    <a:pt x="49029" y="91909"/>
                  </a:lnTo>
                  <a:lnTo>
                    <a:pt x="40607" y="92544"/>
                  </a:lnTo>
                  <a:lnTo>
                    <a:pt x="3342" y="95217"/>
                  </a:lnTo>
                  <a:lnTo>
                    <a:pt x="3342" y="8222"/>
                  </a:lnTo>
                  <a:lnTo>
                    <a:pt x="51769" y="4713"/>
                  </a:lnTo>
                  <a:lnTo>
                    <a:pt x="77604" y="7688"/>
                  </a:lnTo>
                  <a:lnTo>
                    <a:pt x="80010" y="7989"/>
                  </a:lnTo>
                  <a:lnTo>
                    <a:pt x="94983" y="9693"/>
                  </a:lnTo>
                  <a:lnTo>
                    <a:pt x="104909" y="8523"/>
                  </a:lnTo>
                  <a:lnTo>
                    <a:pt x="111894" y="7688"/>
                  </a:lnTo>
                  <a:lnTo>
                    <a:pt x="144647" y="3777"/>
                  </a:lnTo>
                  <a:close/>
                  <a:moveTo>
                    <a:pt x="147989" y="1"/>
                  </a:moveTo>
                  <a:lnTo>
                    <a:pt x="144279" y="469"/>
                  </a:lnTo>
                  <a:lnTo>
                    <a:pt x="115236" y="3878"/>
                  </a:lnTo>
                  <a:lnTo>
                    <a:pt x="111459" y="4312"/>
                  </a:lnTo>
                  <a:lnTo>
                    <a:pt x="104508" y="5148"/>
                  </a:lnTo>
                  <a:lnTo>
                    <a:pt x="94916" y="6284"/>
                  </a:lnTo>
                  <a:lnTo>
                    <a:pt x="80378" y="4613"/>
                  </a:lnTo>
                  <a:lnTo>
                    <a:pt x="77972" y="4312"/>
                  </a:lnTo>
                  <a:lnTo>
                    <a:pt x="52137" y="1338"/>
                  </a:lnTo>
                  <a:lnTo>
                    <a:pt x="51870" y="1304"/>
                  </a:lnTo>
                  <a:lnTo>
                    <a:pt x="51536" y="1304"/>
                  </a:lnTo>
                  <a:lnTo>
                    <a:pt x="3108" y="4814"/>
                  </a:lnTo>
                  <a:lnTo>
                    <a:pt x="0" y="5014"/>
                  </a:lnTo>
                  <a:lnTo>
                    <a:pt x="0" y="8122"/>
                  </a:lnTo>
                  <a:lnTo>
                    <a:pt x="0" y="95117"/>
                  </a:lnTo>
                  <a:lnTo>
                    <a:pt x="0" y="98727"/>
                  </a:lnTo>
                  <a:lnTo>
                    <a:pt x="2607" y="98526"/>
                  </a:lnTo>
                  <a:lnTo>
                    <a:pt x="3610" y="98426"/>
                  </a:lnTo>
                  <a:lnTo>
                    <a:pt x="32719" y="96354"/>
                  </a:lnTo>
                  <a:lnTo>
                    <a:pt x="40874" y="95752"/>
                  </a:lnTo>
                  <a:lnTo>
                    <a:pt x="49263" y="95117"/>
                  </a:lnTo>
                  <a:lnTo>
                    <a:pt x="50633" y="95050"/>
                  </a:lnTo>
                  <a:lnTo>
                    <a:pt x="51736" y="94950"/>
                  </a:lnTo>
                  <a:lnTo>
                    <a:pt x="91641" y="99529"/>
                  </a:lnTo>
                  <a:lnTo>
                    <a:pt x="91641" y="100297"/>
                  </a:lnTo>
                  <a:lnTo>
                    <a:pt x="95351" y="99896"/>
                  </a:lnTo>
                  <a:lnTo>
                    <a:pt x="105277" y="98727"/>
                  </a:lnTo>
                  <a:lnTo>
                    <a:pt x="112262" y="97891"/>
                  </a:lnTo>
                  <a:lnTo>
                    <a:pt x="145014" y="94014"/>
                  </a:lnTo>
                  <a:lnTo>
                    <a:pt x="147989" y="93680"/>
                  </a:lnTo>
                  <a:lnTo>
                    <a:pt x="147989" y="90706"/>
                  </a:lnTo>
                  <a:lnTo>
                    <a:pt x="147989" y="76201"/>
                  </a:lnTo>
                  <a:lnTo>
                    <a:pt x="147989" y="71990"/>
                  </a:lnTo>
                  <a:lnTo>
                    <a:pt x="147989" y="40206"/>
                  </a:lnTo>
                  <a:lnTo>
                    <a:pt x="147989" y="35928"/>
                  </a:lnTo>
                  <a:lnTo>
                    <a:pt x="147989" y="20020"/>
                  </a:lnTo>
                  <a:lnTo>
                    <a:pt x="147989" y="17046"/>
                  </a:lnTo>
                  <a:lnTo>
                    <a:pt x="147989" y="12801"/>
                  </a:lnTo>
                  <a:lnTo>
                    <a:pt x="147989" y="9025"/>
                  </a:lnTo>
                  <a:lnTo>
                    <a:pt x="147989" y="3811"/>
                  </a:lnTo>
                  <a:lnTo>
                    <a:pt x="147989" y="3777"/>
                  </a:lnTo>
                  <a:lnTo>
                    <a:pt x="1479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8" name="Google Shape;538;p38"/>
          <p:cNvSpPr txBox="1">
            <a:spLocks noGrp="1"/>
          </p:cNvSpPr>
          <p:nvPr>
            <p:ph type="title"/>
          </p:nvPr>
        </p:nvSpPr>
        <p:spPr>
          <a:xfrm>
            <a:off x="407344" y="151398"/>
            <a:ext cx="5271691" cy="5901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1. Listen and read.</a:t>
            </a:r>
            <a:endParaRPr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626" name="Google Shape;626;p38"/>
          <p:cNvGrpSpPr/>
          <p:nvPr/>
        </p:nvGrpSpPr>
        <p:grpSpPr>
          <a:xfrm flipH="1">
            <a:off x="8093818" y="343566"/>
            <a:ext cx="137348" cy="140443"/>
            <a:chOff x="1449950" y="497675"/>
            <a:chExt cx="4719175" cy="4719175"/>
          </a:xfrm>
        </p:grpSpPr>
        <p:sp>
          <p:nvSpPr>
            <p:cNvPr id="627" name="Google Shape;627;p38"/>
            <p:cNvSpPr/>
            <p:nvPr/>
          </p:nvSpPr>
          <p:spPr>
            <a:xfrm>
              <a:off x="1449950" y="497675"/>
              <a:ext cx="4719175" cy="4719175"/>
            </a:xfrm>
            <a:custGeom>
              <a:avLst/>
              <a:gdLst/>
              <a:ahLst/>
              <a:cxnLst/>
              <a:rect l="l" t="t" r="r" b="b"/>
              <a:pathLst>
                <a:path w="188767" h="188767" extrusionOk="0">
                  <a:moveTo>
                    <a:pt x="15724" y="0"/>
                  </a:moveTo>
                  <a:cubicBezTo>
                    <a:pt x="7041" y="0"/>
                    <a:pt x="0" y="7041"/>
                    <a:pt x="0" y="15724"/>
                  </a:cubicBezTo>
                  <a:lnTo>
                    <a:pt x="0" y="173043"/>
                  </a:lnTo>
                  <a:cubicBezTo>
                    <a:pt x="0" y="181726"/>
                    <a:pt x="7041" y="188767"/>
                    <a:pt x="15724" y="188767"/>
                  </a:cubicBezTo>
                  <a:lnTo>
                    <a:pt x="173042" y="188767"/>
                  </a:lnTo>
                  <a:cubicBezTo>
                    <a:pt x="181725" y="188767"/>
                    <a:pt x="188766" y="181726"/>
                    <a:pt x="188766" y="173043"/>
                  </a:cubicBezTo>
                  <a:lnTo>
                    <a:pt x="188766" y="15724"/>
                  </a:lnTo>
                  <a:cubicBezTo>
                    <a:pt x="188766" y="7041"/>
                    <a:pt x="181725" y="0"/>
                    <a:pt x="1730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8"/>
            <p:cNvSpPr/>
            <p:nvPr/>
          </p:nvSpPr>
          <p:spPr>
            <a:xfrm>
              <a:off x="1504675" y="622250"/>
              <a:ext cx="4609700" cy="4470025"/>
            </a:xfrm>
            <a:custGeom>
              <a:avLst/>
              <a:gdLst/>
              <a:ahLst/>
              <a:cxnLst/>
              <a:rect l="l" t="t" r="r" b="b"/>
              <a:pathLst>
                <a:path w="184388" h="178801" extrusionOk="0">
                  <a:moveTo>
                    <a:pt x="37716" y="1"/>
                  </a:moveTo>
                  <a:lnTo>
                    <a:pt x="1" y="33337"/>
                  </a:lnTo>
                  <a:cubicBezTo>
                    <a:pt x="11893" y="40038"/>
                    <a:pt x="19916" y="52780"/>
                    <a:pt x="19916" y="67409"/>
                  </a:cubicBezTo>
                  <a:cubicBezTo>
                    <a:pt x="19916" y="74601"/>
                    <a:pt x="17952" y="81359"/>
                    <a:pt x="14555" y="87154"/>
                  </a:cubicBezTo>
                  <a:cubicBezTo>
                    <a:pt x="13800" y="88419"/>
                    <a:pt x="12988" y="89646"/>
                    <a:pt x="12101" y="90816"/>
                  </a:cubicBezTo>
                  <a:cubicBezTo>
                    <a:pt x="11742" y="91401"/>
                    <a:pt x="11402" y="92006"/>
                    <a:pt x="11081" y="92610"/>
                  </a:cubicBezTo>
                  <a:cubicBezTo>
                    <a:pt x="10704" y="93289"/>
                    <a:pt x="10364" y="93969"/>
                    <a:pt x="10024" y="94648"/>
                  </a:cubicBezTo>
                  <a:cubicBezTo>
                    <a:pt x="9685" y="95347"/>
                    <a:pt x="9382" y="96045"/>
                    <a:pt x="9080" y="96762"/>
                  </a:cubicBezTo>
                  <a:cubicBezTo>
                    <a:pt x="8778" y="97461"/>
                    <a:pt x="8495" y="98178"/>
                    <a:pt x="8231" y="98914"/>
                  </a:cubicBezTo>
                  <a:cubicBezTo>
                    <a:pt x="7967" y="99632"/>
                    <a:pt x="7702" y="100368"/>
                    <a:pt x="7476" y="101123"/>
                  </a:cubicBezTo>
                  <a:cubicBezTo>
                    <a:pt x="7249" y="101859"/>
                    <a:pt x="7023" y="102614"/>
                    <a:pt x="6834" y="103369"/>
                  </a:cubicBezTo>
                  <a:cubicBezTo>
                    <a:pt x="6645" y="104124"/>
                    <a:pt x="6457" y="104898"/>
                    <a:pt x="6306" y="105672"/>
                  </a:cubicBezTo>
                  <a:cubicBezTo>
                    <a:pt x="6155" y="106446"/>
                    <a:pt x="6004" y="107220"/>
                    <a:pt x="5890" y="108013"/>
                  </a:cubicBezTo>
                  <a:cubicBezTo>
                    <a:pt x="5777" y="108806"/>
                    <a:pt x="5664" y="109599"/>
                    <a:pt x="5588" y="110391"/>
                  </a:cubicBezTo>
                  <a:cubicBezTo>
                    <a:pt x="5513" y="111184"/>
                    <a:pt x="5437" y="111996"/>
                    <a:pt x="5400" y="112808"/>
                  </a:cubicBezTo>
                  <a:cubicBezTo>
                    <a:pt x="5362" y="113600"/>
                    <a:pt x="5343" y="114431"/>
                    <a:pt x="5343" y="115243"/>
                  </a:cubicBezTo>
                  <a:cubicBezTo>
                    <a:pt x="5343" y="116054"/>
                    <a:pt x="5362" y="116885"/>
                    <a:pt x="5400" y="117697"/>
                  </a:cubicBezTo>
                  <a:cubicBezTo>
                    <a:pt x="5437" y="118490"/>
                    <a:pt x="5513" y="119301"/>
                    <a:pt x="5588" y="120094"/>
                  </a:cubicBezTo>
                  <a:cubicBezTo>
                    <a:pt x="5664" y="120887"/>
                    <a:pt x="5777" y="121699"/>
                    <a:pt x="5890" y="122473"/>
                  </a:cubicBezTo>
                  <a:cubicBezTo>
                    <a:pt x="6004" y="123265"/>
                    <a:pt x="6155" y="124039"/>
                    <a:pt x="6306" y="124813"/>
                  </a:cubicBezTo>
                  <a:cubicBezTo>
                    <a:pt x="6457" y="125587"/>
                    <a:pt x="6645" y="126361"/>
                    <a:pt x="6834" y="127116"/>
                  </a:cubicBezTo>
                  <a:cubicBezTo>
                    <a:pt x="7023" y="127871"/>
                    <a:pt x="7249" y="128626"/>
                    <a:pt x="7476" y="129362"/>
                  </a:cubicBezTo>
                  <a:cubicBezTo>
                    <a:pt x="7702" y="130118"/>
                    <a:pt x="7967" y="130854"/>
                    <a:pt x="8231" y="131571"/>
                  </a:cubicBezTo>
                  <a:cubicBezTo>
                    <a:pt x="8495" y="132307"/>
                    <a:pt x="8778" y="133025"/>
                    <a:pt x="9080" y="133723"/>
                  </a:cubicBezTo>
                  <a:cubicBezTo>
                    <a:pt x="9382" y="134440"/>
                    <a:pt x="9685" y="135139"/>
                    <a:pt x="10024" y="135837"/>
                  </a:cubicBezTo>
                  <a:cubicBezTo>
                    <a:pt x="10364" y="136536"/>
                    <a:pt x="10704" y="137215"/>
                    <a:pt x="11081" y="137876"/>
                  </a:cubicBezTo>
                  <a:cubicBezTo>
                    <a:pt x="11440" y="138555"/>
                    <a:pt x="11818" y="139216"/>
                    <a:pt x="12214" y="139877"/>
                  </a:cubicBezTo>
                  <a:cubicBezTo>
                    <a:pt x="12610" y="140519"/>
                    <a:pt x="13026" y="141160"/>
                    <a:pt x="13460" y="141802"/>
                  </a:cubicBezTo>
                  <a:cubicBezTo>
                    <a:pt x="13875" y="142425"/>
                    <a:pt x="14328" y="143048"/>
                    <a:pt x="14781" y="143652"/>
                  </a:cubicBezTo>
                  <a:cubicBezTo>
                    <a:pt x="15234" y="144275"/>
                    <a:pt x="15706" y="144860"/>
                    <a:pt x="16178" y="145445"/>
                  </a:cubicBezTo>
                  <a:cubicBezTo>
                    <a:pt x="16669" y="146049"/>
                    <a:pt x="17179" y="146616"/>
                    <a:pt x="17688" y="147182"/>
                  </a:cubicBezTo>
                  <a:cubicBezTo>
                    <a:pt x="18198" y="147730"/>
                    <a:pt x="18708" y="148296"/>
                    <a:pt x="19255" y="148824"/>
                  </a:cubicBezTo>
                  <a:cubicBezTo>
                    <a:pt x="19783" y="149372"/>
                    <a:pt x="20331" y="149881"/>
                    <a:pt x="20897" y="150391"/>
                  </a:cubicBezTo>
                  <a:cubicBezTo>
                    <a:pt x="21464" y="150901"/>
                    <a:pt x="22030" y="151410"/>
                    <a:pt x="22615" y="151882"/>
                  </a:cubicBezTo>
                  <a:cubicBezTo>
                    <a:pt x="23200" y="152373"/>
                    <a:pt x="23804" y="152845"/>
                    <a:pt x="24427" y="153298"/>
                  </a:cubicBezTo>
                  <a:cubicBezTo>
                    <a:pt x="25031" y="153751"/>
                    <a:pt x="25654" y="154204"/>
                    <a:pt x="26277" y="154619"/>
                  </a:cubicBezTo>
                  <a:cubicBezTo>
                    <a:pt x="26919" y="155054"/>
                    <a:pt x="27561" y="155469"/>
                    <a:pt x="28202" y="155865"/>
                  </a:cubicBezTo>
                  <a:cubicBezTo>
                    <a:pt x="28863" y="156262"/>
                    <a:pt x="29524" y="156639"/>
                    <a:pt x="30203" y="156998"/>
                  </a:cubicBezTo>
                  <a:cubicBezTo>
                    <a:pt x="30864" y="157375"/>
                    <a:pt x="31544" y="157715"/>
                    <a:pt x="32242" y="158055"/>
                  </a:cubicBezTo>
                  <a:cubicBezTo>
                    <a:pt x="32940" y="158395"/>
                    <a:pt x="33639" y="158697"/>
                    <a:pt x="34356" y="158999"/>
                  </a:cubicBezTo>
                  <a:cubicBezTo>
                    <a:pt x="35055" y="159301"/>
                    <a:pt x="35772" y="159584"/>
                    <a:pt x="36508" y="159848"/>
                  </a:cubicBezTo>
                  <a:cubicBezTo>
                    <a:pt x="36848" y="159980"/>
                    <a:pt x="37207" y="160094"/>
                    <a:pt x="37565" y="160207"/>
                  </a:cubicBezTo>
                  <a:cubicBezTo>
                    <a:pt x="38434" y="160452"/>
                    <a:pt x="39302" y="160698"/>
                    <a:pt x="40170" y="160924"/>
                  </a:cubicBezTo>
                  <a:cubicBezTo>
                    <a:pt x="41171" y="161170"/>
                    <a:pt x="42152" y="161415"/>
                    <a:pt x="43172" y="161642"/>
                  </a:cubicBezTo>
                  <a:cubicBezTo>
                    <a:pt x="44021" y="161849"/>
                    <a:pt x="44870" y="162019"/>
                    <a:pt x="45720" y="162208"/>
                  </a:cubicBezTo>
                  <a:cubicBezTo>
                    <a:pt x="45871" y="162246"/>
                    <a:pt x="46022" y="162265"/>
                    <a:pt x="46192" y="162302"/>
                  </a:cubicBezTo>
                  <a:cubicBezTo>
                    <a:pt x="47192" y="162510"/>
                    <a:pt x="48212" y="162718"/>
                    <a:pt x="49231" y="162887"/>
                  </a:cubicBezTo>
                  <a:cubicBezTo>
                    <a:pt x="50250" y="163076"/>
                    <a:pt x="51289" y="163246"/>
                    <a:pt x="52308" y="163397"/>
                  </a:cubicBezTo>
                  <a:cubicBezTo>
                    <a:pt x="53346" y="163548"/>
                    <a:pt x="54365" y="163699"/>
                    <a:pt x="55404" y="163831"/>
                  </a:cubicBezTo>
                  <a:cubicBezTo>
                    <a:pt x="56442" y="163963"/>
                    <a:pt x="57480" y="164077"/>
                    <a:pt x="58537" y="164190"/>
                  </a:cubicBezTo>
                  <a:cubicBezTo>
                    <a:pt x="59575" y="164303"/>
                    <a:pt x="60632" y="164398"/>
                    <a:pt x="61671" y="164473"/>
                  </a:cubicBezTo>
                  <a:cubicBezTo>
                    <a:pt x="62690" y="164549"/>
                    <a:pt x="63690" y="164605"/>
                    <a:pt x="64710" y="164662"/>
                  </a:cubicBezTo>
                  <a:cubicBezTo>
                    <a:pt x="64785" y="164662"/>
                    <a:pt x="64880" y="164643"/>
                    <a:pt x="64955" y="164643"/>
                  </a:cubicBezTo>
                  <a:cubicBezTo>
                    <a:pt x="65880" y="164643"/>
                    <a:pt x="66786" y="164700"/>
                    <a:pt x="67673" y="164775"/>
                  </a:cubicBezTo>
                  <a:cubicBezTo>
                    <a:pt x="77772" y="165606"/>
                    <a:pt x="86607" y="171023"/>
                    <a:pt x="92194" y="178801"/>
                  </a:cubicBezTo>
                  <a:cubicBezTo>
                    <a:pt x="97782" y="171023"/>
                    <a:pt x="106616" y="165606"/>
                    <a:pt x="116715" y="164775"/>
                  </a:cubicBezTo>
                  <a:cubicBezTo>
                    <a:pt x="117602" y="164700"/>
                    <a:pt x="118508" y="164643"/>
                    <a:pt x="119433" y="164643"/>
                  </a:cubicBezTo>
                  <a:cubicBezTo>
                    <a:pt x="119509" y="164643"/>
                    <a:pt x="119584" y="164662"/>
                    <a:pt x="119678" y="164662"/>
                  </a:cubicBezTo>
                  <a:cubicBezTo>
                    <a:pt x="120679" y="164605"/>
                    <a:pt x="121698" y="164549"/>
                    <a:pt x="122718" y="164473"/>
                  </a:cubicBezTo>
                  <a:cubicBezTo>
                    <a:pt x="123756" y="164398"/>
                    <a:pt x="124813" y="164303"/>
                    <a:pt x="125851" y="164190"/>
                  </a:cubicBezTo>
                  <a:cubicBezTo>
                    <a:pt x="126908" y="164077"/>
                    <a:pt x="127946" y="163963"/>
                    <a:pt x="128985" y="163831"/>
                  </a:cubicBezTo>
                  <a:cubicBezTo>
                    <a:pt x="130023" y="163699"/>
                    <a:pt x="131042" y="163548"/>
                    <a:pt x="132080" y="163397"/>
                  </a:cubicBezTo>
                  <a:cubicBezTo>
                    <a:pt x="133100" y="163246"/>
                    <a:pt x="134138" y="163076"/>
                    <a:pt x="135157" y="162887"/>
                  </a:cubicBezTo>
                  <a:cubicBezTo>
                    <a:pt x="136177" y="162718"/>
                    <a:pt x="137196" y="162510"/>
                    <a:pt x="138196" y="162302"/>
                  </a:cubicBezTo>
                  <a:cubicBezTo>
                    <a:pt x="138347" y="162265"/>
                    <a:pt x="138517" y="162246"/>
                    <a:pt x="138668" y="162208"/>
                  </a:cubicBezTo>
                  <a:cubicBezTo>
                    <a:pt x="139518" y="162019"/>
                    <a:pt x="140367" y="161849"/>
                    <a:pt x="141217" y="161642"/>
                  </a:cubicBezTo>
                  <a:cubicBezTo>
                    <a:pt x="142217" y="161415"/>
                    <a:pt x="143218" y="161170"/>
                    <a:pt x="144218" y="160924"/>
                  </a:cubicBezTo>
                  <a:cubicBezTo>
                    <a:pt x="145086" y="160698"/>
                    <a:pt x="145955" y="160452"/>
                    <a:pt x="146823" y="160207"/>
                  </a:cubicBezTo>
                  <a:cubicBezTo>
                    <a:pt x="147182" y="160094"/>
                    <a:pt x="147540" y="159980"/>
                    <a:pt x="147880" y="159848"/>
                  </a:cubicBezTo>
                  <a:cubicBezTo>
                    <a:pt x="148616" y="159584"/>
                    <a:pt x="149334" y="159301"/>
                    <a:pt x="150032" y="158999"/>
                  </a:cubicBezTo>
                  <a:cubicBezTo>
                    <a:pt x="150749" y="158697"/>
                    <a:pt x="151448" y="158395"/>
                    <a:pt x="152146" y="158055"/>
                  </a:cubicBezTo>
                  <a:cubicBezTo>
                    <a:pt x="152826" y="157715"/>
                    <a:pt x="153524" y="157375"/>
                    <a:pt x="154185" y="156998"/>
                  </a:cubicBezTo>
                  <a:cubicBezTo>
                    <a:pt x="154864" y="156639"/>
                    <a:pt x="155525" y="156262"/>
                    <a:pt x="156186" y="155865"/>
                  </a:cubicBezTo>
                  <a:cubicBezTo>
                    <a:pt x="156828" y="155469"/>
                    <a:pt x="157469" y="155054"/>
                    <a:pt x="158111" y="154619"/>
                  </a:cubicBezTo>
                  <a:cubicBezTo>
                    <a:pt x="158734" y="154204"/>
                    <a:pt x="159357" y="153751"/>
                    <a:pt x="159961" y="153298"/>
                  </a:cubicBezTo>
                  <a:cubicBezTo>
                    <a:pt x="160584" y="152845"/>
                    <a:pt x="161169" y="152373"/>
                    <a:pt x="161754" y="151882"/>
                  </a:cubicBezTo>
                  <a:cubicBezTo>
                    <a:pt x="162340" y="151410"/>
                    <a:pt x="162925" y="150901"/>
                    <a:pt x="163491" y="150391"/>
                  </a:cubicBezTo>
                  <a:cubicBezTo>
                    <a:pt x="164038" y="149881"/>
                    <a:pt x="164605" y="149372"/>
                    <a:pt x="165133" y="148824"/>
                  </a:cubicBezTo>
                  <a:cubicBezTo>
                    <a:pt x="165662" y="148296"/>
                    <a:pt x="166190" y="147730"/>
                    <a:pt x="166700" y="147182"/>
                  </a:cubicBezTo>
                  <a:cubicBezTo>
                    <a:pt x="167210" y="146616"/>
                    <a:pt x="167719" y="146049"/>
                    <a:pt x="168191" y="145445"/>
                  </a:cubicBezTo>
                  <a:cubicBezTo>
                    <a:pt x="168682" y="144860"/>
                    <a:pt x="169154" y="144275"/>
                    <a:pt x="169607" y="143652"/>
                  </a:cubicBezTo>
                  <a:cubicBezTo>
                    <a:pt x="170060" y="143048"/>
                    <a:pt x="170513" y="142425"/>
                    <a:pt x="170928" y="141802"/>
                  </a:cubicBezTo>
                  <a:cubicBezTo>
                    <a:pt x="171363" y="141160"/>
                    <a:pt x="171778" y="140519"/>
                    <a:pt x="172174" y="139877"/>
                  </a:cubicBezTo>
                  <a:cubicBezTo>
                    <a:pt x="172571" y="139216"/>
                    <a:pt x="172948" y="138555"/>
                    <a:pt x="173307" y="137876"/>
                  </a:cubicBezTo>
                  <a:cubicBezTo>
                    <a:pt x="173684" y="137215"/>
                    <a:pt x="174024" y="136536"/>
                    <a:pt x="174364" y="135837"/>
                  </a:cubicBezTo>
                  <a:cubicBezTo>
                    <a:pt x="174685" y="135139"/>
                    <a:pt x="175006" y="134440"/>
                    <a:pt x="175308" y="133723"/>
                  </a:cubicBezTo>
                  <a:cubicBezTo>
                    <a:pt x="175610" y="133025"/>
                    <a:pt x="175893" y="132307"/>
                    <a:pt x="176157" y="131571"/>
                  </a:cubicBezTo>
                  <a:cubicBezTo>
                    <a:pt x="176422" y="130854"/>
                    <a:pt x="176686" y="130118"/>
                    <a:pt x="176912" y="129362"/>
                  </a:cubicBezTo>
                  <a:cubicBezTo>
                    <a:pt x="177139" y="128626"/>
                    <a:pt x="177346" y="127871"/>
                    <a:pt x="177554" y="127116"/>
                  </a:cubicBezTo>
                  <a:cubicBezTo>
                    <a:pt x="177743" y="126361"/>
                    <a:pt x="177913" y="125587"/>
                    <a:pt x="178083" y="124813"/>
                  </a:cubicBezTo>
                  <a:cubicBezTo>
                    <a:pt x="178234" y="124039"/>
                    <a:pt x="178385" y="123265"/>
                    <a:pt x="178498" y="122473"/>
                  </a:cubicBezTo>
                  <a:cubicBezTo>
                    <a:pt x="178611" y="121699"/>
                    <a:pt x="178724" y="120887"/>
                    <a:pt x="178800" y="120094"/>
                  </a:cubicBezTo>
                  <a:cubicBezTo>
                    <a:pt x="178875" y="119301"/>
                    <a:pt x="178932" y="118490"/>
                    <a:pt x="178989" y="117697"/>
                  </a:cubicBezTo>
                  <a:cubicBezTo>
                    <a:pt x="179026" y="116885"/>
                    <a:pt x="179045" y="116054"/>
                    <a:pt x="179045" y="115243"/>
                  </a:cubicBezTo>
                  <a:cubicBezTo>
                    <a:pt x="179045" y="114431"/>
                    <a:pt x="179026" y="113600"/>
                    <a:pt x="178989" y="112808"/>
                  </a:cubicBezTo>
                  <a:cubicBezTo>
                    <a:pt x="178932" y="111996"/>
                    <a:pt x="178875" y="111184"/>
                    <a:pt x="178800" y="110391"/>
                  </a:cubicBezTo>
                  <a:cubicBezTo>
                    <a:pt x="178724" y="109599"/>
                    <a:pt x="178611" y="108806"/>
                    <a:pt x="178498" y="108013"/>
                  </a:cubicBezTo>
                  <a:cubicBezTo>
                    <a:pt x="178385" y="107220"/>
                    <a:pt x="178234" y="106446"/>
                    <a:pt x="178083" y="105672"/>
                  </a:cubicBezTo>
                  <a:cubicBezTo>
                    <a:pt x="177913" y="104898"/>
                    <a:pt x="177743" y="104124"/>
                    <a:pt x="177554" y="103369"/>
                  </a:cubicBezTo>
                  <a:cubicBezTo>
                    <a:pt x="177346" y="102614"/>
                    <a:pt x="177139" y="101859"/>
                    <a:pt x="176912" y="101123"/>
                  </a:cubicBezTo>
                  <a:cubicBezTo>
                    <a:pt x="176686" y="100368"/>
                    <a:pt x="176422" y="99632"/>
                    <a:pt x="176157" y="98914"/>
                  </a:cubicBezTo>
                  <a:cubicBezTo>
                    <a:pt x="175893" y="98178"/>
                    <a:pt x="175610" y="97461"/>
                    <a:pt x="175308" y="96762"/>
                  </a:cubicBezTo>
                  <a:cubicBezTo>
                    <a:pt x="175006" y="96045"/>
                    <a:pt x="174685" y="95347"/>
                    <a:pt x="174364" y="94648"/>
                  </a:cubicBezTo>
                  <a:cubicBezTo>
                    <a:pt x="174024" y="93969"/>
                    <a:pt x="173684" y="93289"/>
                    <a:pt x="173307" y="92610"/>
                  </a:cubicBezTo>
                  <a:cubicBezTo>
                    <a:pt x="172986" y="92006"/>
                    <a:pt x="172627" y="91401"/>
                    <a:pt x="172288" y="90816"/>
                  </a:cubicBezTo>
                  <a:cubicBezTo>
                    <a:pt x="171400" y="89646"/>
                    <a:pt x="170570" y="88419"/>
                    <a:pt x="169834" y="87154"/>
                  </a:cubicBezTo>
                  <a:cubicBezTo>
                    <a:pt x="166436" y="81359"/>
                    <a:pt x="164473" y="74601"/>
                    <a:pt x="164473" y="67409"/>
                  </a:cubicBezTo>
                  <a:cubicBezTo>
                    <a:pt x="164473" y="52780"/>
                    <a:pt x="172495" y="40038"/>
                    <a:pt x="184387" y="33337"/>
                  </a:cubicBezTo>
                  <a:lnTo>
                    <a:pt x="146672" y="1"/>
                  </a:lnTo>
                  <a:cubicBezTo>
                    <a:pt x="139612" y="6891"/>
                    <a:pt x="130061" y="11176"/>
                    <a:pt x="119433" y="11176"/>
                  </a:cubicBezTo>
                  <a:cubicBezTo>
                    <a:pt x="108843" y="11176"/>
                    <a:pt x="99235" y="6834"/>
                    <a:pt x="92194" y="1"/>
                  </a:cubicBezTo>
                  <a:cubicBezTo>
                    <a:pt x="85153" y="6834"/>
                    <a:pt x="75545" y="11176"/>
                    <a:pt x="64955" y="11176"/>
                  </a:cubicBezTo>
                  <a:cubicBezTo>
                    <a:pt x="54328" y="11176"/>
                    <a:pt x="44757" y="6891"/>
                    <a:pt x="377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8"/>
            <p:cNvSpPr/>
            <p:nvPr/>
          </p:nvSpPr>
          <p:spPr>
            <a:xfrm>
              <a:off x="1504675" y="622250"/>
              <a:ext cx="4609700" cy="4470025"/>
            </a:xfrm>
            <a:custGeom>
              <a:avLst/>
              <a:gdLst/>
              <a:ahLst/>
              <a:cxnLst/>
              <a:rect l="l" t="t" r="r" b="b"/>
              <a:pathLst>
                <a:path w="184388" h="178801" fill="none" extrusionOk="0">
                  <a:moveTo>
                    <a:pt x="178800" y="110391"/>
                  </a:moveTo>
                  <a:cubicBezTo>
                    <a:pt x="178724" y="109599"/>
                    <a:pt x="178611" y="108806"/>
                    <a:pt x="178498" y="108013"/>
                  </a:cubicBezTo>
                  <a:cubicBezTo>
                    <a:pt x="178385" y="107220"/>
                    <a:pt x="178234" y="106446"/>
                    <a:pt x="178083" y="105672"/>
                  </a:cubicBezTo>
                  <a:cubicBezTo>
                    <a:pt x="177913" y="104898"/>
                    <a:pt x="177743" y="104124"/>
                    <a:pt x="177554" y="103369"/>
                  </a:cubicBezTo>
                  <a:cubicBezTo>
                    <a:pt x="177346" y="102614"/>
                    <a:pt x="177139" y="101859"/>
                    <a:pt x="176912" y="101123"/>
                  </a:cubicBezTo>
                  <a:cubicBezTo>
                    <a:pt x="176686" y="100368"/>
                    <a:pt x="176422" y="99632"/>
                    <a:pt x="176157" y="98914"/>
                  </a:cubicBezTo>
                  <a:cubicBezTo>
                    <a:pt x="175893" y="98178"/>
                    <a:pt x="175610" y="97461"/>
                    <a:pt x="175308" y="96762"/>
                  </a:cubicBezTo>
                  <a:cubicBezTo>
                    <a:pt x="175006" y="96045"/>
                    <a:pt x="174685" y="95347"/>
                    <a:pt x="174364" y="94648"/>
                  </a:cubicBezTo>
                  <a:cubicBezTo>
                    <a:pt x="174024" y="93969"/>
                    <a:pt x="173684" y="93289"/>
                    <a:pt x="173307" y="92610"/>
                  </a:cubicBezTo>
                  <a:cubicBezTo>
                    <a:pt x="172986" y="92006"/>
                    <a:pt x="172627" y="91401"/>
                    <a:pt x="172288" y="90816"/>
                  </a:cubicBezTo>
                  <a:cubicBezTo>
                    <a:pt x="171400" y="89646"/>
                    <a:pt x="170570" y="88419"/>
                    <a:pt x="169834" y="87154"/>
                  </a:cubicBezTo>
                  <a:cubicBezTo>
                    <a:pt x="166436" y="81359"/>
                    <a:pt x="164473" y="74601"/>
                    <a:pt x="164473" y="67409"/>
                  </a:cubicBezTo>
                  <a:cubicBezTo>
                    <a:pt x="164473" y="52780"/>
                    <a:pt x="172495" y="40038"/>
                    <a:pt x="184387" y="33337"/>
                  </a:cubicBezTo>
                  <a:lnTo>
                    <a:pt x="146672" y="1"/>
                  </a:lnTo>
                  <a:cubicBezTo>
                    <a:pt x="139612" y="6891"/>
                    <a:pt x="130061" y="11176"/>
                    <a:pt x="119433" y="11176"/>
                  </a:cubicBezTo>
                  <a:cubicBezTo>
                    <a:pt x="108843" y="11176"/>
                    <a:pt x="99235" y="6834"/>
                    <a:pt x="92194" y="1"/>
                  </a:cubicBezTo>
                  <a:cubicBezTo>
                    <a:pt x="85153" y="6834"/>
                    <a:pt x="75545" y="11176"/>
                    <a:pt x="64955" y="11176"/>
                  </a:cubicBezTo>
                  <a:cubicBezTo>
                    <a:pt x="54328" y="11176"/>
                    <a:pt x="44757" y="6891"/>
                    <a:pt x="37716" y="1"/>
                  </a:cubicBezTo>
                  <a:lnTo>
                    <a:pt x="37716" y="1"/>
                  </a:lnTo>
                  <a:lnTo>
                    <a:pt x="1" y="33337"/>
                  </a:lnTo>
                  <a:cubicBezTo>
                    <a:pt x="11893" y="40038"/>
                    <a:pt x="19916" y="52780"/>
                    <a:pt x="19916" y="67409"/>
                  </a:cubicBezTo>
                  <a:cubicBezTo>
                    <a:pt x="19916" y="74601"/>
                    <a:pt x="17952" y="81359"/>
                    <a:pt x="14555" y="87154"/>
                  </a:cubicBezTo>
                  <a:cubicBezTo>
                    <a:pt x="13800" y="88419"/>
                    <a:pt x="12988" y="89646"/>
                    <a:pt x="12101" y="90816"/>
                  </a:cubicBezTo>
                  <a:cubicBezTo>
                    <a:pt x="11742" y="91401"/>
                    <a:pt x="11402" y="92006"/>
                    <a:pt x="11081" y="92610"/>
                  </a:cubicBezTo>
                  <a:cubicBezTo>
                    <a:pt x="10704" y="93289"/>
                    <a:pt x="10364" y="93969"/>
                    <a:pt x="10024" y="94648"/>
                  </a:cubicBezTo>
                  <a:cubicBezTo>
                    <a:pt x="9685" y="95347"/>
                    <a:pt x="9382" y="96045"/>
                    <a:pt x="9080" y="96762"/>
                  </a:cubicBezTo>
                  <a:cubicBezTo>
                    <a:pt x="8778" y="97461"/>
                    <a:pt x="8495" y="98178"/>
                    <a:pt x="8231" y="98914"/>
                  </a:cubicBezTo>
                  <a:cubicBezTo>
                    <a:pt x="7967" y="99632"/>
                    <a:pt x="7702" y="100368"/>
                    <a:pt x="7476" y="101123"/>
                  </a:cubicBezTo>
                  <a:cubicBezTo>
                    <a:pt x="7249" y="101859"/>
                    <a:pt x="7023" y="102614"/>
                    <a:pt x="6834" y="103369"/>
                  </a:cubicBezTo>
                  <a:cubicBezTo>
                    <a:pt x="6645" y="104124"/>
                    <a:pt x="6457" y="104898"/>
                    <a:pt x="6306" y="105672"/>
                  </a:cubicBezTo>
                  <a:cubicBezTo>
                    <a:pt x="6155" y="106446"/>
                    <a:pt x="6004" y="107220"/>
                    <a:pt x="5890" y="108013"/>
                  </a:cubicBezTo>
                  <a:cubicBezTo>
                    <a:pt x="5777" y="108806"/>
                    <a:pt x="5664" y="109599"/>
                    <a:pt x="5588" y="110391"/>
                  </a:cubicBezTo>
                  <a:cubicBezTo>
                    <a:pt x="5513" y="111184"/>
                    <a:pt x="5437" y="111996"/>
                    <a:pt x="5400" y="112808"/>
                  </a:cubicBezTo>
                  <a:cubicBezTo>
                    <a:pt x="5362" y="113600"/>
                    <a:pt x="5343" y="114431"/>
                    <a:pt x="5343" y="115243"/>
                  </a:cubicBezTo>
                  <a:cubicBezTo>
                    <a:pt x="5343" y="116054"/>
                    <a:pt x="5362" y="116885"/>
                    <a:pt x="5400" y="117697"/>
                  </a:cubicBezTo>
                  <a:cubicBezTo>
                    <a:pt x="5437" y="118490"/>
                    <a:pt x="5513" y="119301"/>
                    <a:pt x="5588" y="120094"/>
                  </a:cubicBezTo>
                  <a:cubicBezTo>
                    <a:pt x="5664" y="120887"/>
                    <a:pt x="5777" y="121699"/>
                    <a:pt x="5890" y="122473"/>
                  </a:cubicBezTo>
                  <a:cubicBezTo>
                    <a:pt x="6004" y="123265"/>
                    <a:pt x="6155" y="124039"/>
                    <a:pt x="6306" y="124813"/>
                  </a:cubicBezTo>
                  <a:cubicBezTo>
                    <a:pt x="6457" y="125587"/>
                    <a:pt x="6645" y="126361"/>
                    <a:pt x="6834" y="127116"/>
                  </a:cubicBezTo>
                  <a:cubicBezTo>
                    <a:pt x="7023" y="127871"/>
                    <a:pt x="7249" y="128626"/>
                    <a:pt x="7476" y="129362"/>
                  </a:cubicBezTo>
                  <a:cubicBezTo>
                    <a:pt x="7702" y="130118"/>
                    <a:pt x="7967" y="130854"/>
                    <a:pt x="8231" y="131571"/>
                  </a:cubicBezTo>
                  <a:cubicBezTo>
                    <a:pt x="8495" y="132307"/>
                    <a:pt x="8778" y="133025"/>
                    <a:pt x="9080" y="133723"/>
                  </a:cubicBezTo>
                  <a:cubicBezTo>
                    <a:pt x="9382" y="134440"/>
                    <a:pt x="9685" y="135139"/>
                    <a:pt x="10024" y="135837"/>
                  </a:cubicBezTo>
                  <a:cubicBezTo>
                    <a:pt x="10364" y="136536"/>
                    <a:pt x="10704" y="137215"/>
                    <a:pt x="11081" y="137876"/>
                  </a:cubicBezTo>
                  <a:cubicBezTo>
                    <a:pt x="11440" y="138555"/>
                    <a:pt x="11818" y="139216"/>
                    <a:pt x="12214" y="139877"/>
                  </a:cubicBezTo>
                  <a:cubicBezTo>
                    <a:pt x="12610" y="140519"/>
                    <a:pt x="13026" y="141160"/>
                    <a:pt x="13460" y="141802"/>
                  </a:cubicBezTo>
                  <a:cubicBezTo>
                    <a:pt x="13875" y="142425"/>
                    <a:pt x="14328" y="143048"/>
                    <a:pt x="14781" y="143652"/>
                  </a:cubicBezTo>
                  <a:cubicBezTo>
                    <a:pt x="15234" y="144275"/>
                    <a:pt x="15706" y="144860"/>
                    <a:pt x="16178" y="145445"/>
                  </a:cubicBezTo>
                  <a:cubicBezTo>
                    <a:pt x="16669" y="146049"/>
                    <a:pt x="17179" y="146616"/>
                    <a:pt x="17688" y="147182"/>
                  </a:cubicBezTo>
                  <a:cubicBezTo>
                    <a:pt x="18198" y="147730"/>
                    <a:pt x="18708" y="148296"/>
                    <a:pt x="19255" y="148824"/>
                  </a:cubicBezTo>
                  <a:cubicBezTo>
                    <a:pt x="19783" y="149372"/>
                    <a:pt x="20331" y="149881"/>
                    <a:pt x="20897" y="150391"/>
                  </a:cubicBezTo>
                  <a:cubicBezTo>
                    <a:pt x="21464" y="150901"/>
                    <a:pt x="22030" y="151410"/>
                    <a:pt x="22615" y="151882"/>
                  </a:cubicBezTo>
                  <a:cubicBezTo>
                    <a:pt x="23200" y="152373"/>
                    <a:pt x="23804" y="152845"/>
                    <a:pt x="24427" y="153298"/>
                  </a:cubicBezTo>
                  <a:cubicBezTo>
                    <a:pt x="25031" y="153751"/>
                    <a:pt x="25654" y="154204"/>
                    <a:pt x="26277" y="154619"/>
                  </a:cubicBezTo>
                  <a:cubicBezTo>
                    <a:pt x="26919" y="155054"/>
                    <a:pt x="27561" y="155469"/>
                    <a:pt x="28202" y="155865"/>
                  </a:cubicBezTo>
                  <a:cubicBezTo>
                    <a:pt x="28863" y="156262"/>
                    <a:pt x="29524" y="156639"/>
                    <a:pt x="30203" y="156998"/>
                  </a:cubicBezTo>
                  <a:cubicBezTo>
                    <a:pt x="30864" y="157375"/>
                    <a:pt x="31544" y="157715"/>
                    <a:pt x="32242" y="158055"/>
                  </a:cubicBezTo>
                  <a:cubicBezTo>
                    <a:pt x="32940" y="158395"/>
                    <a:pt x="33639" y="158697"/>
                    <a:pt x="34356" y="158999"/>
                  </a:cubicBezTo>
                  <a:cubicBezTo>
                    <a:pt x="35055" y="159301"/>
                    <a:pt x="35772" y="159584"/>
                    <a:pt x="36508" y="159848"/>
                  </a:cubicBezTo>
                  <a:cubicBezTo>
                    <a:pt x="36848" y="159980"/>
                    <a:pt x="37207" y="160094"/>
                    <a:pt x="37565" y="160207"/>
                  </a:cubicBezTo>
                  <a:cubicBezTo>
                    <a:pt x="38434" y="160452"/>
                    <a:pt x="39302" y="160698"/>
                    <a:pt x="40170" y="160924"/>
                  </a:cubicBezTo>
                  <a:cubicBezTo>
                    <a:pt x="41171" y="161170"/>
                    <a:pt x="42152" y="161415"/>
                    <a:pt x="43172" y="161642"/>
                  </a:cubicBezTo>
                  <a:cubicBezTo>
                    <a:pt x="44021" y="161849"/>
                    <a:pt x="44870" y="162019"/>
                    <a:pt x="45720" y="162208"/>
                  </a:cubicBezTo>
                  <a:cubicBezTo>
                    <a:pt x="45871" y="162246"/>
                    <a:pt x="46022" y="162265"/>
                    <a:pt x="46192" y="162302"/>
                  </a:cubicBezTo>
                  <a:cubicBezTo>
                    <a:pt x="47192" y="162510"/>
                    <a:pt x="48212" y="162718"/>
                    <a:pt x="49231" y="162887"/>
                  </a:cubicBezTo>
                  <a:cubicBezTo>
                    <a:pt x="50250" y="163076"/>
                    <a:pt x="51289" y="163246"/>
                    <a:pt x="52308" y="163397"/>
                  </a:cubicBezTo>
                  <a:cubicBezTo>
                    <a:pt x="53346" y="163548"/>
                    <a:pt x="54365" y="163699"/>
                    <a:pt x="55404" y="163831"/>
                  </a:cubicBezTo>
                  <a:cubicBezTo>
                    <a:pt x="56442" y="163963"/>
                    <a:pt x="57480" y="164077"/>
                    <a:pt x="58537" y="164190"/>
                  </a:cubicBezTo>
                  <a:cubicBezTo>
                    <a:pt x="59575" y="164303"/>
                    <a:pt x="60632" y="164398"/>
                    <a:pt x="61671" y="164473"/>
                  </a:cubicBezTo>
                  <a:cubicBezTo>
                    <a:pt x="62690" y="164549"/>
                    <a:pt x="63690" y="164605"/>
                    <a:pt x="64710" y="164662"/>
                  </a:cubicBezTo>
                  <a:cubicBezTo>
                    <a:pt x="64785" y="164662"/>
                    <a:pt x="64880" y="164643"/>
                    <a:pt x="64955" y="164643"/>
                  </a:cubicBezTo>
                  <a:cubicBezTo>
                    <a:pt x="65880" y="164643"/>
                    <a:pt x="66786" y="164700"/>
                    <a:pt x="67673" y="164775"/>
                  </a:cubicBezTo>
                  <a:cubicBezTo>
                    <a:pt x="77772" y="165606"/>
                    <a:pt x="86607" y="171023"/>
                    <a:pt x="92194" y="178801"/>
                  </a:cubicBezTo>
                  <a:cubicBezTo>
                    <a:pt x="97782" y="171023"/>
                    <a:pt x="106616" y="165606"/>
                    <a:pt x="116715" y="164775"/>
                  </a:cubicBezTo>
                  <a:cubicBezTo>
                    <a:pt x="117602" y="164700"/>
                    <a:pt x="118508" y="164643"/>
                    <a:pt x="119433" y="164643"/>
                  </a:cubicBezTo>
                  <a:cubicBezTo>
                    <a:pt x="119509" y="164643"/>
                    <a:pt x="119584" y="164662"/>
                    <a:pt x="119678" y="164662"/>
                  </a:cubicBezTo>
                  <a:cubicBezTo>
                    <a:pt x="120679" y="164605"/>
                    <a:pt x="121698" y="164549"/>
                    <a:pt x="122718" y="164473"/>
                  </a:cubicBezTo>
                  <a:cubicBezTo>
                    <a:pt x="123756" y="164398"/>
                    <a:pt x="124813" y="164303"/>
                    <a:pt x="125851" y="164190"/>
                  </a:cubicBezTo>
                  <a:cubicBezTo>
                    <a:pt x="126908" y="164077"/>
                    <a:pt x="127946" y="163963"/>
                    <a:pt x="128985" y="163831"/>
                  </a:cubicBezTo>
                  <a:cubicBezTo>
                    <a:pt x="130023" y="163699"/>
                    <a:pt x="131042" y="163548"/>
                    <a:pt x="132080" y="163397"/>
                  </a:cubicBezTo>
                  <a:cubicBezTo>
                    <a:pt x="133100" y="163246"/>
                    <a:pt x="134138" y="163076"/>
                    <a:pt x="135157" y="162887"/>
                  </a:cubicBezTo>
                  <a:cubicBezTo>
                    <a:pt x="136177" y="162718"/>
                    <a:pt x="137196" y="162510"/>
                    <a:pt x="138196" y="162302"/>
                  </a:cubicBezTo>
                  <a:cubicBezTo>
                    <a:pt x="138347" y="162265"/>
                    <a:pt x="138517" y="162246"/>
                    <a:pt x="138668" y="162208"/>
                  </a:cubicBezTo>
                  <a:cubicBezTo>
                    <a:pt x="139518" y="162019"/>
                    <a:pt x="140367" y="161849"/>
                    <a:pt x="141217" y="161642"/>
                  </a:cubicBezTo>
                  <a:cubicBezTo>
                    <a:pt x="142217" y="161415"/>
                    <a:pt x="143218" y="161170"/>
                    <a:pt x="144218" y="160924"/>
                  </a:cubicBezTo>
                  <a:cubicBezTo>
                    <a:pt x="145086" y="160698"/>
                    <a:pt x="145955" y="160452"/>
                    <a:pt x="146823" y="160207"/>
                  </a:cubicBezTo>
                  <a:cubicBezTo>
                    <a:pt x="147182" y="160094"/>
                    <a:pt x="147540" y="159980"/>
                    <a:pt x="147880" y="159848"/>
                  </a:cubicBezTo>
                  <a:cubicBezTo>
                    <a:pt x="148616" y="159584"/>
                    <a:pt x="149334" y="159301"/>
                    <a:pt x="150032" y="158999"/>
                  </a:cubicBezTo>
                  <a:cubicBezTo>
                    <a:pt x="150749" y="158697"/>
                    <a:pt x="151448" y="158395"/>
                    <a:pt x="152146" y="158055"/>
                  </a:cubicBezTo>
                  <a:cubicBezTo>
                    <a:pt x="152826" y="157715"/>
                    <a:pt x="153524" y="157375"/>
                    <a:pt x="154185" y="156998"/>
                  </a:cubicBezTo>
                  <a:cubicBezTo>
                    <a:pt x="154864" y="156639"/>
                    <a:pt x="155525" y="156262"/>
                    <a:pt x="156186" y="155865"/>
                  </a:cubicBezTo>
                  <a:cubicBezTo>
                    <a:pt x="156828" y="155469"/>
                    <a:pt x="157469" y="155054"/>
                    <a:pt x="158111" y="154619"/>
                  </a:cubicBezTo>
                  <a:cubicBezTo>
                    <a:pt x="158734" y="154204"/>
                    <a:pt x="159357" y="153751"/>
                    <a:pt x="159961" y="153298"/>
                  </a:cubicBezTo>
                  <a:cubicBezTo>
                    <a:pt x="160584" y="152845"/>
                    <a:pt x="161169" y="152373"/>
                    <a:pt x="161754" y="151882"/>
                  </a:cubicBezTo>
                  <a:cubicBezTo>
                    <a:pt x="162340" y="151410"/>
                    <a:pt x="162925" y="150901"/>
                    <a:pt x="163491" y="150391"/>
                  </a:cubicBezTo>
                  <a:cubicBezTo>
                    <a:pt x="164038" y="149881"/>
                    <a:pt x="164605" y="149372"/>
                    <a:pt x="165133" y="148824"/>
                  </a:cubicBezTo>
                  <a:cubicBezTo>
                    <a:pt x="165662" y="148296"/>
                    <a:pt x="166190" y="147730"/>
                    <a:pt x="166700" y="147182"/>
                  </a:cubicBezTo>
                  <a:cubicBezTo>
                    <a:pt x="167210" y="146616"/>
                    <a:pt x="167719" y="146049"/>
                    <a:pt x="168191" y="145445"/>
                  </a:cubicBezTo>
                  <a:cubicBezTo>
                    <a:pt x="168682" y="144860"/>
                    <a:pt x="169154" y="144275"/>
                    <a:pt x="169607" y="143652"/>
                  </a:cubicBezTo>
                  <a:cubicBezTo>
                    <a:pt x="170060" y="143048"/>
                    <a:pt x="170513" y="142425"/>
                    <a:pt x="170928" y="141802"/>
                  </a:cubicBezTo>
                  <a:cubicBezTo>
                    <a:pt x="171363" y="141160"/>
                    <a:pt x="171778" y="140519"/>
                    <a:pt x="172174" y="139877"/>
                  </a:cubicBezTo>
                  <a:cubicBezTo>
                    <a:pt x="172571" y="139216"/>
                    <a:pt x="172948" y="138555"/>
                    <a:pt x="173307" y="137876"/>
                  </a:cubicBezTo>
                  <a:cubicBezTo>
                    <a:pt x="173684" y="137215"/>
                    <a:pt x="174024" y="136536"/>
                    <a:pt x="174364" y="135837"/>
                  </a:cubicBezTo>
                  <a:cubicBezTo>
                    <a:pt x="174685" y="135139"/>
                    <a:pt x="175006" y="134440"/>
                    <a:pt x="175308" y="133723"/>
                  </a:cubicBezTo>
                  <a:cubicBezTo>
                    <a:pt x="175610" y="133025"/>
                    <a:pt x="175893" y="132307"/>
                    <a:pt x="176157" y="131571"/>
                  </a:cubicBezTo>
                  <a:cubicBezTo>
                    <a:pt x="176422" y="130854"/>
                    <a:pt x="176686" y="130118"/>
                    <a:pt x="176912" y="129362"/>
                  </a:cubicBezTo>
                  <a:cubicBezTo>
                    <a:pt x="177139" y="128626"/>
                    <a:pt x="177346" y="127871"/>
                    <a:pt x="177554" y="127116"/>
                  </a:cubicBezTo>
                  <a:cubicBezTo>
                    <a:pt x="177743" y="126361"/>
                    <a:pt x="177913" y="125587"/>
                    <a:pt x="178083" y="124813"/>
                  </a:cubicBezTo>
                  <a:cubicBezTo>
                    <a:pt x="178234" y="124039"/>
                    <a:pt x="178385" y="123265"/>
                    <a:pt x="178498" y="122473"/>
                  </a:cubicBezTo>
                  <a:cubicBezTo>
                    <a:pt x="178611" y="121699"/>
                    <a:pt x="178724" y="120887"/>
                    <a:pt x="178800" y="120094"/>
                  </a:cubicBezTo>
                  <a:cubicBezTo>
                    <a:pt x="178875" y="119301"/>
                    <a:pt x="178932" y="118490"/>
                    <a:pt x="178989" y="117697"/>
                  </a:cubicBezTo>
                  <a:cubicBezTo>
                    <a:pt x="179026" y="116885"/>
                    <a:pt x="179045" y="116054"/>
                    <a:pt x="179045" y="115243"/>
                  </a:cubicBezTo>
                  <a:cubicBezTo>
                    <a:pt x="179045" y="114431"/>
                    <a:pt x="179026" y="113600"/>
                    <a:pt x="178989" y="112808"/>
                  </a:cubicBezTo>
                  <a:cubicBezTo>
                    <a:pt x="178932" y="111996"/>
                    <a:pt x="178875" y="111184"/>
                    <a:pt x="178800" y="11039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0" name="Google Shape;630;p38"/>
          <p:cNvGrpSpPr/>
          <p:nvPr/>
        </p:nvGrpSpPr>
        <p:grpSpPr>
          <a:xfrm>
            <a:off x="6765081" y="859966"/>
            <a:ext cx="137348" cy="140443"/>
            <a:chOff x="1449950" y="497675"/>
            <a:chExt cx="4719175" cy="4719175"/>
          </a:xfrm>
        </p:grpSpPr>
        <p:sp>
          <p:nvSpPr>
            <p:cNvPr id="631" name="Google Shape;631;p38"/>
            <p:cNvSpPr/>
            <p:nvPr/>
          </p:nvSpPr>
          <p:spPr>
            <a:xfrm>
              <a:off x="1449950" y="497675"/>
              <a:ext cx="4719175" cy="4719175"/>
            </a:xfrm>
            <a:custGeom>
              <a:avLst/>
              <a:gdLst/>
              <a:ahLst/>
              <a:cxnLst/>
              <a:rect l="l" t="t" r="r" b="b"/>
              <a:pathLst>
                <a:path w="188767" h="188767" extrusionOk="0">
                  <a:moveTo>
                    <a:pt x="15724" y="0"/>
                  </a:moveTo>
                  <a:cubicBezTo>
                    <a:pt x="7041" y="0"/>
                    <a:pt x="0" y="7041"/>
                    <a:pt x="0" y="15724"/>
                  </a:cubicBezTo>
                  <a:lnTo>
                    <a:pt x="0" y="173043"/>
                  </a:lnTo>
                  <a:cubicBezTo>
                    <a:pt x="0" y="181726"/>
                    <a:pt x="7041" y="188767"/>
                    <a:pt x="15724" y="188767"/>
                  </a:cubicBezTo>
                  <a:lnTo>
                    <a:pt x="173042" y="188767"/>
                  </a:lnTo>
                  <a:cubicBezTo>
                    <a:pt x="181725" y="188767"/>
                    <a:pt x="188766" y="181726"/>
                    <a:pt x="188766" y="173043"/>
                  </a:cubicBezTo>
                  <a:lnTo>
                    <a:pt x="188766" y="15724"/>
                  </a:lnTo>
                  <a:cubicBezTo>
                    <a:pt x="188766" y="7041"/>
                    <a:pt x="181725" y="0"/>
                    <a:pt x="1730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8"/>
            <p:cNvSpPr/>
            <p:nvPr/>
          </p:nvSpPr>
          <p:spPr>
            <a:xfrm>
              <a:off x="1504675" y="622250"/>
              <a:ext cx="4609700" cy="4470025"/>
            </a:xfrm>
            <a:custGeom>
              <a:avLst/>
              <a:gdLst/>
              <a:ahLst/>
              <a:cxnLst/>
              <a:rect l="l" t="t" r="r" b="b"/>
              <a:pathLst>
                <a:path w="184388" h="178801" extrusionOk="0">
                  <a:moveTo>
                    <a:pt x="37716" y="1"/>
                  </a:moveTo>
                  <a:lnTo>
                    <a:pt x="1" y="33337"/>
                  </a:lnTo>
                  <a:cubicBezTo>
                    <a:pt x="11893" y="40038"/>
                    <a:pt x="19916" y="52780"/>
                    <a:pt x="19916" y="67409"/>
                  </a:cubicBezTo>
                  <a:cubicBezTo>
                    <a:pt x="19916" y="74601"/>
                    <a:pt x="17952" y="81359"/>
                    <a:pt x="14555" y="87154"/>
                  </a:cubicBezTo>
                  <a:cubicBezTo>
                    <a:pt x="13800" y="88419"/>
                    <a:pt x="12988" y="89646"/>
                    <a:pt x="12101" y="90816"/>
                  </a:cubicBezTo>
                  <a:cubicBezTo>
                    <a:pt x="11742" y="91401"/>
                    <a:pt x="11402" y="92006"/>
                    <a:pt x="11081" y="92610"/>
                  </a:cubicBezTo>
                  <a:cubicBezTo>
                    <a:pt x="10704" y="93289"/>
                    <a:pt x="10364" y="93969"/>
                    <a:pt x="10024" y="94648"/>
                  </a:cubicBezTo>
                  <a:cubicBezTo>
                    <a:pt x="9685" y="95347"/>
                    <a:pt x="9382" y="96045"/>
                    <a:pt x="9080" y="96762"/>
                  </a:cubicBezTo>
                  <a:cubicBezTo>
                    <a:pt x="8778" y="97461"/>
                    <a:pt x="8495" y="98178"/>
                    <a:pt x="8231" y="98914"/>
                  </a:cubicBezTo>
                  <a:cubicBezTo>
                    <a:pt x="7967" y="99632"/>
                    <a:pt x="7702" y="100368"/>
                    <a:pt x="7476" y="101123"/>
                  </a:cubicBezTo>
                  <a:cubicBezTo>
                    <a:pt x="7249" y="101859"/>
                    <a:pt x="7023" y="102614"/>
                    <a:pt x="6834" y="103369"/>
                  </a:cubicBezTo>
                  <a:cubicBezTo>
                    <a:pt x="6645" y="104124"/>
                    <a:pt x="6457" y="104898"/>
                    <a:pt x="6306" y="105672"/>
                  </a:cubicBezTo>
                  <a:cubicBezTo>
                    <a:pt x="6155" y="106446"/>
                    <a:pt x="6004" y="107220"/>
                    <a:pt x="5890" y="108013"/>
                  </a:cubicBezTo>
                  <a:cubicBezTo>
                    <a:pt x="5777" y="108806"/>
                    <a:pt x="5664" y="109599"/>
                    <a:pt x="5588" y="110391"/>
                  </a:cubicBezTo>
                  <a:cubicBezTo>
                    <a:pt x="5513" y="111184"/>
                    <a:pt x="5437" y="111996"/>
                    <a:pt x="5400" y="112808"/>
                  </a:cubicBezTo>
                  <a:cubicBezTo>
                    <a:pt x="5362" y="113600"/>
                    <a:pt x="5343" y="114431"/>
                    <a:pt x="5343" y="115243"/>
                  </a:cubicBezTo>
                  <a:cubicBezTo>
                    <a:pt x="5343" y="116054"/>
                    <a:pt x="5362" y="116885"/>
                    <a:pt x="5400" y="117697"/>
                  </a:cubicBezTo>
                  <a:cubicBezTo>
                    <a:pt x="5437" y="118490"/>
                    <a:pt x="5513" y="119301"/>
                    <a:pt x="5588" y="120094"/>
                  </a:cubicBezTo>
                  <a:cubicBezTo>
                    <a:pt x="5664" y="120887"/>
                    <a:pt x="5777" y="121699"/>
                    <a:pt x="5890" y="122473"/>
                  </a:cubicBezTo>
                  <a:cubicBezTo>
                    <a:pt x="6004" y="123265"/>
                    <a:pt x="6155" y="124039"/>
                    <a:pt x="6306" y="124813"/>
                  </a:cubicBezTo>
                  <a:cubicBezTo>
                    <a:pt x="6457" y="125587"/>
                    <a:pt x="6645" y="126361"/>
                    <a:pt x="6834" y="127116"/>
                  </a:cubicBezTo>
                  <a:cubicBezTo>
                    <a:pt x="7023" y="127871"/>
                    <a:pt x="7249" y="128626"/>
                    <a:pt x="7476" y="129362"/>
                  </a:cubicBezTo>
                  <a:cubicBezTo>
                    <a:pt x="7702" y="130118"/>
                    <a:pt x="7967" y="130854"/>
                    <a:pt x="8231" y="131571"/>
                  </a:cubicBezTo>
                  <a:cubicBezTo>
                    <a:pt x="8495" y="132307"/>
                    <a:pt x="8778" y="133025"/>
                    <a:pt x="9080" y="133723"/>
                  </a:cubicBezTo>
                  <a:cubicBezTo>
                    <a:pt x="9382" y="134440"/>
                    <a:pt x="9685" y="135139"/>
                    <a:pt x="10024" y="135837"/>
                  </a:cubicBezTo>
                  <a:cubicBezTo>
                    <a:pt x="10364" y="136536"/>
                    <a:pt x="10704" y="137215"/>
                    <a:pt x="11081" y="137876"/>
                  </a:cubicBezTo>
                  <a:cubicBezTo>
                    <a:pt x="11440" y="138555"/>
                    <a:pt x="11818" y="139216"/>
                    <a:pt x="12214" y="139877"/>
                  </a:cubicBezTo>
                  <a:cubicBezTo>
                    <a:pt x="12610" y="140519"/>
                    <a:pt x="13026" y="141160"/>
                    <a:pt x="13460" y="141802"/>
                  </a:cubicBezTo>
                  <a:cubicBezTo>
                    <a:pt x="13875" y="142425"/>
                    <a:pt x="14328" y="143048"/>
                    <a:pt x="14781" y="143652"/>
                  </a:cubicBezTo>
                  <a:cubicBezTo>
                    <a:pt x="15234" y="144275"/>
                    <a:pt x="15706" y="144860"/>
                    <a:pt x="16178" y="145445"/>
                  </a:cubicBezTo>
                  <a:cubicBezTo>
                    <a:pt x="16669" y="146049"/>
                    <a:pt x="17179" y="146616"/>
                    <a:pt x="17688" y="147182"/>
                  </a:cubicBezTo>
                  <a:cubicBezTo>
                    <a:pt x="18198" y="147730"/>
                    <a:pt x="18708" y="148296"/>
                    <a:pt x="19255" y="148824"/>
                  </a:cubicBezTo>
                  <a:cubicBezTo>
                    <a:pt x="19783" y="149372"/>
                    <a:pt x="20331" y="149881"/>
                    <a:pt x="20897" y="150391"/>
                  </a:cubicBezTo>
                  <a:cubicBezTo>
                    <a:pt x="21464" y="150901"/>
                    <a:pt x="22030" y="151410"/>
                    <a:pt x="22615" y="151882"/>
                  </a:cubicBezTo>
                  <a:cubicBezTo>
                    <a:pt x="23200" y="152373"/>
                    <a:pt x="23804" y="152845"/>
                    <a:pt x="24427" y="153298"/>
                  </a:cubicBezTo>
                  <a:cubicBezTo>
                    <a:pt x="25031" y="153751"/>
                    <a:pt x="25654" y="154204"/>
                    <a:pt x="26277" y="154619"/>
                  </a:cubicBezTo>
                  <a:cubicBezTo>
                    <a:pt x="26919" y="155054"/>
                    <a:pt x="27561" y="155469"/>
                    <a:pt x="28202" y="155865"/>
                  </a:cubicBezTo>
                  <a:cubicBezTo>
                    <a:pt x="28863" y="156262"/>
                    <a:pt x="29524" y="156639"/>
                    <a:pt x="30203" y="156998"/>
                  </a:cubicBezTo>
                  <a:cubicBezTo>
                    <a:pt x="30864" y="157375"/>
                    <a:pt x="31544" y="157715"/>
                    <a:pt x="32242" y="158055"/>
                  </a:cubicBezTo>
                  <a:cubicBezTo>
                    <a:pt x="32940" y="158395"/>
                    <a:pt x="33639" y="158697"/>
                    <a:pt x="34356" y="158999"/>
                  </a:cubicBezTo>
                  <a:cubicBezTo>
                    <a:pt x="35055" y="159301"/>
                    <a:pt x="35772" y="159584"/>
                    <a:pt x="36508" y="159848"/>
                  </a:cubicBezTo>
                  <a:cubicBezTo>
                    <a:pt x="36848" y="159980"/>
                    <a:pt x="37207" y="160094"/>
                    <a:pt x="37565" y="160207"/>
                  </a:cubicBezTo>
                  <a:cubicBezTo>
                    <a:pt x="38434" y="160452"/>
                    <a:pt x="39302" y="160698"/>
                    <a:pt x="40170" y="160924"/>
                  </a:cubicBezTo>
                  <a:cubicBezTo>
                    <a:pt x="41171" y="161170"/>
                    <a:pt x="42152" y="161415"/>
                    <a:pt x="43172" y="161642"/>
                  </a:cubicBezTo>
                  <a:cubicBezTo>
                    <a:pt x="44021" y="161849"/>
                    <a:pt x="44870" y="162019"/>
                    <a:pt x="45720" y="162208"/>
                  </a:cubicBezTo>
                  <a:cubicBezTo>
                    <a:pt x="45871" y="162246"/>
                    <a:pt x="46022" y="162265"/>
                    <a:pt x="46192" y="162302"/>
                  </a:cubicBezTo>
                  <a:cubicBezTo>
                    <a:pt x="47192" y="162510"/>
                    <a:pt x="48212" y="162718"/>
                    <a:pt x="49231" y="162887"/>
                  </a:cubicBezTo>
                  <a:cubicBezTo>
                    <a:pt x="50250" y="163076"/>
                    <a:pt x="51289" y="163246"/>
                    <a:pt x="52308" y="163397"/>
                  </a:cubicBezTo>
                  <a:cubicBezTo>
                    <a:pt x="53346" y="163548"/>
                    <a:pt x="54365" y="163699"/>
                    <a:pt x="55404" y="163831"/>
                  </a:cubicBezTo>
                  <a:cubicBezTo>
                    <a:pt x="56442" y="163963"/>
                    <a:pt x="57480" y="164077"/>
                    <a:pt x="58537" y="164190"/>
                  </a:cubicBezTo>
                  <a:cubicBezTo>
                    <a:pt x="59575" y="164303"/>
                    <a:pt x="60632" y="164398"/>
                    <a:pt x="61671" y="164473"/>
                  </a:cubicBezTo>
                  <a:cubicBezTo>
                    <a:pt x="62690" y="164549"/>
                    <a:pt x="63690" y="164605"/>
                    <a:pt x="64710" y="164662"/>
                  </a:cubicBezTo>
                  <a:cubicBezTo>
                    <a:pt x="64785" y="164662"/>
                    <a:pt x="64880" y="164643"/>
                    <a:pt x="64955" y="164643"/>
                  </a:cubicBezTo>
                  <a:cubicBezTo>
                    <a:pt x="65880" y="164643"/>
                    <a:pt x="66786" y="164700"/>
                    <a:pt x="67673" y="164775"/>
                  </a:cubicBezTo>
                  <a:cubicBezTo>
                    <a:pt x="77772" y="165606"/>
                    <a:pt x="86607" y="171023"/>
                    <a:pt x="92194" y="178801"/>
                  </a:cubicBezTo>
                  <a:cubicBezTo>
                    <a:pt x="97782" y="171023"/>
                    <a:pt x="106616" y="165606"/>
                    <a:pt x="116715" y="164775"/>
                  </a:cubicBezTo>
                  <a:cubicBezTo>
                    <a:pt x="117602" y="164700"/>
                    <a:pt x="118508" y="164643"/>
                    <a:pt x="119433" y="164643"/>
                  </a:cubicBezTo>
                  <a:cubicBezTo>
                    <a:pt x="119509" y="164643"/>
                    <a:pt x="119584" y="164662"/>
                    <a:pt x="119678" y="164662"/>
                  </a:cubicBezTo>
                  <a:cubicBezTo>
                    <a:pt x="120679" y="164605"/>
                    <a:pt x="121698" y="164549"/>
                    <a:pt x="122718" y="164473"/>
                  </a:cubicBezTo>
                  <a:cubicBezTo>
                    <a:pt x="123756" y="164398"/>
                    <a:pt x="124813" y="164303"/>
                    <a:pt x="125851" y="164190"/>
                  </a:cubicBezTo>
                  <a:cubicBezTo>
                    <a:pt x="126908" y="164077"/>
                    <a:pt x="127946" y="163963"/>
                    <a:pt x="128985" y="163831"/>
                  </a:cubicBezTo>
                  <a:cubicBezTo>
                    <a:pt x="130023" y="163699"/>
                    <a:pt x="131042" y="163548"/>
                    <a:pt x="132080" y="163397"/>
                  </a:cubicBezTo>
                  <a:cubicBezTo>
                    <a:pt x="133100" y="163246"/>
                    <a:pt x="134138" y="163076"/>
                    <a:pt x="135157" y="162887"/>
                  </a:cubicBezTo>
                  <a:cubicBezTo>
                    <a:pt x="136177" y="162718"/>
                    <a:pt x="137196" y="162510"/>
                    <a:pt x="138196" y="162302"/>
                  </a:cubicBezTo>
                  <a:cubicBezTo>
                    <a:pt x="138347" y="162265"/>
                    <a:pt x="138517" y="162246"/>
                    <a:pt x="138668" y="162208"/>
                  </a:cubicBezTo>
                  <a:cubicBezTo>
                    <a:pt x="139518" y="162019"/>
                    <a:pt x="140367" y="161849"/>
                    <a:pt x="141217" y="161642"/>
                  </a:cubicBezTo>
                  <a:cubicBezTo>
                    <a:pt x="142217" y="161415"/>
                    <a:pt x="143218" y="161170"/>
                    <a:pt x="144218" y="160924"/>
                  </a:cubicBezTo>
                  <a:cubicBezTo>
                    <a:pt x="145086" y="160698"/>
                    <a:pt x="145955" y="160452"/>
                    <a:pt x="146823" y="160207"/>
                  </a:cubicBezTo>
                  <a:cubicBezTo>
                    <a:pt x="147182" y="160094"/>
                    <a:pt x="147540" y="159980"/>
                    <a:pt x="147880" y="159848"/>
                  </a:cubicBezTo>
                  <a:cubicBezTo>
                    <a:pt x="148616" y="159584"/>
                    <a:pt x="149334" y="159301"/>
                    <a:pt x="150032" y="158999"/>
                  </a:cubicBezTo>
                  <a:cubicBezTo>
                    <a:pt x="150749" y="158697"/>
                    <a:pt x="151448" y="158395"/>
                    <a:pt x="152146" y="158055"/>
                  </a:cubicBezTo>
                  <a:cubicBezTo>
                    <a:pt x="152826" y="157715"/>
                    <a:pt x="153524" y="157375"/>
                    <a:pt x="154185" y="156998"/>
                  </a:cubicBezTo>
                  <a:cubicBezTo>
                    <a:pt x="154864" y="156639"/>
                    <a:pt x="155525" y="156262"/>
                    <a:pt x="156186" y="155865"/>
                  </a:cubicBezTo>
                  <a:cubicBezTo>
                    <a:pt x="156828" y="155469"/>
                    <a:pt x="157469" y="155054"/>
                    <a:pt x="158111" y="154619"/>
                  </a:cubicBezTo>
                  <a:cubicBezTo>
                    <a:pt x="158734" y="154204"/>
                    <a:pt x="159357" y="153751"/>
                    <a:pt x="159961" y="153298"/>
                  </a:cubicBezTo>
                  <a:cubicBezTo>
                    <a:pt x="160584" y="152845"/>
                    <a:pt x="161169" y="152373"/>
                    <a:pt x="161754" y="151882"/>
                  </a:cubicBezTo>
                  <a:cubicBezTo>
                    <a:pt x="162340" y="151410"/>
                    <a:pt x="162925" y="150901"/>
                    <a:pt x="163491" y="150391"/>
                  </a:cubicBezTo>
                  <a:cubicBezTo>
                    <a:pt x="164038" y="149881"/>
                    <a:pt x="164605" y="149372"/>
                    <a:pt x="165133" y="148824"/>
                  </a:cubicBezTo>
                  <a:cubicBezTo>
                    <a:pt x="165662" y="148296"/>
                    <a:pt x="166190" y="147730"/>
                    <a:pt x="166700" y="147182"/>
                  </a:cubicBezTo>
                  <a:cubicBezTo>
                    <a:pt x="167210" y="146616"/>
                    <a:pt x="167719" y="146049"/>
                    <a:pt x="168191" y="145445"/>
                  </a:cubicBezTo>
                  <a:cubicBezTo>
                    <a:pt x="168682" y="144860"/>
                    <a:pt x="169154" y="144275"/>
                    <a:pt x="169607" y="143652"/>
                  </a:cubicBezTo>
                  <a:cubicBezTo>
                    <a:pt x="170060" y="143048"/>
                    <a:pt x="170513" y="142425"/>
                    <a:pt x="170928" y="141802"/>
                  </a:cubicBezTo>
                  <a:cubicBezTo>
                    <a:pt x="171363" y="141160"/>
                    <a:pt x="171778" y="140519"/>
                    <a:pt x="172174" y="139877"/>
                  </a:cubicBezTo>
                  <a:cubicBezTo>
                    <a:pt x="172571" y="139216"/>
                    <a:pt x="172948" y="138555"/>
                    <a:pt x="173307" y="137876"/>
                  </a:cubicBezTo>
                  <a:cubicBezTo>
                    <a:pt x="173684" y="137215"/>
                    <a:pt x="174024" y="136536"/>
                    <a:pt x="174364" y="135837"/>
                  </a:cubicBezTo>
                  <a:cubicBezTo>
                    <a:pt x="174685" y="135139"/>
                    <a:pt x="175006" y="134440"/>
                    <a:pt x="175308" y="133723"/>
                  </a:cubicBezTo>
                  <a:cubicBezTo>
                    <a:pt x="175610" y="133025"/>
                    <a:pt x="175893" y="132307"/>
                    <a:pt x="176157" y="131571"/>
                  </a:cubicBezTo>
                  <a:cubicBezTo>
                    <a:pt x="176422" y="130854"/>
                    <a:pt x="176686" y="130118"/>
                    <a:pt x="176912" y="129362"/>
                  </a:cubicBezTo>
                  <a:cubicBezTo>
                    <a:pt x="177139" y="128626"/>
                    <a:pt x="177346" y="127871"/>
                    <a:pt x="177554" y="127116"/>
                  </a:cubicBezTo>
                  <a:cubicBezTo>
                    <a:pt x="177743" y="126361"/>
                    <a:pt x="177913" y="125587"/>
                    <a:pt x="178083" y="124813"/>
                  </a:cubicBezTo>
                  <a:cubicBezTo>
                    <a:pt x="178234" y="124039"/>
                    <a:pt x="178385" y="123265"/>
                    <a:pt x="178498" y="122473"/>
                  </a:cubicBezTo>
                  <a:cubicBezTo>
                    <a:pt x="178611" y="121699"/>
                    <a:pt x="178724" y="120887"/>
                    <a:pt x="178800" y="120094"/>
                  </a:cubicBezTo>
                  <a:cubicBezTo>
                    <a:pt x="178875" y="119301"/>
                    <a:pt x="178932" y="118490"/>
                    <a:pt x="178989" y="117697"/>
                  </a:cubicBezTo>
                  <a:cubicBezTo>
                    <a:pt x="179026" y="116885"/>
                    <a:pt x="179045" y="116054"/>
                    <a:pt x="179045" y="115243"/>
                  </a:cubicBezTo>
                  <a:cubicBezTo>
                    <a:pt x="179045" y="114431"/>
                    <a:pt x="179026" y="113600"/>
                    <a:pt x="178989" y="112808"/>
                  </a:cubicBezTo>
                  <a:cubicBezTo>
                    <a:pt x="178932" y="111996"/>
                    <a:pt x="178875" y="111184"/>
                    <a:pt x="178800" y="110391"/>
                  </a:cubicBezTo>
                  <a:cubicBezTo>
                    <a:pt x="178724" y="109599"/>
                    <a:pt x="178611" y="108806"/>
                    <a:pt x="178498" y="108013"/>
                  </a:cubicBezTo>
                  <a:cubicBezTo>
                    <a:pt x="178385" y="107220"/>
                    <a:pt x="178234" y="106446"/>
                    <a:pt x="178083" y="105672"/>
                  </a:cubicBezTo>
                  <a:cubicBezTo>
                    <a:pt x="177913" y="104898"/>
                    <a:pt x="177743" y="104124"/>
                    <a:pt x="177554" y="103369"/>
                  </a:cubicBezTo>
                  <a:cubicBezTo>
                    <a:pt x="177346" y="102614"/>
                    <a:pt x="177139" y="101859"/>
                    <a:pt x="176912" y="101123"/>
                  </a:cubicBezTo>
                  <a:cubicBezTo>
                    <a:pt x="176686" y="100368"/>
                    <a:pt x="176422" y="99632"/>
                    <a:pt x="176157" y="98914"/>
                  </a:cubicBezTo>
                  <a:cubicBezTo>
                    <a:pt x="175893" y="98178"/>
                    <a:pt x="175610" y="97461"/>
                    <a:pt x="175308" y="96762"/>
                  </a:cubicBezTo>
                  <a:cubicBezTo>
                    <a:pt x="175006" y="96045"/>
                    <a:pt x="174685" y="95347"/>
                    <a:pt x="174364" y="94648"/>
                  </a:cubicBezTo>
                  <a:cubicBezTo>
                    <a:pt x="174024" y="93969"/>
                    <a:pt x="173684" y="93289"/>
                    <a:pt x="173307" y="92610"/>
                  </a:cubicBezTo>
                  <a:cubicBezTo>
                    <a:pt x="172986" y="92006"/>
                    <a:pt x="172627" y="91401"/>
                    <a:pt x="172288" y="90816"/>
                  </a:cubicBezTo>
                  <a:cubicBezTo>
                    <a:pt x="171400" y="89646"/>
                    <a:pt x="170570" y="88419"/>
                    <a:pt x="169834" y="87154"/>
                  </a:cubicBezTo>
                  <a:cubicBezTo>
                    <a:pt x="166436" y="81359"/>
                    <a:pt x="164473" y="74601"/>
                    <a:pt x="164473" y="67409"/>
                  </a:cubicBezTo>
                  <a:cubicBezTo>
                    <a:pt x="164473" y="52780"/>
                    <a:pt x="172495" y="40038"/>
                    <a:pt x="184387" y="33337"/>
                  </a:cubicBezTo>
                  <a:lnTo>
                    <a:pt x="146672" y="1"/>
                  </a:lnTo>
                  <a:cubicBezTo>
                    <a:pt x="139612" y="6891"/>
                    <a:pt x="130061" y="11176"/>
                    <a:pt x="119433" y="11176"/>
                  </a:cubicBezTo>
                  <a:cubicBezTo>
                    <a:pt x="108843" y="11176"/>
                    <a:pt x="99235" y="6834"/>
                    <a:pt x="92194" y="1"/>
                  </a:cubicBezTo>
                  <a:cubicBezTo>
                    <a:pt x="85153" y="6834"/>
                    <a:pt x="75545" y="11176"/>
                    <a:pt x="64955" y="11176"/>
                  </a:cubicBezTo>
                  <a:cubicBezTo>
                    <a:pt x="54328" y="11176"/>
                    <a:pt x="44757" y="6891"/>
                    <a:pt x="377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8"/>
            <p:cNvSpPr/>
            <p:nvPr/>
          </p:nvSpPr>
          <p:spPr>
            <a:xfrm>
              <a:off x="1504675" y="622250"/>
              <a:ext cx="4609700" cy="4470025"/>
            </a:xfrm>
            <a:custGeom>
              <a:avLst/>
              <a:gdLst/>
              <a:ahLst/>
              <a:cxnLst/>
              <a:rect l="l" t="t" r="r" b="b"/>
              <a:pathLst>
                <a:path w="184388" h="178801" fill="none" extrusionOk="0">
                  <a:moveTo>
                    <a:pt x="178800" y="110391"/>
                  </a:moveTo>
                  <a:cubicBezTo>
                    <a:pt x="178724" y="109599"/>
                    <a:pt x="178611" y="108806"/>
                    <a:pt x="178498" y="108013"/>
                  </a:cubicBezTo>
                  <a:cubicBezTo>
                    <a:pt x="178385" y="107220"/>
                    <a:pt x="178234" y="106446"/>
                    <a:pt x="178083" y="105672"/>
                  </a:cubicBezTo>
                  <a:cubicBezTo>
                    <a:pt x="177913" y="104898"/>
                    <a:pt x="177743" y="104124"/>
                    <a:pt x="177554" y="103369"/>
                  </a:cubicBezTo>
                  <a:cubicBezTo>
                    <a:pt x="177346" y="102614"/>
                    <a:pt x="177139" y="101859"/>
                    <a:pt x="176912" y="101123"/>
                  </a:cubicBezTo>
                  <a:cubicBezTo>
                    <a:pt x="176686" y="100368"/>
                    <a:pt x="176422" y="99632"/>
                    <a:pt x="176157" y="98914"/>
                  </a:cubicBezTo>
                  <a:cubicBezTo>
                    <a:pt x="175893" y="98178"/>
                    <a:pt x="175610" y="97461"/>
                    <a:pt x="175308" y="96762"/>
                  </a:cubicBezTo>
                  <a:cubicBezTo>
                    <a:pt x="175006" y="96045"/>
                    <a:pt x="174685" y="95347"/>
                    <a:pt x="174364" y="94648"/>
                  </a:cubicBezTo>
                  <a:cubicBezTo>
                    <a:pt x="174024" y="93969"/>
                    <a:pt x="173684" y="93289"/>
                    <a:pt x="173307" y="92610"/>
                  </a:cubicBezTo>
                  <a:cubicBezTo>
                    <a:pt x="172986" y="92006"/>
                    <a:pt x="172627" y="91401"/>
                    <a:pt x="172288" y="90816"/>
                  </a:cubicBezTo>
                  <a:cubicBezTo>
                    <a:pt x="171400" y="89646"/>
                    <a:pt x="170570" y="88419"/>
                    <a:pt x="169834" y="87154"/>
                  </a:cubicBezTo>
                  <a:cubicBezTo>
                    <a:pt x="166436" y="81359"/>
                    <a:pt x="164473" y="74601"/>
                    <a:pt x="164473" y="67409"/>
                  </a:cubicBezTo>
                  <a:cubicBezTo>
                    <a:pt x="164473" y="52780"/>
                    <a:pt x="172495" y="40038"/>
                    <a:pt x="184387" y="33337"/>
                  </a:cubicBezTo>
                  <a:lnTo>
                    <a:pt x="146672" y="1"/>
                  </a:lnTo>
                  <a:cubicBezTo>
                    <a:pt x="139612" y="6891"/>
                    <a:pt x="130061" y="11176"/>
                    <a:pt x="119433" y="11176"/>
                  </a:cubicBezTo>
                  <a:cubicBezTo>
                    <a:pt x="108843" y="11176"/>
                    <a:pt x="99235" y="6834"/>
                    <a:pt x="92194" y="1"/>
                  </a:cubicBezTo>
                  <a:cubicBezTo>
                    <a:pt x="85153" y="6834"/>
                    <a:pt x="75545" y="11176"/>
                    <a:pt x="64955" y="11176"/>
                  </a:cubicBezTo>
                  <a:cubicBezTo>
                    <a:pt x="54328" y="11176"/>
                    <a:pt x="44757" y="6891"/>
                    <a:pt x="37716" y="1"/>
                  </a:cubicBezTo>
                  <a:lnTo>
                    <a:pt x="37716" y="1"/>
                  </a:lnTo>
                  <a:lnTo>
                    <a:pt x="1" y="33337"/>
                  </a:lnTo>
                  <a:cubicBezTo>
                    <a:pt x="11893" y="40038"/>
                    <a:pt x="19916" y="52780"/>
                    <a:pt x="19916" y="67409"/>
                  </a:cubicBezTo>
                  <a:cubicBezTo>
                    <a:pt x="19916" y="74601"/>
                    <a:pt x="17952" y="81359"/>
                    <a:pt x="14555" y="87154"/>
                  </a:cubicBezTo>
                  <a:cubicBezTo>
                    <a:pt x="13800" y="88419"/>
                    <a:pt x="12988" y="89646"/>
                    <a:pt x="12101" y="90816"/>
                  </a:cubicBezTo>
                  <a:cubicBezTo>
                    <a:pt x="11742" y="91401"/>
                    <a:pt x="11402" y="92006"/>
                    <a:pt x="11081" y="92610"/>
                  </a:cubicBezTo>
                  <a:cubicBezTo>
                    <a:pt x="10704" y="93289"/>
                    <a:pt x="10364" y="93969"/>
                    <a:pt x="10024" y="94648"/>
                  </a:cubicBezTo>
                  <a:cubicBezTo>
                    <a:pt x="9685" y="95347"/>
                    <a:pt x="9382" y="96045"/>
                    <a:pt x="9080" y="96762"/>
                  </a:cubicBezTo>
                  <a:cubicBezTo>
                    <a:pt x="8778" y="97461"/>
                    <a:pt x="8495" y="98178"/>
                    <a:pt x="8231" y="98914"/>
                  </a:cubicBezTo>
                  <a:cubicBezTo>
                    <a:pt x="7967" y="99632"/>
                    <a:pt x="7702" y="100368"/>
                    <a:pt x="7476" y="101123"/>
                  </a:cubicBezTo>
                  <a:cubicBezTo>
                    <a:pt x="7249" y="101859"/>
                    <a:pt x="7023" y="102614"/>
                    <a:pt x="6834" y="103369"/>
                  </a:cubicBezTo>
                  <a:cubicBezTo>
                    <a:pt x="6645" y="104124"/>
                    <a:pt x="6457" y="104898"/>
                    <a:pt x="6306" y="105672"/>
                  </a:cubicBezTo>
                  <a:cubicBezTo>
                    <a:pt x="6155" y="106446"/>
                    <a:pt x="6004" y="107220"/>
                    <a:pt x="5890" y="108013"/>
                  </a:cubicBezTo>
                  <a:cubicBezTo>
                    <a:pt x="5777" y="108806"/>
                    <a:pt x="5664" y="109599"/>
                    <a:pt x="5588" y="110391"/>
                  </a:cubicBezTo>
                  <a:cubicBezTo>
                    <a:pt x="5513" y="111184"/>
                    <a:pt x="5437" y="111996"/>
                    <a:pt x="5400" y="112808"/>
                  </a:cubicBezTo>
                  <a:cubicBezTo>
                    <a:pt x="5362" y="113600"/>
                    <a:pt x="5343" y="114431"/>
                    <a:pt x="5343" y="115243"/>
                  </a:cubicBezTo>
                  <a:cubicBezTo>
                    <a:pt x="5343" y="116054"/>
                    <a:pt x="5362" y="116885"/>
                    <a:pt x="5400" y="117697"/>
                  </a:cubicBezTo>
                  <a:cubicBezTo>
                    <a:pt x="5437" y="118490"/>
                    <a:pt x="5513" y="119301"/>
                    <a:pt x="5588" y="120094"/>
                  </a:cubicBezTo>
                  <a:cubicBezTo>
                    <a:pt x="5664" y="120887"/>
                    <a:pt x="5777" y="121699"/>
                    <a:pt x="5890" y="122473"/>
                  </a:cubicBezTo>
                  <a:cubicBezTo>
                    <a:pt x="6004" y="123265"/>
                    <a:pt x="6155" y="124039"/>
                    <a:pt x="6306" y="124813"/>
                  </a:cubicBezTo>
                  <a:cubicBezTo>
                    <a:pt x="6457" y="125587"/>
                    <a:pt x="6645" y="126361"/>
                    <a:pt x="6834" y="127116"/>
                  </a:cubicBezTo>
                  <a:cubicBezTo>
                    <a:pt x="7023" y="127871"/>
                    <a:pt x="7249" y="128626"/>
                    <a:pt x="7476" y="129362"/>
                  </a:cubicBezTo>
                  <a:cubicBezTo>
                    <a:pt x="7702" y="130118"/>
                    <a:pt x="7967" y="130854"/>
                    <a:pt x="8231" y="131571"/>
                  </a:cubicBezTo>
                  <a:cubicBezTo>
                    <a:pt x="8495" y="132307"/>
                    <a:pt x="8778" y="133025"/>
                    <a:pt x="9080" y="133723"/>
                  </a:cubicBezTo>
                  <a:cubicBezTo>
                    <a:pt x="9382" y="134440"/>
                    <a:pt x="9685" y="135139"/>
                    <a:pt x="10024" y="135837"/>
                  </a:cubicBezTo>
                  <a:cubicBezTo>
                    <a:pt x="10364" y="136536"/>
                    <a:pt x="10704" y="137215"/>
                    <a:pt x="11081" y="137876"/>
                  </a:cubicBezTo>
                  <a:cubicBezTo>
                    <a:pt x="11440" y="138555"/>
                    <a:pt x="11818" y="139216"/>
                    <a:pt x="12214" y="139877"/>
                  </a:cubicBezTo>
                  <a:cubicBezTo>
                    <a:pt x="12610" y="140519"/>
                    <a:pt x="13026" y="141160"/>
                    <a:pt x="13460" y="141802"/>
                  </a:cubicBezTo>
                  <a:cubicBezTo>
                    <a:pt x="13875" y="142425"/>
                    <a:pt x="14328" y="143048"/>
                    <a:pt x="14781" y="143652"/>
                  </a:cubicBezTo>
                  <a:cubicBezTo>
                    <a:pt x="15234" y="144275"/>
                    <a:pt x="15706" y="144860"/>
                    <a:pt x="16178" y="145445"/>
                  </a:cubicBezTo>
                  <a:cubicBezTo>
                    <a:pt x="16669" y="146049"/>
                    <a:pt x="17179" y="146616"/>
                    <a:pt x="17688" y="147182"/>
                  </a:cubicBezTo>
                  <a:cubicBezTo>
                    <a:pt x="18198" y="147730"/>
                    <a:pt x="18708" y="148296"/>
                    <a:pt x="19255" y="148824"/>
                  </a:cubicBezTo>
                  <a:cubicBezTo>
                    <a:pt x="19783" y="149372"/>
                    <a:pt x="20331" y="149881"/>
                    <a:pt x="20897" y="150391"/>
                  </a:cubicBezTo>
                  <a:cubicBezTo>
                    <a:pt x="21464" y="150901"/>
                    <a:pt x="22030" y="151410"/>
                    <a:pt x="22615" y="151882"/>
                  </a:cubicBezTo>
                  <a:cubicBezTo>
                    <a:pt x="23200" y="152373"/>
                    <a:pt x="23804" y="152845"/>
                    <a:pt x="24427" y="153298"/>
                  </a:cubicBezTo>
                  <a:cubicBezTo>
                    <a:pt x="25031" y="153751"/>
                    <a:pt x="25654" y="154204"/>
                    <a:pt x="26277" y="154619"/>
                  </a:cubicBezTo>
                  <a:cubicBezTo>
                    <a:pt x="26919" y="155054"/>
                    <a:pt x="27561" y="155469"/>
                    <a:pt x="28202" y="155865"/>
                  </a:cubicBezTo>
                  <a:cubicBezTo>
                    <a:pt x="28863" y="156262"/>
                    <a:pt x="29524" y="156639"/>
                    <a:pt x="30203" y="156998"/>
                  </a:cubicBezTo>
                  <a:cubicBezTo>
                    <a:pt x="30864" y="157375"/>
                    <a:pt x="31544" y="157715"/>
                    <a:pt x="32242" y="158055"/>
                  </a:cubicBezTo>
                  <a:cubicBezTo>
                    <a:pt x="32940" y="158395"/>
                    <a:pt x="33639" y="158697"/>
                    <a:pt x="34356" y="158999"/>
                  </a:cubicBezTo>
                  <a:cubicBezTo>
                    <a:pt x="35055" y="159301"/>
                    <a:pt x="35772" y="159584"/>
                    <a:pt x="36508" y="159848"/>
                  </a:cubicBezTo>
                  <a:cubicBezTo>
                    <a:pt x="36848" y="159980"/>
                    <a:pt x="37207" y="160094"/>
                    <a:pt x="37565" y="160207"/>
                  </a:cubicBezTo>
                  <a:cubicBezTo>
                    <a:pt x="38434" y="160452"/>
                    <a:pt x="39302" y="160698"/>
                    <a:pt x="40170" y="160924"/>
                  </a:cubicBezTo>
                  <a:cubicBezTo>
                    <a:pt x="41171" y="161170"/>
                    <a:pt x="42152" y="161415"/>
                    <a:pt x="43172" y="161642"/>
                  </a:cubicBezTo>
                  <a:cubicBezTo>
                    <a:pt x="44021" y="161849"/>
                    <a:pt x="44870" y="162019"/>
                    <a:pt x="45720" y="162208"/>
                  </a:cubicBezTo>
                  <a:cubicBezTo>
                    <a:pt x="45871" y="162246"/>
                    <a:pt x="46022" y="162265"/>
                    <a:pt x="46192" y="162302"/>
                  </a:cubicBezTo>
                  <a:cubicBezTo>
                    <a:pt x="47192" y="162510"/>
                    <a:pt x="48212" y="162718"/>
                    <a:pt x="49231" y="162887"/>
                  </a:cubicBezTo>
                  <a:cubicBezTo>
                    <a:pt x="50250" y="163076"/>
                    <a:pt x="51289" y="163246"/>
                    <a:pt x="52308" y="163397"/>
                  </a:cubicBezTo>
                  <a:cubicBezTo>
                    <a:pt x="53346" y="163548"/>
                    <a:pt x="54365" y="163699"/>
                    <a:pt x="55404" y="163831"/>
                  </a:cubicBezTo>
                  <a:cubicBezTo>
                    <a:pt x="56442" y="163963"/>
                    <a:pt x="57480" y="164077"/>
                    <a:pt x="58537" y="164190"/>
                  </a:cubicBezTo>
                  <a:cubicBezTo>
                    <a:pt x="59575" y="164303"/>
                    <a:pt x="60632" y="164398"/>
                    <a:pt x="61671" y="164473"/>
                  </a:cubicBezTo>
                  <a:cubicBezTo>
                    <a:pt x="62690" y="164549"/>
                    <a:pt x="63690" y="164605"/>
                    <a:pt x="64710" y="164662"/>
                  </a:cubicBezTo>
                  <a:cubicBezTo>
                    <a:pt x="64785" y="164662"/>
                    <a:pt x="64880" y="164643"/>
                    <a:pt x="64955" y="164643"/>
                  </a:cubicBezTo>
                  <a:cubicBezTo>
                    <a:pt x="65880" y="164643"/>
                    <a:pt x="66786" y="164700"/>
                    <a:pt x="67673" y="164775"/>
                  </a:cubicBezTo>
                  <a:cubicBezTo>
                    <a:pt x="77772" y="165606"/>
                    <a:pt x="86607" y="171023"/>
                    <a:pt x="92194" y="178801"/>
                  </a:cubicBezTo>
                  <a:cubicBezTo>
                    <a:pt x="97782" y="171023"/>
                    <a:pt x="106616" y="165606"/>
                    <a:pt x="116715" y="164775"/>
                  </a:cubicBezTo>
                  <a:cubicBezTo>
                    <a:pt x="117602" y="164700"/>
                    <a:pt x="118508" y="164643"/>
                    <a:pt x="119433" y="164643"/>
                  </a:cubicBezTo>
                  <a:cubicBezTo>
                    <a:pt x="119509" y="164643"/>
                    <a:pt x="119584" y="164662"/>
                    <a:pt x="119678" y="164662"/>
                  </a:cubicBezTo>
                  <a:cubicBezTo>
                    <a:pt x="120679" y="164605"/>
                    <a:pt x="121698" y="164549"/>
                    <a:pt x="122718" y="164473"/>
                  </a:cubicBezTo>
                  <a:cubicBezTo>
                    <a:pt x="123756" y="164398"/>
                    <a:pt x="124813" y="164303"/>
                    <a:pt x="125851" y="164190"/>
                  </a:cubicBezTo>
                  <a:cubicBezTo>
                    <a:pt x="126908" y="164077"/>
                    <a:pt x="127946" y="163963"/>
                    <a:pt x="128985" y="163831"/>
                  </a:cubicBezTo>
                  <a:cubicBezTo>
                    <a:pt x="130023" y="163699"/>
                    <a:pt x="131042" y="163548"/>
                    <a:pt x="132080" y="163397"/>
                  </a:cubicBezTo>
                  <a:cubicBezTo>
                    <a:pt x="133100" y="163246"/>
                    <a:pt x="134138" y="163076"/>
                    <a:pt x="135157" y="162887"/>
                  </a:cubicBezTo>
                  <a:cubicBezTo>
                    <a:pt x="136177" y="162718"/>
                    <a:pt x="137196" y="162510"/>
                    <a:pt x="138196" y="162302"/>
                  </a:cubicBezTo>
                  <a:cubicBezTo>
                    <a:pt x="138347" y="162265"/>
                    <a:pt x="138517" y="162246"/>
                    <a:pt x="138668" y="162208"/>
                  </a:cubicBezTo>
                  <a:cubicBezTo>
                    <a:pt x="139518" y="162019"/>
                    <a:pt x="140367" y="161849"/>
                    <a:pt x="141217" y="161642"/>
                  </a:cubicBezTo>
                  <a:cubicBezTo>
                    <a:pt x="142217" y="161415"/>
                    <a:pt x="143218" y="161170"/>
                    <a:pt x="144218" y="160924"/>
                  </a:cubicBezTo>
                  <a:cubicBezTo>
                    <a:pt x="145086" y="160698"/>
                    <a:pt x="145955" y="160452"/>
                    <a:pt x="146823" y="160207"/>
                  </a:cubicBezTo>
                  <a:cubicBezTo>
                    <a:pt x="147182" y="160094"/>
                    <a:pt x="147540" y="159980"/>
                    <a:pt x="147880" y="159848"/>
                  </a:cubicBezTo>
                  <a:cubicBezTo>
                    <a:pt x="148616" y="159584"/>
                    <a:pt x="149334" y="159301"/>
                    <a:pt x="150032" y="158999"/>
                  </a:cubicBezTo>
                  <a:cubicBezTo>
                    <a:pt x="150749" y="158697"/>
                    <a:pt x="151448" y="158395"/>
                    <a:pt x="152146" y="158055"/>
                  </a:cubicBezTo>
                  <a:cubicBezTo>
                    <a:pt x="152826" y="157715"/>
                    <a:pt x="153524" y="157375"/>
                    <a:pt x="154185" y="156998"/>
                  </a:cubicBezTo>
                  <a:cubicBezTo>
                    <a:pt x="154864" y="156639"/>
                    <a:pt x="155525" y="156262"/>
                    <a:pt x="156186" y="155865"/>
                  </a:cubicBezTo>
                  <a:cubicBezTo>
                    <a:pt x="156828" y="155469"/>
                    <a:pt x="157469" y="155054"/>
                    <a:pt x="158111" y="154619"/>
                  </a:cubicBezTo>
                  <a:cubicBezTo>
                    <a:pt x="158734" y="154204"/>
                    <a:pt x="159357" y="153751"/>
                    <a:pt x="159961" y="153298"/>
                  </a:cubicBezTo>
                  <a:cubicBezTo>
                    <a:pt x="160584" y="152845"/>
                    <a:pt x="161169" y="152373"/>
                    <a:pt x="161754" y="151882"/>
                  </a:cubicBezTo>
                  <a:cubicBezTo>
                    <a:pt x="162340" y="151410"/>
                    <a:pt x="162925" y="150901"/>
                    <a:pt x="163491" y="150391"/>
                  </a:cubicBezTo>
                  <a:cubicBezTo>
                    <a:pt x="164038" y="149881"/>
                    <a:pt x="164605" y="149372"/>
                    <a:pt x="165133" y="148824"/>
                  </a:cubicBezTo>
                  <a:cubicBezTo>
                    <a:pt x="165662" y="148296"/>
                    <a:pt x="166190" y="147730"/>
                    <a:pt x="166700" y="147182"/>
                  </a:cubicBezTo>
                  <a:cubicBezTo>
                    <a:pt x="167210" y="146616"/>
                    <a:pt x="167719" y="146049"/>
                    <a:pt x="168191" y="145445"/>
                  </a:cubicBezTo>
                  <a:cubicBezTo>
                    <a:pt x="168682" y="144860"/>
                    <a:pt x="169154" y="144275"/>
                    <a:pt x="169607" y="143652"/>
                  </a:cubicBezTo>
                  <a:cubicBezTo>
                    <a:pt x="170060" y="143048"/>
                    <a:pt x="170513" y="142425"/>
                    <a:pt x="170928" y="141802"/>
                  </a:cubicBezTo>
                  <a:cubicBezTo>
                    <a:pt x="171363" y="141160"/>
                    <a:pt x="171778" y="140519"/>
                    <a:pt x="172174" y="139877"/>
                  </a:cubicBezTo>
                  <a:cubicBezTo>
                    <a:pt x="172571" y="139216"/>
                    <a:pt x="172948" y="138555"/>
                    <a:pt x="173307" y="137876"/>
                  </a:cubicBezTo>
                  <a:cubicBezTo>
                    <a:pt x="173684" y="137215"/>
                    <a:pt x="174024" y="136536"/>
                    <a:pt x="174364" y="135837"/>
                  </a:cubicBezTo>
                  <a:cubicBezTo>
                    <a:pt x="174685" y="135139"/>
                    <a:pt x="175006" y="134440"/>
                    <a:pt x="175308" y="133723"/>
                  </a:cubicBezTo>
                  <a:cubicBezTo>
                    <a:pt x="175610" y="133025"/>
                    <a:pt x="175893" y="132307"/>
                    <a:pt x="176157" y="131571"/>
                  </a:cubicBezTo>
                  <a:cubicBezTo>
                    <a:pt x="176422" y="130854"/>
                    <a:pt x="176686" y="130118"/>
                    <a:pt x="176912" y="129362"/>
                  </a:cubicBezTo>
                  <a:cubicBezTo>
                    <a:pt x="177139" y="128626"/>
                    <a:pt x="177346" y="127871"/>
                    <a:pt x="177554" y="127116"/>
                  </a:cubicBezTo>
                  <a:cubicBezTo>
                    <a:pt x="177743" y="126361"/>
                    <a:pt x="177913" y="125587"/>
                    <a:pt x="178083" y="124813"/>
                  </a:cubicBezTo>
                  <a:cubicBezTo>
                    <a:pt x="178234" y="124039"/>
                    <a:pt x="178385" y="123265"/>
                    <a:pt x="178498" y="122473"/>
                  </a:cubicBezTo>
                  <a:cubicBezTo>
                    <a:pt x="178611" y="121699"/>
                    <a:pt x="178724" y="120887"/>
                    <a:pt x="178800" y="120094"/>
                  </a:cubicBezTo>
                  <a:cubicBezTo>
                    <a:pt x="178875" y="119301"/>
                    <a:pt x="178932" y="118490"/>
                    <a:pt x="178989" y="117697"/>
                  </a:cubicBezTo>
                  <a:cubicBezTo>
                    <a:pt x="179026" y="116885"/>
                    <a:pt x="179045" y="116054"/>
                    <a:pt x="179045" y="115243"/>
                  </a:cubicBezTo>
                  <a:cubicBezTo>
                    <a:pt x="179045" y="114431"/>
                    <a:pt x="179026" y="113600"/>
                    <a:pt x="178989" y="112808"/>
                  </a:cubicBezTo>
                  <a:cubicBezTo>
                    <a:pt x="178932" y="111996"/>
                    <a:pt x="178875" y="111184"/>
                    <a:pt x="178800" y="11039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4" name="Google Shape;634;p38"/>
          <p:cNvGrpSpPr/>
          <p:nvPr/>
        </p:nvGrpSpPr>
        <p:grpSpPr>
          <a:xfrm flipH="1">
            <a:off x="7073043" y="1531816"/>
            <a:ext cx="137348" cy="140443"/>
            <a:chOff x="1449950" y="497675"/>
            <a:chExt cx="4719175" cy="4719175"/>
          </a:xfrm>
        </p:grpSpPr>
        <p:sp>
          <p:nvSpPr>
            <p:cNvPr id="635" name="Google Shape;635;p38"/>
            <p:cNvSpPr/>
            <p:nvPr/>
          </p:nvSpPr>
          <p:spPr>
            <a:xfrm>
              <a:off x="1449950" y="497675"/>
              <a:ext cx="4719175" cy="4719175"/>
            </a:xfrm>
            <a:custGeom>
              <a:avLst/>
              <a:gdLst/>
              <a:ahLst/>
              <a:cxnLst/>
              <a:rect l="l" t="t" r="r" b="b"/>
              <a:pathLst>
                <a:path w="188767" h="188767" extrusionOk="0">
                  <a:moveTo>
                    <a:pt x="15724" y="0"/>
                  </a:moveTo>
                  <a:cubicBezTo>
                    <a:pt x="7041" y="0"/>
                    <a:pt x="0" y="7041"/>
                    <a:pt x="0" y="15724"/>
                  </a:cubicBezTo>
                  <a:lnTo>
                    <a:pt x="0" y="173043"/>
                  </a:lnTo>
                  <a:cubicBezTo>
                    <a:pt x="0" y="181726"/>
                    <a:pt x="7041" y="188767"/>
                    <a:pt x="15724" y="188767"/>
                  </a:cubicBezTo>
                  <a:lnTo>
                    <a:pt x="173042" y="188767"/>
                  </a:lnTo>
                  <a:cubicBezTo>
                    <a:pt x="181725" y="188767"/>
                    <a:pt x="188766" y="181726"/>
                    <a:pt x="188766" y="173043"/>
                  </a:cubicBezTo>
                  <a:lnTo>
                    <a:pt x="188766" y="15724"/>
                  </a:lnTo>
                  <a:cubicBezTo>
                    <a:pt x="188766" y="7041"/>
                    <a:pt x="181725" y="0"/>
                    <a:pt x="1730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8"/>
            <p:cNvSpPr/>
            <p:nvPr/>
          </p:nvSpPr>
          <p:spPr>
            <a:xfrm>
              <a:off x="1504675" y="622250"/>
              <a:ext cx="4609700" cy="4470025"/>
            </a:xfrm>
            <a:custGeom>
              <a:avLst/>
              <a:gdLst/>
              <a:ahLst/>
              <a:cxnLst/>
              <a:rect l="l" t="t" r="r" b="b"/>
              <a:pathLst>
                <a:path w="184388" h="178801" extrusionOk="0">
                  <a:moveTo>
                    <a:pt x="37716" y="1"/>
                  </a:moveTo>
                  <a:lnTo>
                    <a:pt x="1" y="33337"/>
                  </a:lnTo>
                  <a:cubicBezTo>
                    <a:pt x="11893" y="40038"/>
                    <a:pt x="19916" y="52780"/>
                    <a:pt x="19916" y="67409"/>
                  </a:cubicBezTo>
                  <a:cubicBezTo>
                    <a:pt x="19916" y="74601"/>
                    <a:pt x="17952" y="81359"/>
                    <a:pt x="14555" y="87154"/>
                  </a:cubicBezTo>
                  <a:cubicBezTo>
                    <a:pt x="13800" y="88419"/>
                    <a:pt x="12988" y="89646"/>
                    <a:pt x="12101" y="90816"/>
                  </a:cubicBezTo>
                  <a:cubicBezTo>
                    <a:pt x="11742" y="91401"/>
                    <a:pt x="11402" y="92006"/>
                    <a:pt x="11081" y="92610"/>
                  </a:cubicBezTo>
                  <a:cubicBezTo>
                    <a:pt x="10704" y="93289"/>
                    <a:pt x="10364" y="93969"/>
                    <a:pt x="10024" y="94648"/>
                  </a:cubicBezTo>
                  <a:cubicBezTo>
                    <a:pt x="9685" y="95347"/>
                    <a:pt x="9382" y="96045"/>
                    <a:pt x="9080" y="96762"/>
                  </a:cubicBezTo>
                  <a:cubicBezTo>
                    <a:pt x="8778" y="97461"/>
                    <a:pt x="8495" y="98178"/>
                    <a:pt x="8231" y="98914"/>
                  </a:cubicBezTo>
                  <a:cubicBezTo>
                    <a:pt x="7967" y="99632"/>
                    <a:pt x="7702" y="100368"/>
                    <a:pt x="7476" y="101123"/>
                  </a:cubicBezTo>
                  <a:cubicBezTo>
                    <a:pt x="7249" y="101859"/>
                    <a:pt x="7023" y="102614"/>
                    <a:pt x="6834" y="103369"/>
                  </a:cubicBezTo>
                  <a:cubicBezTo>
                    <a:pt x="6645" y="104124"/>
                    <a:pt x="6457" y="104898"/>
                    <a:pt x="6306" y="105672"/>
                  </a:cubicBezTo>
                  <a:cubicBezTo>
                    <a:pt x="6155" y="106446"/>
                    <a:pt x="6004" y="107220"/>
                    <a:pt x="5890" y="108013"/>
                  </a:cubicBezTo>
                  <a:cubicBezTo>
                    <a:pt x="5777" y="108806"/>
                    <a:pt x="5664" y="109599"/>
                    <a:pt x="5588" y="110391"/>
                  </a:cubicBezTo>
                  <a:cubicBezTo>
                    <a:pt x="5513" y="111184"/>
                    <a:pt x="5437" y="111996"/>
                    <a:pt x="5400" y="112808"/>
                  </a:cubicBezTo>
                  <a:cubicBezTo>
                    <a:pt x="5362" y="113600"/>
                    <a:pt x="5343" y="114431"/>
                    <a:pt x="5343" y="115243"/>
                  </a:cubicBezTo>
                  <a:cubicBezTo>
                    <a:pt x="5343" y="116054"/>
                    <a:pt x="5362" y="116885"/>
                    <a:pt x="5400" y="117697"/>
                  </a:cubicBezTo>
                  <a:cubicBezTo>
                    <a:pt x="5437" y="118490"/>
                    <a:pt x="5513" y="119301"/>
                    <a:pt x="5588" y="120094"/>
                  </a:cubicBezTo>
                  <a:cubicBezTo>
                    <a:pt x="5664" y="120887"/>
                    <a:pt x="5777" y="121699"/>
                    <a:pt x="5890" y="122473"/>
                  </a:cubicBezTo>
                  <a:cubicBezTo>
                    <a:pt x="6004" y="123265"/>
                    <a:pt x="6155" y="124039"/>
                    <a:pt x="6306" y="124813"/>
                  </a:cubicBezTo>
                  <a:cubicBezTo>
                    <a:pt x="6457" y="125587"/>
                    <a:pt x="6645" y="126361"/>
                    <a:pt x="6834" y="127116"/>
                  </a:cubicBezTo>
                  <a:cubicBezTo>
                    <a:pt x="7023" y="127871"/>
                    <a:pt x="7249" y="128626"/>
                    <a:pt x="7476" y="129362"/>
                  </a:cubicBezTo>
                  <a:cubicBezTo>
                    <a:pt x="7702" y="130118"/>
                    <a:pt x="7967" y="130854"/>
                    <a:pt x="8231" y="131571"/>
                  </a:cubicBezTo>
                  <a:cubicBezTo>
                    <a:pt x="8495" y="132307"/>
                    <a:pt x="8778" y="133025"/>
                    <a:pt x="9080" y="133723"/>
                  </a:cubicBezTo>
                  <a:cubicBezTo>
                    <a:pt x="9382" y="134440"/>
                    <a:pt x="9685" y="135139"/>
                    <a:pt x="10024" y="135837"/>
                  </a:cubicBezTo>
                  <a:cubicBezTo>
                    <a:pt x="10364" y="136536"/>
                    <a:pt x="10704" y="137215"/>
                    <a:pt x="11081" y="137876"/>
                  </a:cubicBezTo>
                  <a:cubicBezTo>
                    <a:pt x="11440" y="138555"/>
                    <a:pt x="11818" y="139216"/>
                    <a:pt x="12214" y="139877"/>
                  </a:cubicBezTo>
                  <a:cubicBezTo>
                    <a:pt x="12610" y="140519"/>
                    <a:pt x="13026" y="141160"/>
                    <a:pt x="13460" y="141802"/>
                  </a:cubicBezTo>
                  <a:cubicBezTo>
                    <a:pt x="13875" y="142425"/>
                    <a:pt x="14328" y="143048"/>
                    <a:pt x="14781" y="143652"/>
                  </a:cubicBezTo>
                  <a:cubicBezTo>
                    <a:pt x="15234" y="144275"/>
                    <a:pt x="15706" y="144860"/>
                    <a:pt x="16178" y="145445"/>
                  </a:cubicBezTo>
                  <a:cubicBezTo>
                    <a:pt x="16669" y="146049"/>
                    <a:pt x="17179" y="146616"/>
                    <a:pt x="17688" y="147182"/>
                  </a:cubicBezTo>
                  <a:cubicBezTo>
                    <a:pt x="18198" y="147730"/>
                    <a:pt x="18708" y="148296"/>
                    <a:pt x="19255" y="148824"/>
                  </a:cubicBezTo>
                  <a:cubicBezTo>
                    <a:pt x="19783" y="149372"/>
                    <a:pt x="20331" y="149881"/>
                    <a:pt x="20897" y="150391"/>
                  </a:cubicBezTo>
                  <a:cubicBezTo>
                    <a:pt x="21464" y="150901"/>
                    <a:pt x="22030" y="151410"/>
                    <a:pt x="22615" y="151882"/>
                  </a:cubicBezTo>
                  <a:cubicBezTo>
                    <a:pt x="23200" y="152373"/>
                    <a:pt x="23804" y="152845"/>
                    <a:pt x="24427" y="153298"/>
                  </a:cubicBezTo>
                  <a:cubicBezTo>
                    <a:pt x="25031" y="153751"/>
                    <a:pt x="25654" y="154204"/>
                    <a:pt x="26277" y="154619"/>
                  </a:cubicBezTo>
                  <a:cubicBezTo>
                    <a:pt x="26919" y="155054"/>
                    <a:pt x="27561" y="155469"/>
                    <a:pt x="28202" y="155865"/>
                  </a:cubicBezTo>
                  <a:cubicBezTo>
                    <a:pt x="28863" y="156262"/>
                    <a:pt x="29524" y="156639"/>
                    <a:pt x="30203" y="156998"/>
                  </a:cubicBezTo>
                  <a:cubicBezTo>
                    <a:pt x="30864" y="157375"/>
                    <a:pt x="31544" y="157715"/>
                    <a:pt x="32242" y="158055"/>
                  </a:cubicBezTo>
                  <a:cubicBezTo>
                    <a:pt x="32940" y="158395"/>
                    <a:pt x="33639" y="158697"/>
                    <a:pt x="34356" y="158999"/>
                  </a:cubicBezTo>
                  <a:cubicBezTo>
                    <a:pt x="35055" y="159301"/>
                    <a:pt x="35772" y="159584"/>
                    <a:pt x="36508" y="159848"/>
                  </a:cubicBezTo>
                  <a:cubicBezTo>
                    <a:pt x="36848" y="159980"/>
                    <a:pt x="37207" y="160094"/>
                    <a:pt x="37565" y="160207"/>
                  </a:cubicBezTo>
                  <a:cubicBezTo>
                    <a:pt x="38434" y="160452"/>
                    <a:pt x="39302" y="160698"/>
                    <a:pt x="40170" y="160924"/>
                  </a:cubicBezTo>
                  <a:cubicBezTo>
                    <a:pt x="41171" y="161170"/>
                    <a:pt x="42152" y="161415"/>
                    <a:pt x="43172" y="161642"/>
                  </a:cubicBezTo>
                  <a:cubicBezTo>
                    <a:pt x="44021" y="161849"/>
                    <a:pt x="44870" y="162019"/>
                    <a:pt x="45720" y="162208"/>
                  </a:cubicBezTo>
                  <a:cubicBezTo>
                    <a:pt x="45871" y="162246"/>
                    <a:pt x="46022" y="162265"/>
                    <a:pt x="46192" y="162302"/>
                  </a:cubicBezTo>
                  <a:cubicBezTo>
                    <a:pt x="47192" y="162510"/>
                    <a:pt x="48212" y="162718"/>
                    <a:pt x="49231" y="162887"/>
                  </a:cubicBezTo>
                  <a:cubicBezTo>
                    <a:pt x="50250" y="163076"/>
                    <a:pt x="51289" y="163246"/>
                    <a:pt x="52308" y="163397"/>
                  </a:cubicBezTo>
                  <a:cubicBezTo>
                    <a:pt x="53346" y="163548"/>
                    <a:pt x="54365" y="163699"/>
                    <a:pt x="55404" y="163831"/>
                  </a:cubicBezTo>
                  <a:cubicBezTo>
                    <a:pt x="56442" y="163963"/>
                    <a:pt x="57480" y="164077"/>
                    <a:pt x="58537" y="164190"/>
                  </a:cubicBezTo>
                  <a:cubicBezTo>
                    <a:pt x="59575" y="164303"/>
                    <a:pt x="60632" y="164398"/>
                    <a:pt x="61671" y="164473"/>
                  </a:cubicBezTo>
                  <a:cubicBezTo>
                    <a:pt x="62690" y="164549"/>
                    <a:pt x="63690" y="164605"/>
                    <a:pt x="64710" y="164662"/>
                  </a:cubicBezTo>
                  <a:cubicBezTo>
                    <a:pt x="64785" y="164662"/>
                    <a:pt x="64880" y="164643"/>
                    <a:pt x="64955" y="164643"/>
                  </a:cubicBezTo>
                  <a:cubicBezTo>
                    <a:pt x="65880" y="164643"/>
                    <a:pt x="66786" y="164700"/>
                    <a:pt x="67673" y="164775"/>
                  </a:cubicBezTo>
                  <a:cubicBezTo>
                    <a:pt x="77772" y="165606"/>
                    <a:pt x="86607" y="171023"/>
                    <a:pt x="92194" y="178801"/>
                  </a:cubicBezTo>
                  <a:cubicBezTo>
                    <a:pt x="97782" y="171023"/>
                    <a:pt x="106616" y="165606"/>
                    <a:pt x="116715" y="164775"/>
                  </a:cubicBezTo>
                  <a:cubicBezTo>
                    <a:pt x="117602" y="164700"/>
                    <a:pt x="118508" y="164643"/>
                    <a:pt x="119433" y="164643"/>
                  </a:cubicBezTo>
                  <a:cubicBezTo>
                    <a:pt x="119509" y="164643"/>
                    <a:pt x="119584" y="164662"/>
                    <a:pt x="119678" y="164662"/>
                  </a:cubicBezTo>
                  <a:cubicBezTo>
                    <a:pt x="120679" y="164605"/>
                    <a:pt x="121698" y="164549"/>
                    <a:pt x="122718" y="164473"/>
                  </a:cubicBezTo>
                  <a:cubicBezTo>
                    <a:pt x="123756" y="164398"/>
                    <a:pt x="124813" y="164303"/>
                    <a:pt x="125851" y="164190"/>
                  </a:cubicBezTo>
                  <a:cubicBezTo>
                    <a:pt x="126908" y="164077"/>
                    <a:pt x="127946" y="163963"/>
                    <a:pt x="128985" y="163831"/>
                  </a:cubicBezTo>
                  <a:cubicBezTo>
                    <a:pt x="130023" y="163699"/>
                    <a:pt x="131042" y="163548"/>
                    <a:pt x="132080" y="163397"/>
                  </a:cubicBezTo>
                  <a:cubicBezTo>
                    <a:pt x="133100" y="163246"/>
                    <a:pt x="134138" y="163076"/>
                    <a:pt x="135157" y="162887"/>
                  </a:cubicBezTo>
                  <a:cubicBezTo>
                    <a:pt x="136177" y="162718"/>
                    <a:pt x="137196" y="162510"/>
                    <a:pt x="138196" y="162302"/>
                  </a:cubicBezTo>
                  <a:cubicBezTo>
                    <a:pt x="138347" y="162265"/>
                    <a:pt x="138517" y="162246"/>
                    <a:pt x="138668" y="162208"/>
                  </a:cubicBezTo>
                  <a:cubicBezTo>
                    <a:pt x="139518" y="162019"/>
                    <a:pt x="140367" y="161849"/>
                    <a:pt x="141217" y="161642"/>
                  </a:cubicBezTo>
                  <a:cubicBezTo>
                    <a:pt x="142217" y="161415"/>
                    <a:pt x="143218" y="161170"/>
                    <a:pt x="144218" y="160924"/>
                  </a:cubicBezTo>
                  <a:cubicBezTo>
                    <a:pt x="145086" y="160698"/>
                    <a:pt x="145955" y="160452"/>
                    <a:pt x="146823" y="160207"/>
                  </a:cubicBezTo>
                  <a:cubicBezTo>
                    <a:pt x="147182" y="160094"/>
                    <a:pt x="147540" y="159980"/>
                    <a:pt x="147880" y="159848"/>
                  </a:cubicBezTo>
                  <a:cubicBezTo>
                    <a:pt x="148616" y="159584"/>
                    <a:pt x="149334" y="159301"/>
                    <a:pt x="150032" y="158999"/>
                  </a:cubicBezTo>
                  <a:cubicBezTo>
                    <a:pt x="150749" y="158697"/>
                    <a:pt x="151448" y="158395"/>
                    <a:pt x="152146" y="158055"/>
                  </a:cubicBezTo>
                  <a:cubicBezTo>
                    <a:pt x="152826" y="157715"/>
                    <a:pt x="153524" y="157375"/>
                    <a:pt x="154185" y="156998"/>
                  </a:cubicBezTo>
                  <a:cubicBezTo>
                    <a:pt x="154864" y="156639"/>
                    <a:pt x="155525" y="156262"/>
                    <a:pt x="156186" y="155865"/>
                  </a:cubicBezTo>
                  <a:cubicBezTo>
                    <a:pt x="156828" y="155469"/>
                    <a:pt x="157469" y="155054"/>
                    <a:pt x="158111" y="154619"/>
                  </a:cubicBezTo>
                  <a:cubicBezTo>
                    <a:pt x="158734" y="154204"/>
                    <a:pt x="159357" y="153751"/>
                    <a:pt x="159961" y="153298"/>
                  </a:cubicBezTo>
                  <a:cubicBezTo>
                    <a:pt x="160584" y="152845"/>
                    <a:pt x="161169" y="152373"/>
                    <a:pt x="161754" y="151882"/>
                  </a:cubicBezTo>
                  <a:cubicBezTo>
                    <a:pt x="162340" y="151410"/>
                    <a:pt x="162925" y="150901"/>
                    <a:pt x="163491" y="150391"/>
                  </a:cubicBezTo>
                  <a:cubicBezTo>
                    <a:pt x="164038" y="149881"/>
                    <a:pt x="164605" y="149372"/>
                    <a:pt x="165133" y="148824"/>
                  </a:cubicBezTo>
                  <a:cubicBezTo>
                    <a:pt x="165662" y="148296"/>
                    <a:pt x="166190" y="147730"/>
                    <a:pt x="166700" y="147182"/>
                  </a:cubicBezTo>
                  <a:cubicBezTo>
                    <a:pt x="167210" y="146616"/>
                    <a:pt x="167719" y="146049"/>
                    <a:pt x="168191" y="145445"/>
                  </a:cubicBezTo>
                  <a:cubicBezTo>
                    <a:pt x="168682" y="144860"/>
                    <a:pt x="169154" y="144275"/>
                    <a:pt x="169607" y="143652"/>
                  </a:cubicBezTo>
                  <a:cubicBezTo>
                    <a:pt x="170060" y="143048"/>
                    <a:pt x="170513" y="142425"/>
                    <a:pt x="170928" y="141802"/>
                  </a:cubicBezTo>
                  <a:cubicBezTo>
                    <a:pt x="171363" y="141160"/>
                    <a:pt x="171778" y="140519"/>
                    <a:pt x="172174" y="139877"/>
                  </a:cubicBezTo>
                  <a:cubicBezTo>
                    <a:pt x="172571" y="139216"/>
                    <a:pt x="172948" y="138555"/>
                    <a:pt x="173307" y="137876"/>
                  </a:cubicBezTo>
                  <a:cubicBezTo>
                    <a:pt x="173684" y="137215"/>
                    <a:pt x="174024" y="136536"/>
                    <a:pt x="174364" y="135837"/>
                  </a:cubicBezTo>
                  <a:cubicBezTo>
                    <a:pt x="174685" y="135139"/>
                    <a:pt x="175006" y="134440"/>
                    <a:pt x="175308" y="133723"/>
                  </a:cubicBezTo>
                  <a:cubicBezTo>
                    <a:pt x="175610" y="133025"/>
                    <a:pt x="175893" y="132307"/>
                    <a:pt x="176157" y="131571"/>
                  </a:cubicBezTo>
                  <a:cubicBezTo>
                    <a:pt x="176422" y="130854"/>
                    <a:pt x="176686" y="130118"/>
                    <a:pt x="176912" y="129362"/>
                  </a:cubicBezTo>
                  <a:cubicBezTo>
                    <a:pt x="177139" y="128626"/>
                    <a:pt x="177346" y="127871"/>
                    <a:pt x="177554" y="127116"/>
                  </a:cubicBezTo>
                  <a:cubicBezTo>
                    <a:pt x="177743" y="126361"/>
                    <a:pt x="177913" y="125587"/>
                    <a:pt x="178083" y="124813"/>
                  </a:cubicBezTo>
                  <a:cubicBezTo>
                    <a:pt x="178234" y="124039"/>
                    <a:pt x="178385" y="123265"/>
                    <a:pt x="178498" y="122473"/>
                  </a:cubicBezTo>
                  <a:cubicBezTo>
                    <a:pt x="178611" y="121699"/>
                    <a:pt x="178724" y="120887"/>
                    <a:pt x="178800" y="120094"/>
                  </a:cubicBezTo>
                  <a:cubicBezTo>
                    <a:pt x="178875" y="119301"/>
                    <a:pt x="178932" y="118490"/>
                    <a:pt x="178989" y="117697"/>
                  </a:cubicBezTo>
                  <a:cubicBezTo>
                    <a:pt x="179026" y="116885"/>
                    <a:pt x="179045" y="116054"/>
                    <a:pt x="179045" y="115243"/>
                  </a:cubicBezTo>
                  <a:cubicBezTo>
                    <a:pt x="179045" y="114431"/>
                    <a:pt x="179026" y="113600"/>
                    <a:pt x="178989" y="112808"/>
                  </a:cubicBezTo>
                  <a:cubicBezTo>
                    <a:pt x="178932" y="111996"/>
                    <a:pt x="178875" y="111184"/>
                    <a:pt x="178800" y="110391"/>
                  </a:cubicBezTo>
                  <a:cubicBezTo>
                    <a:pt x="178724" y="109599"/>
                    <a:pt x="178611" y="108806"/>
                    <a:pt x="178498" y="108013"/>
                  </a:cubicBezTo>
                  <a:cubicBezTo>
                    <a:pt x="178385" y="107220"/>
                    <a:pt x="178234" y="106446"/>
                    <a:pt x="178083" y="105672"/>
                  </a:cubicBezTo>
                  <a:cubicBezTo>
                    <a:pt x="177913" y="104898"/>
                    <a:pt x="177743" y="104124"/>
                    <a:pt x="177554" y="103369"/>
                  </a:cubicBezTo>
                  <a:cubicBezTo>
                    <a:pt x="177346" y="102614"/>
                    <a:pt x="177139" y="101859"/>
                    <a:pt x="176912" y="101123"/>
                  </a:cubicBezTo>
                  <a:cubicBezTo>
                    <a:pt x="176686" y="100368"/>
                    <a:pt x="176422" y="99632"/>
                    <a:pt x="176157" y="98914"/>
                  </a:cubicBezTo>
                  <a:cubicBezTo>
                    <a:pt x="175893" y="98178"/>
                    <a:pt x="175610" y="97461"/>
                    <a:pt x="175308" y="96762"/>
                  </a:cubicBezTo>
                  <a:cubicBezTo>
                    <a:pt x="175006" y="96045"/>
                    <a:pt x="174685" y="95347"/>
                    <a:pt x="174364" y="94648"/>
                  </a:cubicBezTo>
                  <a:cubicBezTo>
                    <a:pt x="174024" y="93969"/>
                    <a:pt x="173684" y="93289"/>
                    <a:pt x="173307" y="92610"/>
                  </a:cubicBezTo>
                  <a:cubicBezTo>
                    <a:pt x="172986" y="92006"/>
                    <a:pt x="172627" y="91401"/>
                    <a:pt x="172288" y="90816"/>
                  </a:cubicBezTo>
                  <a:cubicBezTo>
                    <a:pt x="171400" y="89646"/>
                    <a:pt x="170570" y="88419"/>
                    <a:pt x="169834" y="87154"/>
                  </a:cubicBezTo>
                  <a:cubicBezTo>
                    <a:pt x="166436" y="81359"/>
                    <a:pt x="164473" y="74601"/>
                    <a:pt x="164473" y="67409"/>
                  </a:cubicBezTo>
                  <a:cubicBezTo>
                    <a:pt x="164473" y="52780"/>
                    <a:pt x="172495" y="40038"/>
                    <a:pt x="184387" y="33337"/>
                  </a:cubicBezTo>
                  <a:lnTo>
                    <a:pt x="146672" y="1"/>
                  </a:lnTo>
                  <a:cubicBezTo>
                    <a:pt x="139612" y="6891"/>
                    <a:pt x="130061" y="11176"/>
                    <a:pt x="119433" y="11176"/>
                  </a:cubicBezTo>
                  <a:cubicBezTo>
                    <a:pt x="108843" y="11176"/>
                    <a:pt x="99235" y="6834"/>
                    <a:pt x="92194" y="1"/>
                  </a:cubicBezTo>
                  <a:cubicBezTo>
                    <a:pt x="85153" y="6834"/>
                    <a:pt x="75545" y="11176"/>
                    <a:pt x="64955" y="11176"/>
                  </a:cubicBezTo>
                  <a:cubicBezTo>
                    <a:pt x="54328" y="11176"/>
                    <a:pt x="44757" y="6891"/>
                    <a:pt x="377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8"/>
            <p:cNvSpPr/>
            <p:nvPr/>
          </p:nvSpPr>
          <p:spPr>
            <a:xfrm>
              <a:off x="1504675" y="622250"/>
              <a:ext cx="4609700" cy="4470025"/>
            </a:xfrm>
            <a:custGeom>
              <a:avLst/>
              <a:gdLst/>
              <a:ahLst/>
              <a:cxnLst/>
              <a:rect l="l" t="t" r="r" b="b"/>
              <a:pathLst>
                <a:path w="184388" h="178801" fill="none" extrusionOk="0">
                  <a:moveTo>
                    <a:pt x="178800" y="110391"/>
                  </a:moveTo>
                  <a:cubicBezTo>
                    <a:pt x="178724" y="109599"/>
                    <a:pt x="178611" y="108806"/>
                    <a:pt x="178498" y="108013"/>
                  </a:cubicBezTo>
                  <a:cubicBezTo>
                    <a:pt x="178385" y="107220"/>
                    <a:pt x="178234" y="106446"/>
                    <a:pt x="178083" y="105672"/>
                  </a:cubicBezTo>
                  <a:cubicBezTo>
                    <a:pt x="177913" y="104898"/>
                    <a:pt x="177743" y="104124"/>
                    <a:pt x="177554" y="103369"/>
                  </a:cubicBezTo>
                  <a:cubicBezTo>
                    <a:pt x="177346" y="102614"/>
                    <a:pt x="177139" y="101859"/>
                    <a:pt x="176912" y="101123"/>
                  </a:cubicBezTo>
                  <a:cubicBezTo>
                    <a:pt x="176686" y="100368"/>
                    <a:pt x="176422" y="99632"/>
                    <a:pt x="176157" y="98914"/>
                  </a:cubicBezTo>
                  <a:cubicBezTo>
                    <a:pt x="175893" y="98178"/>
                    <a:pt x="175610" y="97461"/>
                    <a:pt x="175308" y="96762"/>
                  </a:cubicBezTo>
                  <a:cubicBezTo>
                    <a:pt x="175006" y="96045"/>
                    <a:pt x="174685" y="95347"/>
                    <a:pt x="174364" y="94648"/>
                  </a:cubicBezTo>
                  <a:cubicBezTo>
                    <a:pt x="174024" y="93969"/>
                    <a:pt x="173684" y="93289"/>
                    <a:pt x="173307" y="92610"/>
                  </a:cubicBezTo>
                  <a:cubicBezTo>
                    <a:pt x="172986" y="92006"/>
                    <a:pt x="172627" y="91401"/>
                    <a:pt x="172288" y="90816"/>
                  </a:cubicBezTo>
                  <a:cubicBezTo>
                    <a:pt x="171400" y="89646"/>
                    <a:pt x="170570" y="88419"/>
                    <a:pt x="169834" y="87154"/>
                  </a:cubicBezTo>
                  <a:cubicBezTo>
                    <a:pt x="166436" y="81359"/>
                    <a:pt x="164473" y="74601"/>
                    <a:pt x="164473" y="67409"/>
                  </a:cubicBezTo>
                  <a:cubicBezTo>
                    <a:pt x="164473" y="52780"/>
                    <a:pt x="172495" y="40038"/>
                    <a:pt x="184387" y="33337"/>
                  </a:cubicBezTo>
                  <a:lnTo>
                    <a:pt x="146672" y="1"/>
                  </a:lnTo>
                  <a:cubicBezTo>
                    <a:pt x="139612" y="6891"/>
                    <a:pt x="130061" y="11176"/>
                    <a:pt x="119433" y="11176"/>
                  </a:cubicBezTo>
                  <a:cubicBezTo>
                    <a:pt x="108843" y="11176"/>
                    <a:pt x="99235" y="6834"/>
                    <a:pt x="92194" y="1"/>
                  </a:cubicBezTo>
                  <a:cubicBezTo>
                    <a:pt x="85153" y="6834"/>
                    <a:pt x="75545" y="11176"/>
                    <a:pt x="64955" y="11176"/>
                  </a:cubicBezTo>
                  <a:cubicBezTo>
                    <a:pt x="54328" y="11176"/>
                    <a:pt x="44757" y="6891"/>
                    <a:pt x="37716" y="1"/>
                  </a:cubicBezTo>
                  <a:lnTo>
                    <a:pt x="37716" y="1"/>
                  </a:lnTo>
                  <a:lnTo>
                    <a:pt x="1" y="33337"/>
                  </a:lnTo>
                  <a:cubicBezTo>
                    <a:pt x="11893" y="40038"/>
                    <a:pt x="19916" y="52780"/>
                    <a:pt x="19916" y="67409"/>
                  </a:cubicBezTo>
                  <a:cubicBezTo>
                    <a:pt x="19916" y="74601"/>
                    <a:pt x="17952" y="81359"/>
                    <a:pt x="14555" y="87154"/>
                  </a:cubicBezTo>
                  <a:cubicBezTo>
                    <a:pt x="13800" y="88419"/>
                    <a:pt x="12988" y="89646"/>
                    <a:pt x="12101" y="90816"/>
                  </a:cubicBezTo>
                  <a:cubicBezTo>
                    <a:pt x="11742" y="91401"/>
                    <a:pt x="11402" y="92006"/>
                    <a:pt x="11081" y="92610"/>
                  </a:cubicBezTo>
                  <a:cubicBezTo>
                    <a:pt x="10704" y="93289"/>
                    <a:pt x="10364" y="93969"/>
                    <a:pt x="10024" y="94648"/>
                  </a:cubicBezTo>
                  <a:cubicBezTo>
                    <a:pt x="9685" y="95347"/>
                    <a:pt x="9382" y="96045"/>
                    <a:pt x="9080" y="96762"/>
                  </a:cubicBezTo>
                  <a:cubicBezTo>
                    <a:pt x="8778" y="97461"/>
                    <a:pt x="8495" y="98178"/>
                    <a:pt x="8231" y="98914"/>
                  </a:cubicBezTo>
                  <a:cubicBezTo>
                    <a:pt x="7967" y="99632"/>
                    <a:pt x="7702" y="100368"/>
                    <a:pt x="7476" y="101123"/>
                  </a:cubicBezTo>
                  <a:cubicBezTo>
                    <a:pt x="7249" y="101859"/>
                    <a:pt x="7023" y="102614"/>
                    <a:pt x="6834" y="103369"/>
                  </a:cubicBezTo>
                  <a:cubicBezTo>
                    <a:pt x="6645" y="104124"/>
                    <a:pt x="6457" y="104898"/>
                    <a:pt x="6306" y="105672"/>
                  </a:cubicBezTo>
                  <a:cubicBezTo>
                    <a:pt x="6155" y="106446"/>
                    <a:pt x="6004" y="107220"/>
                    <a:pt x="5890" y="108013"/>
                  </a:cubicBezTo>
                  <a:cubicBezTo>
                    <a:pt x="5777" y="108806"/>
                    <a:pt x="5664" y="109599"/>
                    <a:pt x="5588" y="110391"/>
                  </a:cubicBezTo>
                  <a:cubicBezTo>
                    <a:pt x="5513" y="111184"/>
                    <a:pt x="5437" y="111996"/>
                    <a:pt x="5400" y="112808"/>
                  </a:cubicBezTo>
                  <a:cubicBezTo>
                    <a:pt x="5362" y="113600"/>
                    <a:pt x="5343" y="114431"/>
                    <a:pt x="5343" y="115243"/>
                  </a:cubicBezTo>
                  <a:cubicBezTo>
                    <a:pt x="5343" y="116054"/>
                    <a:pt x="5362" y="116885"/>
                    <a:pt x="5400" y="117697"/>
                  </a:cubicBezTo>
                  <a:cubicBezTo>
                    <a:pt x="5437" y="118490"/>
                    <a:pt x="5513" y="119301"/>
                    <a:pt x="5588" y="120094"/>
                  </a:cubicBezTo>
                  <a:cubicBezTo>
                    <a:pt x="5664" y="120887"/>
                    <a:pt x="5777" y="121699"/>
                    <a:pt x="5890" y="122473"/>
                  </a:cubicBezTo>
                  <a:cubicBezTo>
                    <a:pt x="6004" y="123265"/>
                    <a:pt x="6155" y="124039"/>
                    <a:pt x="6306" y="124813"/>
                  </a:cubicBezTo>
                  <a:cubicBezTo>
                    <a:pt x="6457" y="125587"/>
                    <a:pt x="6645" y="126361"/>
                    <a:pt x="6834" y="127116"/>
                  </a:cubicBezTo>
                  <a:cubicBezTo>
                    <a:pt x="7023" y="127871"/>
                    <a:pt x="7249" y="128626"/>
                    <a:pt x="7476" y="129362"/>
                  </a:cubicBezTo>
                  <a:cubicBezTo>
                    <a:pt x="7702" y="130118"/>
                    <a:pt x="7967" y="130854"/>
                    <a:pt x="8231" y="131571"/>
                  </a:cubicBezTo>
                  <a:cubicBezTo>
                    <a:pt x="8495" y="132307"/>
                    <a:pt x="8778" y="133025"/>
                    <a:pt x="9080" y="133723"/>
                  </a:cubicBezTo>
                  <a:cubicBezTo>
                    <a:pt x="9382" y="134440"/>
                    <a:pt x="9685" y="135139"/>
                    <a:pt x="10024" y="135837"/>
                  </a:cubicBezTo>
                  <a:cubicBezTo>
                    <a:pt x="10364" y="136536"/>
                    <a:pt x="10704" y="137215"/>
                    <a:pt x="11081" y="137876"/>
                  </a:cubicBezTo>
                  <a:cubicBezTo>
                    <a:pt x="11440" y="138555"/>
                    <a:pt x="11818" y="139216"/>
                    <a:pt x="12214" y="139877"/>
                  </a:cubicBezTo>
                  <a:cubicBezTo>
                    <a:pt x="12610" y="140519"/>
                    <a:pt x="13026" y="141160"/>
                    <a:pt x="13460" y="141802"/>
                  </a:cubicBezTo>
                  <a:cubicBezTo>
                    <a:pt x="13875" y="142425"/>
                    <a:pt x="14328" y="143048"/>
                    <a:pt x="14781" y="143652"/>
                  </a:cubicBezTo>
                  <a:cubicBezTo>
                    <a:pt x="15234" y="144275"/>
                    <a:pt x="15706" y="144860"/>
                    <a:pt x="16178" y="145445"/>
                  </a:cubicBezTo>
                  <a:cubicBezTo>
                    <a:pt x="16669" y="146049"/>
                    <a:pt x="17179" y="146616"/>
                    <a:pt x="17688" y="147182"/>
                  </a:cubicBezTo>
                  <a:cubicBezTo>
                    <a:pt x="18198" y="147730"/>
                    <a:pt x="18708" y="148296"/>
                    <a:pt x="19255" y="148824"/>
                  </a:cubicBezTo>
                  <a:cubicBezTo>
                    <a:pt x="19783" y="149372"/>
                    <a:pt x="20331" y="149881"/>
                    <a:pt x="20897" y="150391"/>
                  </a:cubicBezTo>
                  <a:cubicBezTo>
                    <a:pt x="21464" y="150901"/>
                    <a:pt x="22030" y="151410"/>
                    <a:pt x="22615" y="151882"/>
                  </a:cubicBezTo>
                  <a:cubicBezTo>
                    <a:pt x="23200" y="152373"/>
                    <a:pt x="23804" y="152845"/>
                    <a:pt x="24427" y="153298"/>
                  </a:cubicBezTo>
                  <a:cubicBezTo>
                    <a:pt x="25031" y="153751"/>
                    <a:pt x="25654" y="154204"/>
                    <a:pt x="26277" y="154619"/>
                  </a:cubicBezTo>
                  <a:cubicBezTo>
                    <a:pt x="26919" y="155054"/>
                    <a:pt x="27561" y="155469"/>
                    <a:pt x="28202" y="155865"/>
                  </a:cubicBezTo>
                  <a:cubicBezTo>
                    <a:pt x="28863" y="156262"/>
                    <a:pt x="29524" y="156639"/>
                    <a:pt x="30203" y="156998"/>
                  </a:cubicBezTo>
                  <a:cubicBezTo>
                    <a:pt x="30864" y="157375"/>
                    <a:pt x="31544" y="157715"/>
                    <a:pt x="32242" y="158055"/>
                  </a:cubicBezTo>
                  <a:cubicBezTo>
                    <a:pt x="32940" y="158395"/>
                    <a:pt x="33639" y="158697"/>
                    <a:pt x="34356" y="158999"/>
                  </a:cubicBezTo>
                  <a:cubicBezTo>
                    <a:pt x="35055" y="159301"/>
                    <a:pt x="35772" y="159584"/>
                    <a:pt x="36508" y="159848"/>
                  </a:cubicBezTo>
                  <a:cubicBezTo>
                    <a:pt x="36848" y="159980"/>
                    <a:pt x="37207" y="160094"/>
                    <a:pt x="37565" y="160207"/>
                  </a:cubicBezTo>
                  <a:cubicBezTo>
                    <a:pt x="38434" y="160452"/>
                    <a:pt x="39302" y="160698"/>
                    <a:pt x="40170" y="160924"/>
                  </a:cubicBezTo>
                  <a:cubicBezTo>
                    <a:pt x="41171" y="161170"/>
                    <a:pt x="42152" y="161415"/>
                    <a:pt x="43172" y="161642"/>
                  </a:cubicBezTo>
                  <a:cubicBezTo>
                    <a:pt x="44021" y="161849"/>
                    <a:pt x="44870" y="162019"/>
                    <a:pt x="45720" y="162208"/>
                  </a:cubicBezTo>
                  <a:cubicBezTo>
                    <a:pt x="45871" y="162246"/>
                    <a:pt x="46022" y="162265"/>
                    <a:pt x="46192" y="162302"/>
                  </a:cubicBezTo>
                  <a:cubicBezTo>
                    <a:pt x="47192" y="162510"/>
                    <a:pt x="48212" y="162718"/>
                    <a:pt x="49231" y="162887"/>
                  </a:cubicBezTo>
                  <a:cubicBezTo>
                    <a:pt x="50250" y="163076"/>
                    <a:pt x="51289" y="163246"/>
                    <a:pt x="52308" y="163397"/>
                  </a:cubicBezTo>
                  <a:cubicBezTo>
                    <a:pt x="53346" y="163548"/>
                    <a:pt x="54365" y="163699"/>
                    <a:pt x="55404" y="163831"/>
                  </a:cubicBezTo>
                  <a:cubicBezTo>
                    <a:pt x="56442" y="163963"/>
                    <a:pt x="57480" y="164077"/>
                    <a:pt x="58537" y="164190"/>
                  </a:cubicBezTo>
                  <a:cubicBezTo>
                    <a:pt x="59575" y="164303"/>
                    <a:pt x="60632" y="164398"/>
                    <a:pt x="61671" y="164473"/>
                  </a:cubicBezTo>
                  <a:cubicBezTo>
                    <a:pt x="62690" y="164549"/>
                    <a:pt x="63690" y="164605"/>
                    <a:pt x="64710" y="164662"/>
                  </a:cubicBezTo>
                  <a:cubicBezTo>
                    <a:pt x="64785" y="164662"/>
                    <a:pt x="64880" y="164643"/>
                    <a:pt x="64955" y="164643"/>
                  </a:cubicBezTo>
                  <a:cubicBezTo>
                    <a:pt x="65880" y="164643"/>
                    <a:pt x="66786" y="164700"/>
                    <a:pt x="67673" y="164775"/>
                  </a:cubicBezTo>
                  <a:cubicBezTo>
                    <a:pt x="77772" y="165606"/>
                    <a:pt x="86607" y="171023"/>
                    <a:pt x="92194" y="178801"/>
                  </a:cubicBezTo>
                  <a:cubicBezTo>
                    <a:pt x="97782" y="171023"/>
                    <a:pt x="106616" y="165606"/>
                    <a:pt x="116715" y="164775"/>
                  </a:cubicBezTo>
                  <a:cubicBezTo>
                    <a:pt x="117602" y="164700"/>
                    <a:pt x="118508" y="164643"/>
                    <a:pt x="119433" y="164643"/>
                  </a:cubicBezTo>
                  <a:cubicBezTo>
                    <a:pt x="119509" y="164643"/>
                    <a:pt x="119584" y="164662"/>
                    <a:pt x="119678" y="164662"/>
                  </a:cubicBezTo>
                  <a:cubicBezTo>
                    <a:pt x="120679" y="164605"/>
                    <a:pt x="121698" y="164549"/>
                    <a:pt x="122718" y="164473"/>
                  </a:cubicBezTo>
                  <a:cubicBezTo>
                    <a:pt x="123756" y="164398"/>
                    <a:pt x="124813" y="164303"/>
                    <a:pt x="125851" y="164190"/>
                  </a:cubicBezTo>
                  <a:cubicBezTo>
                    <a:pt x="126908" y="164077"/>
                    <a:pt x="127946" y="163963"/>
                    <a:pt x="128985" y="163831"/>
                  </a:cubicBezTo>
                  <a:cubicBezTo>
                    <a:pt x="130023" y="163699"/>
                    <a:pt x="131042" y="163548"/>
                    <a:pt x="132080" y="163397"/>
                  </a:cubicBezTo>
                  <a:cubicBezTo>
                    <a:pt x="133100" y="163246"/>
                    <a:pt x="134138" y="163076"/>
                    <a:pt x="135157" y="162887"/>
                  </a:cubicBezTo>
                  <a:cubicBezTo>
                    <a:pt x="136177" y="162718"/>
                    <a:pt x="137196" y="162510"/>
                    <a:pt x="138196" y="162302"/>
                  </a:cubicBezTo>
                  <a:cubicBezTo>
                    <a:pt x="138347" y="162265"/>
                    <a:pt x="138517" y="162246"/>
                    <a:pt x="138668" y="162208"/>
                  </a:cubicBezTo>
                  <a:cubicBezTo>
                    <a:pt x="139518" y="162019"/>
                    <a:pt x="140367" y="161849"/>
                    <a:pt x="141217" y="161642"/>
                  </a:cubicBezTo>
                  <a:cubicBezTo>
                    <a:pt x="142217" y="161415"/>
                    <a:pt x="143218" y="161170"/>
                    <a:pt x="144218" y="160924"/>
                  </a:cubicBezTo>
                  <a:cubicBezTo>
                    <a:pt x="145086" y="160698"/>
                    <a:pt x="145955" y="160452"/>
                    <a:pt x="146823" y="160207"/>
                  </a:cubicBezTo>
                  <a:cubicBezTo>
                    <a:pt x="147182" y="160094"/>
                    <a:pt x="147540" y="159980"/>
                    <a:pt x="147880" y="159848"/>
                  </a:cubicBezTo>
                  <a:cubicBezTo>
                    <a:pt x="148616" y="159584"/>
                    <a:pt x="149334" y="159301"/>
                    <a:pt x="150032" y="158999"/>
                  </a:cubicBezTo>
                  <a:cubicBezTo>
                    <a:pt x="150749" y="158697"/>
                    <a:pt x="151448" y="158395"/>
                    <a:pt x="152146" y="158055"/>
                  </a:cubicBezTo>
                  <a:cubicBezTo>
                    <a:pt x="152826" y="157715"/>
                    <a:pt x="153524" y="157375"/>
                    <a:pt x="154185" y="156998"/>
                  </a:cubicBezTo>
                  <a:cubicBezTo>
                    <a:pt x="154864" y="156639"/>
                    <a:pt x="155525" y="156262"/>
                    <a:pt x="156186" y="155865"/>
                  </a:cubicBezTo>
                  <a:cubicBezTo>
                    <a:pt x="156828" y="155469"/>
                    <a:pt x="157469" y="155054"/>
                    <a:pt x="158111" y="154619"/>
                  </a:cubicBezTo>
                  <a:cubicBezTo>
                    <a:pt x="158734" y="154204"/>
                    <a:pt x="159357" y="153751"/>
                    <a:pt x="159961" y="153298"/>
                  </a:cubicBezTo>
                  <a:cubicBezTo>
                    <a:pt x="160584" y="152845"/>
                    <a:pt x="161169" y="152373"/>
                    <a:pt x="161754" y="151882"/>
                  </a:cubicBezTo>
                  <a:cubicBezTo>
                    <a:pt x="162340" y="151410"/>
                    <a:pt x="162925" y="150901"/>
                    <a:pt x="163491" y="150391"/>
                  </a:cubicBezTo>
                  <a:cubicBezTo>
                    <a:pt x="164038" y="149881"/>
                    <a:pt x="164605" y="149372"/>
                    <a:pt x="165133" y="148824"/>
                  </a:cubicBezTo>
                  <a:cubicBezTo>
                    <a:pt x="165662" y="148296"/>
                    <a:pt x="166190" y="147730"/>
                    <a:pt x="166700" y="147182"/>
                  </a:cubicBezTo>
                  <a:cubicBezTo>
                    <a:pt x="167210" y="146616"/>
                    <a:pt x="167719" y="146049"/>
                    <a:pt x="168191" y="145445"/>
                  </a:cubicBezTo>
                  <a:cubicBezTo>
                    <a:pt x="168682" y="144860"/>
                    <a:pt x="169154" y="144275"/>
                    <a:pt x="169607" y="143652"/>
                  </a:cubicBezTo>
                  <a:cubicBezTo>
                    <a:pt x="170060" y="143048"/>
                    <a:pt x="170513" y="142425"/>
                    <a:pt x="170928" y="141802"/>
                  </a:cubicBezTo>
                  <a:cubicBezTo>
                    <a:pt x="171363" y="141160"/>
                    <a:pt x="171778" y="140519"/>
                    <a:pt x="172174" y="139877"/>
                  </a:cubicBezTo>
                  <a:cubicBezTo>
                    <a:pt x="172571" y="139216"/>
                    <a:pt x="172948" y="138555"/>
                    <a:pt x="173307" y="137876"/>
                  </a:cubicBezTo>
                  <a:cubicBezTo>
                    <a:pt x="173684" y="137215"/>
                    <a:pt x="174024" y="136536"/>
                    <a:pt x="174364" y="135837"/>
                  </a:cubicBezTo>
                  <a:cubicBezTo>
                    <a:pt x="174685" y="135139"/>
                    <a:pt x="175006" y="134440"/>
                    <a:pt x="175308" y="133723"/>
                  </a:cubicBezTo>
                  <a:cubicBezTo>
                    <a:pt x="175610" y="133025"/>
                    <a:pt x="175893" y="132307"/>
                    <a:pt x="176157" y="131571"/>
                  </a:cubicBezTo>
                  <a:cubicBezTo>
                    <a:pt x="176422" y="130854"/>
                    <a:pt x="176686" y="130118"/>
                    <a:pt x="176912" y="129362"/>
                  </a:cubicBezTo>
                  <a:cubicBezTo>
                    <a:pt x="177139" y="128626"/>
                    <a:pt x="177346" y="127871"/>
                    <a:pt x="177554" y="127116"/>
                  </a:cubicBezTo>
                  <a:cubicBezTo>
                    <a:pt x="177743" y="126361"/>
                    <a:pt x="177913" y="125587"/>
                    <a:pt x="178083" y="124813"/>
                  </a:cubicBezTo>
                  <a:cubicBezTo>
                    <a:pt x="178234" y="124039"/>
                    <a:pt x="178385" y="123265"/>
                    <a:pt x="178498" y="122473"/>
                  </a:cubicBezTo>
                  <a:cubicBezTo>
                    <a:pt x="178611" y="121699"/>
                    <a:pt x="178724" y="120887"/>
                    <a:pt x="178800" y="120094"/>
                  </a:cubicBezTo>
                  <a:cubicBezTo>
                    <a:pt x="178875" y="119301"/>
                    <a:pt x="178932" y="118490"/>
                    <a:pt x="178989" y="117697"/>
                  </a:cubicBezTo>
                  <a:cubicBezTo>
                    <a:pt x="179026" y="116885"/>
                    <a:pt x="179045" y="116054"/>
                    <a:pt x="179045" y="115243"/>
                  </a:cubicBezTo>
                  <a:cubicBezTo>
                    <a:pt x="179045" y="114431"/>
                    <a:pt x="179026" y="113600"/>
                    <a:pt x="178989" y="112808"/>
                  </a:cubicBezTo>
                  <a:cubicBezTo>
                    <a:pt x="178932" y="111996"/>
                    <a:pt x="178875" y="111184"/>
                    <a:pt x="178800" y="11039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685;p40">
            <a:extLst>
              <a:ext uri="{FF2B5EF4-FFF2-40B4-BE49-F238E27FC236}">
                <a16:creationId xmlns:a16="http://schemas.microsoft.com/office/drawing/2014/main" id="{9EAFF6EA-CDAB-43E2-8FBE-08BD3F824742}"/>
              </a:ext>
            </a:extLst>
          </p:cNvPr>
          <p:cNvGrpSpPr/>
          <p:nvPr/>
        </p:nvGrpSpPr>
        <p:grpSpPr>
          <a:xfrm>
            <a:off x="6765081" y="1208599"/>
            <a:ext cx="3704008" cy="3934902"/>
            <a:chOff x="5972578" y="781776"/>
            <a:chExt cx="3902376" cy="4096161"/>
          </a:xfrm>
        </p:grpSpPr>
        <p:sp>
          <p:nvSpPr>
            <p:cNvPr id="108" name="Google Shape;686;p40">
              <a:extLst>
                <a:ext uri="{FF2B5EF4-FFF2-40B4-BE49-F238E27FC236}">
                  <a16:creationId xmlns:a16="http://schemas.microsoft.com/office/drawing/2014/main" id="{FBDF0743-A46C-4105-82C2-52EA14D80C4A}"/>
                </a:ext>
              </a:extLst>
            </p:cNvPr>
            <p:cNvSpPr/>
            <p:nvPr/>
          </p:nvSpPr>
          <p:spPr>
            <a:xfrm flipH="1">
              <a:off x="6460060" y="3045411"/>
              <a:ext cx="3414893" cy="1832522"/>
            </a:xfrm>
            <a:custGeom>
              <a:avLst/>
              <a:gdLst/>
              <a:ahLst/>
              <a:cxnLst/>
              <a:rect l="l" t="t" r="r" b="b"/>
              <a:pathLst>
                <a:path w="103286" h="55426" extrusionOk="0">
                  <a:moveTo>
                    <a:pt x="53612" y="1"/>
                  </a:moveTo>
                  <a:cubicBezTo>
                    <a:pt x="46959" y="1"/>
                    <a:pt x="34576" y="9882"/>
                    <a:pt x="27120" y="26772"/>
                  </a:cubicBezTo>
                  <a:cubicBezTo>
                    <a:pt x="25290" y="30908"/>
                    <a:pt x="23402" y="32518"/>
                    <a:pt x="21514" y="32518"/>
                  </a:cubicBezTo>
                  <a:cubicBezTo>
                    <a:pt x="14861" y="32518"/>
                    <a:pt x="8219" y="12512"/>
                    <a:pt x="4200" y="12512"/>
                  </a:cubicBezTo>
                  <a:cubicBezTo>
                    <a:pt x="3289" y="12512"/>
                    <a:pt x="2513" y="13540"/>
                    <a:pt x="1902" y="16064"/>
                  </a:cubicBezTo>
                  <a:cubicBezTo>
                    <a:pt x="1" y="23870"/>
                    <a:pt x="1168" y="32943"/>
                    <a:pt x="2970" y="40415"/>
                  </a:cubicBezTo>
                  <a:cubicBezTo>
                    <a:pt x="4971" y="48688"/>
                    <a:pt x="11709" y="55426"/>
                    <a:pt x="18047" y="55426"/>
                  </a:cubicBezTo>
                  <a:lnTo>
                    <a:pt x="94602" y="55392"/>
                  </a:lnTo>
                  <a:cubicBezTo>
                    <a:pt x="97937" y="55392"/>
                    <a:pt x="100706" y="53524"/>
                    <a:pt x="101974" y="50122"/>
                  </a:cubicBezTo>
                  <a:cubicBezTo>
                    <a:pt x="103285" y="46562"/>
                    <a:pt x="101279" y="45458"/>
                    <a:pt x="97877" y="45458"/>
                  </a:cubicBezTo>
                  <a:cubicBezTo>
                    <a:pt x="94011" y="45458"/>
                    <a:pt x="88343" y="46884"/>
                    <a:pt x="83694" y="47754"/>
                  </a:cubicBezTo>
                  <a:cubicBezTo>
                    <a:pt x="83501" y="47789"/>
                    <a:pt x="83321" y="47806"/>
                    <a:pt x="83154" y="47806"/>
                  </a:cubicBezTo>
                  <a:cubicBezTo>
                    <a:pt x="75600" y="47806"/>
                    <a:pt x="93246" y="12626"/>
                    <a:pt x="88021" y="12626"/>
                  </a:cubicBezTo>
                  <a:cubicBezTo>
                    <a:pt x="87128" y="12626"/>
                    <a:pt x="85565" y="13655"/>
                    <a:pt x="83093" y="16064"/>
                  </a:cubicBezTo>
                  <a:cubicBezTo>
                    <a:pt x="72756" y="26127"/>
                    <a:pt x="65253" y="30470"/>
                    <a:pt x="60608" y="30470"/>
                  </a:cubicBezTo>
                  <a:cubicBezTo>
                    <a:pt x="54552" y="30470"/>
                    <a:pt x="53356" y="23085"/>
                    <a:pt x="57075" y="11361"/>
                  </a:cubicBezTo>
                  <a:cubicBezTo>
                    <a:pt x="59544" y="3579"/>
                    <a:pt x="57615" y="1"/>
                    <a:pt x="536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687;p40">
              <a:extLst>
                <a:ext uri="{FF2B5EF4-FFF2-40B4-BE49-F238E27FC236}">
                  <a16:creationId xmlns:a16="http://schemas.microsoft.com/office/drawing/2014/main" id="{B1F6ADD8-7FC7-4CD1-A9F6-58874697A74C}"/>
                </a:ext>
              </a:extLst>
            </p:cNvPr>
            <p:cNvSpPr/>
            <p:nvPr/>
          </p:nvSpPr>
          <p:spPr>
            <a:xfrm flipH="1">
              <a:off x="5972578" y="3940824"/>
              <a:ext cx="1622752" cy="937112"/>
            </a:xfrm>
            <a:custGeom>
              <a:avLst/>
              <a:gdLst/>
              <a:ahLst/>
              <a:cxnLst/>
              <a:rect l="l" t="t" r="r" b="b"/>
              <a:pathLst>
                <a:path w="54173" h="31284" extrusionOk="0">
                  <a:moveTo>
                    <a:pt x="38199" y="1"/>
                  </a:moveTo>
                  <a:cubicBezTo>
                    <a:pt x="37752" y="1"/>
                    <a:pt x="37263" y="31"/>
                    <a:pt x="36727" y="94"/>
                  </a:cubicBezTo>
                  <a:cubicBezTo>
                    <a:pt x="26887" y="1262"/>
                    <a:pt x="26720" y="8400"/>
                    <a:pt x="26720" y="8400"/>
                  </a:cubicBezTo>
                  <a:cubicBezTo>
                    <a:pt x="26720" y="8400"/>
                    <a:pt x="22279" y="5756"/>
                    <a:pt x="17225" y="5756"/>
                  </a:cubicBezTo>
                  <a:cubicBezTo>
                    <a:pt x="14642" y="5756"/>
                    <a:pt x="11899" y="6446"/>
                    <a:pt x="9508" y="8534"/>
                  </a:cubicBezTo>
                  <a:cubicBezTo>
                    <a:pt x="1836" y="15138"/>
                    <a:pt x="6672" y="19675"/>
                    <a:pt x="6672" y="19675"/>
                  </a:cubicBezTo>
                  <a:lnTo>
                    <a:pt x="6639" y="19675"/>
                  </a:lnTo>
                  <a:cubicBezTo>
                    <a:pt x="1" y="21476"/>
                    <a:pt x="1335" y="31283"/>
                    <a:pt x="8207" y="31283"/>
                  </a:cubicBezTo>
                  <a:lnTo>
                    <a:pt x="46367" y="31283"/>
                  </a:lnTo>
                  <a:cubicBezTo>
                    <a:pt x="46396" y="31284"/>
                    <a:pt x="46425" y="31284"/>
                    <a:pt x="46454" y="31284"/>
                  </a:cubicBezTo>
                  <a:cubicBezTo>
                    <a:pt x="48623" y="31284"/>
                    <a:pt x="50617" y="30056"/>
                    <a:pt x="51604" y="28114"/>
                  </a:cubicBezTo>
                  <a:cubicBezTo>
                    <a:pt x="53573" y="24078"/>
                    <a:pt x="48102" y="22310"/>
                    <a:pt x="48102" y="22310"/>
                  </a:cubicBezTo>
                  <a:cubicBezTo>
                    <a:pt x="48102" y="22310"/>
                    <a:pt x="54173" y="18841"/>
                    <a:pt x="51738" y="13737"/>
                  </a:cubicBezTo>
                  <a:cubicBezTo>
                    <a:pt x="51126" y="12476"/>
                    <a:pt x="50163" y="12009"/>
                    <a:pt x="49068" y="12009"/>
                  </a:cubicBezTo>
                  <a:cubicBezTo>
                    <a:pt x="48193" y="12009"/>
                    <a:pt x="47234" y="12307"/>
                    <a:pt x="46301" y="12737"/>
                  </a:cubicBezTo>
                  <a:cubicBezTo>
                    <a:pt x="47508" y="10491"/>
                    <a:pt x="48470" y="7687"/>
                    <a:pt x="45711" y="7687"/>
                  </a:cubicBezTo>
                  <a:cubicBezTo>
                    <a:pt x="44658" y="7687"/>
                    <a:pt x="43062" y="8096"/>
                    <a:pt x="40730" y="9101"/>
                  </a:cubicBezTo>
                  <a:cubicBezTo>
                    <a:pt x="40730" y="9101"/>
                    <a:pt x="45981" y="1"/>
                    <a:pt x="38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688;p40">
              <a:extLst>
                <a:ext uri="{FF2B5EF4-FFF2-40B4-BE49-F238E27FC236}">
                  <a16:creationId xmlns:a16="http://schemas.microsoft.com/office/drawing/2014/main" id="{8B8C96CF-A2BD-4774-9606-7E7C6FBBB3DC}"/>
                </a:ext>
              </a:extLst>
            </p:cNvPr>
            <p:cNvSpPr/>
            <p:nvPr/>
          </p:nvSpPr>
          <p:spPr>
            <a:xfrm flipH="1">
              <a:off x="7311546" y="1554620"/>
              <a:ext cx="456664" cy="532600"/>
            </a:xfrm>
            <a:custGeom>
              <a:avLst/>
              <a:gdLst/>
              <a:ahLst/>
              <a:cxnLst/>
              <a:rect l="l" t="t" r="r" b="b"/>
              <a:pathLst>
                <a:path w="15245" h="17780" extrusionOk="0">
                  <a:moveTo>
                    <a:pt x="5104" y="1"/>
                  </a:moveTo>
                  <a:lnTo>
                    <a:pt x="1" y="534"/>
                  </a:lnTo>
                  <a:cubicBezTo>
                    <a:pt x="201" y="2602"/>
                    <a:pt x="468" y="4637"/>
                    <a:pt x="835" y="6705"/>
                  </a:cubicBezTo>
                  <a:cubicBezTo>
                    <a:pt x="1168" y="8807"/>
                    <a:pt x="1635" y="10875"/>
                    <a:pt x="2236" y="12910"/>
                  </a:cubicBezTo>
                  <a:cubicBezTo>
                    <a:pt x="2302" y="13177"/>
                    <a:pt x="2402" y="13444"/>
                    <a:pt x="2502" y="13710"/>
                  </a:cubicBezTo>
                  <a:cubicBezTo>
                    <a:pt x="2603" y="14077"/>
                    <a:pt x="2736" y="14411"/>
                    <a:pt x="2903" y="14744"/>
                  </a:cubicBezTo>
                  <a:cubicBezTo>
                    <a:pt x="3303" y="15545"/>
                    <a:pt x="3903" y="16179"/>
                    <a:pt x="4637" y="16679"/>
                  </a:cubicBezTo>
                  <a:cubicBezTo>
                    <a:pt x="5271" y="17113"/>
                    <a:pt x="6005" y="17413"/>
                    <a:pt x="6739" y="17580"/>
                  </a:cubicBezTo>
                  <a:cubicBezTo>
                    <a:pt x="7373" y="17713"/>
                    <a:pt x="8040" y="17780"/>
                    <a:pt x="8707" y="17780"/>
                  </a:cubicBezTo>
                  <a:cubicBezTo>
                    <a:pt x="9841" y="17747"/>
                    <a:pt x="11009" y="17613"/>
                    <a:pt x="12109" y="17280"/>
                  </a:cubicBezTo>
                  <a:cubicBezTo>
                    <a:pt x="13210" y="17013"/>
                    <a:pt x="14244" y="16612"/>
                    <a:pt x="15245" y="16145"/>
                  </a:cubicBezTo>
                  <a:lnTo>
                    <a:pt x="14444" y="13744"/>
                  </a:lnTo>
                  <a:cubicBezTo>
                    <a:pt x="13306" y="13886"/>
                    <a:pt x="12118" y="13991"/>
                    <a:pt x="10993" y="13991"/>
                  </a:cubicBezTo>
                  <a:cubicBezTo>
                    <a:pt x="10273" y="13991"/>
                    <a:pt x="9579" y="13948"/>
                    <a:pt x="8940" y="13844"/>
                  </a:cubicBezTo>
                  <a:cubicBezTo>
                    <a:pt x="8340" y="13777"/>
                    <a:pt x="7740" y="13544"/>
                    <a:pt x="7239" y="13143"/>
                  </a:cubicBezTo>
                  <a:cubicBezTo>
                    <a:pt x="7139" y="13043"/>
                    <a:pt x="7072" y="12910"/>
                    <a:pt x="7039" y="12743"/>
                  </a:cubicBezTo>
                  <a:lnTo>
                    <a:pt x="6806" y="11709"/>
                  </a:lnTo>
                  <a:cubicBezTo>
                    <a:pt x="6405" y="9874"/>
                    <a:pt x="6138" y="7873"/>
                    <a:pt x="5872" y="5938"/>
                  </a:cubicBezTo>
                  <a:lnTo>
                    <a:pt x="5104" y="1"/>
                  </a:lnTo>
                  <a:close/>
                </a:path>
              </a:pathLst>
            </a:custGeom>
            <a:solidFill>
              <a:srgbClr val="FFC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689;p40">
              <a:extLst>
                <a:ext uri="{FF2B5EF4-FFF2-40B4-BE49-F238E27FC236}">
                  <a16:creationId xmlns:a16="http://schemas.microsoft.com/office/drawing/2014/main" id="{CB6D12A0-342A-41B8-8EE1-DBC1A9786343}"/>
                </a:ext>
              </a:extLst>
            </p:cNvPr>
            <p:cNvSpPr/>
            <p:nvPr/>
          </p:nvSpPr>
          <p:spPr>
            <a:xfrm flipH="1">
              <a:off x="7556335" y="1378698"/>
              <a:ext cx="323784" cy="415775"/>
            </a:xfrm>
            <a:custGeom>
              <a:avLst/>
              <a:gdLst/>
              <a:ahLst/>
              <a:cxnLst/>
              <a:rect l="l" t="t" r="r" b="b"/>
              <a:pathLst>
                <a:path w="10809" h="13880" extrusionOk="0">
                  <a:moveTo>
                    <a:pt x="4511" y="1"/>
                  </a:moveTo>
                  <a:cubicBezTo>
                    <a:pt x="3442" y="1"/>
                    <a:pt x="2411" y="564"/>
                    <a:pt x="1669" y="1737"/>
                  </a:cubicBezTo>
                  <a:cubicBezTo>
                    <a:pt x="1" y="4339"/>
                    <a:pt x="3703" y="13879"/>
                    <a:pt x="3703" y="13879"/>
                  </a:cubicBezTo>
                  <a:lnTo>
                    <a:pt x="10808" y="11711"/>
                  </a:lnTo>
                  <a:cubicBezTo>
                    <a:pt x="10375" y="8909"/>
                    <a:pt x="9674" y="6140"/>
                    <a:pt x="8674" y="3505"/>
                  </a:cubicBezTo>
                  <a:cubicBezTo>
                    <a:pt x="7740" y="1221"/>
                    <a:pt x="6085" y="1"/>
                    <a:pt x="45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690;p40">
              <a:extLst>
                <a:ext uri="{FF2B5EF4-FFF2-40B4-BE49-F238E27FC236}">
                  <a16:creationId xmlns:a16="http://schemas.microsoft.com/office/drawing/2014/main" id="{FE8D2F37-E861-4188-B743-4C693946AF17}"/>
                </a:ext>
              </a:extLst>
            </p:cNvPr>
            <p:cNvSpPr/>
            <p:nvPr/>
          </p:nvSpPr>
          <p:spPr>
            <a:xfrm flipH="1">
              <a:off x="7620281" y="1345419"/>
              <a:ext cx="610543" cy="888705"/>
            </a:xfrm>
            <a:custGeom>
              <a:avLst/>
              <a:gdLst/>
              <a:ahLst/>
              <a:cxnLst/>
              <a:rect l="l" t="t" r="r" b="b"/>
              <a:pathLst>
                <a:path w="20382" h="29668" extrusionOk="0">
                  <a:moveTo>
                    <a:pt x="7864" y="0"/>
                  </a:moveTo>
                  <a:cubicBezTo>
                    <a:pt x="7099" y="0"/>
                    <a:pt x="6335" y="15"/>
                    <a:pt x="5571" y="46"/>
                  </a:cubicBezTo>
                  <a:cubicBezTo>
                    <a:pt x="4770" y="46"/>
                    <a:pt x="3970" y="113"/>
                    <a:pt x="3203" y="180"/>
                  </a:cubicBezTo>
                  <a:cubicBezTo>
                    <a:pt x="1335" y="346"/>
                    <a:pt x="0" y="2048"/>
                    <a:pt x="267" y="3916"/>
                  </a:cubicBezTo>
                  <a:cubicBezTo>
                    <a:pt x="1835" y="15591"/>
                    <a:pt x="1034" y="27266"/>
                    <a:pt x="1301" y="29667"/>
                  </a:cubicBezTo>
                  <a:lnTo>
                    <a:pt x="18680" y="28500"/>
                  </a:lnTo>
                  <a:cubicBezTo>
                    <a:pt x="20382" y="15124"/>
                    <a:pt x="19247" y="6851"/>
                    <a:pt x="18480" y="3315"/>
                  </a:cubicBezTo>
                  <a:cubicBezTo>
                    <a:pt x="18213" y="2014"/>
                    <a:pt x="17246" y="1014"/>
                    <a:pt x="15945" y="747"/>
                  </a:cubicBezTo>
                  <a:cubicBezTo>
                    <a:pt x="14978" y="513"/>
                    <a:pt x="13977" y="346"/>
                    <a:pt x="12976" y="213"/>
                  </a:cubicBezTo>
                  <a:cubicBezTo>
                    <a:pt x="11272" y="75"/>
                    <a:pt x="9568" y="0"/>
                    <a:pt x="7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91;p40">
              <a:extLst>
                <a:ext uri="{FF2B5EF4-FFF2-40B4-BE49-F238E27FC236}">
                  <a16:creationId xmlns:a16="http://schemas.microsoft.com/office/drawing/2014/main" id="{AAFFB6CD-D536-453A-B443-5794433F9665}"/>
                </a:ext>
              </a:extLst>
            </p:cNvPr>
            <p:cNvSpPr/>
            <p:nvPr/>
          </p:nvSpPr>
          <p:spPr>
            <a:xfrm flipH="1">
              <a:off x="7785487" y="1097997"/>
              <a:ext cx="278492" cy="324862"/>
            </a:xfrm>
            <a:custGeom>
              <a:avLst/>
              <a:gdLst/>
              <a:ahLst/>
              <a:cxnLst/>
              <a:rect l="l" t="t" r="r" b="b"/>
              <a:pathLst>
                <a:path w="9297" h="10845" extrusionOk="0">
                  <a:moveTo>
                    <a:pt x="935" y="0"/>
                  </a:moveTo>
                  <a:lnTo>
                    <a:pt x="935" y="0"/>
                  </a:lnTo>
                  <a:cubicBezTo>
                    <a:pt x="1369" y="2402"/>
                    <a:pt x="1702" y="6772"/>
                    <a:pt x="1" y="8306"/>
                  </a:cubicBezTo>
                  <a:cubicBezTo>
                    <a:pt x="1" y="8306"/>
                    <a:pt x="902" y="10741"/>
                    <a:pt x="5338" y="10841"/>
                  </a:cubicBezTo>
                  <a:cubicBezTo>
                    <a:pt x="5418" y="10843"/>
                    <a:pt x="5496" y="10844"/>
                    <a:pt x="5572" y="10844"/>
                  </a:cubicBezTo>
                  <a:cubicBezTo>
                    <a:pt x="9297" y="10844"/>
                    <a:pt x="7406" y="8473"/>
                    <a:pt x="7406" y="8473"/>
                  </a:cubicBezTo>
                  <a:cubicBezTo>
                    <a:pt x="4771" y="7806"/>
                    <a:pt x="4871" y="5838"/>
                    <a:pt x="5405" y="3970"/>
                  </a:cubicBezTo>
                  <a:lnTo>
                    <a:pt x="935" y="0"/>
                  </a:ln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92;p40">
              <a:extLst>
                <a:ext uri="{FF2B5EF4-FFF2-40B4-BE49-F238E27FC236}">
                  <a16:creationId xmlns:a16="http://schemas.microsoft.com/office/drawing/2014/main" id="{7C9F2E58-79BC-402A-9A43-02850582D201}"/>
                </a:ext>
              </a:extLst>
            </p:cNvPr>
            <p:cNvSpPr/>
            <p:nvPr/>
          </p:nvSpPr>
          <p:spPr>
            <a:xfrm flipH="1">
              <a:off x="7903062" y="1146942"/>
              <a:ext cx="82975" cy="114278"/>
            </a:xfrm>
            <a:custGeom>
              <a:avLst/>
              <a:gdLst/>
              <a:ahLst/>
              <a:cxnLst/>
              <a:rect l="l" t="t" r="r" b="b"/>
              <a:pathLst>
                <a:path w="2770" h="3815" extrusionOk="0">
                  <a:moveTo>
                    <a:pt x="168" y="1"/>
                  </a:moveTo>
                  <a:cubicBezTo>
                    <a:pt x="34" y="401"/>
                    <a:pt x="1" y="835"/>
                    <a:pt x="68" y="1268"/>
                  </a:cubicBezTo>
                  <a:cubicBezTo>
                    <a:pt x="124" y="2171"/>
                    <a:pt x="1207" y="3815"/>
                    <a:pt x="2085" y="3815"/>
                  </a:cubicBezTo>
                  <a:cubicBezTo>
                    <a:pt x="2244" y="3815"/>
                    <a:pt x="2397" y="3760"/>
                    <a:pt x="2536" y="3637"/>
                  </a:cubicBezTo>
                  <a:cubicBezTo>
                    <a:pt x="2569" y="3203"/>
                    <a:pt x="2669" y="2769"/>
                    <a:pt x="2769" y="2336"/>
                  </a:cubicBezTo>
                  <a:lnTo>
                    <a:pt x="168" y="1"/>
                  </a:lnTo>
                  <a:close/>
                </a:path>
              </a:pathLst>
            </a:custGeom>
            <a:solidFill>
              <a:srgbClr val="802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693;p40">
              <a:extLst>
                <a:ext uri="{FF2B5EF4-FFF2-40B4-BE49-F238E27FC236}">
                  <a16:creationId xmlns:a16="http://schemas.microsoft.com/office/drawing/2014/main" id="{684C5793-CCBB-4A31-ADF6-5A720333D83E}"/>
                </a:ext>
              </a:extLst>
            </p:cNvPr>
            <p:cNvSpPr/>
            <p:nvPr/>
          </p:nvSpPr>
          <p:spPr>
            <a:xfrm flipH="1">
              <a:off x="7923035" y="1332748"/>
              <a:ext cx="356764" cy="848415"/>
            </a:xfrm>
            <a:custGeom>
              <a:avLst/>
              <a:gdLst/>
              <a:ahLst/>
              <a:cxnLst/>
              <a:rect l="l" t="t" r="r" b="b"/>
              <a:pathLst>
                <a:path w="11910" h="28323" extrusionOk="0">
                  <a:moveTo>
                    <a:pt x="5914" y="0"/>
                  </a:moveTo>
                  <a:cubicBezTo>
                    <a:pt x="5086" y="0"/>
                    <a:pt x="4068" y="147"/>
                    <a:pt x="3103" y="336"/>
                  </a:cubicBezTo>
                  <a:cubicBezTo>
                    <a:pt x="1268" y="669"/>
                    <a:pt x="1" y="2371"/>
                    <a:pt x="201" y="4205"/>
                  </a:cubicBezTo>
                  <a:cubicBezTo>
                    <a:pt x="735" y="9509"/>
                    <a:pt x="1669" y="20183"/>
                    <a:pt x="1335" y="24787"/>
                  </a:cubicBezTo>
                  <a:cubicBezTo>
                    <a:pt x="4037" y="27455"/>
                    <a:pt x="9207" y="28323"/>
                    <a:pt x="9207" y="28323"/>
                  </a:cubicBezTo>
                  <a:cubicBezTo>
                    <a:pt x="9207" y="28323"/>
                    <a:pt x="11909" y="3571"/>
                    <a:pt x="7373" y="302"/>
                  </a:cubicBezTo>
                  <a:cubicBezTo>
                    <a:pt x="7069" y="86"/>
                    <a:pt x="6547" y="0"/>
                    <a:pt x="5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694;p40">
              <a:extLst>
                <a:ext uri="{FF2B5EF4-FFF2-40B4-BE49-F238E27FC236}">
                  <a16:creationId xmlns:a16="http://schemas.microsoft.com/office/drawing/2014/main" id="{C1E6F815-D95C-4E8D-855D-BCFD07560457}"/>
                </a:ext>
              </a:extLst>
            </p:cNvPr>
            <p:cNvSpPr/>
            <p:nvPr/>
          </p:nvSpPr>
          <p:spPr>
            <a:xfrm flipH="1">
              <a:off x="7595307" y="1340417"/>
              <a:ext cx="251832" cy="809055"/>
            </a:xfrm>
            <a:custGeom>
              <a:avLst/>
              <a:gdLst/>
              <a:ahLst/>
              <a:cxnLst/>
              <a:rect l="l" t="t" r="r" b="b"/>
              <a:pathLst>
                <a:path w="8407" h="27009" extrusionOk="0">
                  <a:moveTo>
                    <a:pt x="1063" y="1"/>
                  </a:moveTo>
                  <a:cubicBezTo>
                    <a:pt x="920" y="1"/>
                    <a:pt x="777" y="5"/>
                    <a:pt x="634" y="13"/>
                  </a:cubicBezTo>
                  <a:cubicBezTo>
                    <a:pt x="234" y="46"/>
                    <a:pt x="0" y="480"/>
                    <a:pt x="167" y="814"/>
                  </a:cubicBezTo>
                  <a:cubicBezTo>
                    <a:pt x="3103" y="6751"/>
                    <a:pt x="2802" y="26966"/>
                    <a:pt x="2802" y="26966"/>
                  </a:cubicBezTo>
                  <a:cubicBezTo>
                    <a:pt x="2802" y="26966"/>
                    <a:pt x="2928" y="27009"/>
                    <a:pt x="3170" y="27009"/>
                  </a:cubicBezTo>
                  <a:cubicBezTo>
                    <a:pt x="3781" y="27009"/>
                    <a:pt x="5135" y="26734"/>
                    <a:pt x="7072" y="24798"/>
                  </a:cubicBezTo>
                  <a:cubicBezTo>
                    <a:pt x="8406" y="14323"/>
                    <a:pt x="6905" y="6251"/>
                    <a:pt x="6071" y="2949"/>
                  </a:cubicBezTo>
                  <a:cubicBezTo>
                    <a:pt x="5805" y="1848"/>
                    <a:pt x="5004" y="947"/>
                    <a:pt x="3970" y="580"/>
                  </a:cubicBezTo>
                  <a:cubicBezTo>
                    <a:pt x="3037" y="201"/>
                    <a:pt x="2053" y="1"/>
                    <a:pt x="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695;p40">
              <a:extLst>
                <a:ext uri="{FF2B5EF4-FFF2-40B4-BE49-F238E27FC236}">
                  <a16:creationId xmlns:a16="http://schemas.microsoft.com/office/drawing/2014/main" id="{B31D9C6F-9A7F-4864-A652-B36E7D081143}"/>
                </a:ext>
              </a:extLst>
            </p:cNvPr>
            <p:cNvSpPr/>
            <p:nvPr/>
          </p:nvSpPr>
          <p:spPr>
            <a:xfrm flipH="1">
              <a:off x="7295559" y="1941299"/>
              <a:ext cx="92950" cy="116076"/>
            </a:xfrm>
            <a:custGeom>
              <a:avLst/>
              <a:gdLst/>
              <a:ahLst/>
              <a:cxnLst/>
              <a:rect l="l" t="t" r="r" b="b"/>
              <a:pathLst>
                <a:path w="3103" h="3875" extrusionOk="0">
                  <a:moveTo>
                    <a:pt x="3103" y="1"/>
                  </a:moveTo>
                  <a:lnTo>
                    <a:pt x="968" y="1068"/>
                  </a:lnTo>
                  <a:lnTo>
                    <a:pt x="0" y="2703"/>
                  </a:lnTo>
                  <a:cubicBezTo>
                    <a:pt x="360" y="3646"/>
                    <a:pt x="1038" y="3875"/>
                    <a:pt x="1611" y="3875"/>
                  </a:cubicBezTo>
                  <a:cubicBezTo>
                    <a:pt x="2153" y="3875"/>
                    <a:pt x="2602" y="3670"/>
                    <a:pt x="2602" y="3670"/>
                  </a:cubicBezTo>
                  <a:lnTo>
                    <a:pt x="3103" y="1"/>
                  </a:lnTo>
                  <a:close/>
                </a:path>
              </a:pathLst>
            </a:custGeom>
            <a:solidFill>
              <a:srgbClr val="FFC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696;p40">
              <a:extLst>
                <a:ext uri="{FF2B5EF4-FFF2-40B4-BE49-F238E27FC236}">
                  <a16:creationId xmlns:a16="http://schemas.microsoft.com/office/drawing/2014/main" id="{4FB573BB-5697-4867-820F-52A01CBDC207}"/>
                </a:ext>
              </a:extLst>
            </p:cNvPr>
            <p:cNvSpPr/>
            <p:nvPr/>
          </p:nvSpPr>
          <p:spPr>
            <a:xfrm flipH="1">
              <a:off x="7742056" y="906979"/>
              <a:ext cx="126800" cy="161038"/>
            </a:xfrm>
            <a:custGeom>
              <a:avLst/>
              <a:gdLst/>
              <a:ahLst/>
              <a:cxnLst/>
              <a:rect l="l" t="t" r="r" b="b"/>
              <a:pathLst>
                <a:path w="4233" h="5376" extrusionOk="0">
                  <a:moveTo>
                    <a:pt x="2540" y="1"/>
                  </a:moveTo>
                  <a:cubicBezTo>
                    <a:pt x="1443" y="1"/>
                    <a:pt x="1" y="3657"/>
                    <a:pt x="1793" y="5110"/>
                  </a:cubicBezTo>
                  <a:cubicBezTo>
                    <a:pt x="2021" y="5294"/>
                    <a:pt x="2232" y="5375"/>
                    <a:pt x="2424" y="5375"/>
                  </a:cubicBezTo>
                  <a:cubicBezTo>
                    <a:pt x="3836" y="5375"/>
                    <a:pt x="4232" y="954"/>
                    <a:pt x="2794" y="73"/>
                  </a:cubicBezTo>
                  <a:cubicBezTo>
                    <a:pt x="2713" y="24"/>
                    <a:pt x="2628" y="1"/>
                    <a:pt x="25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697;p40">
              <a:extLst>
                <a:ext uri="{FF2B5EF4-FFF2-40B4-BE49-F238E27FC236}">
                  <a16:creationId xmlns:a16="http://schemas.microsoft.com/office/drawing/2014/main" id="{569E5388-CE91-49AC-B938-3FCD6278F27E}"/>
                </a:ext>
              </a:extLst>
            </p:cNvPr>
            <p:cNvSpPr/>
            <p:nvPr/>
          </p:nvSpPr>
          <p:spPr>
            <a:xfrm flipH="1">
              <a:off x="7753166" y="851623"/>
              <a:ext cx="292031" cy="382795"/>
            </a:xfrm>
            <a:custGeom>
              <a:avLst/>
              <a:gdLst/>
              <a:ahLst/>
              <a:cxnLst/>
              <a:rect l="l" t="t" r="r" b="b"/>
              <a:pathLst>
                <a:path w="9749" h="12779" extrusionOk="0">
                  <a:moveTo>
                    <a:pt x="4521" y="1"/>
                  </a:moveTo>
                  <a:cubicBezTo>
                    <a:pt x="2126" y="1"/>
                    <a:pt x="1" y="2001"/>
                    <a:pt x="108" y="4623"/>
                  </a:cubicBezTo>
                  <a:cubicBezTo>
                    <a:pt x="241" y="7858"/>
                    <a:pt x="141" y="9760"/>
                    <a:pt x="1742" y="11461"/>
                  </a:cubicBezTo>
                  <a:cubicBezTo>
                    <a:pt x="2592" y="12371"/>
                    <a:pt x="3657" y="12778"/>
                    <a:pt x="4712" y="12778"/>
                  </a:cubicBezTo>
                  <a:cubicBezTo>
                    <a:pt x="6596" y="12778"/>
                    <a:pt x="8446" y="11479"/>
                    <a:pt x="8981" y="9426"/>
                  </a:cubicBezTo>
                  <a:cubicBezTo>
                    <a:pt x="9748" y="6557"/>
                    <a:pt x="9414" y="1754"/>
                    <a:pt x="6312" y="386"/>
                  </a:cubicBezTo>
                  <a:cubicBezTo>
                    <a:pt x="5718" y="122"/>
                    <a:pt x="5111" y="1"/>
                    <a:pt x="4521" y="1"/>
                  </a:cubicBez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698;p40">
              <a:extLst>
                <a:ext uri="{FF2B5EF4-FFF2-40B4-BE49-F238E27FC236}">
                  <a16:creationId xmlns:a16="http://schemas.microsoft.com/office/drawing/2014/main" id="{CC885D6C-A508-4EE4-85D4-DD69A3EAEA2D}"/>
                </a:ext>
              </a:extLst>
            </p:cNvPr>
            <p:cNvSpPr/>
            <p:nvPr/>
          </p:nvSpPr>
          <p:spPr>
            <a:xfrm flipH="1">
              <a:off x="7725292" y="781776"/>
              <a:ext cx="377733" cy="296569"/>
            </a:xfrm>
            <a:custGeom>
              <a:avLst/>
              <a:gdLst/>
              <a:ahLst/>
              <a:cxnLst/>
              <a:rect l="l" t="t" r="r" b="b"/>
              <a:pathLst>
                <a:path w="12610" h="7349" extrusionOk="0">
                  <a:moveTo>
                    <a:pt x="8081" y="1"/>
                  </a:moveTo>
                  <a:cubicBezTo>
                    <a:pt x="4989" y="1"/>
                    <a:pt x="624" y="2218"/>
                    <a:pt x="1168" y="3279"/>
                  </a:cubicBezTo>
                  <a:cubicBezTo>
                    <a:pt x="1" y="4647"/>
                    <a:pt x="468" y="5414"/>
                    <a:pt x="1769" y="7349"/>
                  </a:cubicBezTo>
                  <a:cubicBezTo>
                    <a:pt x="2836" y="7015"/>
                    <a:pt x="3703" y="6181"/>
                    <a:pt x="4070" y="5114"/>
                  </a:cubicBezTo>
                  <a:cubicBezTo>
                    <a:pt x="4370" y="4126"/>
                    <a:pt x="5287" y="3487"/>
                    <a:pt x="6292" y="3487"/>
                  </a:cubicBezTo>
                  <a:cubicBezTo>
                    <a:pt x="6407" y="3487"/>
                    <a:pt x="6522" y="3496"/>
                    <a:pt x="6639" y="3513"/>
                  </a:cubicBezTo>
                  <a:cubicBezTo>
                    <a:pt x="7179" y="3617"/>
                    <a:pt x="7729" y="3667"/>
                    <a:pt x="8283" y="3667"/>
                  </a:cubicBezTo>
                  <a:cubicBezTo>
                    <a:pt x="8789" y="3667"/>
                    <a:pt x="9298" y="3626"/>
                    <a:pt x="9808" y="3546"/>
                  </a:cubicBezTo>
                  <a:cubicBezTo>
                    <a:pt x="11009" y="3246"/>
                    <a:pt x="12610" y="1811"/>
                    <a:pt x="9908" y="377"/>
                  </a:cubicBezTo>
                  <a:cubicBezTo>
                    <a:pt x="9411" y="113"/>
                    <a:pt x="8778" y="1"/>
                    <a:pt x="8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699;p40">
              <a:extLst>
                <a:ext uri="{FF2B5EF4-FFF2-40B4-BE49-F238E27FC236}">
                  <a16:creationId xmlns:a16="http://schemas.microsoft.com/office/drawing/2014/main" id="{19431ACD-5A97-4C58-B6AF-C69B90D4AE7B}"/>
                </a:ext>
              </a:extLst>
            </p:cNvPr>
            <p:cNvSpPr/>
            <p:nvPr/>
          </p:nvSpPr>
          <p:spPr>
            <a:xfrm flipH="1">
              <a:off x="7999005" y="1008044"/>
              <a:ext cx="108916" cy="111942"/>
            </a:xfrm>
            <a:custGeom>
              <a:avLst/>
              <a:gdLst/>
              <a:ahLst/>
              <a:cxnLst/>
              <a:rect l="l" t="t" r="r" b="b"/>
              <a:pathLst>
                <a:path w="3636" h="3737" extrusionOk="0">
                  <a:moveTo>
                    <a:pt x="1574" y="1"/>
                  </a:moveTo>
                  <a:cubicBezTo>
                    <a:pt x="1561" y="1"/>
                    <a:pt x="1548" y="1"/>
                    <a:pt x="1535" y="1"/>
                  </a:cubicBezTo>
                  <a:cubicBezTo>
                    <a:pt x="467" y="68"/>
                    <a:pt x="0" y="1102"/>
                    <a:pt x="401" y="2036"/>
                  </a:cubicBezTo>
                  <a:cubicBezTo>
                    <a:pt x="701" y="2770"/>
                    <a:pt x="1301" y="3337"/>
                    <a:pt x="2068" y="3637"/>
                  </a:cubicBezTo>
                  <a:cubicBezTo>
                    <a:pt x="2239" y="3706"/>
                    <a:pt x="2399" y="3737"/>
                    <a:pt x="2545" y="3737"/>
                  </a:cubicBezTo>
                  <a:cubicBezTo>
                    <a:pt x="3251" y="3737"/>
                    <a:pt x="3635" y="2999"/>
                    <a:pt x="3469" y="2169"/>
                  </a:cubicBezTo>
                  <a:cubicBezTo>
                    <a:pt x="3305" y="1280"/>
                    <a:pt x="2587" y="1"/>
                    <a:pt x="1574" y="1"/>
                  </a:cubicBez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700;p40">
              <a:extLst>
                <a:ext uri="{FF2B5EF4-FFF2-40B4-BE49-F238E27FC236}">
                  <a16:creationId xmlns:a16="http://schemas.microsoft.com/office/drawing/2014/main" id="{76ABEF03-7381-4349-A971-59707F9148DF}"/>
                </a:ext>
              </a:extLst>
            </p:cNvPr>
            <p:cNvSpPr/>
            <p:nvPr/>
          </p:nvSpPr>
          <p:spPr>
            <a:xfrm flipH="1">
              <a:off x="7134655" y="2199085"/>
              <a:ext cx="879359" cy="2346195"/>
            </a:xfrm>
            <a:custGeom>
              <a:avLst/>
              <a:gdLst/>
              <a:ahLst/>
              <a:cxnLst/>
              <a:rect l="l" t="t" r="r" b="b"/>
              <a:pathLst>
                <a:path w="29356" h="78324" extrusionOk="0">
                  <a:moveTo>
                    <a:pt x="11442" y="1"/>
                  </a:moveTo>
                  <a:lnTo>
                    <a:pt x="1" y="768"/>
                  </a:lnTo>
                  <a:cubicBezTo>
                    <a:pt x="1" y="768"/>
                    <a:pt x="9341" y="27554"/>
                    <a:pt x="12210" y="38195"/>
                  </a:cubicBezTo>
                  <a:cubicBezTo>
                    <a:pt x="14845" y="48002"/>
                    <a:pt x="24418" y="78324"/>
                    <a:pt x="24418" y="78324"/>
                  </a:cubicBezTo>
                  <a:lnTo>
                    <a:pt x="29355" y="76389"/>
                  </a:lnTo>
                  <a:cubicBezTo>
                    <a:pt x="29355" y="76389"/>
                    <a:pt x="23751" y="45200"/>
                    <a:pt x="21683" y="35093"/>
                  </a:cubicBezTo>
                  <a:cubicBezTo>
                    <a:pt x="19682" y="25352"/>
                    <a:pt x="11442" y="1"/>
                    <a:pt x="11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701;p40">
              <a:extLst>
                <a:ext uri="{FF2B5EF4-FFF2-40B4-BE49-F238E27FC236}">
                  <a16:creationId xmlns:a16="http://schemas.microsoft.com/office/drawing/2014/main" id="{A9C2F782-C708-4FCB-BEC9-2101DA3AB568}"/>
                </a:ext>
              </a:extLst>
            </p:cNvPr>
            <p:cNvSpPr/>
            <p:nvPr/>
          </p:nvSpPr>
          <p:spPr>
            <a:xfrm flipH="1">
              <a:off x="7750173" y="2272054"/>
              <a:ext cx="183894" cy="735425"/>
            </a:xfrm>
            <a:custGeom>
              <a:avLst/>
              <a:gdLst/>
              <a:ahLst/>
              <a:cxnLst/>
              <a:rect l="l" t="t" r="r" b="b"/>
              <a:pathLst>
                <a:path w="6139" h="24551" extrusionOk="0">
                  <a:moveTo>
                    <a:pt x="1101" y="0"/>
                  </a:moveTo>
                  <a:lnTo>
                    <a:pt x="0" y="6004"/>
                  </a:lnTo>
                  <a:cubicBezTo>
                    <a:pt x="1768" y="11208"/>
                    <a:pt x="4137" y="18213"/>
                    <a:pt x="6138" y="24551"/>
                  </a:cubicBezTo>
                  <a:cubicBezTo>
                    <a:pt x="5738" y="16145"/>
                    <a:pt x="4003" y="7872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702;p40">
              <a:extLst>
                <a:ext uri="{FF2B5EF4-FFF2-40B4-BE49-F238E27FC236}">
                  <a16:creationId xmlns:a16="http://schemas.microsoft.com/office/drawing/2014/main" id="{84B2B25C-0329-4650-AC59-03FDE35FFC2F}"/>
                </a:ext>
              </a:extLst>
            </p:cNvPr>
            <p:cNvSpPr/>
            <p:nvPr/>
          </p:nvSpPr>
          <p:spPr>
            <a:xfrm flipH="1">
              <a:off x="7846108" y="2211097"/>
              <a:ext cx="530593" cy="2320194"/>
            </a:xfrm>
            <a:custGeom>
              <a:avLst/>
              <a:gdLst/>
              <a:ahLst/>
              <a:cxnLst/>
              <a:rect l="l" t="t" r="r" b="b"/>
              <a:pathLst>
                <a:path w="17713" h="77456" extrusionOk="0">
                  <a:moveTo>
                    <a:pt x="17379" y="0"/>
                  </a:moveTo>
                  <a:lnTo>
                    <a:pt x="6171" y="767"/>
                  </a:lnTo>
                  <a:cubicBezTo>
                    <a:pt x="6171" y="767"/>
                    <a:pt x="7272" y="26653"/>
                    <a:pt x="6672" y="37661"/>
                  </a:cubicBezTo>
                  <a:cubicBezTo>
                    <a:pt x="6105" y="47835"/>
                    <a:pt x="0" y="77456"/>
                    <a:pt x="0" y="77456"/>
                  </a:cubicBezTo>
                  <a:lnTo>
                    <a:pt x="5938" y="77456"/>
                  </a:lnTo>
                  <a:cubicBezTo>
                    <a:pt x="5938" y="77456"/>
                    <a:pt x="14811" y="46400"/>
                    <a:pt x="16345" y="36093"/>
                  </a:cubicBezTo>
                  <a:cubicBezTo>
                    <a:pt x="17713" y="26653"/>
                    <a:pt x="17379" y="0"/>
                    <a:pt x="173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703;p40">
              <a:extLst>
                <a:ext uri="{FF2B5EF4-FFF2-40B4-BE49-F238E27FC236}">
                  <a16:creationId xmlns:a16="http://schemas.microsoft.com/office/drawing/2014/main" id="{3367D16F-5CC2-4346-9A51-BD61512C1D41}"/>
                </a:ext>
              </a:extLst>
            </p:cNvPr>
            <p:cNvSpPr/>
            <p:nvPr/>
          </p:nvSpPr>
          <p:spPr>
            <a:xfrm flipH="1">
              <a:off x="7689238" y="1329813"/>
              <a:ext cx="522595" cy="997232"/>
            </a:xfrm>
            <a:custGeom>
              <a:avLst/>
              <a:gdLst/>
              <a:ahLst/>
              <a:cxnLst/>
              <a:rect l="l" t="t" r="r" b="b"/>
              <a:pathLst>
                <a:path w="17446" h="33291" extrusionOk="0">
                  <a:moveTo>
                    <a:pt x="14410" y="0"/>
                  </a:moveTo>
                  <a:cubicBezTo>
                    <a:pt x="14410" y="1"/>
                    <a:pt x="16078" y="14044"/>
                    <a:pt x="0" y="31456"/>
                  </a:cubicBezTo>
                  <a:lnTo>
                    <a:pt x="0" y="33291"/>
                  </a:lnTo>
                  <a:cubicBezTo>
                    <a:pt x="0" y="33291"/>
                    <a:pt x="6905" y="28654"/>
                    <a:pt x="11909" y="17646"/>
                  </a:cubicBezTo>
                  <a:cubicBezTo>
                    <a:pt x="17446" y="5504"/>
                    <a:pt x="15845" y="701"/>
                    <a:pt x="15845" y="701"/>
                  </a:cubicBezTo>
                  <a:lnTo>
                    <a:pt x="14410" y="0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704;p40">
              <a:extLst>
                <a:ext uri="{FF2B5EF4-FFF2-40B4-BE49-F238E27FC236}">
                  <a16:creationId xmlns:a16="http://schemas.microsoft.com/office/drawing/2014/main" id="{4D34E2E5-C86B-42D6-AB8A-D2752C2C3A2D}"/>
                </a:ext>
              </a:extLst>
            </p:cNvPr>
            <p:cNvSpPr/>
            <p:nvPr/>
          </p:nvSpPr>
          <p:spPr>
            <a:xfrm flipH="1">
              <a:off x="7689238" y="1329813"/>
              <a:ext cx="522595" cy="997232"/>
            </a:xfrm>
            <a:custGeom>
              <a:avLst/>
              <a:gdLst/>
              <a:ahLst/>
              <a:cxnLst/>
              <a:rect l="l" t="t" r="r" b="b"/>
              <a:pathLst>
                <a:path w="17446" h="33291" extrusionOk="0">
                  <a:moveTo>
                    <a:pt x="14410" y="0"/>
                  </a:moveTo>
                  <a:cubicBezTo>
                    <a:pt x="14410" y="1"/>
                    <a:pt x="16078" y="14044"/>
                    <a:pt x="0" y="31456"/>
                  </a:cubicBezTo>
                  <a:lnTo>
                    <a:pt x="0" y="33291"/>
                  </a:lnTo>
                  <a:cubicBezTo>
                    <a:pt x="0" y="33291"/>
                    <a:pt x="6905" y="28654"/>
                    <a:pt x="11909" y="17646"/>
                  </a:cubicBezTo>
                  <a:cubicBezTo>
                    <a:pt x="17446" y="5504"/>
                    <a:pt x="15845" y="701"/>
                    <a:pt x="15845" y="701"/>
                  </a:cubicBezTo>
                  <a:lnTo>
                    <a:pt x="144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705;p40">
              <a:extLst>
                <a:ext uri="{FF2B5EF4-FFF2-40B4-BE49-F238E27FC236}">
                  <a16:creationId xmlns:a16="http://schemas.microsoft.com/office/drawing/2014/main" id="{78AF4D94-C50D-463F-A4F5-EF7B1FDF6927}"/>
                </a:ext>
              </a:extLst>
            </p:cNvPr>
            <p:cNvSpPr/>
            <p:nvPr/>
          </p:nvSpPr>
          <p:spPr>
            <a:xfrm flipH="1">
              <a:off x="8015175" y="2224517"/>
              <a:ext cx="304582" cy="279929"/>
            </a:xfrm>
            <a:custGeom>
              <a:avLst/>
              <a:gdLst/>
              <a:ahLst/>
              <a:cxnLst/>
              <a:rect l="l" t="t" r="r" b="b"/>
              <a:pathLst>
                <a:path w="10168" h="9345" extrusionOk="0">
                  <a:moveTo>
                    <a:pt x="4978" y="0"/>
                  </a:moveTo>
                  <a:cubicBezTo>
                    <a:pt x="4484" y="0"/>
                    <a:pt x="3928" y="38"/>
                    <a:pt x="3303" y="119"/>
                  </a:cubicBezTo>
                  <a:cubicBezTo>
                    <a:pt x="2202" y="253"/>
                    <a:pt x="1735" y="1520"/>
                    <a:pt x="1435" y="3388"/>
                  </a:cubicBezTo>
                  <a:cubicBezTo>
                    <a:pt x="1135" y="5256"/>
                    <a:pt x="1" y="7525"/>
                    <a:pt x="3470" y="8859"/>
                  </a:cubicBezTo>
                  <a:cubicBezTo>
                    <a:pt x="4333" y="9194"/>
                    <a:pt x="5043" y="9344"/>
                    <a:pt x="5626" y="9344"/>
                  </a:cubicBezTo>
                  <a:cubicBezTo>
                    <a:pt x="7362" y="9344"/>
                    <a:pt x="7973" y="8014"/>
                    <a:pt x="8173" y="6290"/>
                  </a:cubicBezTo>
                  <a:cubicBezTo>
                    <a:pt x="8447" y="4189"/>
                    <a:pt x="10168" y="0"/>
                    <a:pt x="4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706;p40">
              <a:extLst>
                <a:ext uri="{FF2B5EF4-FFF2-40B4-BE49-F238E27FC236}">
                  <a16:creationId xmlns:a16="http://schemas.microsoft.com/office/drawing/2014/main" id="{EA7EA59C-EA46-4384-843D-CDF9812D933B}"/>
                </a:ext>
              </a:extLst>
            </p:cNvPr>
            <p:cNvSpPr/>
            <p:nvPr/>
          </p:nvSpPr>
          <p:spPr>
            <a:xfrm flipH="1">
              <a:off x="8075925" y="2293022"/>
              <a:ext cx="210853" cy="68897"/>
            </a:xfrm>
            <a:custGeom>
              <a:avLst/>
              <a:gdLst/>
              <a:ahLst/>
              <a:cxnLst/>
              <a:rect l="l" t="t" r="r" b="b"/>
              <a:pathLst>
                <a:path w="7039" h="2300" extrusionOk="0">
                  <a:moveTo>
                    <a:pt x="634" y="1"/>
                  </a:moveTo>
                  <a:lnTo>
                    <a:pt x="634" y="1"/>
                  </a:lnTo>
                  <a:cubicBezTo>
                    <a:pt x="634" y="1"/>
                    <a:pt x="1" y="1602"/>
                    <a:pt x="2602" y="2202"/>
                  </a:cubicBezTo>
                  <a:cubicBezTo>
                    <a:pt x="2878" y="2269"/>
                    <a:pt x="3146" y="2299"/>
                    <a:pt x="3403" y="2299"/>
                  </a:cubicBezTo>
                  <a:cubicBezTo>
                    <a:pt x="5573" y="2299"/>
                    <a:pt x="7038" y="168"/>
                    <a:pt x="7039" y="167"/>
                  </a:cubicBezTo>
                  <a:lnTo>
                    <a:pt x="7039" y="167"/>
                  </a:lnTo>
                  <a:cubicBezTo>
                    <a:pt x="7038" y="168"/>
                    <a:pt x="5357" y="1684"/>
                    <a:pt x="3372" y="1684"/>
                  </a:cubicBezTo>
                  <a:cubicBezTo>
                    <a:pt x="3174" y="1684"/>
                    <a:pt x="2972" y="1668"/>
                    <a:pt x="2769" y="1635"/>
                  </a:cubicBezTo>
                  <a:cubicBezTo>
                    <a:pt x="534" y="1268"/>
                    <a:pt x="634" y="1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707;p40">
              <a:extLst>
                <a:ext uri="{FF2B5EF4-FFF2-40B4-BE49-F238E27FC236}">
                  <a16:creationId xmlns:a16="http://schemas.microsoft.com/office/drawing/2014/main" id="{C0669A0A-DE83-4DE1-B68A-E80B615F6217}"/>
                </a:ext>
              </a:extLst>
            </p:cNvPr>
            <p:cNvSpPr/>
            <p:nvPr/>
          </p:nvSpPr>
          <p:spPr>
            <a:xfrm flipH="1">
              <a:off x="8213809" y="2292033"/>
              <a:ext cx="14019" cy="31003"/>
            </a:xfrm>
            <a:custGeom>
              <a:avLst/>
              <a:gdLst/>
              <a:ahLst/>
              <a:cxnLst/>
              <a:rect l="l" t="t" r="r" b="b"/>
              <a:pathLst>
                <a:path w="468" h="1035" extrusionOk="0">
                  <a:moveTo>
                    <a:pt x="234" y="0"/>
                  </a:moveTo>
                  <a:cubicBezTo>
                    <a:pt x="100" y="0"/>
                    <a:pt x="0" y="234"/>
                    <a:pt x="0" y="501"/>
                  </a:cubicBezTo>
                  <a:cubicBezTo>
                    <a:pt x="0" y="801"/>
                    <a:pt x="100" y="1034"/>
                    <a:pt x="234" y="1034"/>
                  </a:cubicBezTo>
                  <a:cubicBezTo>
                    <a:pt x="367" y="1034"/>
                    <a:pt x="467" y="801"/>
                    <a:pt x="467" y="501"/>
                  </a:cubicBezTo>
                  <a:cubicBezTo>
                    <a:pt x="467" y="234"/>
                    <a:pt x="3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708;p40">
              <a:extLst>
                <a:ext uri="{FF2B5EF4-FFF2-40B4-BE49-F238E27FC236}">
                  <a16:creationId xmlns:a16="http://schemas.microsoft.com/office/drawing/2014/main" id="{DB02FB12-4781-4A31-B382-314AE1E6876E}"/>
                </a:ext>
              </a:extLst>
            </p:cNvPr>
            <p:cNvSpPr/>
            <p:nvPr/>
          </p:nvSpPr>
          <p:spPr>
            <a:xfrm flipH="1">
              <a:off x="7134653" y="1408742"/>
              <a:ext cx="998250" cy="1123133"/>
            </a:xfrm>
            <a:custGeom>
              <a:avLst/>
              <a:gdLst/>
              <a:ahLst/>
              <a:cxnLst/>
              <a:rect l="l" t="t" r="r" b="b"/>
              <a:pathLst>
                <a:path w="33325" h="37494" extrusionOk="0">
                  <a:moveTo>
                    <a:pt x="8373" y="0"/>
                  </a:moveTo>
                  <a:lnTo>
                    <a:pt x="4003" y="19181"/>
                  </a:lnTo>
                  <a:lnTo>
                    <a:pt x="0" y="37294"/>
                  </a:lnTo>
                  <a:lnTo>
                    <a:pt x="10708" y="37494"/>
                  </a:lnTo>
                  <a:lnTo>
                    <a:pt x="22016" y="36893"/>
                  </a:lnTo>
                  <a:lnTo>
                    <a:pt x="26953" y="34225"/>
                  </a:lnTo>
                  <a:lnTo>
                    <a:pt x="27487" y="18247"/>
                  </a:lnTo>
                  <a:lnTo>
                    <a:pt x="33324" y="1368"/>
                  </a:lnTo>
                  <a:lnTo>
                    <a:pt x="26586" y="4337"/>
                  </a:lnTo>
                  <a:lnTo>
                    <a:pt x="17546" y="3036"/>
                  </a:lnTo>
                  <a:lnTo>
                    <a:pt x="8373" y="0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709;p40">
              <a:extLst>
                <a:ext uri="{FF2B5EF4-FFF2-40B4-BE49-F238E27FC236}">
                  <a16:creationId xmlns:a16="http://schemas.microsoft.com/office/drawing/2014/main" id="{D4C647DB-EA12-488C-B8D9-63F6AC745553}"/>
                </a:ext>
              </a:extLst>
            </p:cNvPr>
            <p:cNvSpPr/>
            <p:nvPr/>
          </p:nvSpPr>
          <p:spPr>
            <a:xfrm flipH="1">
              <a:off x="7134653" y="1408742"/>
              <a:ext cx="998250" cy="1123133"/>
            </a:xfrm>
            <a:custGeom>
              <a:avLst/>
              <a:gdLst/>
              <a:ahLst/>
              <a:cxnLst/>
              <a:rect l="l" t="t" r="r" b="b"/>
              <a:pathLst>
                <a:path w="33325" h="37494" extrusionOk="0">
                  <a:moveTo>
                    <a:pt x="8373" y="0"/>
                  </a:moveTo>
                  <a:lnTo>
                    <a:pt x="4003" y="19181"/>
                  </a:lnTo>
                  <a:lnTo>
                    <a:pt x="0" y="37294"/>
                  </a:lnTo>
                  <a:lnTo>
                    <a:pt x="10708" y="37494"/>
                  </a:lnTo>
                  <a:lnTo>
                    <a:pt x="22016" y="36893"/>
                  </a:lnTo>
                  <a:lnTo>
                    <a:pt x="26953" y="34225"/>
                  </a:lnTo>
                  <a:lnTo>
                    <a:pt x="27487" y="18247"/>
                  </a:lnTo>
                  <a:lnTo>
                    <a:pt x="33324" y="1368"/>
                  </a:lnTo>
                  <a:lnTo>
                    <a:pt x="26586" y="4337"/>
                  </a:lnTo>
                  <a:lnTo>
                    <a:pt x="17546" y="3036"/>
                  </a:lnTo>
                  <a:lnTo>
                    <a:pt x="83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710;p40">
              <a:extLst>
                <a:ext uri="{FF2B5EF4-FFF2-40B4-BE49-F238E27FC236}">
                  <a16:creationId xmlns:a16="http://schemas.microsoft.com/office/drawing/2014/main" id="{BED14760-89C2-4C01-B3D2-F15584FCEAA8}"/>
                </a:ext>
              </a:extLst>
            </p:cNvPr>
            <p:cNvSpPr/>
            <p:nvPr/>
          </p:nvSpPr>
          <p:spPr>
            <a:xfrm flipH="1">
              <a:off x="7557321" y="1433724"/>
              <a:ext cx="447677" cy="599549"/>
            </a:xfrm>
            <a:custGeom>
              <a:avLst/>
              <a:gdLst/>
              <a:ahLst/>
              <a:cxnLst/>
              <a:rect l="l" t="t" r="r" b="b"/>
              <a:pathLst>
                <a:path w="14945" h="20015" extrusionOk="0">
                  <a:moveTo>
                    <a:pt x="5904" y="0"/>
                  </a:moveTo>
                  <a:lnTo>
                    <a:pt x="0" y="18047"/>
                  </a:lnTo>
                  <a:lnTo>
                    <a:pt x="8473" y="20015"/>
                  </a:lnTo>
                  <a:lnTo>
                    <a:pt x="14944" y="3369"/>
                  </a:lnTo>
                  <a:lnTo>
                    <a:pt x="59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711;p40">
              <a:extLst>
                <a:ext uri="{FF2B5EF4-FFF2-40B4-BE49-F238E27FC236}">
                  <a16:creationId xmlns:a16="http://schemas.microsoft.com/office/drawing/2014/main" id="{2D53F24D-6901-4899-A8B9-88BBA04553BC}"/>
                </a:ext>
              </a:extLst>
            </p:cNvPr>
            <p:cNvSpPr/>
            <p:nvPr/>
          </p:nvSpPr>
          <p:spPr>
            <a:xfrm flipH="1">
              <a:off x="7287552" y="1534640"/>
              <a:ext cx="463673" cy="520618"/>
            </a:xfrm>
            <a:custGeom>
              <a:avLst/>
              <a:gdLst/>
              <a:ahLst/>
              <a:cxnLst/>
              <a:rect l="l" t="t" r="r" b="b"/>
              <a:pathLst>
                <a:path w="15479" h="17380" extrusionOk="0">
                  <a:moveTo>
                    <a:pt x="6472" y="0"/>
                  </a:moveTo>
                  <a:lnTo>
                    <a:pt x="1" y="16646"/>
                  </a:lnTo>
                  <a:lnTo>
                    <a:pt x="9441" y="17380"/>
                  </a:lnTo>
                  <a:lnTo>
                    <a:pt x="15478" y="1668"/>
                  </a:lnTo>
                  <a:lnTo>
                    <a:pt x="6472" y="0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712;p40">
              <a:extLst>
                <a:ext uri="{FF2B5EF4-FFF2-40B4-BE49-F238E27FC236}">
                  <a16:creationId xmlns:a16="http://schemas.microsoft.com/office/drawing/2014/main" id="{FCFC92F7-DCDA-49D0-8D5F-33DD90C1E270}"/>
                </a:ext>
              </a:extLst>
            </p:cNvPr>
            <p:cNvSpPr/>
            <p:nvPr/>
          </p:nvSpPr>
          <p:spPr>
            <a:xfrm flipH="1">
              <a:off x="7082726" y="1503667"/>
              <a:ext cx="385731" cy="551591"/>
            </a:xfrm>
            <a:custGeom>
              <a:avLst/>
              <a:gdLst/>
              <a:ahLst/>
              <a:cxnLst/>
              <a:rect l="l" t="t" r="r" b="b"/>
              <a:pathLst>
                <a:path w="12877" h="18414" extrusionOk="0">
                  <a:moveTo>
                    <a:pt x="12877" y="0"/>
                  </a:moveTo>
                  <a:lnTo>
                    <a:pt x="6038" y="2702"/>
                  </a:lnTo>
                  <a:lnTo>
                    <a:pt x="1" y="18414"/>
                  </a:lnTo>
                  <a:lnTo>
                    <a:pt x="6372" y="16646"/>
                  </a:lnTo>
                  <a:lnTo>
                    <a:pt x="128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713;p40">
              <a:extLst>
                <a:ext uri="{FF2B5EF4-FFF2-40B4-BE49-F238E27FC236}">
                  <a16:creationId xmlns:a16="http://schemas.microsoft.com/office/drawing/2014/main" id="{E8A565A5-3587-4228-87AC-BE4F6A21A7FD}"/>
                </a:ext>
              </a:extLst>
            </p:cNvPr>
            <p:cNvSpPr/>
            <p:nvPr/>
          </p:nvSpPr>
          <p:spPr>
            <a:xfrm flipH="1">
              <a:off x="7751187" y="1974279"/>
              <a:ext cx="338761" cy="584572"/>
            </a:xfrm>
            <a:custGeom>
              <a:avLst/>
              <a:gdLst/>
              <a:ahLst/>
              <a:cxnLst/>
              <a:rect l="l" t="t" r="r" b="b"/>
              <a:pathLst>
                <a:path w="11309" h="19515" extrusionOk="0">
                  <a:moveTo>
                    <a:pt x="2836" y="1"/>
                  </a:moveTo>
                  <a:lnTo>
                    <a:pt x="1" y="18947"/>
                  </a:lnTo>
                  <a:lnTo>
                    <a:pt x="9641" y="19515"/>
                  </a:lnTo>
                  <a:lnTo>
                    <a:pt x="11309" y="1969"/>
                  </a:lnTo>
                  <a:lnTo>
                    <a:pt x="28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714;p40">
              <a:extLst>
                <a:ext uri="{FF2B5EF4-FFF2-40B4-BE49-F238E27FC236}">
                  <a16:creationId xmlns:a16="http://schemas.microsoft.com/office/drawing/2014/main" id="{E07C4C6E-7EFB-4F89-A96D-B56215BC5B3C}"/>
                </a:ext>
              </a:extLst>
            </p:cNvPr>
            <p:cNvSpPr/>
            <p:nvPr/>
          </p:nvSpPr>
          <p:spPr>
            <a:xfrm flipH="1">
              <a:off x="7461410" y="2033229"/>
              <a:ext cx="339780" cy="525620"/>
            </a:xfrm>
            <a:custGeom>
              <a:avLst/>
              <a:gdLst/>
              <a:ahLst/>
              <a:cxnLst/>
              <a:rect l="l" t="t" r="r" b="b"/>
              <a:pathLst>
                <a:path w="11343" h="17547" extrusionOk="0">
                  <a:moveTo>
                    <a:pt x="1669" y="1"/>
                  </a:moveTo>
                  <a:lnTo>
                    <a:pt x="1" y="17547"/>
                  </a:lnTo>
                  <a:lnTo>
                    <a:pt x="1" y="17547"/>
                  </a:lnTo>
                  <a:lnTo>
                    <a:pt x="11342" y="17380"/>
                  </a:lnTo>
                  <a:lnTo>
                    <a:pt x="11109" y="735"/>
                  </a:lnTo>
                  <a:lnTo>
                    <a:pt x="1669" y="1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715;p40">
              <a:extLst>
                <a:ext uri="{FF2B5EF4-FFF2-40B4-BE49-F238E27FC236}">
                  <a16:creationId xmlns:a16="http://schemas.microsoft.com/office/drawing/2014/main" id="{41DCAC89-FD90-45C0-8316-D3E4C318A1FA}"/>
                </a:ext>
              </a:extLst>
            </p:cNvPr>
            <p:cNvSpPr/>
            <p:nvPr/>
          </p:nvSpPr>
          <p:spPr>
            <a:xfrm flipH="1">
              <a:off x="7461410" y="2033229"/>
              <a:ext cx="339780" cy="525620"/>
            </a:xfrm>
            <a:custGeom>
              <a:avLst/>
              <a:gdLst/>
              <a:ahLst/>
              <a:cxnLst/>
              <a:rect l="l" t="t" r="r" b="b"/>
              <a:pathLst>
                <a:path w="11343" h="17547" extrusionOk="0">
                  <a:moveTo>
                    <a:pt x="1669" y="1"/>
                  </a:moveTo>
                  <a:lnTo>
                    <a:pt x="1" y="17547"/>
                  </a:lnTo>
                  <a:lnTo>
                    <a:pt x="1" y="17547"/>
                  </a:lnTo>
                  <a:lnTo>
                    <a:pt x="11342" y="17380"/>
                  </a:lnTo>
                  <a:lnTo>
                    <a:pt x="11109" y="735"/>
                  </a:lnTo>
                  <a:lnTo>
                    <a:pt x="16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716;p40">
              <a:extLst>
                <a:ext uri="{FF2B5EF4-FFF2-40B4-BE49-F238E27FC236}">
                  <a16:creationId xmlns:a16="http://schemas.microsoft.com/office/drawing/2014/main" id="{0159F532-AA81-4489-AF7E-63FF751C76FE}"/>
                </a:ext>
              </a:extLst>
            </p:cNvPr>
            <p:cNvSpPr/>
            <p:nvPr/>
          </p:nvSpPr>
          <p:spPr>
            <a:xfrm flipH="1">
              <a:off x="7277554" y="2002256"/>
              <a:ext cx="190903" cy="551591"/>
            </a:xfrm>
            <a:custGeom>
              <a:avLst/>
              <a:gdLst/>
              <a:ahLst/>
              <a:cxnLst/>
              <a:rect l="l" t="t" r="r" b="b"/>
              <a:pathLst>
                <a:path w="6373" h="18414" extrusionOk="0">
                  <a:moveTo>
                    <a:pt x="6372" y="1"/>
                  </a:moveTo>
                  <a:lnTo>
                    <a:pt x="1" y="1769"/>
                  </a:lnTo>
                  <a:lnTo>
                    <a:pt x="234" y="18414"/>
                  </a:lnTo>
                  <a:lnTo>
                    <a:pt x="5772" y="13143"/>
                  </a:lnTo>
                  <a:lnTo>
                    <a:pt x="63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717;p40">
              <a:extLst>
                <a:ext uri="{FF2B5EF4-FFF2-40B4-BE49-F238E27FC236}">
                  <a16:creationId xmlns:a16="http://schemas.microsoft.com/office/drawing/2014/main" id="{9E5F1CE7-F48B-4A63-A2D7-9EF96CEA87B9}"/>
                </a:ext>
              </a:extLst>
            </p:cNvPr>
            <p:cNvSpPr/>
            <p:nvPr/>
          </p:nvSpPr>
          <p:spPr>
            <a:xfrm flipH="1">
              <a:off x="7877093" y="1007056"/>
              <a:ext cx="19021" cy="28008"/>
            </a:xfrm>
            <a:custGeom>
              <a:avLst/>
              <a:gdLst/>
              <a:ahLst/>
              <a:cxnLst/>
              <a:rect l="l" t="t" r="r" b="b"/>
              <a:pathLst>
                <a:path w="635" h="935" extrusionOk="0">
                  <a:moveTo>
                    <a:pt x="335" y="1"/>
                  </a:moveTo>
                  <a:cubicBezTo>
                    <a:pt x="168" y="1"/>
                    <a:pt x="1" y="201"/>
                    <a:pt x="1" y="468"/>
                  </a:cubicBezTo>
                  <a:cubicBezTo>
                    <a:pt x="1" y="735"/>
                    <a:pt x="134" y="935"/>
                    <a:pt x="301" y="935"/>
                  </a:cubicBezTo>
                  <a:cubicBezTo>
                    <a:pt x="468" y="935"/>
                    <a:pt x="635" y="735"/>
                    <a:pt x="635" y="468"/>
                  </a:cubicBezTo>
                  <a:cubicBezTo>
                    <a:pt x="635" y="201"/>
                    <a:pt x="501" y="1"/>
                    <a:pt x="33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718;p40">
              <a:extLst>
                <a:ext uri="{FF2B5EF4-FFF2-40B4-BE49-F238E27FC236}">
                  <a16:creationId xmlns:a16="http://schemas.microsoft.com/office/drawing/2014/main" id="{76AF9A5D-54F6-4697-844E-126D0BC7FBAE}"/>
                </a:ext>
              </a:extLst>
            </p:cNvPr>
            <p:cNvSpPr/>
            <p:nvPr/>
          </p:nvSpPr>
          <p:spPr>
            <a:xfrm flipH="1">
              <a:off x="7788159" y="1009063"/>
              <a:ext cx="19021" cy="28996"/>
            </a:xfrm>
            <a:custGeom>
              <a:avLst/>
              <a:gdLst/>
              <a:ahLst/>
              <a:cxnLst/>
              <a:rect l="l" t="t" r="r" b="b"/>
              <a:pathLst>
                <a:path w="635" h="968" extrusionOk="0">
                  <a:moveTo>
                    <a:pt x="334" y="1"/>
                  </a:moveTo>
                  <a:cubicBezTo>
                    <a:pt x="168" y="1"/>
                    <a:pt x="1" y="201"/>
                    <a:pt x="1" y="468"/>
                  </a:cubicBezTo>
                  <a:cubicBezTo>
                    <a:pt x="1" y="734"/>
                    <a:pt x="134" y="935"/>
                    <a:pt x="301" y="968"/>
                  </a:cubicBezTo>
                  <a:cubicBezTo>
                    <a:pt x="468" y="968"/>
                    <a:pt x="635" y="734"/>
                    <a:pt x="635" y="468"/>
                  </a:cubicBezTo>
                  <a:cubicBezTo>
                    <a:pt x="635" y="234"/>
                    <a:pt x="501" y="1"/>
                    <a:pt x="3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719;p40">
              <a:extLst>
                <a:ext uri="{FF2B5EF4-FFF2-40B4-BE49-F238E27FC236}">
                  <a16:creationId xmlns:a16="http://schemas.microsoft.com/office/drawing/2014/main" id="{E8413D8C-7FEA-486B-8703-258A7F135AF0}"/>
                </a:ext>
              </a:extLst>
            </p:cNvPr>
            <p:cNvSpPr/>
            <p:nvPr/>
          </p:nvSpPr>
          <p:spPr>
            <a:xfrm flipH="1">
              <a:off x="7799151" y="1026047"/>
              <a:ext cx="37983" cy="76325"/>
            </a:xfrm>
            <a:custGeom>
              <a:avLst/>
              <a:gdLst/>
              <a:ahLst/>
              <a:cxnLst/>
              <a:rect l="l" t="t" r="r" b="b"/>
              <a:pathLst>
                <a:path w="1268" h="2548" extrusionOk="0">
                  <a:moveTo>
                    <a:pt x="67" y="1"/>
                  </a:moveTo>
                  <a:lnTo>
                    <a:pt x="0" y="2502"/>
                  </a:lnTo>
                  <a:cubicBezTo>
                    <a:pt x="130" y="2532"/>
                    <a:pt x="263" y="2547"/>
                    <a:pt x="396" y="2547"/>
                  </a:cubicBezTo>
                  <a:cubicBezTo>
                    <a:pt x="705" y="2547"/>
                    <a:pt x="1011" y="2466"/>
                    <a:pt x="1268" y="2302"/>
                  </a:cubicBezTo>
                  <a:cubicBezTo>
                    <a:pt x="767" y="1602"/>
                    <a:pt x="367" y="835"/>
                    <a:pt x="67" y="1"/>
                  </a:cubicBezTo>
                  <a:close/>
                </a:path>
              </a:pathLst>
            </a:custGeom>
            <a:solidFill>
              <a:srgbClr val="802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720;p40">
              <a:extLst>
                <a:ext uri="{FF2B5EF4-FFF2-40B4-BE49-F238E27FC236}">
                  <a16:creationId xmlns:a16="http://schemas.microsoft.com/office/drawing/2014/main" id="{BF2CBCCE-8FC0-4660-9A47-623A25855488}"/>
                </a:ext>
              </a:extLst>
            </p:cNvPr>
            <p:cNvSpPr/>
            <p:nvPr/>
          </p:nvSpPr>
          <p:spPr>
            <a:xfrm flipH="1">
              <a:off x="7858101" y="1090988"/>
              <a:ext cx="56974" cy="31003"/>
            </a:xfrm>
            <a:custGeom>
              <a:avLst/>
              <a:gdLst/>
              <a:ahLst/>
              <a:cxnLst/>
              <a:rect l="l" t="t" r="r" b="b"/>
              <a:pathLst>
                <a:path w="1902" h="1035" extrusionOk="0">
                  <a:moveTo>
                    <a:pt x="34" y="1"/>
                  </a:moveTo>
                  <a:cubicBezTo>
                    <a:pt x="0" y="34"/>
                    <a:pt x="0" y="68"/>
                    <a:pt x="34" y="134"/>
                  </a:cubicBezTo>
                  <a:cubicBezTo>
                    <a:pt x="434" y="701"/>
                    <a:pt x="1101" y="1035"/>
                    <a:pt x="1835" y="1035"/>
                  </a:cubicBezTo>
                  <a:cubicBezTo>
                    <a:pt x="1896" y="1035"/>
                    <a:pt x="1901" y="864"/>
                    <a:pt x="1849" y="864"/>
                  </a:cubicBezTo>
                  <a:cubicBezTo>
                    <a:pt x="1845" y="864"/>
                    <a:pt x="1840" y="866"/>
                    <a:pt x="1835" y="868"/>
                  </a:cubicBezTo>
                  <a:cubicBezTo>
                    <a:pt x="1168" y="868"/>
                    <a:pt x="534" y="568"/>
                    <a:pt x="167" y="34"/>
                  </a:cubicBezTo>
                  <a:cubicBezTo>
                    <a:pt x="134" y="1"/>
                    <a:pt x="67" y="1"/>
                    <a:pt x="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721;p40">
              <a:extLst>
                <a:ext uri="{FF2B5EF4-FFF2-40B4-BE49-F238E27FC236}">
                  <a16:creationId xmlns:a16="http://schemas.microsoft.com/office/drawing/2014/main" id="{827A1FD4-BB4A-4540-96A3-D402375289D9}"/>
                </a:ext>
              </a:extLst>
            </p:cNvPr>
            <p:cNvSpPr/>
            <p:nvPr/>
          </p:nvSpPr>
          <p:spPr>
            <a:xfrm flipH="1">
              <a:off x="7883083" y="966018"/>
              <a:ext cx="44004" cy="26091"/>
            </a:xfrm>
            <a:custGeom>
              <a:avLst/>
              <a:gdLst/>
              <a:ahLst/>
              <a:cxnLst/>
              <a:rect l="l" t="t" r="r" b="b"/>
              <a:pathLst>
                <a:path w="1469" h="871" extrusionOk="0">
                  <a:moveTo>
                    <a:pt x="1241" y="0"/>
                  </a:moveTo>
                  <a:cubicBezTo>
                    <a:pt x="776" y="0"/>
                    <a:pt x="349" y="229"/>
                    <a:pt x="68" y="604"/>
                  </a:cubicBezTo>
                  <a:cubicBezTo>
                    <a:pt x="1" y="670"/>
                    <a:pt x="1" y="770"/>
                    <a:pt x="68" y="804"/>
                  </a:cubicBezTo>
                  <a:cubicBezTo>
                    <a:pt x="101" y="837"/>
                    <a:pt x="134" y="837"/>
                    <a:pt x="168" y="870"/>
                  </a:cubicBezTo>
                  <a:cubicBezTo>
                    <a:pt x="234" y="870"/>
                    <a:pt x="268" y="837"/>
                    <a:pt x="301" y="804"/>
                  </a:cubicBezTo>
                  <a:cubicBezTo>
                    <a:pt x="535" y="470"/>
                    <a:pt x="902" y="303"/>
                    <a:pt x="1302" y="303"/>
                  </a:cubicBezTo>
                  <a:cubicBezTo>
                    <a:pt x="1369" y="303"/>
                    <a:pt x="1469" y="237"/>
                    <a:pt x="1469" y="170"/>
                  </a:cubicBezTo>
                  <a:cubicBezTo>
                    <a:pt x="1469" y="70"/>
                    <a:pt x="1402" y="3"/>
                    <a:pt x="1335" y="3"/>
                  </a:cubicBezTo>
                  <a:cubicBezTo>
                    <a:pt x="1304" y="1"/>
                    <a:pt x="1272" y="0"/>
                    <a:pt x="124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722;p40">
              <a:extLst>
                <a:ext uri="{FF2B5EF4-FFF2-40B4-BE49-F238E27FC236}">
                  <a16:creationId xmlns:a16="http://schemas.microsoft.com/office/drawing/2014/main" id="{604B146B-DE94-4794-8F20-3659631AE379}"/>
                </a:ext>
              </a:extLst>
            </p:cNvPr>
            <p:cNvSpPr/>
            <p:nvPr/>
          </p:nvSpPr>
          <p:spPr>
            <a:xfrm flipH="1">
              <a:off x="7761169" y="961106"/>
              <a:ext cx="41008" cy="31992"/>
            </a:xfrm>
            <a:custGeom>
              <a:avLst/>
              <a:gdLst/>
              <a:ahLst/>
              <a:cxnLst/>
              <a:rect l="l" t="t" r="r" b="b"/>
              <a:pathLst>
                <a:path w="1369" h="1068" extrusionOk="0">
                  <a:moveTo>
                    <a:pt x="201" y="0"/>
                  </a:moveTo>
                  <a:cubicBezTo>
                    <a:pt x="101" y="0"/>
                    <a:pt x="34" y="67"/>
                    <a:pt x="34" y="167"/>
                  </a:cubicBezTo>
                  <a:cubicBezTo>
                    <a:pt x="1" y="234"/>
                    <a:pt x="67" y="301"/>
                    <a:pt x="167" y="334"/>
                  </a:cubicBezTo>
                  <a:cubicBezTo>
                    <a:pt x="534" y="367"/>
                    <a:pt x="868" y="634"/>
                    <a:pt x="1068" y="968"/>
                  </a:cubicBezTo>
                  <a:cubicBezTo>
                    <a:pt x="1068" y="1034"/>
                    <a:pt x="1135" y="1068"/>
                    <a:pt x="1201" y="1068"/>
                  </a:cubicBezTo>
                  <a:lnTo>
                    <a:pt x="1268" y="1068"/>
                  </a:lnTo>
                  <a:cubicBezTo>
                    <a:pt x="1335" y="1001"/>
                    <a:pt x="1368" y="934"/>
                    <a:pt x="1335" y="834"/>
                  </a:cubicBezTo>
                  <a:cubicBezTo>
                    <a:pt x="1101" y="401"/>
                    <a:pt x="668" y="67"/>
                    <a:pt x="2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723;p40">
              <a:extLst>
                <a:ext uri="{FF2B5EF4-FFF2-40B4-BE49-F238E27FC236}">
                  <a16:creationId xmlns:a16="http://schemas.microsoft.com/office/drawing/2014/main" id="{940F5556-87D7-4341-8ED4-A822FF14CE61}"/>
                </a:ext>
              </a:extLst>
            </p:cNvPr>
            <p:cNvSpPr/>
            <p:nvPr/>
          </p:nvSpPr>
          <p:spPr>
            <a:xfrm flipH="1">
              <a:off x="8032936" y="1492674"/>
              <a:ext cx="396724" cy="604911"/>
            </a:xfrm>
            <a:custGeom>
              <a:avLst/>
              <a:gdLst/>
              <a:ahLst/>
              <a:cxnLst/>
              <a:rect l="l" t="t" r="r" b="b"/>
              <a:pathLst>
                <a:path w="13244" h="20194" extrusionOk="0">
                  <a:moveTo>
                    <a:pt x="3236" y="0"/>
                  </a:moveTo>
                  <a:cubicBezTo>
                    <a:pt x="2502" y="2169"/>
                    <a:pt x="1902" y="4337"/>
                    <a:pt x="1335" y="6572"/>
                  </a:cubicBezTo>
                  <a:cubicBezTo>
                    <a:pt x="767" y="8840"/>
                    <a:pt x="334" y="11142"/>
                    <a:pt x="67" y="13477"/>
                  </a:cubicBezTo>
                  <a:lnTo>
                    <a:pt x="34" y="13977"/>
                  </a:lnTo>
                  <a:lnTo>
                    <a:pt x="34" y="14211"/>
                  </a:lnTo>
                  <a:lnTo>
                    <a:pt x="34" y="14311"/>
                  </a:lnTo>
                  <a:lnTo>
                    <a:pt x="34" y="14511"/>
                  </a:lnTo>
                  <a:cubicBezTo>
                    <a:pt x="0" y="15045"/>
                    <a:pt x="100" y="15578"/>
                    <a:pt x="234" y="16079"/>
                  </a:cubicBezTo>
                  <a:cubicBezTo>
                    <a:pt x="401" y="16612"/>
                    <a:pt x="667" y="17079"/>
                    <a:pt x="1001" y="17513"/>
                  </a:cubicBezTo>
                  <a:cubicBezTo>
                    <a:pt x="1268" y="17880"/>
                    <a:pt x="1635" y="18213"/>
                    <a:pt x="2002" y="18514"/>
                  </a:cubicBezTo>
                  <a:cubicBezTo>
                    <a:pt x="2635" y="18981"/>
                    <a:pt x="3336" y="19314"/>
                    <a:pt x="4103" y="19548"/>
                  </a:cubicBezTo>
                  <a:cubicBezTo>
                    <a:pt x="4737" y="19748"/>
                    <a:pt x="5371" y="19915"/>
                    <a:pt x="6038" y="20015"/>
                  </a:cubicBezTo>
                  <a:cubicBezTo>
                    <a:pt x="6969" y="20144"/>
                    <a:pt x="7920" y="20193"/>
                    <a:pt x="8875" y="20193"/>
                  </a:cubicBezTo>
                  <a:cubicBezTo>
                    <a:pt x="9152" y="20193"/>
                    <a:pt x="9430" y="20189"/>
                    <a:pt x="9707" y="20182"/>
                  </a:cubicBezTo>
                  <a:cubicBezTo>
                    <a:pt x="10875" y="20115"/>
                    <a:pt x="12076" y="20015"/>
                    <a:pt x="13243" y="19781"/>
                  </a:cubicBezTo>
                  <a:lnTo>
                    <a:pt x="13076" y="17246"/>
                  </a:lnTo>
                  <a:cubicBezTo>
                    <a:pt x="10975" y="17079"/>
                    <a:pt x="8907" y="16712"/>
                    <a:pt x="6872" y="16179"/>
                  </a:cubicBezTo>
                  <a:cubicBezTo>
                    <a:pt x="6438" y="16045"/>
                    <a:pt x="6005" y="15878"/>
                    <a:pt x="5604" y="15678"/>
                  </a:cubicBezTo>
                  <a:cubicBezTo>
                    <a:pt x="5304" y="15512"/>
                    <a:pt x="5004" y="15345"/>
                    <a:pt x="4770" y="15111"/>
                  </a:cubicBezTo>
                  <a:cubicBezTo>
                    <a:pt x="4604" y="14911"/>
                    <a:pt x="4637" y="14844"/>
                    <a:pt x="4637" y="14844"/>
                  </a:cubicBezTo>
                  <a:cubicBezTo>
                    <a:pt x="4670" y="14811"/>
                    <a:pt x="4670" y="14811"/>
                    <a:pt x="4670" y="14744"/>
                  </a:cubicBezTo>
                  <a:lnTo>
                    <a:pt x="4804" y="14077"/>
                  </a:lnTo>
                  <a:cubicBezTo>
                    <a:pt x="4970" y="13110"/>
                    <a:pt x="5204" y="12076"/>
                    <a:pt x="5471" y="11042"/>
                  </a:cubicBezTo>
                  <a:cubicBezTo>
                    <a:pt x="5771" y="9974"/>
                    <a:pt x="6038" y="8940"/>
                    <a:pt x="6338" y="7873"/>
                  </a:cubicBezTo>
                  <a:lnTo>
                    <a:pt x="8206" y="1568"/>
                  </a:lnTo>
                  <a:lnTo>
                    <a:pt x="3236" y="0"/>
                  </a:ln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724;p40">
              <a:extLst>
                <a:ext uri="{FF2B5EF4-FFF2-40B4-BE49-F238E27FC236}">
                  <a16:creationId xmlns:a16="http://schemas.microsoft.com/office/drawing/2014/main" id="{0873882A-3D2F-4E9B-A291-DA0C1530E27B}"/>
                </a:ext>
              </a:extLst>
            </p:cNvPr>
            <p:cNvSpPr/>
            <p:nvPr/>
          </p:nvSpPr>
          <p:spPr>
            <a:xfrm flipH="1">
              <a:off x="8079217" y="1377021"/>
              <a:ext cx="341457" cy="445431"/>
            </a:xfrm>
            <a:custGeom>
              <a:avLst/>
              <a:gdLst/>
              <a:ahLst/>
              <a:cxnLst/>
              <a:rect l="l" t="t" r="r" b="b"/>
              <a:pathLst>
                <a:path w="11399" h="14870" extrusionOk="0">
                  <a:moveTo>
                    <a:pt x="6971" y="1"/>
                  </a:moveTo>
                  <a:cubicBezTo>
                    <a:pt x="6609" y="1"/>
                    <a:pt x="6229" y="42"/>
                    <a:pt x="5838" y="125"/>
                  </a:cubicBezTo>
                  <a:cubicBezTo>
                    <a:pt x="2802" y="793"/>
                    <a:pt x="0" y="11667"/>
                    <a:pt x="0" y="11667"/>
                  </a:cubicBezTo>
                  <a:lnTo>
                    <a:pt x="6705" y="14869"/>
                  </a:lnTo>
                  <a:cubicBezTo>
                    <a:pt x="6705" y="14869"/>
                    <a:pt x="9207" y="9632"/>
                    <a:pt x="10341" y="5763"/>
                  </a:cubicBezTo>
                  <a:cubicBezTo>
                    <a:pt x="11398" y="2210"/>
                    <a:pt x="9638" y="1"/>
                    <a:pt x="69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725;p40">
              <a:extLst>
                <a:ext uri="{FF2B5EF4-FFF2-40B4-BE49-F238E27FC236}">
                  <a16:creationId xmlns:a16="http://schemas.microsoft.com/office/drawing/2014/main" id="{5CAADEC1-4DDB-445C-98C0-E65458A41A08}"/>
                </a:ext>
              </a:extLst>
            </p:cNvPr>
            <p:cNvSpPr/>
            <p:nvPr/>
          </p:nvSpPr>
          <p:spPr>
            <a:xfrm flipH="1">
              <a:off x="7980014" y="1954299"/>
              <a:ext cx="109935" cy="138871"/>
            </a:xfrm>
            <a:custGeom>
              <a:avLst/>
              <a:gdLst/>
              <a:ahLst/>
              <a:cxnLst/>
              <a:rect l="l" t="t" r="r" b="b"/>
              <a:pathLst>
                <a:path w="3670" h="4636" extrusionOk="0">
                  <a:moveTo>
                    <a:pt x="2836" y="0"/>
                  </a:moveTo>
                  <a:lnTo>
                    <a:pt x="568" y="2135"/>
                  </a:lnTo>
                  <a:lnTo>
                    <a:pt x="1" y="4137"/>
                  </a:lnTo>
                  <a:cubicBezTo>
                    <a:pt x="448" y="4502"/>
                    <a:pt x="926" y="4635"/>
                    <a:pt x="1384" y="4635"/>
                  </a:cubicBezTo>
                  <a:cubicBezTo>
                    <a:pt x="2597" y="4635"/>
                    <a:pt x="3670" y="3703"/>
                    <a:pt x="3670" y="3703"/>
                  </a:cubicBezTo>
                  <a:lnTo>
                    <a:pt x="2836" y="0"/>
                  </a:ln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726;p40">
              <a:extLst>
                <a:ext uri="{FF2B5EF4-FFF2-40B4-BE49-F238E27FC236}">
                  <a16:creationId xmlns:a16="http://schemas.microsoft.com/office/drawing/2014/main" id="{F580F3C0-D6B5-47CD-8FC2-048616793EDE}"/>
                </a:ext>
              </a:extLst>
            </p:cNvPr>
            <p:cNvSpPr/>
            <p:nvPr/>
          </p:nvSpPr>
          <p:spPr>
            <a:xfrm flipH="1">
              <a:off x="7899077" y="1944295"/>
              <a:ext cx="105921" cy="120958"/>
            </a:xfrm>
            <a:custGeom>
              <a:avLst/>
              <a:gdLst/>
              <a:ahLst/>
              <a:cxnLst/>
              <a:rect l="l" t="t" r="r" b="b"/>
              <a:pathLst>
                <a:path w="3536" h="4038" extrusionOk="0">
                  <a:moveTo>
                    <a:pt x="2935" y="1"/>
                  </a:moveTo>
                  <a:lnTo>
                    <a:pt x="0" y="334"/>
                  </a:lnTo>
                  <a:lnTo>
                    <a:pt x="834" y="4037"/>
                  </a:lnTo>
                  <a:lnTo>
                    <a:pt x="3536" y="3370"/>
                  </a:lnTo>
                  <a:lnTo>
                    <a:pt x="2935" y="1"/>
                  </a:ln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727;p40">
              <a:extLst>
                <a:ext uri="{FF2B5EF4-FFF2-40B4-BE49-F238E27FC236}">
                  <a16:creationId xmlns:a16="http://schemas.microsoft.com/office/drawing/2014/main" id="{50F745A9-A03C-41EE-BB35-83E20A582041}"/>
                </a:ext>
              </a:extLst>
            </p:cNvPr>
            <p:cNvSpPr/>
            <p:nvPr/>
          </p:nvSpPr>
          <p:spPr>
            <a:xfrm flipH="1">
              <a:off x="7083717" y="4260927"/>
              <a:ext cx="291792" cy="408197"/>
            </a:xfrm>
            <a:custGeom>
              <a:avLst/>
              <a:gdLst/>
              <a:ahLst/>
              <a:cxnLst/>
              <a:rect l="l" t="t" r="r" b="b"/>
              <a:pathLst>
                <a:path w="9741" h="13627" extrusionOk="0">
                  <a:moveTo>
                    <a:pt x="6810" y="0"/>
                  </a:moveTo>
                  <a:cubicBezTo>
                    <a:pt x="6764" y="0"/>
                    <a:pt x="6717" y="6"/>
                    <a:pt x="6671" y="17"/>
                  </a:cubicBezTo>
                  <a:lnTo>
                    <a:pt x="434" y="1952"/>
                  </a:lnTo>
                  <a:cubicBezTo>
                    <a:pt x="133" y="2052"/>
                    <a:pt x="0" y="2352"/>
                    <a:pt x="100" y="2619"/>
                  </a:cubicBezTo>
                  <a:lnTo>
                    <a:pt x="4136" y="13627"/>
                  </a:lnTo>
                  <a:lnTo>
                    <a:pt x="9740" y="11759"/>
                  </a:lnTo>
                  <a:lnTo>
                    <a:pt x="7305" y="351"/>
                  </a:lnTo>
                  <a:cubicBezTo>
                    <a:pt x="7250" y="130"/>
                    <a:pt x="7034" y="0"/>
                    <a:pt x="68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728;p40">
              <a:extLst>
                <a:ext uri="{FF2B5EF4-FFF2-40B4-BE49-F238E27FC236}">
                  <a16:creationId xmlns:a16="http://schemas.microsoft.com/office/drawing/2014/main" id="{A52C3E67-7C23-47AB-AAAC-3A54DA0C605F}"/>
                </a:ext>
              </a:extLst>
            </p:cNvPr>
            <p:cNvSpPr/>
            <p:nvPr/>
          </p:nvSpPr>
          <p:spPr>
            <a:xfrm flipH="1">
              <a:off x="8123880" y="4300257"/>
              <a:ext cx="276814" cy="376864"/>
            </a:xfrm>
            <a:custGeom>
              <a:avLst/>
              <a:gdLst/>
              <a:ahLst/>
              <a:cxnLst/>
              <a:rect l="l" t="t" r="r" b="b"/>
              <a:pathLst>
                <a:path w="9241" h="12581" extrusionOk="0">
                  <a:moveTo>
                    <a:pt x="1709" y="1"/>
                  </a:moveTo>
                  <a:cubicBezTo>
                    <a:pt x="1497" y="1"/>
                    <a:pt x="1302" y="159"/>
                    <a:pt x="1302" y="372"/>
                  </a:cubicBezTo>
                  <a:lnTo>
                    <a:pt x="1" y="11780"/>
                  </a:lnTo>
                  <a:lnTo>
                    <a:pt x="5805" y="12581"/>
                  </a:lnTo>
                  <a:lnTo>
                    <a:pt x="9174" y="1239"/>
                  </a:lnTo>
                  <a:cubicBezTo>
                    <a:pt x="9241" y="906"/>
                    <a:pt x="9007" y="606"/>
                    <a:pt x="8707" y="572"/>
                  </a:cubicBezTo>
                  <a:lnTo>
                    <a:pt x="1769" y="5"/>
                  </a:lnTo>
                  <a:cubicBezTo>
                    <a:pt x="1749" y="2"/>
                    <a:pt x="1728" y="1"/>
                    <a:pt x="17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729;p40">
              <a:extLst>
                <a:ext uri="{FF2B5EF4-FFF2-40B4-BE49-F238E27FC236}">
                  <a16:creationId xmlns:a16="http://schemas.microsoft.com/office/drawing/2014/main" id="{A18BD804-A2C1-456A-8635-070E56D70DA1}"/>
                </a:ext>
              </a:extLst>
            </p:cNvPr>
            <p:cNvSpPr/>
            <p:nvPr/>
          </p:nvSpPr>
          <p:spPr>
            <a:xfrm flipH="1">
              <a:off x="8016970" y="4602166"/>
              <a:ext cx="401697" cy="161997"/>
            </a:xfrm>
            <a:custGeom>
              <a:avLst/>
              <a:gdLst/>
              <a:ahLst/>
              <a:cxnLst/>
              <a:rect l="l" t="t" r="r" b="b"/>
              <a:pathLst>
                <a:path w="13410" h="5408" extrusionOk="0">
                  <a:moveTo>
                    <a:pt x="5904" y="0"/>
                  </a:moveTo>
                  <a:lnTo>
                    <a:pt x="901" y="667"/>
                  </a:lnTo>
                  <a:cubicBezTo>
                    <a:pt x="734" y="667"/>
                    <a:pt x="601" y="801"/>
                    <a:pt x="567" y="967"/>
                  </a:cubicBezTo>
                  <a:lnTo>
                    <a:pt x="34" y="4570"/>
                  </a:lnTo>
                  <a:cubicBezTo>
                    <a:pt x="0" y="4937"/>
                    <a:pt x="300" y="5271"/>
                    <a:pt x="701" y="5271"/>
                  </a:cubicBezTo>
                  <a:cubicBezTo>
                    <a:pt x="1021" y="5277"/>
                    <a:pt x="1310" y="5280"/>
                    <a:pt x="1585" y="5280"/>
                  </a:cubicBezTo>
                  <a:cubicBezTo>
                    <a:pt x="2683" y="5280"/>
                    <a:pt x="3543" y="5237"/>
                    <a:pt x="5171" y="5237"/>
                  </a:cubicBezTo>
                  <a:cubicBezTo>
                    <a:pt x="6158" y="5237"/>
                    <a:pt x="8661" y="5408"/>
                    <a:pt x="10494" y="5408"/>
                  </a:cubicBezTo>
                  <a:cubicBezTo>
                    <a:pt x="10952" y="5408"/>
                    <a:pt x="11368" y="5397"/>
                    <a:pt x="11709" y="5371"/>
                  </a:cubicBezTo>
                  <a:cubicBezTo>
                    <a:pt x="13410" y="5237"/>
                    <a:pt x="13376" y="3569"/>
                    <a:pt x="12676" y="3469"/>
                  </a:cubicBezTo>
                  <a:cubicBezTo>
                    <a:pt x="9474" y="3002"/>
                    <a:pt x="7706" y="1034"/>
                    <a:pt x="6572" y="234"/>
                  </a:cubicBezTo>
                  <a:cubicBezTo>
                    <a:pt x="6371" y="67"/>
                    <a:pt x="6138" y="0"/>
                    <a:pt x="59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730;p40">
              <a:extLst>
                <a:ext uri="{FF2B5EF4-FFF2-40B4-BE49-F238E27FC236}">
                  <a16:creationId xmlns:a16="http://schemas.microsoft.com/office/drawing/2014/main" id="{7EAC494D-A156-476B-A071-363B5783210B}"/>
                </a:ext>
              </a:extLst>
            </p:cNvPr>
            <p:cNvSpPr/>
            <p:nvPr/>
          </p:nvSpPr>
          <p:spPr>
            <a:xfrm flipH="1">
              <a:off x="6847225" y="4539951"/>
              <a:ext cx="426379" cy="208247"/>
            </a:xfrm>
            <a:custGeom>
              <a:avLst/>
              <a:gdLst/>
              <a:ahLst/>
              <a:cxnLst/>
              <a:rect l="l" t="t" r="r" b="b"/>
              <a:pathLst>
                <a:path w="14234" h="6952" extrusionOk="0">
                  <a:moveTo>
                    <a:pt x="4954" y="1"/>
                  </a:moveTo>
                  <a:cubicBezTo>
                    <a:pt x="4779" y="1"/>
                    <a:pt x="4604" y="26"/>
                    <a:pt x="4437" y="76"/>
                  </a:cubicBezTo>
                  <a:lnTo>
                    <a:pt x="267" y="1577"/>
                  </a:lnTo>
                  <a:cubicBezTo>
                    <a:pt x="101" y="1643"/>
                    <a:pt x="0" y="1810"/>
                    <a:pt x="34" y="1977"/>
                  </a:cubicBezTo>
                  <a:lnTo>
                    <a:pt x="834" y="6447"/>
                  </a:lnTo>
                  <a:cubicBezTo>
                    <a:pt x="861" y="6743"/>
                    <a:pt x="1127" y="6952"/>
                    <a:pt x="1403" y="6952"/>
                  </a:cubicBezTo>
                  <a:cubicBezTo>
                    <a:pt x="1470" y="6952"/>
                    <a:pt x="1537" y="6940"/>
                    <a:pt x="1602" y="6914"/>
                  </a:cubicBezTo>
                  <a:cubicBezTo>
                    <a:pt x="3103" y="6347"/>
                    <a:pt x="5271" y="5480"/>
                    <a:pt x="7139" y="4812"/>
                  </a:cubicBezTo>
                  <a:cubicBezTo>
                    <a:pt x="9374" y="4012"/>
                    <a:pt x="10108" y="3845"/>
                    <a:pt x="12710" y="2911"/>
                  </a:cubicBezTo>
                  <a:cubicBezTo>
                    <a:pt x="14234" y="2360"/>
                    <a:pt x="14150" y="705"/>
                    <a:pt x="13501" y="705"/>
                  </a:cubicBezTo>
                  <a:cubicBezTo>
                    <a:pt x="13482" y="705"/>
                    <a:pt x="13463" y="707"/>
                    <a:pt x="13443" y="709"/>
                  </a:cubicBezTo>
                  <a:cubicBezTo>
                    <a:pt x="12519" y="824"/>
                    <a:pt x="11728" y="876"/>
                    <a:pt x="10996" y="876"/>
                  </a:cubicBezTo>
                  <a:cubicBezTo>
                    <a:pt x="9168" y="876"/>
                    <a:pt x="7711" y="552"/>
                    <a:pt x="5471" y="76"/>
                  </a:cubicBezTo>
                  <a:cubicBezTo>
                    <a:pt x="5304" y="26"/>
                    <a:pt x="5129" y="1"/>
                    <a:pt x="4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731;p40">
              <a:extLst>
                <a:ext uri="{FF2B5EF4-FFF2-40B4-BE49-F238E27FC236}">
                  <a16:creationId xmlns:a16="http://schemas.microsoft.com/office/drawing/2014/main" id="{03321E94-9584-4900-97E5-08E37B2B02BA}"/>
                </a:ext>
              </a:extLst>
            </p:cNvPr>
            <p:cNvSpPr/>
            <p:nvPr/>
          </p:nvSpPr>
          <p:spPr>
            <a:xfrm flipH="1">
              <a:off x="7233613" y="1941299"/>
              <a:ext cx="76954" cy="121947"/>
            </a:xfrm>
            <a:custGeom>
              <a:avLst/>
              <a:gdLst/>
              <a:ahLst/>
              <a:cxnLst/>
              <a:rect l="l" t="t" r="r" b="b"/>
              <a:pathLst>
                <a:path w="2569" h="4071" extrusionOk="0">
                  <a:moveTo>
                    <a:pt x="501" y="1"/>
                  </a:moveTo>
                  <a:lnTo>
                    <a:pt x="0" y="3670"/>
                  </a:lnTo>
                  <a:lnTo>
                    <a:pt x="2002" y="4070"/>
                  </a:lnTo>
                  <a:lnTo>
                    <a:pt x="2569" y="768"/>
                  </a:lnTo>
                  <a:lnTo>
                    <a:pt x="501" y="1"/>
                  </a:ln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6EB3236-40B4-48B1-B5A9-D076BBD471B9}"/>
              </a:ext>
            </a:extLst>
          </p:cNvPr>
          <p:cNvGrpSpPr/>
          <p:nvPr/>
        </p:nvGrpSpPr>
        <p:grpSpPr>
          <a:xfrm>
            <a:off x="386466" y="1008254"/>
            <a:ext cx="5506524" cy="1124369"/>
            <a:chOff x="376283" y="793032"/>
            <a:chExt cx="5506524" cy="1124369"/>
          </a:xfrm>
        </p:grpSpPr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19DB01CD-7A8B-4621-8B1F-532C3A414B08}"/>
                </a:ext>
              </a:extLst>
            </p:cNvPr>
            <p:cNvSpPr/>
            <p:nvPr/>
          </p:nvSpPr>
          <p:spPr>
            <a:xfrm>
              <a:off x="376283" y="793032"/>
              <a:ext cx="5506524" cy="1124369"/>
            </a:xfrm>
            <a:prstGeom prst="rect">
              <a:avLst/>
            </a:prstGeom>
            <a:solidFill>
              <a:srgbClr val="FFD9F0"/>
            </a:solidFill>
            <a:ln>
              <a:solidFill>
                <a:srgbClr val="FFD9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C5513B33-E09D-4C56-AE4D-04144AF9FBB8}"/>
                </a:ext>
              </a:extLst>
            </p:cNvPr>
            <p:cNvSpPr txBox="1"/>
            <p:nvPr/>
          </p:nvSpPr>
          <p:spPr>
            <a:xfrm>
              <a:off x="483194" y="906033"/>
              <a:ext cx="5326802" cy="911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US" sz="1600" b="1" i="1" dirty="0"/>
                <a:t>A: </a:t>
              </a:r>
              <a:r>
                <a:rPr lang="en-US" sz="1600" dirty="0"/>
                <a:t>Excuse me. Could you tell me the way to the cinema, please?</a:t>
              </a:r>
            </a:p>
            <a:p>
              <a:pPr>
                <a:lnSpc>
                  <a:spcPct val="114000"/>
                </a:lnSpc>
              </a:pPr>
              <a:r>
                <a:rPr lang="en-US" sz="1600" b="1" i="1" dirty="0"/>
                <a:t>B: </a:t>
              </a:r>
              <a:r>
                <a:rPr lang="en-US" sz="1600" dirty="0"/>
                <a:t>Go along this street. It’s on your left.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84A89F5-3BD8-4405-963E-AC67696C90E1}"/>
              </a:ext>
            </a:extLst>
          </p:cNvPr>
          <p:cNvGrpSpPr/>
          <p:nvPr/>
        </p:nvGrpSpPr>
        <p:grpSpPr>
          <a:xfrm>
            <a:off x="360858" y="2301885"/>
            <a:ext cx="5518853" cy="1123132"/>
            <a:chOff x="361971" y="2074683"/>
            <a:chExt cx="5518853" cy="1123132"/>
          </a:xfrm>
        </p:grpSpPr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7F5DF10D-E8F2-4B2A-9C22-4354B8C9A086}"/>
                </a:ext>
              </a:extLst>
            </p:cNvPr>
            <p:cNvSpPr/>
            <p:nvPr/>
          </p:nvSpPr>
          <p:spPr>
            <a:xfrm>
              <a:off x="361971" y="2074683"/>
              <a:ext cx="5518853" cy="1123132"/>
            </a:xfrm>
            <a:prstGeom prst="rect">
              <a:avLst/>
            </a:prstGeom>
            <a:solidFill>
              <a:srgbClr val="5B9BD5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8762C77B-A59C-4BA9-A69D-870B56259C0E}"/>
                </a:ext>
              </a:extLst>
            </p:cNvPr>
            <p:cNvSpPr txBox="1"/>
            <p:nvPr/>
          </p:nvSpPr>
          <p:spPr>
            <a:xfrm>
              <a:off x="408457" y="2201701"/>
              <a:ext cx="5472367" cy="785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b="1" i="1" dirty="0"/>
                <a:t>A: </a:t>
              </a:r>
              <a:r>
                <a:rPr lang="en-US" sz="1600" dirty="0"/>
                <a:t>Excuse me. Where’s the nearest post office, please?</a:t>
              </a:r>
            </a:p>
            <a:p>
              <a:pPr>
                <a:lnSpc>
                  <a:spcPct val="150000"/>
                </a:lnSpc>
              </a:pPr>
              <a:r>
                <a:rPr lang="en-US" sz="1600" b="1" i="1" dirty="0"/>
                <a:t>B: </a:t>
              </a:r>
              <a:r>
                <a:rPr lang="en-US" sz="1600" dirty="0"/>
                <a:t>Go out of the station. Take the first turning on the right.</a:t>
              </a:r>
            </a:p>
          </p:txBody>
        </p:sp>
      </p:grpSp>
      <p:pic>
        <p:nvPicPr>
          <p:cNvPr id="166" name="Bản sao của B1_27">
            <a:hlinkClick r:id="" action="ppaction://media"/>
            <a:extLst>
              <a:ext uri="{FF2B5EF4-FFF2-40B4-BE49-F238E27FC236}">
                <a16:creationId xmlns:a16="http://schemas.microsoft.com/office/drawing/2014/main" id="{A41E56E9-E8E0-48AF-BC87-4A48315BF4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29580" y="206779"/>
            <a:ext cx="565915" cy="565915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1977A284-0EEB-497E-9222-D788EE8A2591}"/>
              </a:ext>
            </a:extLst>
          </p:cNvPr>
          <p:cNvSpPr txBox="1"/>
          <p:nvPr/>
        </p:nvSpPr>
        <p:spPr>
          <a:xfrm>
            <a:off x="1881777" y="1121255"/>
            <a:ext cx="3387908" cy="349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600" dirty="0">
                <a:solidFill>
                  <a:srgbClr val="FF0000"/>
                </a:solidFill>
              </a:rPr>
              <a:t>Could you tell me the way to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C14A3AA-62BA-45B4-8EFF-3BF6EB76F1ED}"/>
              </a:ext>
            </a:extLst>
          </p:cNvPr>
          <p:cNvSpPr txBox="1"/>
          <p:nvPr/>
        </p:nvSpPr>
        <p:spPr>
          <a:xfrm>
            <a:off x="1799986" y="2501032"/>
            <a:ext cx="3387908" cy="349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600" dirty="0">
                <a:solidFill>
                  <a:srgbClr val="FF0000"/>
                </a:solidFill>
              </a:rPr>
              <a:t>Where’s 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19B08DB-3875-4D55-A092-912676FFF079}"/>
              </a:ext>
            </a:extLst>
          </p:cNvPr>
          <p:cNvSpPr txBox="1"/>
          <p:nvPr/>
        </p:nvSpPr>
        <p:spPr>
          <a:xfrm>
            <a:off x="766372" y="1126185"/>
            <a:ext cx="1308919" cy="349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600" dirty="0">
                <a:solidFill>
                  <a:srgbClr val="FF0000"/>
                </a:solidFill>
              </a:rPr>
              <a:t>Excuse me. 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067594B-E72E-4EE8-9F80-5AD6A4D48AD2}"/>
              </a:ext>
            </a:extLst>
          </p:cNvPr>
          <p:cNvSpPr txBox="1"/>
          <p:nvPr/>
        </p:nvSpPr>
        <p:spPr>
          <a:xfrm>
            <a:off x="680352" y="2501032"/>
            <a:ext cx="1308919" cy="349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600" dirty="0">
                <a:solidFill>
                  <a:srgbClr val="FF0000"/>
                </a:solidFill>
              </a:rPr>
              <a:t>Excuse me.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20C7C29-3254-4322-99F0-14A52BD5E94F}"/>
              </a:ext>
            </a:extLst>
          </p:cNvPr>
          <p:cNvSpPr/>
          <p:nvPr/>
        </p:nvSpPr>
        <p:spPr>
          <a:xfrm>
            <a:off x="842838" y="1711328"/>
            <a:ext cx="858741" cy="29900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80461828-C43E-40EE-BE26-BEEBFF7495A1}"/>
              </a:ext>
            </a:extLst>
          </p:cNvPr>
          <p:cNvSpPr/>
          <p:nvPr/>
        </p:nvSpPr>
        <p:spPr>
          <a:xfrm>
            <a:off x="2705189" y="1722082"/>
            <a:ext cx="1429489" cy="28825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5A8691A3-F05D-4C53-8E12-D0B34DFB9CCE}"/>
              </a:ext>
            </a:extLst>
          </p:cNvPr>
          <p:cNvSpPr/>
          <p:nvPr/>
        </p:nvSpPr>
        <p:spPr>
          <a:xfrm>
            <a:off x="766372" y="2908881"/>
            <a:ext cx="863645" cy="30536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28AE0612-3716-4EBA-B1FA-C21D5981A3E2}"/>
              </a:ext>
            </a:extLst>
          </p:cNvPr>
          <p:cNvSpPr/>
          <p:nvPr/>
        </p:nvSpPr>
        <p:spPr>
          <a:xfrm>
            <a:off x="2688461" y="2899669"/>
            <a:ext cx="3052381" cy="31457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7BE661F-53FF-495A-BFA0-14D0B9005E12}"/>
              </a:ext>
            </a:extLst>
          </p:cNvPr>
          <p:cNvSpPr txBox="1"/>
          <p:nvPr/>
        </p:nvSpPr>
        <p:spPr>
          <a:xfrm>
            <a:off x="489270" y="1402701"/>
            <a:ext cx="1308919" cy="349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600" dirty="0">
                <a:solidFill>
                  <a:srgbClr val="FF0000"/>
                </a:solidFill>
              </a:rPr>
              <a:t>please? 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721F57C-B4DF-4CD2-84E6-F282BD587154}"/>
              </a:ext>
            </a:extLst>
          </p:cNvPr>
          <p:cNvSpPr txBox="1"/>
          <p:nvPr/>
        </p:nvSpPr>
        <p:spPr>
          <a:xfrm>
            <a:off x="4713497" y="2501032"/>
            <a:ext cx="1308919" cy="349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600" dirty="0">
                <a:solidFill>
                  <a:srgbClr val="FF0000"/>
                </a:solidFill>
              </a:rPr>
              <a:t>please?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4251" fill="hold"/>
                                        <p:tgtEl>
                                          <p:spTgt spid="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6"/>
                </p:tgtEl>
              </p:cMediaNode>
            </p:audio>
          </p:childTnLst>
        </p:cTn>
      </p:par>
    </p:tnLst>
    <p:bldLst>
      <p:bldP spid="74" grpId="0"/>
      <p:bldP spid="76" grpId="0"/>
      <p:bldP spid="77" grpId="0"/>
      <p:bldP spid="78" grpId="0"/>
      <p:bldP spid="3" grpId="0" animBg="1"/>
      <p:bldP spid="80" grpId="0" animBg="1"/>
      <p:bldP spid="81" grpId="0" animBg="1"/>
      <p:bldP spid="82" grpId="0" animBg="1"/>
      <p:bldP spid="83" grpId="0"/>
      <p:bldP spid="8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rapecio"/>
          <p:cNvSpPr/>
          <p:nvPr/>
        </p:nvSpPr>
        <p:spPr>
          <a:xfrm>
            <a:off x="2064139" y="2526625"/>
            <a:ext cx="5046143" cy="2616875"/>
          </a:xfrm>
          <a:prstGeom prst="trapezoid">
            <a:avLst>
              <a:gd name="adj" fmla="val 77637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4" name="23 Conector recto"/>
          <p:cNvCxnSpPr/>
          <p:nvPr/>
        </p:nvCxnSpPr>
        <p:spPr>
          <a:xfrm>
            <a:off x="5058054" y="2498661"/>
            <a:ext cx="2023522" cy="2644840"/>
          </a:xfrm>
          <a:prstGeom prst="line">
            <a:avLst/>
          </a:prstGeom>
          <a:ln w="1270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76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" r="-1" b="69040"/>
          <a:stretch/>
        </p:blipFill>
        <p:spPr>
          <a:xfrm>
            <a:off x="-28947" y="6079"/>
            <a:ext cx="9172947" cy="2520544"/>
          </a:xfrm>
          <a:prstGeom prst="rect">
            <a:avLst/>
          </a:prstGeom>
        </p:spPr>
      </p:pic>
      <p:cxnSp>
        <p:nvCxnSpPr>
          <p:cNvPr id="10" name="9 Conector recto"/>
          <p:cNvCxnSpPr/>
          <p:nvPr/>
        </p:nvCxnSpPr>
        <p:spPr>
          <a:xfrm flipH="1">
            <a:off x="2064139" y="2526624"/>
            <a:ext cx="2075813" cy="2616876"/>
          </a:xfrm>
          <a:prstGeom prst="line">
            <a:avLst/>
          </a:prstGeom>
          <a:ln w="1270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"/>
          <p:cNvCxnSpPr/>
          <p:nvPr/>
        </p:nvCxnSpPr>
        <p:spPr>
          <a:xfrm>
            <a:off x="4656428" y="2540358"/>
            <a:ext cx="0" cy="2603142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83 Forma libre"/>
          <p:cNvSpPr/>
          <p:nvPr/>
        </p:nvSpPr>
        <p:spPr>
          <a:xfrm>
            <a:off x="1133341" y="2279560"/>
            <a:ext cx="3006611" cy="260798"/>
          </a:xfrm>
          <a:custGeom>
            <a:avLst/>
            <a:gdLst>
              <a:gd name="connsiteX0" fmla="*/ 0 w 3606085"/>
              <a:gd name="connsiteY0" fmla="*/ 347730 h 347730"/>
              <a:gd name="connsiteX1" fmla="*/ 3606085 w 3606085"/>
              <a:gd name="connsiteY1" fmla="*/ 334851 h 347730"/>
              <a:gd name="connsiteX2" fmla="*/ 3451538 w 3606085"/>
              <a:gd name="connsiteY2" fmla="*/ 167425 h 347730"/>
              <a:gd name="connsiteX3" fmla="*/ 3116687 w 3606085"/>
              <a:gd name="connsiteY3" fmla="*/ 38637 h 347730"/>
              <a:gd name="connsiteX4" fmla="*/ 3026535 w 3606085"/>
              <a:gd name="connsiteY4" fmla="*/ 167425 h 347730"/>
              <a:gd name="connsiteX5" fmla="*/ 2884868 w 3606085"/>
              <a:gd name="connsiteY5" fmla="*/ 128789 h 347730"/>
              <a:gd name="connsiteX6" fmla="*/ 2434107 w 3606085"/>
              <a:gd name="connsiteY6" fmla="*/ 12879 h 347730"/>
              <a:gd name="connsiteX7" fmla="*/ 2292440 w 3606085"/>
              <a:gd name="connsiteY7" fmla="*/ 103031 h 347730"/>
              <a:gd name="connsiteX8" fmla="*/ 2253803 w 3606085"/>
              <a:gd name="connsiteY8" fmla="*/ 141668 h 347730"/>
              <a:gd name="connsiteX9" fmla="*/ 2228045 w 3606085"/>
              <a:gd name="connsiteY9" fmla="*/ 128789 h 347730"/>
              <a:gd name="connsiteX10" fmla="*/ 2150772 w 3606085"/>
              <a:gd name="connsiteY10" fmla="*/ 25758 h 347730"/>
              <a:gd name="connsiteX11" fmla="*/ 2034862 w 3606085"/>
              <a:gd name="connsiteY11" fmla="*/ 0 h 347730"/>
              <a:gd name="connsiteX12" fmla="*/ 1957589 w 3606085"/>
              <a:gd name="connsiteY12" fmla="*/ 38637 h 347730"/>
              <a:gd name="connsiteX13" fmla="*/ 1906073 w 3606085"/>
              <a:gd name="connsiteY13" fmla="*/ 77273 h 347730"/>
              <a:gd name="connsiteX14" fmla="*/ 1687133 w 3606085"/>
              <a:gd name="connsiteY14" fmla="*/ 128789 h 347730"/>
              <a:gd name="connsiteX15" fmla="*/ 1571223 w 3606085"/>
              <a:gd name="connsiteY15" fmla="*/ 154547 h 347730"/>
              <a:gd name="connsiteX16" fmla="*/ 1532586 w 3606085"/>
              <a:gd name="connsiteY16" fmla="*/ 141668 h 347730"/>
              <a:gd name="connsiteX17" fmla="*/ 1249251 w 3606085"/>
              <a:gd name="connsiteY17" fmla="*/ 103031 h 347730"/>
              <a:gd name="connsiteX18" fmla="*/ 1184856 w 3606085"/>
              <a:gd name="connsiteY18" fmla="*/ 25758 h 347730"/>
              <a:gd name="connsiteX19" fmla="*/ 1056068 w 3606085"/>
              <a:gd name="connsiteY19" fmla="*/ 25758 h 347730"/>
              <a:gd name="connsiteX20" fmla="*/ 965916 w 3606085"/>
              <a:gd name="connsiteY20" fmla="*/ 90152 h 347730"/>
              <a:gd name="connsiteX21" fmla="*/ 850006 w 3606085"/>
              <a:gd name="connsiteY21" fmla="*/ 115910 h 347730"/>
              <a:gd name="connsiteX22" fmla="*/ 695459 w 3606085"/>
              <a:gd name="connsiteY22" fmla="*/ 128789 h 347730"/>
              <a:gd name="connsiteX23" fmla="*/ 656823 w 3606085"/>
              <a:gd name="connsiteY23" fmla="*/ 90152 h 347730"/>
              <a:gd name="connsiteX24" fmla="*/ 618186 w 3606085"/>
              <a:gd name="connsiteY24" fmla="*/ 77273 h 347730"/>
              <a:gd name="connsiteX25" fmla="*/ 412124 w 3606085"/>
              <a:gd name="connsiteY25" fmla="*/ 77273 h 347730"/>
              <a:gd name="connsiteX26" fmla="*/ 360609 w 3606085"/>
              <a:gd name="connsiteY26" fmla="*/ 115910 h 347730"/>
              <a:gd name="connsiteX27" fmla="*/ 360609 w 3606085"/>
              <a:gd name="connsiteY27" fmla="*/ 115910 h 347730"/>
              <a:gd name="connsiteX28" fmla="*/ 231820 w 3606085"/>
              <a:gd name="connsiteY28" fmla="*/ 167425 h 347730"/>
              <a:gd name="connsiteX29" fmla="*/ 12879 w 3606085"/>
              <a:gd name="connsiteY29" fmla="*/ 180304 h 347730"/>
              <a:gd name="connsiteX30" fmla="*/ 12879 w 3606085"/>
              <a:gd name="connsiteY30" fmla="*/ 167425 h 347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606085" h="347730">
                <a:moveTo>
                  <a:pt x="0" y="347730"/>
                </a:moveTo>
                <a:lnTo>
                  <a:pt x="3606085" y="334851"/>
                </a:lnTo>
                <a:lnTo>
                  <a:pt x="3451538" y="167425"/>
                </a:lnTo>
                <a:lnTo>
                  <a:pt x="3116687" y="38637"/>
                </a:lnTo>
                <a:lnTo>
                  <a:pt x="3026535" y="167425"/>
                </a:lnTo>
                <a:lnTo>
                  <a:pt x="2884868" y="128789"/>
                </a:lnTo>
                <a:lnTo>
                  <a:pt x="2434107" y="12879"/>
                </a:lnTo>
                <a:lnTo>
                  <a:pt x="2292440" y="103031"/>
                </a:lnTo>
                <a:lnTo>
                  <a:pt x="2253803" y="141668"/>
                </a:lnTo>
                <a:lnTo>
                  <a:pt x="2228045" y="128789"/>
                </a:lnTo>
                <a:lnTo>
                  <a:pt x="2150772" y="25758"/>
                </a:lnTo>
                <a:lnTo>
                  <a:pt x="2034862" y="0"/>
                </a:lnTo>
                <a:lnTo>
                  <a:pt x="1957589" y="38637"/>
                </a:lnTo>
                <a:lnTo>
                  <a:pt x="1906073" y="77273"/>
                </a:lnTo>
                <a:lnTo>
                  <a:pt x="1687133" y="128789"/>
                </a:lnTo>
                <a:lnTo>
                  <a:pt x="1571223" y="154547"/>
                </a:lnTo>
                <a:lnTo>
                  <a:pt x="1532586" y="141668"/>
                </a:lnTo>
                <a:lnTo>
                  <a:pt x="1249251" y="103031"/>
                </a:lnTo>
                <a:lnTo>
                  <a:pt x="1184856" y="25758"/>
                </a:lnTo>
                <a:lnTo>
                  <a:pt x="1056068" y="25758"/>
                </a:lnTo>
                <a:lnTo>
                  <a:pt x="965916" y="90152"/>
                </a:lnTo>
                <a:lnTo>
                  <a:pt x="850006" y="115910"/>
                </a:lnTo>
                <a:lnTo>
                  <a:pt x="695459" y="128789"/>
                </a:lnTo>
                <a:lnTo>
                  <a:pt x="656823" y="90152"/>
                </a:lnTo>
                <a:lnTo>
                  <a:pt x="618186" y="77273"/>
                </a:lnTo>
                <a:lnTo>
                  <a:pt x="412124" y="77273"/>
                </a:lnTo>
                <a:lnTo>
                  <a:pt x="360609" y="115910"/>
                </a:lnTo>
                <a:lnTo>
                  <a:pt x="360609" y="115910"/>
                </a:lnTo>
                <a:lnTo>
                  <a:pt x="231820" y="167425"/>
                </a:lnTo>
                <a:lnTo>
                  <a:pt x="12879" y="180304"/>
                </a:lnTo>
                <a:lnTo>
                  <a:pt x="12879" y="167425"/>
                </a:lnTo>
              </a:path>
            </a:pathLst>
          </a:cu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50000">
                <a:srgbClr val="00CC00">
                  <a:shade val="67500"/>
                  <a:satMod val="115000"/>
                </a:srgbClr>
              </a:gs>
              <a:gs pos="100000">
                <a:srgbClr val="00CC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9" name="88 Forma libre"/>
          <p:cNvSpPr/>
          <p:nvPr/>
        </p:nvSpPr>
        <p:spPr>
          <a:xfrm flipH="1">
            <a:off x="5058054" y="2282780"/>
            <a:ext cx="2945616" cy="260798"/>
          </a:xfrm>
          <a:custGeom>
            <a:avLst/>
            <a:gdLst>
              <a:gd name="connsiteX0" fmla="*/ 0 w 3606085"/>
              <a:gd name="connsiteY0" fmla="*/ 347730 h 347730"/>
              <a:gd name="connsiteX1" fmla="*/ 3606085 w 3606085"/>
              <a:gd name="connsiteY1" fmla="*/ 334851 h 347730"/>
              <a:gd name="connsiteX2" fmla="*/ 3451538 w 3606085"/>
              <a:gd name="connsiteY2" fmla="*/ 167425 h 347730"/>
              <a:gd name="connsiteX3" fmla="*/ 3116687 w 3606085"/>
              <a:gd name="connsiteY3" fmla="*/ 38637 h 347730"/>
              <a:gd name="connsiteX4" fmla="*/ 3026535 w 3606085"/>
              <a:gd name="connsiteY4" fmla="*/ 167425 h 347730"/>
              <a:gd name="connsiteX5" fmla="*/ 2884868 w 3606085"/>
              <a:gd name="connsiteY5" fmla="*/ 128789 h 347730"/>
              <a:gd name="connsiteX6" fmla="*/ 2434107 w 3606085"/>
              <a:gd name="connsiteY6" fmla="*/ 12879 h 347730"/>
              <a:gd name="connsiteX7" fmla="*/ 2292440 w 3606085"/>
              <a:gd name="connsiteY7" fmla="*/ 103031 h 347730"/>
              <a:gd name="connsiteX8" fmla="*/ 2253803 w 3606085"/>
              <a:gd name="connsiteY8" fmla="*/ 141668 h 347730"/>
              <a:gd name="connsiteX9" fmla="*/ 2228045 w 3606085"/>
              <a:gd name="connsiteY9" fmla="*/ 128789 h 347730"/>
              <a:gd name="connsiteX10" fmla="*/ 2150772 w 3606085"/>
              <a:gd name="connsiteY10" fmla="*/ 25758 h 347730"/>
              <a:gd name="connsiteX11" fmla="*/ 2034862 w 3606085"/>
              <a:gd name="connsiteY11" fmla="*/ 0 h 347730"/>
              <a:gd name="connsiteX12" fmla="*/ 1957589 w 3606085"/>
              <a:gd name="connsiteY12" fmla="*/ 38637 h 347730"/>
              <a:gd name="connsiteX13" fmla="*/ 1906073 w 3606085"/>
              <a:gd name="connsiteY13" fmla="*/ 77273 h 347730"/>
              <a:gd name="connsiteX14" fmla="*/ 1687133 w 3606085"/>
              <a:gd name="connsiteY14" fmla="*/ 128789 h 347730"/>
              <a:gd name="connsiteX15" fmla="*/ 1571223 w 3606085"/>
              <a:gd name="connsiteY15" fmla="*/ 154547 h 347730"/>
              <a:gd name="connsiteX16" fmla="*/ 1532586 w 3606085"/>
              <a:gd name="connsiteY16" fmla="*/ 141668 h 347730"/>
              <a:gd name="connsiteX17" fmla="*/ 1249251 w 3606085"/>
              <a:gd name="connsiteY17" fmla="*/ 103031 h 347730"/>
              <a:gd name="connsiteX18" fmla="*/ 1184856 w 3606085"/>
              <a:gd name="connsiteY18" fmla="*/ 25758 h 347730"/>
              <a:gd name="connsiteX19" fmla="*/ 1056068 w 3606085"/>
              <a:gd name="connsiteY19" fmla="*/ 25758 h 347730"/>
              <a:gd name="connsiteX20" fmla="*/ 965916 w 3606085"/>
              <a:gd name="connsiteY20" fmla="*/ 90152 h 347730"/>
              <a:gd name="connsiteX21" fmla="*/ 850006 w 3606085"/>
              <a:gd name="connsiteY21" fmla="*/ 115910 h 347730"/>
              <a:gd name="connsiteX22" fmla="*/ 695459 w 3606085"/>
              <a:gd name="connsiteY22" fmla="*/ 128789 h 347730"/>
              <a:gd name="connsiteX23" fmla="*/ 656823 w 3606085"/>
              <a:gd name="connsiteY23" fmla="*/ 90152 h 347730"/>
              <a:gd name="connsiteX24" fmla="*/ 618186 w 3606085"/>
              <a:gd name="connsiteY24" fmla="*/ 77273 h 347730"/>
              <a:gd name="connsiteX25" fmla="*/ 412124 w 3606085"/>
              <a:gd name="connsiteY25" fmla="*/ 77273 h 347730"/>
              <a:gd name="connsiteX26" fmla="*/ 360609 w 3606085"/>
              <a:gd name="connsiteY26" fmla="*/ 115910 h 347730"/>
              <a:gd name="connsiteX27" fmla="*/ 360609 w 3606085"/>
              <a:gd name="connsiteY27" fmla="*/ 115910 h 347730"/>
              <a:gd name="connsiteX28" fmla="*/ 231820 w 3606085"/>
              <a:gd name="connsiteY28" fmla="*/ 167425 h 347730"/>
              <a:gd name="connsiteX29" fmla="*/ 12879 w 3606085"/>
              <a:gd name="connsiteY29" fmla="*/ 180304 h 347730"/>
              <a:gd name="connsiteX30" fmla="*/ 12879 w 3606085"/>
              <a:gd name="connsiteY30" fmla="*/ 167425 h 347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606085" h="347730">
                <a:moveTo>
                  <a:pt x="0" y="347730"/>
                </a:moveTo>
                <a:lnTo>
                  <a:pt x="3606085" y="334851"/>
                </a:lnTo>
                <a:lnTo>
                  <a:pt x="3451538" y="167425"/>
                </a:lnTo>
                <a:lnTo>
                  <a:pt x="3116687" y="38637"/>
                </a:lnTo>
                <a:lnTo>
                  <a:pt x="3026535" y="167425"/>
                </a:lnTo>
                <a:lnTo>
                  <a:pt x="2884868" y="128789"/>
                </a:lnTo>
                <a:lnTo>
                  <a:pt x="2434107" y="12879"/>
                </a:lnTo>
                <a:lnTo>
                  <a:pt x="2292440" y="103031"/>
                </a:lnTo>
                <a:lnTo>
                  <a:pt x="2253803" y="141668"/>
                </a:lnTo>
                <a:lnTo>
                  <a:pt x="2228045" y="128789"/>
                </a:lnTo>
                <a:lnTo>
                  <a:pt x="2150772" y="25758"/>
                </a:lnTo>
                <a:lnTo>
                  <a:pt x="2034862" y="0"/>
                </a:lnTo>
                <a:lnTo>
                  <a:pt x="1957589" y="38637"/>
                </a:lnTo>
                <a:lnTo>
                  <a:pt x="1906073" y="77273"/>
                </a:lnTo>
                <a:lnTo>
                  <a:pt x="1687133" y="128789"/>
                </a:lnTo>
                <a:lnTo>
                  <a:pt x="1571223" y="154547"/>
                </a:lnTo>
                <a:lnTo>
                  <a:pt x="1532586" y="141668"/>
                </a:lnTo>
                <a:lnTo>
                  <a:pt x="1249251" y="103031"/>
                </a:lnTo>
                <a:lnTo>
                  <a:pt x="1184856" y="25758"/>
                </a:lnTo>
                <a:lnTo>
                  <a:pt x="1056068" y="25758"/>
                </a:lnTo>
                <a:lnTo>
                  <a:pt x="965916" y="90152"/>
                </a:lnTo>
                <a:lnTo>
                  <a:pt x="850006" y="115910"/>
                </a:lnTo>
                <a:lnTo>
                  <a:pt x="695459" y="128789"/>
                </a:lnTo>
                <a:lnTo>
                  <a:pt x="656823" y="90152"/>
                </a:lnTo>
                <a:lnTo>
                  <a:pt x="618186" y="77273"/>
                </a:lnTo>
                <a:lnTo>
                  <a:pt x="412124" y="77273"/>
                </a:lnTo>
                <a:lnTo>
                  <a:pt x="360609" y="115910"/>
                </a:lnTo>
                <a:lnTo>
                  <a:pt x="360609" y="115910"/>
                </a:lnTo>
                <a:lnTo>
                  <a:pt x="231820" y="167425"/>
                </a:lnTo>
                <a:lnTo>
                  <a:pt x="12879" y="180304"/>
                </a:lnTo>
                <a:lnTo>
                  <a:pt x="12879" y="167425"/>
                </a:lnTo>
              </a:path>
            </a:pathLst>
          </a:cu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50000">
                <a:srgbClr val="00CC00">
                  <a:shade val="67500"/>
                  <a:satMod val="115000"/>
                </a:srgbClr>
              </a:gs>
              <a:gs pos="100000">
                <a:srgbClr val="00CC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454" y="141481"/>
            <a:ext cx="6784288" cy="8823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2 CuadroTexto"/>
          <p:cNvSpPr txBox="1"/>
          <p:nvPr/>
        </p:nvSpPr>
        <p:spPr>
          <a:xfrm>
            <a:off x="6878664" y="4569972"/>
            <a:ext cx="98770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>
              <a:buClrTx/>
            </a:pPr>
            <a:r>
              <a:rPr lang="es-ES_tradnl" sz="1350" b="1" kern="1200" dirty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BY HERBER</a:t>
            </a:r>
            <a:endParaRPr lang="es-ES" sz="1350" b="1" kern="1200" dirty="0">
              <a:solidFill>
                <a:srgbClr val="9BBB59">
                  <a:lumMod val="50000"/>
                </a:srgb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200" y1="82732" x2="26600" y2="89175"/>
                        <a14:foregroundMark x1="37800" y1="82732" x2="40000" y2="90464"/>
                        <a14:foregroundMark x1="70600" y1="42784" x2="67000" y2="48969"/>
                        <a14:foregroundMark x1="62400" y1="54639" x2="56200" y2="57474"/>
                        <a14:foregroundMark x1="77200" y1="56701" x2="91600" y2="55412"/>
                        <a14:foregroundMark x1="72000" y1="58505" x2="66600" y2="63144"/>
                        <a14:foregroundMark x1="40400" y1="31959" x2="48600" y2="32474"/>
                        <a14:foregroundMark x1="31600" y1="7732" x2="46200" y2="9278"/>
                        <a14:foregroundMark x1="37800" y1="13402" x2="47000" y2="11598"/>
                        <a14:foregroundMark x1="38400" y1="18557" x2="47400" y2="20103"/>
                        <a14:foregroundMark x1="96200" y1="54124" x2="98800" y2="53866"/>
                        <a14:backgroundMark x1="38600" y1="38402" x2="38600" y2="38402"/>
                        <a14:backgroundMark x1="50400" y1="59021" x2="51600" y2="59536"/>
                        <a14:backgroundMark x1="50600" y1="63402" x2="50000" y2="64433"/>
                        <a14:backgroundMark x1="34800" y1="61856" x2="35800" y2="62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762" y="2148852"/>
            <a:ext cx="3544948" cy="275087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cxnSp>
        <p:nvCxnSpPr>
          <p:cNvPr id="8" name="7 Conector recto"/>
          <p:cNvCxnSpPr/>
          <p:nvPr/>
        </p:nvCxnSpPr>
        <p:spPr>
          <a:xfrm>
            <a:off x="2146217" y="2148852"/>
            <a:ext cx="0" cy="1232989"/>
          </a:xfrm>
          <a:prstGeom prst="line">
            <a:avLst/>
          </a:prstGeom>
          <a:ln w="1270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72 Grupo"/>
          <p:cNvGrpSpPr/>
          <p:nvPr/>
        </p:nvGrpSpPr>
        <p:grpSpPr>
          <a:xfrm>
            <a:off x="1633160" y="1295782"/>
            <a:ext cx="1026114" cy="1026114"/>
            <a:chOff x="1337623" y="1963395"/>
            <a:chExt cx="1368152" cy="1368152"/>
          </a:xfrm>
        </p:grpSpPr>
        <p:sp>
          <p:nvSpPr>
            <p:cNvPr id="58" name="57 Elipse"/>
            <p:cNvSpPr/>
            <p:nvPr/>
          </p:nvSpPr>
          <p:spPr>
            <a:xfrm>
              <a:off x="1337623" y="1963395"/>
              <a:ext cx="1368152" cy="1368152"/>
            </a:xfrm>
            <a:prstGeom prst="ellipse">
              <a:avLst/>
            </a:prstGeom>
            <a:ln w="762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0" name="59 Flecha doblada"/>
            <p:cNvSpPr/>
            <p:nvPr/>
          </p:nvSpPr>
          <p:spPr>
            <a:xfrm flipH="1">
              <a:off x="1547664" y="2271975"/>
              <a:ext cx="804059" cy="796985"/>
            </a:xfrm>
            <a:prstGeom prst="bentArrow">
              <a:avLst>
                <a:gd name="adj1" fmla="val 20231"/>
                <a:gd name="adj2" fmla="val 25000"/>
                <a:gd name="adj3" fmla="val 33346"/>
                <a:gd name="adj4" fmla="val 43750"/>
              </a:avLst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black"/>
                </a:solidFill>
                <a:latin typeface="Calibri"/>
              </a:endParaRPr>
            </a:p>
          </p:txBody>
        </p:sp>
      </p:grpSp>
      <p:cxnSp>
        <p:nvCxnSpPr>
          <p:cNvPr id="32" name="31 Conector recto"/>
          <p:cNvCxnSpPr/>
          <p:nvPr/>
        </p:nvCxnSpPr>
        <p:spPr>
          <a:xfrm>
            <a:off x="6800831" y="2193708"/>
            <a:ext cx="0" cy="1232989"/>
          </a:xfrm>
          <a:prstGeom prst="line">
            <a:avLst/>
          </a:prstGeom>
          <a:ln w="1270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70 Grupo"/>
          <p:cNvGrpSpPr/>
          <p:nvPr/>
        </p:nvGrpSpPr>
        <p:grpSpPr>
          <a:xfrm>
            <a:off x="6300192" y="1221600"/>
            <a:ext cx="1026114" cy="1026114"/>
            <a:chOff x="6712793" y="1988840"/>
            <a:chExt cx="1368152" cy="1368152"/>
          </a:xfrm>
        </p:grpSpPr>
        <p:sp>
          <p:nvSpPr>
            <p:cNvPr id="61" name="60 Elipse"/>
            <p:cNvSpPr/>
            <p:nvPr/>
          </p:nvSpPr>
          <p:spPr>
            <a:xfrm>
              <a:off x="6712793" y="1988840"/>
              <a:ext cx="1368152" cy="1368152"/>
            </a:xfrm>
            <a:prstGeom prst="ellipse">
              <a:avLst/>
            </a:prstGeom>
            <a:ln w="762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2" name="61 Flecha doblada"/>
            <p:cNvSpPr/>
            <p:nvPr/>
          </p:nvSpPr>
          <p:spPr>
            <a:xfrm>
              <a:off x="7043162" y="2262872"/>
              <a:ext cx="769198" cy="796985"/>
            </a:xfrm>
            <a:prstGeom prst="bentArrow">
              <a:avLst>
                <a:gd name="adj1" fmla="val 20231"/>
                <a:gd name="adj2" fmla="val 25000"/>
                <a:gd name="adj3" fmla="val 33346"/>
                <a:gd name="adj4" fmla="val 43750"/>
              </a:avLst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3" name="32 Llamada ovalada"/>
          <p:cNvSpPr/>
          <p:nvPr/>
        </p:nvSpPr>
        <p:spPr>
          <a:xfrm>
            <a:off x="3761910" y="922972"/>
            <a:ext cx="1422524" cy="908324"/>
          </a:xfrm>
          <a:prstGeom prst="wedgeEllipseCallout">
            <a:avLst>
              <a:gd name="adj1" fmla="val 17061"/>
              <a:gd name="adj2" fmla="val 8043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7200" b="1" kern="1200" dirty="0">
                <a:solidFill>
                  <a:prstClr val="black"/>
                </a:solidFill>
                <a:latin typeface="Calibri"/>
              </a:rPr>
              <a:t>?</a:t>
            </a:r>
            <a:endParaRPr lang="es-ES" sz="7200" b="1" kern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03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RESQ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61 Conector recto"/>
          <p:cNvCxnSpPr/>
          <p:nvPr/>
        </p:nvCxnSpPr>
        <p:spPr>
          <a:xfrm>
            <a:off x="3329863" y="-27064"/>
            <a:ext cx="8915" cy="124866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2 Conector recto"/>
          <p:cNvCxnSpPr/>
          <p:nvPr/>
        </p:nvCxnSpPr>
        <p:spPr>
          <a:xfrm>
            <a:off x="3329862" y="1909255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63 Conector recto"/>
          <p:cNvCxnSpPr/>
          <p:nvPr/>
        </p:nvCxnSpPr>
        <p:spPr>
          <a:xfrm>
            <a:off x="3329862" y="3823130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44 Rectángulo"/>
          <p:cNvSpPr/>
          <p:nvPr/>
        </p:nvSpPr>
        <p:spPr>
          <a:xfrm>
            <a:off x="1143001" y="3813888"/>
            <a:ext cx="1921238" cy="132961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143001" y="4621"/>
            <a:ext cx="1921238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" name="29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7" r="2188"/>
          <a:stretch/>
        </p:blipFill>
        <p:spPr>
          <a:xfrm>
            <a:off x="1275515" y="4621"/>
            <a:ext cx="2144148" cy="6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33 Rectángulo"/>
          <p:cNvSpPr/>
          <p:nvPr/>
        </p:nvSpPr>
        <p:spPr>
          <a:xfrm>
            <a:off x="1143001" y="1869672"/>
            <a:ext cx="1921238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599892" y="3813888"/>
            <a:ext cx="2268252" cy="97210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46 Rectángulo"/>
          <p:cNvSpPr/>
          <p:nvPr/>
        </p:nvSpPr>
        <p:spPr>
          <a:xfrm>
            <a:off x="3599892" y="4621"/>
            <a:ext cx="2268252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3599892" y="1869672"/>
            <a:ext cx="2268252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6354198" y="3809268"/>
            <a:ext cx="1646802" cy="97672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6354198" y="1"/>
            <a:ext cx="1646802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6354198" y="1865051"/>
            <a:ext cx="1646802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601" y="573528"/>
            <a:ext cx="1152878" cy="7538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cxnSp>
        <p:nvCxnSpPr>
          <p:cNvPr id="56" name="55 Conector recto"/>
          <p:cNvCxnSpPr/>
          <p:nvPr/>
        </p:nvCxnSpPr>
        <p:spPr>
          <a:xfrm>
            <a:off x="6084168" y="4621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Conector recto"/>
          <p:cNvCxnSpPr/>
          <p:nvPr/>
        </p:nvCxnSpPr>
        <p:spPr>
          <a:xfrm>
            <a:off x="6084168" y="1904634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57 Conector recto"/>
          <p:cNvCxnSpPr/>
          <p:nvPr/>
        </p:nvCxnSpPr>
        <p:spPr>
          <a:xfrm>
            <a:off x="6084168" y="3818509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64 Conector recto"/>
          <p:cNvCxnSpPr/>
          <p:nvPr/>
        </p:nvCxnSpPr>
        <p:spPr>
          <a:xfrm>
            <a:off x="1143001" y="1572639"/>
            <a:ext cx="1925747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67 Conector recto"/>
          <p:cNvCxnSpPr/>
          <p:nvPr/>
        </p:nvCxnSpPr>
        <p:spPr>
          <a:xfrm>
            <a:off x="3599892" y="1595021"/>
            <a:ext cx="226825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"/>
          <p:cNvCxnSpPr/>
          <p:nvPr/>
        </p:nvCxnSpPr>
        <p:spPr>
          <a:xfrm flipV="1">
            <a:off x="6522885" y="1573654"/>
            <a:ext cx="1478115" cy="21368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69 Conector recto"/>
          <p:cNvCxnSpPr/>
          <p:nvPr/>
        </p:nvCxnSpPr>
        <p:spPr>
          <a:xfrm>
            <a:off x="1143000" y="3542844"/>
            <a:ext cx="1921238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70 Conector recto"/>
          <p:cNvCxnSpPr/>
          <p:nvPr/>
        </p:nvCxnSpPr>
        <p:spPr>
          <a:xfrm>
            <a:off x="3568864" y="3542844"/>
            <a:ext cx="229928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71 Conector recto"/>
          <p:cNvCxnSpPr/>
          <p:nvPr/>
        </p:nvCxnSpPr>
        <p:spPr>
          <a:xfrm>
            <a:off x="6354197" y="3543858"/>
            <a:ext cx="164680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77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613" y="3403014"/>
            <a:ext cx="727331" cy="168287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9" name="78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189" y="3823129"/>
            <a:ext cx="1204559" cy="126276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0" name="79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46" y="2562223"/>
            <a:ext cx="1243263" cy="809944"/>
          </a:xfrm>
          <a:prstGeom prst="rect">
            <a:avLst/>
          </a:prstGeom>
        </p:spPr>
      </p:pic>
      <p:pic>
        <p:nvPicPr>
          <p:cNvPr id="87" name="86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201" y="567054"/>
            <a:ext cx="1225316" cy="750960"/>
          </a:xfrm>
          <a:prstGeom prst="rect">
            <a:avLst/>
          </a:prstGeom>
        </p:spPr>
      </p:pic>
      <p:pic>
        <p:nvPicPr>
          <p:cNvPr id="88" name="87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01" y="2402181"/>
            <a:ext cx="1012190" cy="695104"/>
          </a:xfrm>
          <a:prstGeom prst="rect">
            <a:avLst/>
          </a:prstGeom>
        </p:spPr>
      </p:pic>
      <p:pic>
        <p:nvPicPr>
          <p:cNvPr id="89" name="88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85" y="3987271"/>
            <a:ext cx="1309426" cy="674726"/>
          </a:xfrm>
          <a:prstGeom prst="rect">
            <a:avLst/>
          </a:prstGeom>
        </p:spPr>
      </p:pic>
      <p:grpSp>
        <p:nvGrpSpPr>
          <p:cNvPr id="90" name="89 Grupo"/>
          <p:cNvGrpSpPr/>
          <p:nvPr/>
        </p:nvGrpSpPr>
        <p:grpSpPr>
          <a:xfrm>
            <a:off x="4851418" y="2289113"/>
            <a:ext cx="747635" cy="678082"/>
            <a:chOff x="7271403" y="678537"/>
            <a:chExt cx="1674463" cy="1728400"/>
          </a:xfrm>
        </p:grpSpPr>
        <p:sp>
          <p:nvSpPr>
            <p:cNvPr id="91" name="90 Nube"/>
            <p:cNvSpPr/>
            <p:nvPr/>
          </p:nvSpPr>
          <p:spPr>
            <a:xfrm rot="246511">
              <a:off x="7271403" y="1676028"/>
              <a:ext cx="798758" cy="730909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2" name="91 Nube"/>
            <p:cNvSpPr/>
            <p:nvPr/>
          </p:nvSpPr>
          <p:spPr>
            <a:xfrm rot="268481">
              <a:off x="8076435" y="678537"/>
              <a:ext cx="869431" cy="834445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93" name="92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654" y="3987271"/>
            <a:ext cx="1096613" cy="726741"/>
          </a:xfrm>
          <a:prstGeom prst="rect">
            <a:avLst/>
          </a:prstGeom>
        </p:spPr>
      </p:pic>
      <p:sp>
        <p:nvSpPr>
          <p:cNvPr id="77" name="76 Llamada rectangular redondeada"/>
          <p:cNvSpPr/>
          <p:nvPr/>
        </p:nvSpPr>
        <p:spPr>
          <a:xfrm>
            <a:off x="3417938" y="3605493"/>
            <a:ext cx="3469895" cy="1180503"/>
          </a:xfrm>
          <a:prstGeom prst="wedgeRoundRectCallout">
            <a:avLst>
              <a:gd name="adj1" fmla="val -67068"/>
              <a:gd name="adj2" fmla="val -1419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2700" b="1" kern="1200" dirty="0" err="1">
                <a:solidFill>
                  <a:prstClr val="black"/>
                </a:solidFill>
                <a:latin typeface="Comic Sans MS" pitchFamily="66" charset="0"/>
              </a:rPr>
              <a:t>How</a:t>
            </a:r>
            <a:r>
              <a:rPr lang="es-ES_tradnl" sz="2700" b="1" kern="1200" dirty="0">
                <a:solidFill>
                  <a:prstClr val="black"/>
                </a:solidFill>
                <a:latin typeface="Comic Sans MS" pitchFamily="66" charset="0"/>
              </a:rPr>
              <a:t> do I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itchFamily="66" charset="0"/>
              </a:rPr>
              <a:t>get</a:t>
            </a:r>
            <a:r>
              <a:rPr lang="es-ES_tradnl" sz="2700" b="1" kern="12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itchFamily="66" charset="0"/>
              </a:rPr>
              <a:t>to</a:t>
            </a:r>
            <a:r>
              <a:rPr lang="es-ES_tradnl" sz="2700" b="1" kern="12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itchFamily="66" charset="0"/>
              </a:rPr>
              <a:t>the</a:t>
            </a:r>
            <a:r>
              <a:rPr lang="es-ES_tradnl" sz="2700" b="1" kern="12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itchFamily="66" charset="0"/>
              </a:rPr>
              <a:t>police</a:t>
            </a:r>
            <a:r>
              <a:rPr lang="es-ES_tradnl" sz="2700" b="1" kern="12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itchFamily="66" charset="0"/>
              </a:rPr>
              <a:t>station</a:t>
            </a:r>
            <a:r>
              <a:rPr lang="es-ES_tradnl" sz="2700" b="1" kern="1200" dirty="0">
                <a:solidFill>
                  <a:prstClr val="black"/>
                </a:solidFill>
                <a:latin typeface="Comic Sans MS" pitchFamily="66" charset="0"/>
              </a:rPr>
              <a:t>?</a:t>
            </a:r>
            <a:endParaRPr lang="es-ES" sz="2700" b="1" kern="12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pic>
        <p:nvPicPr>
          <p:cNvPr id="94" name="93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93" y="472790"/>
            <a:ext cx="1146368" cy="78511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5" name="94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472790"/>
            <a:ext cx="1140115" cy="785117"/>
          </a:xfrm>
          <a:prstGeom prst="rect">
            <a:avLst/>
          </a:prstGeom>
        </p:spPr>
      </p:pic>
      <p:grpSp>
        <p:nvGrpSpPr>
          <p:cNvPr id="20" name="19 Grupo"/>
          <p:cNvGrpSpPr/>
          <p:nvPr/>
        </p:nvGrpSpPr>
        <p:grpSpPr>
          <a:xfrm>
            <a:off x="1298249" y="2035611"/>
            <a:ext cx="1653571" cy="1061674"/>
            <a:chOff x="206998" y="2714148"/>
            <a:chExt cx="2204761" cy="1415565"/>
          </a:xfrm>
        </p:grpSpPr>
        <p:sp>
          <p:nvSpPr>
            <p:cNvPr id="67" name="66 Rectángulo redondeado"/>
            <p:cNvSpPr/>
            <p:nvPr/>
          </p:nvSpPr>
          <p:spPr>
            <a:xfrm>
              <a:off x="206998" y="2714148"/>
              <a:ext cx="2204761" cy="1415565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81" name="80 Grupo"/>
            <p:cNvGrpSpPr/>
            <p:nvPr/>
          </p:nvGrpSpPr>
          <p:grpSpPr>
            <a:xfrm>
              <a:off x="1163203" y="2730692"/>
              <a:ext cx="1097357" cy="802074"/>
              <a:chOff x="7145552" y="1212788"/>
              <a:chExt cx="1843298" cy="1533339"/>
            </a:xfrm>
          </p:grpSpPr>
          <p:sp>
            <p:nvSpPr>
              <p:cNvPr id="82" name="81 Nube"/>
              <p:cNvSpPr/>
              <p:nvPr/>
            </p:nvSpPr>
            <p:spPr>
              <a:xfrm rot="246511">
                <a:off x="7145552" y="1212788"/>
                <a:ext cx="798759" cy="730909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3" name="82 Nube"/>
              <p:cNvSpPr/>
              <p:nvPr/>
            </p:nvSpPr>
            <p:spPr>
              <a:xfrm rot="268481">
                <a:off x="8119419" y="1911681"/>
                <a:ext cx="869431" cy="834446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66" name="65 Nube"/>
            <p:cNvSpPr/>
            <p:nvPr/>
          </p:nvSpPr>
          <p:spPr>
            <a:xfrm rot="268481">
              <a:off x="210144" y="3112040"/>
              <a:ext cx="729208" cy="700964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18 Nube"/>
            <p:cNvSpPr/>
            <p:nvPr/>
          </p:nvSpPr>
          <p:spPr>
            <a:xfrm>
              <a:off x="1053963" y="3515330"/>
              <a:ext cx="614507" cy="420511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3" name="72 Nube"/>
            <p:cNvSpPr/>
            <p:nvPr/>
          </p:nvSpPr>
          <p:spPr>
            <a:xfrm rot="246511">
              <a:off x="1664894" y="3649217"/>
              <a:ext cx="475519" cy="382331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340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61 Conector recto"/>
          <p:cNvCxnSpPr/>
          <p:nvPr/>
        </p:nvCxnSpPr>
        <p:spPr>
          <a:xfrm>
            <a:off x="3329862" y="9242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2 Conector recto"/>
          <p:cNvCxnSpPr/>
          <p:nvPr/>
        </p:nvCxnSpPr>
        <p:spPr>
          <a:xfrm>
            <a:off x="3329862" y="1909255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63 Conector recto"/>
          <p:cNvCxnSpPr/>
          <p:nvPr/>
        </p:nvCxnSpPr>
        <p:spPr>
          <a:xfrm>
            <a:off x="3329862" y="3823130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44 Rectángulo"/>
          <p:cNvSpPr/>
          <p:nvPr/>
        </p:nvSpPr>
        <p:spPr>
          <a:xfrm>
            <a:off x="1143001" y="3813888"/>
            <a:ext cx="1921238" cy="132961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143001" y="4621"/>
            <a:ext cx="1921238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" name="29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7" r="2188"/>
          <a:stretch/>
        </p:blipFill>
        <p:spPr>
          <a:xfrm>
            <a:off x="1275515" y="4621"/>
            <a:ext cx="2144148" cy="6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33 Rectángulo"/>
          <p:cNvSpPr/>
          <p:nvPr/>
        </p:nvSpPr>
        <p:spPr>
          <a:xfrm>
            <a:off x="1143001" y="1869672"/>
            <a:ext cx="1921238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599892" y="3813888"/>
            <a:ext cx="2268252" cy="102611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46 Rectángulo"/>
          <p:cNvSpPr/>
          <p:nvPr/>
        </p:nvSpPr>
        <p:spPr>
          <a:xfrm>
            <a:off x="3599892" y="4621"/>
            <a:ext cx="2268252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3599892" y="1869672"/>
            <a:ext cx="2268252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6354198" y="3809268"/>
            <a:ext cx="1646802" cy="103073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6354198" y="1"/>
            <a:ext cx="1646802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6354198" y="1865051"/>
            <a:ext cx="1646802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56" name="55 Conector recto"/>
          <p:cNvCxnSpPr/>
          <p:nvPr/>
        </p:nvCxnSpPr>
        <p:spPr>
          <a:xfrm>
            <a:off x="6084168" y="4621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Conector recto"/>
          <p:cNvCxnSpPr/>
          <p:nvPr/>
        </p:nvCxnSpPr>
        <p:spPr>
          <a:xfrm>
            <a:off x="6084168" y="1904634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57 Conector recto"/>
          <p:cNvCxnSpPr/>
          <p:nvPr/>
        </p:nvCxnSpPr>
        <p:spPr>
          <a:xfrm>
            <a:off x="6084168" y="3818509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64 Conector recto"/>
          <p:cNvCxnSpPr/>
          <p:nvPr/>
        </p:nvCxnSpPr>
        <p:spPr>
          <a:xfrm>
            <a:off x="1143001" y="1572639"/>
            <a:ext cx="1921238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67 Conector recto"/>
          <p:cNvCxnSpPr/>
          <p:nvPr/>
        </p:nvCxnSpPr>
        <p:spPr>
          <a:xfrm>
            <a:off x="3568864" y="1572639"/>
            <a:ext cx="229928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"/>
          <p:cNvCxnSpPr/>
          <p:nvPr/>
        </p:nvCxnSpPr>
        <p:spPr>
          <a:xfrm>
            <a:off x="6354198" y="1573653"/>
            <a:ext cx="164680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69 Conector recto"/>
          <p:cNvCxnSpPr/>
          <p:nvPr/>
        </p:nvCxnSpPr>
        <p:spPr>
          <a:xfrm>
            <a:off x="1143000" y="3542844"/>
            <a:ext cx="1921238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70 Conector recto"/>
          <p:cNvCxnSpPr/>
          <p:nvPr/>
        </p:nvCxnSpPr>
        <p:spPr>
          <a:xfrm>
            <a:off x="3568864" y="3542844"/>
            <a:ext cx="229928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71 Conector recto"/>
          <p:cNvCxnSpPr/>
          <p:nvPr/>
        </p:nvCxnSpPr>
        <p:spPr>
          <a:xfrm>
            <a:off x="6354197" y="3543858"/>
            <a:ext cx="164680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3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79712" y="3597865"/>
            <a:ext cx="852670" cy="141313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601" y="573528"/>
            <a:ext cx="1152878" cy="7538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1" name="4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201" y="567054"/>
            <a:ext cx="1225316" cy="750960"/>
          </a:xfrm>
          <a:prstGeom prst="rect">
            <a:avLst/>
          </a:prstGeom>
        </p:spPr>
      </p:pic>
      <p:pic>
        <p:nvPicPr>
          <p:cNvPr id="42" name="41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46" y="2562223"/>
            <a:ext cx="1243263" cy="809944"/>
          </a:xfrm>
          <a:prstGeom prst="rect">
            <a:avLst/>
          </a:prstGeom>
        </p:spPr>
      </p:pic>
      <p:sp>
        <p:nvSpPr>
          <p:cNvPr id="43" name="42 Flecha arriba"/>
          <p:cNvSpPr/>
          <p:nvPr/>
        </p:nvSpPr>
        <p:spPr>
          <a:xfrm>
            <a:off x="3329862" y="2085696"/>
            <a:ext cx="270030" cy="2862318"/>
          </a:xfrm>
          <a:prstGeom prst="upArrow">
            <a:avLst>
              <a:gd name="adj1" fmla="val 35519"/>
              <a:gd name="adj2" fmla="val 85771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4" name="53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01" y="2402181"/>
            <a:ext cx="1012190" cy="695104"/>
          </a:xfrm>
          <a:prstGeom prst="rect">
            <a:avLst/>
          </a:prstGeom>
        </p:spPr>
      </p:pic>
      <p:pic>
        <p:nvPicPr>
          <p:cNvPr id="55" name="54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85" y="3987271"/>
            <a:ext cx="1309426" cy="674726"/>
          </a:xfrm>
          <a:prstGeom prst="rect">
            <a:avLst/>
          </a:prstGeom>
        </p:spPr>
      </p:pic>
      <p:grpSp>
        <p:nvGrpSpPr>
          <p:cNvPr id="59" name="58 Grupo"/>
          <p:cNvGrpSpPr/>
          <p:nvPr/>
        </p:nvGrpSpPr>
        <p:grpSpPr>
          <a:xfrm>
            <a:off x="4851418" y="2289113"/>
            <a:ext cx="747635" cy="678082"/>
            <a:chOff x="7271403" y="678537"/>
            <a:chExt cx="1674463" cy="1728400"/>
          </a:xfrm>
        </p:grpSpPr>
        <p:sp>
          <p:nvSpPr>
            <p:cNvPr id="60" name="59 Nube"/>
            <p:cNvSpPr/>
            <p:nvPr/>
          </p:nvSpPr>
          <p:spPr>
            <a:xfrm rot="246511">
              <a:off x="7271403" y="1676028"/>
              <a:ext cx="798758" cy="730909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1" name="60 Nube"/>
            <p:cNvSpPr/>
            <p:nvPr/>
          </p:nvSpPr>
          <p:spPr>
            <a:xfrm rot="268481">
              <a:off x="8076435" y="678537"/>
              <a:ext cx="869431" cy="834445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66" name="65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654" y="3987271"/>
            <a:ext cx="1096613" cy="726741"/>
          </a:xfrm>
          <a:prstGeom prst="rect">
            <a:avLst/>
          </a:prstGeom>
        </p:spPr>
      </p:pic>
      <p:pic>
        <p:nvPicPr>
          <p:cNvPr id="67" name="66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93" y="472790"/>
            <a:ext cx="1146368" cy="78511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7" name="76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472790"/>
            <a:ext cx="1140115" cy="785117"/>
          </a:xfrm>
          <a:prstGeom prst="rect">
            <a:avLst/>
          </a:prstGeom>
        </p:spPr>
      </p:pic>
      <p:sp>
        <p:nvSpPr>
          <p:cNvPr id="3" name="2 Rectángulo redondeado"/>
          <p:cNvSpPr/>
          <p:nvPr/>
        </p:nvSpPr>
        <p:spPr>
          <a:xfrm>
            <a:off x="4463989" y="2787774"/>
            <a:ext cx="2713610" cy="4442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1.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Go</a:t>
            </a: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two</a:t>
            </a: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blocks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4" name="43 Grupo"/>
          <p:cNvGrpSpPr/>
          <p:nvPr/>
        </p:nvGrpSpPr>
        <p:grpSpPr>
          <a:xfrm>
            <a:off x="1298249" y="2035611"/>
            <a:ext cx="1653571" cy="1061674"/>
            <a:chOff x="206998" y="2714148"/>
            <a:chExt cx="2204761" cy="1415565"/>
          </a:xfrm>
        </p:grpSpPr>
        <p:sp>
          <p:nvSpPr>
            <p:cNvPr id="52" name="51 Rectángulo redondeado"/>
            <p:cNvSpPr/>
            <p:nvPr/>
          </p:nvSpPr>
          <p:spPr>
            <a:xfrm>
              <a:off x="206998" y="2714148"/>
              <a:ext cx="2204761" cy="1415565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53" name="52 Grupo"/>
            <p:cNvGrpSpPr/>
            <p:nvPr/>
          </p:nvGrpSpPr>
          <p:grpSpPr>
            <a:xfrm>
              <a:off x="1163203" y="2730692"/>
              <a:ext cx="1097357" cy="802074"/>
              <a:chOff x="7145552" y="1212788"/>
              <a:chExt cx="1843298" cy="1533339"/>
            </a:xfrm>
          </p:grpSpPr>
          <p:sp>
            <p:nvSpPr>
              <p:cNvPr id="81" name="80 Nube"/>
              <p:cNvSpPr/>
              <p:nvPr/>
            </p:nvSpPr>
            <p:spPr>
              <a:xfrm rot="246511">
                <a:off x="7145552" y="1212788"/>
                <a:ext cx="798759" cy="730909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2" name="81 Nube"/>
              <p:cNvSpPr/>
              <p:nvPr/>
            </p:nvSpPr>
            <p:spPr>
              <a:xfrm rot="268481">
                <a:off x="8119419" y="1911681"/>
                <a:ext cx="869431" cy="834446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78" name="77 Nube"/>
            <p:cNvSpPr/>
            <p:nvPr/>
          </p:nvSpPr>
          <p:spPr>
            <a:xfrm rot="268481">
              <a:off x="210144" y="3112040"/>
              <a:ext cx="729208" cy="700964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9" name="78 Nube"/>
            <p:cNvSpPr/>
            <p:nvPr/>
          </p:nvSpPr>
          <p:spPr>
            <a:xfrm>
              <a:off x="1053963" y="3515330"/>
              <a:ext cx="614507" cy="420511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0" name="79 Nube"/>
            <p:cNvSpPr/>
            <p:nvPr/>
          </p:nvSpPr>
          <p:spPr>
            <a:xfrm rot="246511">
              <a:off x="1664894" y="3649217"/>
              <a:ext cx="475519" cy="382331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73" name="72 Imagen" descr="Señalar.gi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5516" y="2864035"/>
            <a:ext cx="1342897" cy="217261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4" name="73 Flecha doblada"/>
          <p:cNvSpPr/>
          <p:nvPr/>
        </p:nvSpPr>
        <p:spPr>
          <a:xfrm>
            <a:off x="3425486" y="1546279"/>
            <a:ext cx="594067" cy="485411"/>
          </a:xfrm>
          <a:prstGeom prst="bentArrow">
            <a:avLst>
              <a:gd name="adj1" fmla="val 18754"/>
              <a:gd name="adj2" fmla="val 25000"/>
              <a:gd name="adj3" fmla="val 25000"/>
              <a:gd name="adj4" fmla="val 43750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74 Rectángulo redondeado"/>
          <p:cNvSpPr/>
          <p:nvPr/>
        </p:nvSpPr>
        <p:spPr>
          <a:xfrm>
            <a:off x="4463989" y="3381840"/>
            <a:ext cx="2713610" cy="4442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2.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Turn</a:t>
            </a: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on</a:t>
            </a: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right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75 Rectángulo redondeado"/>
          <p:cNvSpPr/>
          <p:nvPr/>
        </p:nvSpPr>
        <p:spPr>
          <a:xfrm>
            <a:off x="4463988" y="3988144"/>
            <a:ext cx="2713610" cy="4442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3.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Go</a:t>
            </a: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one</a:t>
            </a: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block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82 Flecha arriba"/>
          <p:cNvSpPr/>
          <p:nvPr/>
        </p:nvSpPr>
        <p:spPr>
          <a:xfrm rot="5400000">
            <a:off x="5381131" y="359106"/>
            <a:ext cx="270030" cy="2644376"/>
          </a:xfrm>
          <a:prstGeom prst="upArrow">
            <a:avLst>
              <a:gd name="adj1" fmla="val 35519"/>
              <a:gd name="adj2" fmla="val 85771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4" name="83 Rectángulo redondeado"/>
          <p:cNvSpPr/>
          <p:nvPr/>
        </p:nvSpPr>
        <p:spPr>
          <a:xfrm>
            <a:off x="4463989" y="4569972"/>
            <a:ext cx="2713610" cy="4442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4.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It’s</a:t>
            </a: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on</a:t>
            </a: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left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84 Flecha arriba"/>
          <p:cNvSpPr/>
          <p:nvPr/>
        </p:nvSpPr>
        <p:spPr>
          <a:xfrm>
            <a:off x="7142078" y="1322860"/>
            <a:ext cx="364733" cy="383183"/>
          </a:xfrm>
          <a:prstGeom prst="upArrow">
            <a:avLst>
              <a:gd name="adj1" fmla="val 50000"/>
              <a:gd name="adj2" fmla="val 65126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6" name="85 Elipse"/>
          <p:cNvSpPr/>
          <p:nvPr/>
        </p:nvSpPr>
        <p:spPr>
          <a:xfrm>
            <a:off x="6839340" y="493032"/>
            <a:ext cx="769420" cy="7648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246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3" grpId="0" animBg="1"/>
      <p:bldP spid="74" grpId="0" animBg="1"/>
      <p:bldP spid="75" grpId="0" animBg="1"/>
      <p:bldP spid="76" grpId="0" animBg="1"/>
      <p:bldP spid="83" grpId="0" animBg="1"/>
      <p:bldP spid="84" grpId="0" animBg="1"/>
      <p:bldP spid="8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61 Conector recto"/>
          <p:cNvCxnSpPr/>
          <p:nvPr/>
        </p:nvCxnSpPr>
        <p:spPr>
          <a:xfrm>
            <a:off x="3329862" y="9242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2 Conector recto"/>
          <p:cNvCxnSpPr/>
          <p:nvPr/>
        </p:nvCxnSpPr>
        <p:spPr>
          <a:xfrm>
            <a:off x="3329862" y="1909255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63 Conector recto"/>
          <p:cNvCxnSpPr/>
          <p:nvPr/>
        </p:nvCxnSpPr>
        <p:spPr>
          <a:xfrm>
            <a:off x="3329862" y="3823130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44 Rectángulo"/>
          <p:cNvSpPr/>
          <p:nvPr/>
        </p:nvSpPr>
        <p:spPr>
          <a:xfrm>
            <a:off x="1143001" y="3813888"/>
            <a:ext cx="1921238" cy="132961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143001" y="4621"/>
            <a:ext cx="1921238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" name="29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7" r="2188"/>
          <a:stretch/>
        </p:blipFill>
        <p:spPr>
          <a:xfrm>
            <a:off x="1275515" y="4621"/>
            <a:ext cx="2144148" cy="6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33 Rectángulo"/>
          <p:cNvSpPr/>
          <p:nvPr/>
        </p:nvSpPr>
        <p:spPr>
          <a:xfrm>
            <a:off x="1143001" y="1869672"/>
            <a:ext cx="1921238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599892" y="3813888"/>
            <a:ext cx="2268252" cy="132961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46 Rectángulo"/>
          <p:cNvSpPr/>
          <p:nvPr/>
        </p:nvSpPr>
        <p:spPr>
          <a:xfrm>
            <a:off x="3599892" y="4621"/>
            <a:ext cx="2268252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3599892" y="1869672"/>
            <a:ext cx="2268252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6354198" y="3809268"/>
            <a:ext cx="1646802" cy="133423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6354198" y="1"/>
            <a:ext cx="1646802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6354198" y="1865051"/>
            <a:ext cx="1646802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601" y="573528"/>
            <a:ext cx="1152878" cy="7538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cxnSp>
        <p:nvCxnSpPr>
          <p:cNvPr id="56" name="55 Conector recto"/>
          <p:cNvCxnSpPr/>
          <p:nvPr/>
        </p:nvCxnSpPr>
        <p:spPr>
          <a:xfrm>
            <a:off x="6084168" y="4621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Conector recto"/>
          <p:cNvCxnSpPr/>
          <p:nvPr/>
        </p:nvCxnSpPr>
        <p:spPr>
          <a:xfrm>
            <a:off x="6084168" y="1904634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57 Conector recto"/>
          <p:cNvCxnSpPr/>
          <p:nvPr/>
        </p:nvCxnSpPr>
        <p:spPr>
          <a:xfrm>
            <a:off x="6084168" y="3818509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64 Conector recto"/>
          <p:cNvCxnSpPr/>
          <p:nvPr/>
        </p:nvCxnSpPr>
        <p:spPr>
          <a:xfrm>
            <a:off x="1143001" y="1572639"/>
            <a:ext cx="1921238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67 Conector recto"/>
          <p:cNvCxnSpPr/>
          <p:nvPr/>
        </p:nvCxnSpPr>
        <p:spPr>
          <a:xfrm>
            <a:off x="3568864" y="1572639"/>
            <a:ext cx="229928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"/>
          <p:cNvCxnSpPr/>
          <p:nvPr/>
        </p:nvCxnSpPr>
        <p:spPr>
          <a:xfrm>
            <a:off x="6354198" y="1573653"/>
            <a:ext cx="164680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69 Conector recto"/>
          <p:cNvCxnSpPr/>
          <p:nvPr/>
        </p:nvCxnSpPr>
        <p:spPr>
          <a:xfrm>
            <a:off x="1143000" y="3542844"/>
            <a:ext cx="1921238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70 Conector recto"/>
          <p:cNvCxnSpPr/>
          <p:nvPr/>
        </p:nvCxnSpPr>
        <p:spPr>
          <a:xfrm>
            <a:off x="3568864" y="3542844"/>
            <a:ext cx="229928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71 Conector recto"/>
          <p:cNvCxnSpPr/>
          <p:nvPr/>
        </p:nvCxnSpPr>
        <p:spPr>
          <a:xfrm>
            <a:off x="6354197" y="3543858"/>
            <a:ext cx="164680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77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613" y="3403014"/>
            <a:ext cx="727331" cy="168287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9" name="78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189" y="3823129"/>
            <a:ext cx="1204559" cy="126276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0" name="79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46" y="2562223"/>
            <a:ext cx="1243263" cy="809944"/>
          </a:xfrm>
          <a:prstGeom prst="rect">
            <a:avLst/>
          </a:prstGeom>
        </p:spPr>
      </p:pic>
      <p:pic>
        <p:nvPicPr>
          <p:cNvPr id="87" name="86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201" y="567054"/>
            <a:ext cx="1225316" cy="750960"/>
          </a:xfrm>
          <a:prstGeom prst="rect">
            <a:avLst/>
          </a:prstGeom>
        </p:spPr>
      </p:pic>
      <p:pic>
        <p:nvPicPr>
          <p:cNvPr id="88" name="87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01" y="2402181"/>
            <a:ext cx="1012190" cy="695104"/>
          </a:xfrm>
          <a:prstGeom prst="rect">
            <a:avLst/>
          </a:prstGeom>
        </p:spPr>
      </p:pic>
      <p:pic>
        <p:nvPicPr>
          <p:cNvPr id="89" name="88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834" y="3403015"/>
            <a:ext cx="1255310" cy="1215638"/>
          </a:xfrm>
          <a:prstGeom prst="rect">
            <a:avLst/>
          </a:prstGeom>
        </p:spPr>
      </p:pic>
      <p:grpSp>
        <p:nvGrpSpPr>
          <p:cNvPr id="90" name="89 Grupo"/>
          <p:cNvGrpSpPr/>
          <p:nvPr/>
        </p:nvGrpSpPr>
        <p:grpSpPr>
          <a:xfrm>
            <a:off x="4851418" y="2289113"/>
            <a:ext cx="747635" cy="678082"/>
            <a:chOff x="7271403" y="678537"/>
            <a:chExt cx="1674463" cy="1728400"/>
          </a:xfrm>
        </p:grpSpPr>
        <p:sp>
          <p:nvSpPr>
            <p:cNvPr id="91" name="90 Nube"/>
            <p:cNvSpPr/>
            <p:nvPr/>
          </p:nvSpPr>
          <p:spPr>
            <a:xfrm rot="246511">
              <a:off x="7271403" y="1676028"/>
              <a:ext cx="798758" cy="730909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2" name="91 Nube"/>
            <p:cNvSpPr/>
            <p:nvPr/>
          </p:nvSpPr>
          <p:spPr>
            <a:xfrm rot="268481">
              <a:off x="8076435" y="678537"/>
              <a:ext cx="869431" cy="834445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94" name="93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93" y="472790"/>
            <a:ext cx="1146368" cy="78511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5" name="94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472790"/>
            <a:ext cx="1140115" cy="785117"/>
          </a:xfrm>
          <a:prstGeom prst="rect">
            <a:avLst/>
          </a:prstGeom>
        </p:spPr>
      </p:pic>
      <p:pic>
        <p:nvPicPr>
          <p:cNvPr id="41" name="40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85" y="3987271"/>
            <a:ext cx="1309426" cy="674726"/>
          </a:xfrm>
          <a:prstGeom prst="rect">
            <a:avLst/>
          </a:prstGeom>
        </p:spPr>
      </p:pic>
      <p:sp>
        <p:nvSpPr>
          <p:cNvPr id="42" name="41 CuadroTexto"/>
          <p:cNvSpPr txBox="1"/>
          <p:nvPr/>
        </p:nvSpPr>
        <p:spPr>
          <a:xfrm rot="5400000">
            <a:off x="5316415" y="2408167"/>
            <a:ext cx="183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s-ES_tradnl" sz="18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Park </a:t>
            </a:r>
            <a:r>
              <a:rPr lang="es-ES_tradnl" sz="1800" b="1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Avenue</a:t>
            </a:r>
            <a:endParaRPr lang="es-ES" sz="1800" b="1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3" name="42 CuadroTexto"/>
          <p:cNvSpPr txBox="1"/>
          <p:nvPr/>
        </p:nvSpPr>
        <p:spPr>
          <a:xfrm>
            <a:off x="6575097" y="3505680"/>
            <a:ext cx="134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s-ES_tradnl" sz="1800" b="1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Oak</a:t>
            </a:r>
            <a:r>
              <a:rPr lang="es-ES_tradnl" sz="18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Street</a:t>
            </a:r>
            <a:endParaRPr lang="es-ES" sz="1800" b="1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44" name="43 Grupo"/>
          <p:cNvGrpSpPr/>
          <p:nvPr/>
        </p:nvGrpSpPr>
        <p:grpSpPr>
          <a:xfrm>
            <a:off x="1298249" y="2035611"/>
            <a:ext cx="1653571" cy="1061674"/>
            <a:chOff x="206998" y="2714148"/>
            <a:chExt cx="2204761" cy="1415565"/>
          </a:xfrm>
        </p:grpSpPr>
        <p:sp>
          <p:nvSpPr>
            <p:cNvPr id="52" name="51 Rectángulo redondeado"/>
            <p:cNvSpPr/>
            <p:nvPr/>
          </p:nvSpPr>
          <p:spPr>
            <a:xfrm>
              <a:off x="206998" y="2714148"/>
              <a:ext cx="2204761" cy="1415565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53" name="52 Grupo"/>
            <p:cNvGrpSpPr/>
            <p:nvPr/>
          </p:nvGrpSpPr>
          <p:grpSpPr>
            <a:xfrm>
              <a:off x="1163203" y="2730692"/>
              <a:ext cx="1097357" cy="802074"/>
              <a:chOff x="7145552" y="1212788"/>
              <a:chExt cx="1843298" cy="1533339"/>
            </a:xfrm>
          </p:grpSpPr>
          <p:sp>
            <p:nvSpPr>
              <p:cNvPr id="60" name="59 Nube"/>
              <p:cNvSpPr/>
              <p:nvPr/>
            </p:nvSpPr>
            <p:spPr>
              <a:xfrm rot="246511">
                <a:off x="7145552" y="1212788"/>
                <a:ext cx="798759" cy="730909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1" name="60 Nube"/>
              <p:cNvSpPr/>
              <p:nvPr/>
            </p:nvSpPr>
            <p:spPr>
              <a:xfrm rot="268481">
                <a:off x="8119419" y="1911681"/>
                <a:ext cx="869431" cy="834446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s-ES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4" name="53 Nube"/>
            <p:cNvSpPr/>
            <p:nvPr/>
          </p:nvSpPr>
          <p:spPr>
            <a:xfrm rot="268481">
              <a:off x="210144" y="3112040"/>
              <a:ext cx="729208" cy="700964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5" name="54 Nube"/>
            <p:cNvSpPr/>
            <p:nvPr/>
          </p:nvSpPr>
          <p:spPr>
            <a:xfrm>
              <a:off x="1053963" y="3515330"/>
              <a:ext cx="614507" cy="420511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9" name="58 Nube"/>
            <p:cNvSpPr/>
            <p:nvPr/>
          </p:nvSpPr>
          <p:spPr>
            <a:xfrm rot="246511">
              <a:off x="1664894" y="3649217"/>
              <a:ext cx="475519" cy="382331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77" name="76 Llamada rectangular redondeada"/>
          <p:cNvSpPr/>
          <p:nvPr/>
        </p:nvSpPr>
        <p:spPr>
          <a:xfrm>
            <a:off x="2183661" y="1880995"/>
            <a:ext cx="3034211" cy="1180503"/>
          </a:xfrm>
          <a:prstGeom prst="wedgeRoundRectCallout">
            <a:avLst>
              <a:gd name="adj1" fmla="val -40990"/>
              <a:gd name="adj2" fmla="val 11167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2700" b="1" kern="1200" dirty="0" err="1">
                <a:solidFill>
                  <a:prstClr val="black"/>
                </a:solidFill>
                <a:latin typeface="Comic Sans MS" pitchFamily="66" charset="0"/>
              </a:rPr>
              <a:t>How</a:t>
            </a:r>
            <a:r>
              <a:rPr lang="es-ES_tradnl" sz="2700" b="1" kern="1200" dirty="0">
                <a:solidFill>
                  <a:prstClr val="black"/>
                </a:solidFill>
                <a:latin typeface="Comic Sans MS" pitchFamily="66" charset="0"/>
              </a:rPr>
              <a:t> do I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itchFamily="66" charset="0"/>
              </a:rPr>
              <a:t>get</a:t>
            </a:r>
            <a:r>
              <a:rPr lang="es-ES_tradnl" sz="2700" b="1" kern="12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itchFamily="66" charset="0"/>
              </a:rPr>
              <a:t>to</a:t>
            </a:r>
            <a:r>
              <a:rPr lang="es-ES_tradnl" sz="2700" b="1" kern="12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itchFamily="66" charset="0"/>
              </a:rPr>
              <a:t>the</a:t>
            </a:r>
            <a:r>
              <a:rPr lang="es-ES_tradnl" sz="2700" b="1" kern="1200" dirty="0">
                <a:solidFill>
                  <a:prstClr val="black"/>
                </a:solidFill>
                <a:latin typeface="Comic Sans MS" pitchFamily="66" charset="0"/>
              </a:rPr>
              <a:t> hospital?</a:t>
            </a:r>
            <a:endParaRPr lang="es-ES" sz="2700" b="1" kern="1200" dirty="0">
              <a:solidFill>
                <a:prstClr val="black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67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theme/theme1.xml><?xml version="1.0" encoding="utf-8"?>
<a:theme xmlns:a="http://schemas.openxmlformats.org/drawingml/2006/main" name="Read a Road Map Week by Slidesgo">
  <a:themeElements>
    <a:clrScheme name="Simple Light">
      <a:dk1>
        <a:srgbClr val="302320"/>
      </a:dk1>
      <a:lt1>
        <a:srgbClr val="FFFFFF"/>
      </a:lt1>
      <a:dk2>
        <a:srgbClr val="50443F"/>
      </a:dk2>
      <a:lt2>
        <a:srgbClr val="FCF9F7"/>
      </a:lt2>
      <a:accent1>
        <a:srgbClr val="EBE5D8"/>
      </a:accent1>
      <a:accent2>
        <a:srgbClr val="C9C0AD"/>
      </a:accent2>
      <a:accent3>
        <a:srgbClr val="FFBA4C"/>
      </a:accent3>
      <a:accent4>
        <a:srgbClr val="F07E53"/>
      </a:accent4>
      <a:accent5>
        <a:srgbClr val="63B389"/>
      </a:accent5>
      <a:accent6>
        <a:srgbClr val="878E91"/>
      </a:accent6>
      <a:hlink>
        <a:srgbClr val="63B38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</TotalTime>
  <Words>851</Words>
  <Application>Microsoft Office PowerPoint</Application>
  <PresentationFormat>On-screen Show (16:9)</PresentationFormat>
  <Paragraphs>124</Paragraphs>
  <Slides>29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Comic Sans MS</vt:lpstr>
      <vt:lpstr>Helvetica Neue</vt:lpstr>
      <vt:lpstr>Barlow</vt:lpstr>
      <vt:lpstr>Calibri</vt:lpstr>
      <vt:lpstr>Cambria</vt:lpstr>
      <vt:lpstr>Arial</vt:lpstr>
      <vt:lpstr>Nunito</vt:lpstr>
      <vt:lpstr>Barlow Medium</vt:lpstr>
      <vt:lpstr>Exo 2</vt:lpstr>
      <vt:lpstr>Read a Road Map Week by Slidesgo</vt:lpstr>
      <vt:lpstr>Tema de Office</vt:lpstr>
      <vt:lpstr>UNIT 4:  My neighbourhood</vt:lpstr>
      <vt:lpstr>How can you identify places and give directions in a city?  </vt:lpstr>
      <vt:lpstr>This lesson, we will...</vt:lpstr>
      <vt:lpstr>Asking for and giving directions </vt:lpstr>
      <vt:lpstr>1. Listen and read.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Asking for and giving directions </vt:lpstr>
      <vt:lpstr>An audio guide to a place</vt:lpstr>
      <vt:lpstr>PowerPoint Presentation</vt:lpstr>
      <vt:lpstr>3. Listen and fill </vt:lpstr>
      <vt:lpstr>Summary </vt:lpstr>
      <vt:lpstr>Let’s make an audio guide! </vt:lpstr>
      <vt:lpstr>Answer three questions</vt:lpstr>
      <vt:lpstr>PowerPoint Presentation</vt:lpstr>
      <vt:lpstr>YOUR TURN! </vt:lpstr>
      <vt:lpstr>Make an audio guide</vt:lpstr>
      <vt:lpstr>Time to record</vt:lpstr>
      <vt:lpstr>PowerPoint Presentation</vt:lpstr>
      <vt:lpstr>THANKS!</vt:lpstr>
      <vt:lpstr>ALTERNATIVE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4:  My neighbourhood</dc:title>
  <cp:lastModifiedBy>Tran Phuong Anh</cp:lastModifiedBy>
  <cp:revision>9</cp:revision>
  <dcterms:modified xsi:type="dcterms:W3CDTF">2022-09-14T16:15:57Z</dcterms:modified>
</cp:coreProperties>
</file>