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</p:sldMasterIdLst>
  <p:notesMasterIdLst>
    <p:notesMasterId r:id="rId18"/>
  </p:notesMasterIdLst>
  <p:sldIdLst>
    <p:sldId id="256" r:id="rId2"/>
    <p:sldId id="258" r:id="rId3"/>
    <p:sldId id="332" r:id="rId4"/>
    <p:sldId id="330" r:id="rId5"/>
    <p:sldId id="331" r:id="rId6"/>
    <p:sldId id="333" r:id="rId7"/>
    <p:sldId id="320" r:id="rId8"/>
    <p:sldId id="327" r:id="rId9"/>
    <p:sldId id="328" r:id="rId10"/>
    <p:sldId id="257" r:id="rId11"/>
    <p:sldId id="265" r:id="rId12"/>
    <p:sldId id="323" r:id="rId13"/>
    <p:sldId id="324" r:id="rId14"/>
    <p:sldId id="325" r:id="rId15"/>
    <p:sldId id="326" r:id="rId16"/>
    <p:sldId id="291" r:id="rId17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Nunito" pitchFamily="2" charset="0"/>
      <p:regular r:id="rId23"/>
      <p:bold r:id="rId24"/>
    </p:embeddedFont>
    <p:embeddedFont>
      <p:font typeface="Prata" panose="020B0604020202020204" charset="0"/>
      <p:regular r:id="rId25"/>
    </p:embeddedFont>
    <p:embeddedFont>
      <p:font typeface="Red Hat Text" panose="020B0604020202020204" charset="0"/>
      <p:regular r:id="rId26"/>
      <p:bold r:id="rId27"/>
      <p:italic r:id="rId28"/>
      <p:boldItalic r:id="rId29"/>
    </p:embeddedFont>
    <p:embeddedFont>
      <p:font typeface="Roboto Condensed Light" panose="02000000000000000000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D805E9-E8A4-4CA8-9CB2-D989BA56B1C1}">
  <a:tblStyle styleId="{67D805E9-E8A4-4CA8-9CB2-D989BA56B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g10039a86f9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4" name="Google Shape;2484;g10039a86f9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10039a86f9e_3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10039a86f9e_3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g1013081c466_0_31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6" name="Google Shape;2506;g1013081c466_0_31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100b9275771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100b9275771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g100b9275771_0_1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8" name="Google Shape;4018;g100b9275771_0_1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470686" y="1840164"/>
            <a:ext cx="2974280" cy="2909476"/>
            <a:chOff x="1470686" y="1840164"/>
            <a:chExt cx="2974280" cy="2909476"/>
          </a:xfrm>
        </p:grpSpPr>
        <p:sp>
          <p:nvSpPr>
            <p:cNvPr id="10" name="Google Shape;10;p2"/>
            <p:cNvSpPr/>
            <p:nvPr/>
          </p:nvSpPr>
          <p:spPr>
            <a:xfrm>
              <a:off x="1470686" y="1840164"/>
              <a:ext cx="2974280" cy="2864316"/>
            </a:xfrm>
            <a:custGeom>
              <a:avLst/>
              <a:gdLst/>
              <a:ahLst/>
              <a:cxnLst/>
              <a:rect l="l" t="t" r="r" b="b"/>
              <a:pathLst>
                <a:path w="96084" h="102297" extrusionOk="0">
                  <a:moveTo>
                    <a:pt x="27542" y="0"/>
                  </a:moveTo>
                  <a:cubicBezTo>
                    <a:pt x="18567" y="0"/>
                    <a:pt x="8178" y="75"/>
                    <a:pt x="7106" y="75"/>
                  </a:cubicBezTo>
                  <a:cubicBezTo>
                    <a:pt x="5517" y="75"/>
                    <a:pt x="3686" y="654"/>
                    <a:pt x="2877" y="1257"/>
                  </a:cubicBezTo>
                  <a:cubicBezTo>
                    <a:pt x="1814" y="2042"/>
                    <a:pt x="1123" y="3365"/>
                    <a:pt x="1129" y="4842"/>
                  </a:cubicBezTo>
                  <a:lnTo>
                    <a:pt x="243" y="47546"/>
                  </a:lnTo>
                  <a:cubicBezTo>
                    <a:pt x="59" y="48834"/>
                    <a:pt x="12" y="83441"/>
                    <a:pt x="6" y="86695"/>
                  </a:cubicBezTo>
                  <a:cubicBezTo>
                    <a:pt x="0" y="89755"/>
                    <a:pt x="71" y="91220"/>
                    <a:pt x="77" y="93771"/>
                  </a:cubicBezTo>
                  <a:cubicBezTo>
                    <a:pt x="83" y="96323"/>
                    <a:pt x="219" y="100753"/>
                    <a:pt x="367" y="102288"/>
                  </a:cubicBezTo>
                  <a:cubicBezTo>
                    <a:pt x="424" y="102294"/>
                    <a:pt x="481" y="102296"/>
                    <a:pt x="538" y="102296"/>
                  </a:cubicBezTo>
                  <a:cubicBezTo>
                    <a:pt x="803" y="102296"/>
                    <a:pt x="1048" y="102234"/>
                    <a:pt x="1253" y="102058"/>
                  </a:cubicBezTo>
                  <a:cubicBezTo>
                    <a:pt x="1353" y="101964"/>
                    <a:pt x="1459" y="101875"/>
                    <a:pt x="1572" y="101798"/>
                  </a:cubicBezTo>
                  <a:cubicBezTo>
                    <a:pt x="1688" y="101748"/>
                    <a:pt x="1812" y="101719"/>
                    <a:pt x="1938" y="101719"/>
                  </a:cubicBezTo>
                  <a:cubicBezTo>
                    <a:pt x="1960" y="101719"/>
                    <a:pt x="1981" y="101720"/>
                    <a:pt x="2003" y="101721"/>
                  </a:cubicBezTo>
                  <a:cubicBezTo>
                    <a:pt x="2020" y="101721"/>
                    <a:pt x="2037" y="101721"/>
                    <a:pt x="2054" y="101721"/>
                  </a:cubicBezTo>
                  <a:cubicBezTo>
                    <a:pt x="2415" y="101721"/>
                    <a:pt x="2775" y="101780"/>
                    <a:pt x="3119" y="101887"/>
                  </a:cubicBezTo>
                  <a:cubicBezTo>
                    <a:pt x="3247" y="101929"/>
                    <a:pt x="3381" y="101975"/>
                    <a:pt x="3510" y="101975"/>
                  </a:cubicBezTo>
                  <a:cubicBezTo>
                    <a:pt x="3560" y="101975"/>
                    <a:pt x="3609" y="101968"/>
                    <a:pt x="3657" y="101952"/>
                  </a:cubicBezTo>
                  <a:cubicBezTo>
                    <a:pt x="3958" y="101853"/>
                    <a:pt x="4094" y="101414"/>
                    <a:pt x="4400" y="101414"/>
                  </a:cubicBezTo>
                  <a:cubicBezTo>
                    <a:pt x="4406" y="101414"/>
                    <a:pt x="4412" y="101414"/>
                    <a:pt x="4419" y="101414"/>
                  </a:cubicBezTo>
                  <a:cubicBezTo>
                    <a:pt x="4645" y="101425"/>
                    <a:pt x="4830" y="101680"/>
                    <a:pt x="5035" y="101680"/>
                  </a:cubicBezTo>
                  <a:cubicBezTo>
                    <a:pt x="5059" y="101680"/>
                    <a:pt x="5084" y="101676"/>
                    <a:pt x="5110" y="101668"/>
                  </a:cubicBezTo>
                  <a:cubicBezTo>
                    <a:pt x="5216" y="101633"/>
                    <a:pt x="5281" y="101532"/>
                    <a:pt x="5364" y="101450"/>
                  </a:cubicBezTo>
                  <a:cubicBezTo>
                    <a:pt x="5485" y="101338"/>
                    <a:pt x="5640" y="101280"/>
                    <a:pt x="5797" y="101280"/>
                  </a:cubicBezTo>
                  <a:cubicBezTo>
                    <a:pt x="5907" y="101280"/>
                    <a:pt x="6018" y="101309"/>
                    <a:pt x="6120" y="101367"/>
                  </a:cubicBezTo>
                  <a:cubicBezTo>
                    <a:pt x="6275" y="101462"/>
                    <a:pt x="6471" y="101505"/>
                    <a:pt x="6676" y="101505"/>
                  </a:cubicBezTo>
                  <a:cubicBezTo>
                    <a:pt x="7018" y="101505"/>
                    <a:pt x="7384" y="101386"/>
                    <a:pt x="7620" y="101190"/>
                  </a:cubicBezTo>
                  <a:cubicBezTo>
                    <a:pt x="7809" y="101042"/>
                    <a:pt x="7915" y="100818"/>
                    <a:pt x="8087" y="100646"/>
                  </a:cubicBezTo>
                  <a:cubicBezTo>
                    <a:pt x="8388" y="100339"/>
                    <a:pt x="8825" y="100215"/>
                    <a:pt x="9244" y="100109"/>
                  </a:cubicBezTo>
                  <a:lnTo>
                    <a:pt x="10408" y="99808"/>
                  </a:lnTo>
                  <a:cubicBezTo>
                    <a:pt x="11119" y="99627"/>
                    <a:pt x="11850" y="99442"/>
                    <a:pt x="12576" y="99442"/>
                  </a:cubicBezTo>
                  <a:cubicBezTo>
                    <a:pt x="12821" y="99442"/>
                    <a:pt x="13065" y="99463"/>
                    <a:pt x="13308" y="99512"/>
                  </a:cubicBezTo>
                  <a:cubicBezTo>
                    <a:pt x="13832" y="99620"/>
                    <a:pt x="14369" y="99856"/>
                    <a:pt x="14887" y="99856"/>
                  </a:cubicBezTo>
                  <a:cubicBezTo>
                    <a:pt x="15052" y="99856"/>
                    <a:pt x="15215" y="99832"/>
                    <a:pt x="15375" y="99772"/>
                  </a:cubicBezTo>
                  <a:cubicBezTo>
                    <a:pt x="15777" y="99625"/>
                    <a:pt x="16108" y="99258"/>
                    <a:pt x="16533" y="99258"/>
                  </a:cubicBezTo>
                  <a:cubicBezTo>
                    <a:pt x="17020" y="99258"/>
                    <a:pt x="17453" y="99725"/>
                    <a:pt x="17903" y="99725"/>
                  </a:cubicBezTo>
                  <a:cubicBezTo>
                    <a:pt x="17972" y="99725"/>
                    <a:pt x="18041" y="99715"/>
                    <a:pt x="18110" y="99690"/>
                  </a:cubicBezTo>
                  <a:cubicBezTo>
                    <a:pt x="18380" y="99598"/>
                    <a:pt x="18591" y="99303"/>
                    <a:pt x="18860" y="99303"/>
                  </a:cubicBezTo>
                  <a:cubicBezTo>
                    <a:pt x="18885" y="99303"/>
                    <a:pt x="18911" y="99306"/>
                    <a:pt x="18937" y="99312"/>
                  </a:cubicBezTo>
                  <a:cubicBezTo>
                    <a:pt x="19091" y="99347"/>
                    <a:pt x="19203" y="99489"/>
                    <a:pt x="19356" y="99548"/>
                  </a:cubicBezTo>
                  <a:cubicBezTo>
                    <a:pt x="19411" y="99568"/>
                    <a:pt x="19468" y="99577"/>
                    <a:pt x="19526" y="99577"/>
                  </a:cubicBezTo>
                  <a:cubicBezTo>
                    <a:pt x="19684" y="99577"/>
                    <a:pt x="19847" y="99511"/>
                    <a:pt x="19994" y="99441"/>
                  </a:cubicBezTo>
                  <a:cubicBezTo>
                    <a:pt x="20733" y="99105"/>
                    <a:pt x="21528" y="98758"/>
                    <a:pt x="22323" y="98758"/>
                  </a:cubicBezTo>
                  <a:cubicBezTo>
                    <a:pt x="22520" y="98758"/>
                    <a:pt x="22716" y="98779"/>
                    <a:pt x="22912" y="98827"/>
                  </a:cubicBezTo>
                  <a:cubicBezTo>
                    <a:pt x="23151" y="98884"/>
                    <a:pt x="23472" y="98943"/>
                    <a:pt x="23771" y="98943"/>
                  </a:cubicBezTo>
                  <a:cubicBezTo>
                    <a:pt x="23998" y="98943"/>
                    <a:pt x="24213" y="98910"/>
                    <a:pt x="24371" y="98815"/>
                  </a:cubicBezTo>
                  <a:cubicBezTo>
                    <a:pt x="24660" y="98644"/>
                    <a:pt x="24855" y="98349"/>
                    <a:pt x="25133" y="98154"/>
                  </a:cubicBezTo>
                  <a:cubicBezTo>
                    <a:pt x="25392" y="97973"/>
                    <a:pt x="25702" y="97894"/>
                    <a:pt x="26019" y="97894"/>
                  </a:cubicBezTo>
                  <a:cubicBezTo>
                    <a:pt x="26300" y="97894"/>
                    <a:pt x="26587" y="97957"/>
                    <a:pt x="26846" y="98065"/>
                  </a:cubicBezTo>
                  <a:cubicBezTo>
                    <a:pt x="27057" y="98156"/>
                    <a:pt x="27272" y="98275"/>
                    <a:pt x="27491" y="98275"/>
                  </a:cubicBezTo>
                  <a:cubicBezTo>
                    <a:pt x="27542" y="98275"/>
                    <a:pt x="27592" y="98269"/>
                    <a:pt x="27643" y="98254"/>
                  </a:cubicBezTo>
                  <a:cubicBezTo>
                    <a:pt x="27791" y="98219"/>
                    <a:pt x="27909" y="98118"/>
                    <a:pt x="28033" y="98036"/>
                  </a:cubicBezTo>
                  <a:cubicBezTo>
                    <a:pt x="29232" y="97221"/>
                    <a:pt x="30933" y="97782"/>
                    <a:pt x="32239" y="97150"/>
                  </a:cubicBezTo>
                  <a:cubicBezTo>
                    <a:pt x="32546" y="97002"/>
                    <a:pt x="32823" y="96789"/>
                    <a:pt x="33154" y="96701"/>
                  </a:cubicBezTo>
                  <a:cubicBezTo>
                    <a:pt x="33277" y="96668"/>
                    <a:pt x="33398" y="96653"/>
                    <a:pt x="33519" y="96653"/>
                  </a:cubicBezTo>
                  <a:cubicBezTo>
                    <a:pt x="34352" y="96653"/>
                    <a:pt x="35147" y="97346"/>
                    <a:pt x="36019" y="97475"/>
                  </a:cubicBezTo>
                  <a:cubicBezTo>
                    <a:pt x="36091" y="97485"/>
                    <a:pt x="36166" y="97491"/>
                    <a:pt x="36242" y="97491"/>
                  </a:cubicBezTo>
                  <a:cubicBezTo>
                    <a:pt x="36503" y="97491"/>
                    <a:pt x="36766" y="97420"/>
                    <a:pt x="36940" y="97232"/>
                  </a:cubicBezTo>
                  <a:cubicBezTo>
                    <a:pt x="36993" y="97162"/>
                    <a:pt x="37058" y="97091"/>
                    <a:pt x="37123" y="97032"/>
                  </a:cubicBezTo>
                  <a:cubicBezTo>
                    <a:pt x="37182" y="96994"/>
                    <a:pt x="37242" y="96978"/>
                    <a:pt x="37304" y="96978"/>
                  </a:cubicBezTo>
                  <a:cubicBezTo>
                    <a:pt x="37617" y="96978"/>
                    <a:pt x="37968" y="97384"/>
                    <a:pt x="38298" y="97384"/>
                  </a:cubicBezTo>
                  <a:cubicBezTo>
                    <a:pt x="38350" y="97384"/>
                    <a:pt x="38402" y="97374"/>
                    <a:pt x="38452" y="97351"/>
                  </a:cubicBezTo>
                  <a:cubicBezTo>
                    <a:pt x="38659" y="97256"/>
                    <a:pt x="38730" y="96967"/>
                    <a:pt x="38943" y="96872"/>
                  </a:cubicBezTo>
                  <a:cubicBezTo>
                    <a:pt x="38990" y="96852"/>
                    <a:pt x="39039" y="96844"/>
                    <a:pt x="39088" y="96844"/>
                  </a:cubicBezTo>
                  <a:cubicBezTo>
                    <a:pt x="39260" y="96844"/>
                    <a:pt x="39443" y="96942"/>
                    <a:pt x="39622" y="96978"/>
                  </a:cubicBezTo>
                  <a:cubicBezTo>
                    <a:pt x="39670" y="96987"/>
                    <a:pt x="39718" y="96992"/>
                    <a:pt x="39766" y="96992"/>
                  </a:cubicBezTo>
                  <a:cubicBezTo>
                    <a:pt x="40030" y="96992"/>
                    <a:pt x="40293" y="96868"/>
                    <a:pt x="40543" y="96778"/>
                  </a:cubicBezTo>
                  <a:cubicBezTo>
                    <a:pt x="40704" y="96718"/>
                    <a:pt x="40882" y="96672"/>
                    <a:pt x="41052" y="96672"/>
                  </a:cubicBezTo>
                  <a:cubicBezTo>
                    <a:pt x="41201" y="96672"/>
                    <a:pt x="41343" y="96707"/>
                    <a:pt x="41459" y="96801"/>
                  </a:cubicBezTo>
                  <a:cubicBezTo>
                    <a:pt x="42906" y="96512"/>
                    <a:pt x="44312" y="96175"/>
                    <a:pt x="45759" y="95892"/>
                  </a:cubicBezTo>
                  <a:cubicBezTo>
                    <a:pt x="46029" y="95840"/>
                    <a:pt x="46307" y="95786"/>
                    <a:pt x="46581" y="95786"/>
                  </a:cubicBezTo>
                  <a:cubicBezTo>
                    <a:pt x="46745" y="95786"/>
                    <a:pt x="46907" y="95805"/>
                    <a:pt x="47064" y="95856"/>
                  </a:cubicBezTo>
                  <a:cubicBezTo>
                    <a:pt x="47330" y="95945"/>
                    <a:pt x="47566" y="96116"/>
                    <a:pt x="47826" y="96228"/>
                  </a:cubicBezTo>
                  <a:cubicBezTo>
                    <a:pt x="48204" y="96388"/>
                    <a:pt x="48618" y="96417"/>
                    <a:pt x="49031" y="96447"/>
                  </a:cubicBezTo>
                  <a:cubicBezTo>
                    <a:pt x="49164" y="96457"/>
                    <a:pt x="49299" y="96467"/>
                    <a:pt x="49434" y="96467"/>
                  </a:cubicBezTo>
                  <a:cubicBezTo>
                    <a:pt x="49622" y="96467"/>
                    <a:pt x="49809" y="96447"/>
                    <a:pt x="49988" y="96382"/>
                  </a:cubicBezTo>
                  <a:cubicBezTo>
                    <a:pt x="50207" y="96311"/>
                    <a:pt x="50396" y="96169"/>
                    <a:pt x="50620" y="96110"/>
                  </a:cubicBezTo>
                  <a:cubicBezTo>
                    <a:pt x="50706" y="96088"/>
                    <a:pt x="50792" y="96078"/>
                    <a:pt x="50879" y="96078"/>
                  </a:cubicBezTo>
                  <a:cubicBezTo>
                    <a:pt x="51408" y="96078"/>
                    <a:pt x="51957" y="96431"/>
                    <a:pt x="52462" y="96431"/>
                  </a:cubicBezTo>
                  <a:cubicBezTo>
                    <a:pt x="52602" y="96431"/>
                    <a:pt x="52739" y="96404"/>
                    <a:pt x="52870" y="96335"/>
                  </a:cubicBezTo>
                  <a:cubicBezTo>
                    <a:pt x="53030" y="96252"/>
                    <a:pt x="53166" y="96110"/>
                    <a:pt x="53331" y="96033"/>
                  </a:cubicBezTo>
                  <a:cubicBezTo>
                    <a:pt x="53441" y="95984"/>
                    <a:pt x="53555" y="95966"/>
                    <a:pt x="53672" y="95966"/>
                  </a:cubicBezTo>
                  <a:cubicBezTo>
                    <a:pt x="53958" y="95966"/>
                    <a:pt x="54260" y="96072"/>
                    <a:pt x="54554" y="96081"/>
                  </a:cubicBezTo>
                  <a:cubicBezTo>
                    <a:pt x="54570" y="96081"/>
                    <a:pt x="54587" y="96082"/>
                    <a:pt x="54604" y="96082"/>
                  </a:cubicBezTo>
                  <a:cubicBezTo>
                    <a:pt x="55238" y="96082"/>
                    <a:pt x="55784" y="95645"/>
                    <a:pt x="56296" y="95266"/>
                  </a:cubicBezTo>
                  <a:cubicBezTo>
                    <a:pt x="56652" y="95000"/>
                    <a:pt x="57067" y="94743"/>
                    <a:pt x="57495" y="94743"/>
                  </a:cubicBezTo>
                  <a:cubicBezTo>
                    <a:pt x="57571" y="94743"/>
                    <a:pt x="57648" y="94751"/>
                    <a:pt x="57726" y="94769"/>
                  </a:cubicBezTo>
                  <a:cubicBezTo>
                    <a:pt x="58092" y="94852"/>
                    <a:pt x="58375" y="95136"/>
                    <a:pt x="58647" y="95395"/>
                  </a:cubicBezTo>
                  <a:cubicBezTo>
                    <a:pt x="59250" y="95968"/>
                    <a:pt x="59917" y="96482"/>
                    <a:pt x="60679" y="96819"/>
                  </a:cubicBezTo>
                  <a:cubicBezTo>
                    <a:pt x="62280" y="97522"/>
                    <a:pt x="64128" y="97374"/>
                    <a:pt x="65794" y="97918"/>
                  </a:cubicBezTo>
                  <a:cubicBezTo>
                    <a:pt x="65912" y="97959"/>
                    <a:pt x="66030" y="97988"/>
                    <a:pt x="66154" y="98006"/>
                  </a:cubicBezTo>
                  <a:cubicBezTo>
                    <a:pt x="66302" y="98000"/>
                    <a:pt x="66456" y="97983"/>
                    <a:pt x="66597" y="97941"/>
                  </a:cubicBezTo>
                  <a:cubicBezTo>
                    <a:pt x="66820" y="97894"/>
                    <a:pt x="67045" y="97871"/>
                    <a:pt x="67269" y="97871"/>
                  </a:cubicBezTo>
                  <a:cubicBezTo>
                    <a:pt x="67776" y="97871"/>
                    <a:pt x="68279" y="97989"/>
                    <a:pt x="68742" y="98219"/>
                  </a:cubicBezTo>
                  <a:cubicBezTo>
                    <a:pt x="69218" y="98110"/>
                    <a:pt x="69725" y="98059"/>
                    <a:pt x="70240" y="98059"/>
                  </a:cubicBezTo>
                  <a:cubicBezTo>
                    <a:pt x="71255" y="98059"/>
                    <a:pt x="72301" y="98256"/>
                    <a:pt x="73207" y="98585"/>
                  </a:cubicBezTo>
                  <a:cubicBezTo>
                    <a:pt x="73297" y="98617"/>
                    <a:pt x="73391" y="98648"/>
                    <a:pt x="73483" y="98648"/>
                  </a:cubicBezTo>
                  <a:cubicBezTo>
                    <a:pt x="73511" y="98648"/>
                    <a:pt x="73539" y="98645"/>
                    <a:pt x="73567" y="98638"/>
                  </a:cubicBezTo>
                  <a:cubicBezTo>
                    <a:pt x="73685" y="98609"/>
                    <a:pt x="73774" y="98508"/>
                    <a:pt x="73880" y="98449"/>
                  </a:cubicBezTo>
                  <a:cubicBezTo>
                    <a:pt x="73968" y="98400"/>
                    <a:pt x="74057" y="98379"/>
                    <a:pt x="74147" y="98379"/>
                  </a:cubicBezTo>
                  <a:cubicBezTo>
                    <a:pt x="74543" y="98379"/>
                    <a:pt x="74961" y="98772"/>
                    <a:pt x="75398" y="98839"/>
                  </a:cubicBezTo>
                  <a:cubicBezTo>
                    <a:pt x="75440" y="98845"/>
                    <a:pt x="75481" y="98847"/>
                    <a:pt x="75522" y="98847"/>
                  </a:cubicBezTo>
                  <a:cubicBezTo>
                    <a:pt x="75867" y="98847"/>
                    <a:pt x="76198" y="98661"/>
                    <a:pt x="76515" y="98502"/>
                  </a:cubicBezTo>
                  <a:cubicBezTo>
                    <a:pt x="76744" y="98386"/>
                    <a:pt x="77009" y="98284"/>
                    <a:pt x="77261" y="98284"/>
                  </a:cubicBezTo>
                  <a:cubicBezTo>
                    <a:pt x="77392" y="98284"/>
                    <a:pt x="77520" y="98312"/>
                    <a:pt x="77637" y="98378"/>
                  </a:cubicBezTo>
                  <a:cubicBezTo>
                    <a:pt x="77874" y="98508"/>
                    <a:pt x="78057" y="98794"/>
                    <a:pt x="78319" y="98794"/>
                  </a:cubicBezTo>
                  <a:cubicBezTo>
                    <a:pt x="78332" y="98794"/>
                    <a:pt x="78345" y="98793"/>
                    <a:pt x="78357" y="98792"/>
                  </a:cubicBezTo>
                  <a:cubicBezTo>
                    <a:pt x="78464" y="98780"/>
                    <a:pt x="78558" y="98715"/>
                    <a:pt x="78653" y="98691"/>
                  </a:cubicBezTo>
                  <a:cubicBezTo>
                    <a:pt x="78706" y="98683"/>
                    <a:pt x="78759" y="98679"/>
                    <a:pt x="78812" y="98679"/>
                  </a:cubicBezTo>
                  <a:cubicBezTo>
                    <a:pt x="78914" y="98679"/>
                    <a:pt x="79017" y="98694"/>
                    <a:pt x="79114" y="98721"/>
                  </a:cubicBezTo>
                  <a:lnTo>
                    <a:pt x="80643" y="99069"/>
                  </a:lnTo>
                  <a:lnTo>
                    <a:pt x="80897" y="99093"/>
                  </a:lnTo>
                  <a:cubicBezTo>
                    <a:pt x="82043" y="99270"/>
                    <a:pt x="83195" y="99406"/>
                    <a:pt x="84347" y="99501"/>
                  </a:cubicBezTo>
                  <a:cubicBezTo>
                    <a:pt x="84455" y="99509"/>
                    <a:pt x="84566" y="99516"/>
                    <a:pt x="84677" y="99516"/>
                  </a:cubicBezTo>
                  <a:cubicBezTo>
                    <a:pt x="84961" y="99516"/>
                    <a:pt x="85242" y="99471"/>
                    <a:pt x="85445" y="99288"/>
                  </a:cubicBezTo>
                  <a:cubicBezTo>
                    <a:pt x="85561" y="99185"/>
                    <a:pt x="85705" y="99149"/>
                    <a:pt x="85858" y="99149"/>
                  </a:cubicBezTo>
                  <a:cubicBezTo>
                    <a:pt x="86011" y="99149"/>
                    <a:pt x="86172" y="99185"/>
                    <a:pt x="86320" y="99223"/>
                  </a:cubicBezTo>
                  <a:lnTo>
                    <a:pt x="88588" y="99802"/>
                  </a:lnTo>
                  <a:cubicBezTo>
                    <a:pt x="88919" y="99889"/>
                    <a:pt x="89263" y="99973"/>
                    <a:pt x="89604" y="99973"/>
                  </a:cubicBezTo>
                  <a:cubicBezTo>
                    <a:pt x="89725" y="99973"/>
                    <a:pt x="89845" y="99962"/>
                    <a:pt x="89964" y="99938"/>
                  </a:cubicBezTo>
                  <a:cubicBezTo>
                    <a:pt x="90259" y="99873"/>
                    <a:pt x="90537" y="99719"/>
                    <a:pt x="90832" y="99648"/>
                  </a:cubicBezTo>
                  <a:cubicBezTo>
                    <a:pt x="90970" y="99616"/>
                    <a:pt x="91108" y="99602"/>
                    <a:pt x="91245" y="99602"/>
                  </a:cubicBezTo>
                  <a:cubicBezTo>
                    <a:pt x="91813" y="99602"/>
                    <a:pt x="92379" y="99843"/>
                    <a:pt x="92911" y="100062"/>
                  </a:cubicBezTo>
                  <a:cubicBezTo>
                    <a:pt x="93370" y="100248"/>
                    <a:pt x="93870" y="100421"/>
                    <a:pt x="94354" y="100421"/>
                  </a:cubicBezTo>
                  <a:cubicBezTo>
                    <a:pt x="94575" y="100421"/>
                    <a:pt x="94793" y="100385"/>
                    <a:pt x="95002" y="100298"/>
                  </a:cubicBezTo>
                  <a:cubicBezTo>
                    <a:pt x="95003" y="100298"/>
                    <a:pt x="95004" y="100298"/>
                    <a:pt x="95004" y="100298"/>
                  </a:cubicBezTo>
                  <a:cubicBezTo>
                    <a:pt x="95024" y="100298"/>
                    <a:pt x="95079" y="100369"/>
                    <a:pt x="95085" y="100387"/>
                  </a:cubicBezTo>
                  <a:lnTo>
                    <a:pt x="94807" y="75047"/>
                  </a:lnTo>
                  <a:cubicBezTo>
                    <a:pt x="94784" y="75071"/>
                    <a:pt x="94754" y="75095"/>
                    <a:pt x="94725" y="75101"/>
                  </a:cubicBezTo>
                  <a:cubicBezTo>
                    <a:pt x="95209" y="63730"/>
                    <a:pt x="95918" y="26690"/>
                    <a:pt x="95918" y="24127"/>
                  </a:cubicBezTo>
                  <a:cubicBezTo>
                    <a:pt x="95924" y="21067"/>
                    <a:pt x="96083" y="14038"/>
                    <a:pt x="96077" y="11487"/>
                  </a:cubicBezTo>
                  <a:cubicBezTo>
                    <a:pt x="96071" y="8935"/>
                    <a:pt x="96006" y="4996"/>
                    <a:pt x="95853" y="3460"/>
                  </a:cubicBezTo>
                  <a:cubicBezTo>
                    <a:pt x="95593" y="737"/>
                    <a:pt x="93892" y="950"/>
                    <a:pt x="91222" y="99"/>
                  </a:cubicBezTo>
                  <a:cubicBezTo>
                    <a:pt x="91222" y="99"/>
                    <a:pt x="85788" y="223"/>
                    <a:pt x="83230" y="306"/>
                  </a:cubicBezTo>
                  <a:cubicBezTo>
                    <a:pt x="82481" y="328"/>
                    <a:pt x="81142" y="338"/>
                    <a:pt x="79500" y="338"/>
                  </a:cubicBezTo>
                  <a:cubicBezTo>
                    <a:pt x="75537" y="338"/>
                    <a:pt x="69814" y="283"/>
                    <a:pt x="66385" y="229"/>
                  </a:cubicBezTo>
                  <a:cubicBezTo>
                    <a:pt x="61530" y="146"/>
                    <a:pt x="60354" y="182"/>
                    <a:pt x="56645" y="123"/>
                  </a:cubicBezTo>
                  <a:cubicBezTo>
                    <a:pt x="55993" y="111"/>
                    <a:pt x="55244" y="107"/>
                    <a:pt x="54412" y="107"/>
                  </a:cubicBezTo>
                  <a:cubicBezTo>
                    <a:pt x="52083" y="107"/>
                    <a:pt x="49101" y="140"/>
                    <a:pt x="45764" y="140"/>
                  </a:cubicBezTo>
                  <a:cubicBezTo>
                    <a:pt x="43427" y="140"/>
                    <a:pt x="40916" y="124"/>
                    <a:pt x="38334" y="69"/>
                  </a:cubicBezTo>
                  <a:cubicBezTo>
                    <a:pt x="35867" y="18"/>
                    <a:pt x="31869" y="0"/>
                    <a:pt x="27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80560" y="4463704"/>
              <a:ext cx="2934039" cy="285936"/>
            </a:xfrm>
            <a:custGeom>
              <a:avLst/>
              <a:gdLst/>
              <a:ahLst/>
              <a:cxnLst/>
              <a:rect l="l" t="t" r="r" b="b"/>
              <a:pathLst>
                <a:path w="94784" h="10212" extrusionOk="0">
                  <a:moveTo>
                    <a:pt x="57215" y="0"/>
                  </a:moveTo>
                  <a:cubicBezTo>
                    <a:pt x="57125" y="0"/>
                    <a:pt x="57036" y="6"/>
                    <a:pt x="56946" y="18"/>
                  </a:cubicBezTo>
                  <a:cubicBezTo>
                    <a:pt x="56030" y="142"/>
                    <a:pt x="55333" y="934"/>
                    <a:pt x="54436" y="1146"/>
                  </a:cubicBezTo>
                  <a:cubicBezTo>
                    <a:pt x="53993" y="1252"/>
                    <a:pt x="53526" y="1205"/>
                    <a:pt x="53089" y="1323"/>
                  </a:cubicBezTo>
                  <a:cubicBezTo>
                    <a:pt x="52764" y="1406"/>
                    <a:pt x="52463" y="1577"/>
                    <a:pt x="52132" y="1601"/>
                  </a:cubicBezTo>
                  <a:cubicBezTo>
                    <a:pt x="52103" y="1603"/>
                    <a:pt x="52074" y="1604"/>
                    <a:pt x="52045" y="1604"/>
                  </a:cubicBezTo>
                  <a:cubicBezTo>
                    <a:pt x="51541" y="1604"/>
                    <a:pt x="51069" y="1281"/>
                    <a:pt x="50555" y="1270"/>
                  </a:cubicBezTo>
                  <a:cubicBezTo>
                    <a:pt x="50549" y="1270"/>
                    <a:pt x="50543" y="1270"/>
                    <a:pt x="50538" y="1270"/>
                  </a:cubicBezTo>
                  <a:cubicBezTo>
                    <a:pt x="50119" y="1270"/>
                    <a:pt x="49722" y="1478"/>
                    <a:pt x="49303" y="1536"/>
                  </a:cubicBezTo>
                  <a:cubicBezTo>
                    <a:pt x="49212" y="1549"/>
                    <a:pt x="49122" y="1554"/>
                    <a:pt x="49032" y="1554"/>
                  </a:cubicBezTo>
                  <a:cubicBezTo>
                    <a:pt x="48170" y="1554"/>
                    <a:pt x="47363" y="1022"/>
                    <a:pt x="46517" y="1022"/>
                  </a:cubicBezTo>
                  <a:cubicBezTo>
                    <a:pt x="46387" y="1022"/>
                    <a:pt x="46257" y="1035"/>
                    <a:pt x="46125" y="1063"/>
                  </a:cubicBezTo>
                  <a:lnTo>
                    <a:pt x="42185" y="1914"/>
                  </a:lnTo>
                  <a:cubicBezTo>
                    <a:pt x="41802" y="1999"/>
                    <a:pt x="41411" y="2085"/>
                    <a:pt x="41021" y="2085"/>
                  </a:cubicBezTo>
                  <a:cubicBezTo>
                    <a:pt x="40925" y="2085"/>
                    <a:pt x="40828" y="2079"/>
                    <a:pt x="40732" y="2068"/>
                  </a:cubicBezTo>
                  <a:cubicBezTo>
                    <a:pt x="40399" y="2030"/>
                    <a:pt x="40066" y="1918"/>
                    <a:pt x="39735" y="1918"/>
                  </a:cubicBezTo>
                  <a:cubicBezTo>
                    <a:pt x="39650" y="1918"/>
                    <a:pt x="39565" y="1925"/>
                    <a:pt x="39480" y="1944"/>
                  </a:cubicBezTo>
                  <a:cubicBezTo>
                    <a:pt x="39102" y="2028"/>
                    <a:pt x="38773" y="2318"/>
                    <a:pt x="38394" y="2318"/>
                  </a:cubicBezTo>
                  <a:cubicBezTo>
                    <a:pt x="38376" y="2318"/>
                    <a:pt x="38358" y="2317"/>
                    <a:pt x="38340" y="2316"/>
                  </a:cubicBezTo>
                  <a:cubicBezTo>
                    <a:pt x="38057" y="2292"/>
                    <a:pt x="37820" y="2103"/>
                    <a:pt x="37543" y="2091"/>
                  </a:cubicBezTo>
                  <a:cubicBezTo>
                    <a:pt x="37532" y="2091"/>
                    <a:pt x="37522" y="2090"/>
                    <a:pt x="37511" y="2090"/>
                  </a:cubicBezTo>
                  <a:cubicBezTo>
                    <a:pt x="37159" y="2090"/>
                    <a:pt x="36859" y="2372"/>
                    <a:pt x="36515" y="2475"/>
                  </a:cubicBezTo>
                  <a:cubicBezTo>
                    <a:pt x="36402" y="2509"/>
                    <a:pt x="36286" y="2523"/>
                    <a:pt x="36171" y="2523"/>
                  </a:cubicBezTo>
                  <a:cubicBezTo>
                    <a:pt x="35821" y="2523"/>
                    <a:pt x="35465" y="2393"/>
                    <a:pt x="35133" y="2268"/>
                  </a:cubicBezTo>
                  <a:cubicBezTo>
                    <a:pt x="34523" y="2044"/>
                    <a:pt x="33861" y="1857"/>
                    <a:pt x="33219" y="1857"/>
                  </a:cubicBezTo>
                  <a:cubicBezTo>
                    <a:pt x="32847" y="1857"/>
                    <a:pt x="32482" y="1920"/>
                    <a:pt x="32138" y="2074"/>
                  </a:cubicBezTo>
                  <a:cubicBezTo>
                    <a:pt x="31654" y="2286"/>
                    <a:pt x="31246" y="2676"/>
                    <a:pt x="30732" y="2824"/>
                  </a:cubicBezTo>
                  <a:cubicBezTo>
                    <a:pt x="30474" y="2900"/>
                    <a:pt x="30201" y="2911"/>
                    <a:pt x="29927" y="2911"/>
                  </a:cubicBezTo>
                  <a:cubicBezTo>
                    <a:pt x="29823" y="2911"/>
                    <a:pt x="29720" y="2909"/>
                    <a:pt x="29617" y="2909"/>
                  </a:cubicBezTo>
                  <a:cubicBezTo>
                    <a:pt x="29275" y="2909"/>
                    <a:pt x="28938" y="2925"/>
                    <a:pt x="28630" y="3066"/>
                  </a:cubicBezTo>
                  <a:cubicBezTo>
                    <a:pt x="28258" y="3237"/>
                    <a:pt x="27962" y="3580"/>
                    <a:pt x="27561" y="3680"/>
                  </a:cubicBezTo>
                  <a:cubicBezTo>
                    <a:pt x="27385" y="3724"/>
                    <a:pt x="27202" y="3744"/>
                    <a:pt x="27018" y="3744"/>
                  </a:cubicBezTo>
                  <a:cubicBezTo>
                    <a:pt x="26628" y="3744"/>
                    <a:pt x="26231" y="3652"/>
                    <a:pt x="25877" y="3491"/>
                  </a:cubicBezTo>
                  <a:cubicBezTo>
                    <a:pt x="25759" y="3436"/>
                    <a:pt x="25634" y="3413"/>
                    <a:pt x="25507" y="3413"/>
                  </a:cubicBezTo>
                  <a:cubicBezTo>
                    <a:pt x="25238" y="3413"/>
                    <a:pt x="24958" y="3516"/>
                    <a:pt x="24714" y="3645"/>
                  </a:cubicBezTo>
                  <a:cubicBezTo>
                    <a:pt x="24353" y="3834"/>
                    <a:pt x="24011" y="4082"/>
                    <a:pt x="23615" y="4153"/>
                  </a:cubicBezTo>
                  <a:cubicBezTo>
                    <a:pt x="23518" y="4171"/>
                    <a:pt x="23422" y="4179"/>
                    <a:pt x="23325" y="4179"/>
                  </a:cubicBezTo>
                  <a:cubicBezTo>
                    <a:pt x="22837" y="4179"/>
                    <a:pt x="22348" y="3981"/>
                    <a:pt x="21855" y="3981"/>
                  </a:cubicBezTo>
                  <a:cubicBezTo>
                    <a:pt x="20952" y="3981"/>
                    <a:pt x="20139" y="4638"/>
                    <a:pt x="19251" y="4638"/>
                  </a:cubicBezTo>
                  <a:cubicBezTo>
                    <a:pt x="19198" y="4638"/>
                    <a:pt x="19144" y="4636"/>
                    <a:pt x="19090" y="4631"/>
                  </a:cubicBezTo>
                  <a:cubicBezTo>
                    <a:pt x="18835" y="4609"/>
                    <a:pt x="18575" y="4527"/>
                    <a:pt x="18325" y="4527"/>
                  </a:cubicBezTo>
                  <a:cubicBezTo>
                    <a:pt x="18234" y="4527"/>
                    <a:pt x="18145" y="4538"/>
                    <a:pt x="18057" y="4566"/>
                  </a:cubicBezTo>
                  <a:cubicBezTo>
                    <a:pt x="17821" y="4649"/>
                    <a:pt x="17626" y="4844"/>
                    <a:pt x="17383" y="4903"/>
                  </a:cubicBezTo>
                  <a:cubicBezTo>
                    <a:pt x="17326" y="4917"/>
                    <a:pt x="17269" y="4923"/>
                    <a:pt x="17212" y="4923"/>
                  </a:cubicBezTo>
                  <a:cubicBezTo>
                    <a:pt x="16909" y="4923"/>
                    <a:pt x="16605" y="4753"/>
                    <a:pt x="16297" y="4708"/>
                  </a:cubicBezTo>
                  <a:cubicBezTo>
                    <a:pt x="16238" y="4699"/>
                    <a:pt x="16180" y="4695"/>
                    <a:pt x="16122" y="4695"/>
                  </a:cubicBezTo>
                  <a:cubicBezTo>
                    <a:pt x="15380" y="4695"/>
                    <a:pt x="14686" y="5340"/>
                    <a:pt x="13964" y="5340"/>
                  </a:cubicBezTo>
                  <a:cubicBezTo>
                    <a:pt x="13878" y="5340"/>
                    <a:pt x="13791" y="5331"/>
                    <a:pt x="13704" y="5310"/>
                  </a:cubicBezTo>
                  <a:cubicBezTo>
                    <a:pt x="13432" y="5245"/>
                    <a:pt x="13202" y="5080"/>
                    <a:pt x="12942" y="4991"/>
                  </a:cubicBezTo>
                  <a:cubicBezTo>
                    <a:pt x="12740" y="4918"/>
                    <a:pt x="12529" y="4890"/>
                    <a:pt x="12316" y="4890"/>
                  </a:cubicBezTo>
                  <a:cubicBezTo>
                    <a:pt x="11999" y="4890"/>
                    <a:pt x="11675" y="4951"/>
                    <a:pt x="11365" y="5015"/>
                  </a:cubicBezTo>
                  <a:lnTo>
                    <a:pt x="9480" y="5381"/>
                  </a:lnTo>
                  <a:cubicBezTo>
                    <a:pt x="8801" y="5517"/>
                    <a:pt x="8092" y="5659"/>
                    <a:pt x="7531" y="6066"/>
                  </a:cubicBezTo>
                  <a:cubicBezTo>
                    <a:pt x="7277" y="6249"/>
                    <a:pt x="7053" y="6486"/>
                    <a:pt x="6769" y="6627"/>
                  </a:cubicBezTo>
                  <a:cubicBezTo>
                    <a:pt x="6474" y="6775"/>
                    <a:pt x="6131" y="6811"/>
                    <a:pt x="5801" y="6840"/>
                  </a:cubicBezTo>
                  <a:lnTo>
                    <a:pt x="4401" y="6964"/>
                  </a:lnTo>
                  <a:cubicBezTo>
                    <a:pt x="4206" y="6970"/>
                    <a:pt x="4011" y="7000"/>
                    <a:pt x="3822" y="7053"/>
                  </a:cubicBezTo>
                  <a:cubicBezTo>
                    <a:pt x="3527" y="7141"/>
                    <a:pt x="3261" y="7324"/>
                    <a:pt x="2965" y="7407"/>
                  </a:cubicBezTo>
                  <a:cubicBezTo>
                    <a:pt x="2793" y="7458"/>
                    <a:pt x="2615" y="7477"/>
                    <a:pt x="2434" y="7477"/>
                  </a:cubicBezTo>
                  <a:cubicBezTo>
                    <a:pt x="1883" y="7477"/>
                    <a:pt x="1304" y="7299"/>
                    <a:pt x="768" y="7299"/>
                  </a:cubicBezTo>
                  <a:cubicBezTo>
                    <a:pt x="499" y="7299"/>
                    <a:pt x="240" y="7344"/>
                    <a:pt x="0" y="7478"/>
                  </a:cubicBezTo>
                  <a:lnTo>
                    <a:pt x="136" y="10160"/>
                  </a:lnTo>
                  <a:cubicBezTo>
                    <a:pt x="344" y="10194"/>
                    <a:pt x="552" y="10211"/>
                    <a:pt x="760" y="10211"/>
                  </a:cubicBezTo>
                  <a:cubicBezTo>
                    <a:pt x="1227" y="10211"/>
                    <a:pt x="1689" y="10125"/>
                    <a:pt x="2127" y="9953"/>
                  </a:cubicBezTo>
                  <a:cubicBezTo>
                    <a:pt x="2526" y="9806"/>
                    <a:pt x="2910" y="9585"/>
                    <a:pt x="3329" y="9585"/>
                  </a:cubicBezTo>
                  <a:cubicBezTo>
                    <a:pt x="3349" y="9585"/>
                    <a:pt x="3370" y="9586"/>
                    <a:pt x="3391" y="9587"/>
                  </a:cubicBezTo>
                  <a:cubicBezTo>
                    <a:pt x="3702" y="9599"/>
                    <a:pt x="4023" y="9742"/>
                    <a:pt x="4320" y="9742"/>
                  </a:cubicBezTo>
                  <a:cubicBezTo>
                    <a:pt x="4434" y="9742"/>
                    <a:pt x="4544" y="9721"/>
                    <a:pt x="4649" y="9663"/>
                  </a:cubicBezTo>
                  <a:cubicBezTo>
                    <a:pt x="4743" y="9598"/>
                    <a:pt x="4832" y="9533"/>
                    <a:pt x="4909" y="9457"/>
                  </a:cubicBezTo>
                  <a:cubicBezTo>
                    <a:pt x="5173" y="9242"/>
                    <a:pt x="5493" y="9130"/>
                    <a:pt x="5827" y="9130"/>
                  </a:cubicBezTo>
                  <a:cubicBezTo>
                    <a:pt x="5852" y="9130"/>
                    <a:pt x="5876" y="9131"/>
                    <a:pt x="5901" y="9132"/>
                  </a:cubicBezTo>
                  <a:cubicBezTo>
                    <a:pt x="6143" y="9141"/>
                    <a:pt x="6384" y="9216"/>
                    <a:pt x="6626" y="9216"/>
                  </a:cubicBezTo>
                  <a:cubicBezTo>
                    <a:pt x="6691" y="9216"/>
                    <a:pt x="6757" y="9211"/>
                    <a:pt x="6822" y="9197"/>
                  </a:cubicBezTo>
                  <a:cubicBezTo>
                    <a:pt x="7000" y="9150"/>
                    <a:pt x="7171" y="9067"/>
                    <a:pt x="7325" y="8955"/>
                  </a:cubicBezTo>
                  <a:cubicBezTo>
                    <a:pt x="7927" y="8559"/>
                    <a:pt x="8494" y="8098"/>
                    <a:pt x="9002" y="7590"/>
                  </a:cubicBezTo>
                  <a:cubicBezTo>
                    <a:pt x="9280" y="7319"/>
                    <a:pt x="9557" y="7017"/>
                    <a:pt x="9935" y="6929"/>
                  </a:cubicBezTo>
                  <a:cubicBezTo>
                    <a:pt x="10030" y="6907"/>
                    <a:pt x="10125" y="6900"/>
                    <a:pt x="10221" y="6900"/>
                  </a:cubicBezTo>
                  <a:cubicBezTo>
                    <a:pt x="10368" y="6900"/>
                    <a:pt x="10516" y="6916"/>
                    <a:pt x="10664" y="6916"/>
                  </a:cubicBezTo>
                  <a:cubicBezTo>
                    <a:pt x="10709" y="6916"/>
                    <a:pt x="10753" y="6915"/>
                    <a:pt x="10798" y="6911"/>
                  </a:cubicBezTo>
                  <a:cubicBezTo>
                    <a:pt x="11301" y="6864"/>
                    <a:pt x="11758" y="6545"/>
                    <a:pt x="12266" y="6545"/>
                  </a:cubicBezTo>
                  <a:cubicBezTo>
                    <a:pt x="12271" y="6545"/>
                    <a:pt x="12276" y="6545"/>
                    <a:pt x="12280" y="6545"/>
                  </a:cubicBezTo>
                  <a:cubicBezTo>
                    <a:pt x="12964" y="6550"/>
                    <a:pt x="13553" y="7153"/>
                    <a:pt x="14222" y="7153"/>
                  </a:cubicBezTo>
                  <a:cubicBezTo>
                    <a:pt x="14258" y="7153"/>
                    <a:pt x="14294" y="7151"/>
                    <a:pt x="14330" y="7147"/>
                  </a:cubicBezTo>
                  <a:cubicBezTo>
                    <a:pt x="15029" y="7073"/>
                    <a:pt x="15553" y="6311"/>
                    <a:pt x="16238" y="6311"/>
                  </a:cubicBezTo>
                  <a:cubicBezTo>
                    <a:pt x="16265" y="6311"/>
                    <a:pt x="16293" y="6312"/>
                    <a:pt x="16320" y="6314"/>
                  </a:cubicBezTo>
                  <a:cubicBezTo>
                    <a:pt x="16609" y="6338"/>
                    <a:pt x="16893" y="6503"/>
                    <a:pt x="17168" y="6503"/>
                  </a:cubicBezTo>
                  <a:cubicBezTo>
                    <a:pt x="17230" y="6503"/>
                    <a:pt x="17292" y="6495"/>
                    <a:pt x="17354" y="6474"/>
                  </a:cubicBezTo>
                  <a:cubicBezTo>
                    <a:pt x="17569" y="6241"/>
                    <a:pt x="17873" y="6112"/>
                    <a:pt x="18182" y="6112"/>
                  </a:cubicBezTo>
                  <a:cubicBezTo>
                    <a:pt x="18296" y="6112"/>
                    <a:pt x="18412" y="6130"/>
                    <a:pt x="18523" y="6167"/>
                  </a:cubicBezTo>
                  <a:cubicBezTo>
                    <a:pt x="18667" y="6220"/>
                    <a:pt x="18811" y="6312"/>
                    <a:pt x="18960" y="6312"/>
                  </a:cubicBezTo>
                  <a:cubicBezTo>
                    <a:pt x="18976" y="6312"/>
                    <a:pt x="18992" y="6311"/>
                    <a:pt x="19008" y="6309"/>
                  </a:cubicBezTo>
                  <a:cubicBezTo>
                    <a:pt x="19150" y="6291"/>
                    <a:pt x="19268" y="6184"/>
                    <a:pt x="19409" y="6149"/>
                  </a:cubicBezTo>
                  <a:cubicBezTo>
                    <a:pt x="19446" y="6140"/>
                    <a:pt x="19482" y="6136"/>
                    <a:pt x="19519" y="6136"/>
                  </a:cubicBezTo>
                  <a:cubicBezTo>
                    <a:pt x="19695" y="6136"/>
                    <a:pt x="19871" y="6228"/>
                    <a:pt x="20047" y="6267"/>
                  </a:cubicBezTo>
                  <a:cubicBezTo>
                    <a:pt x="20113" y="6280"/>
                    <a:pt x="20177" y="6286"/>
                    <a:pt x="20241" y="6286"/>
                  </a:cubicBezTo>
                  <a:cubicBezTo>
                    <a:pt x="20809" y="6286"/>
                    <a:pt x="21336" y="5818"/>
                    <a:pt x="21920" y="5765"/>
                  </a:cubicBezTo>
                  <a:cubicBezTo>
                    <a:pt x="21957" y="5762"/>
                    <a:pt x="21995" y="5760"/>
                    <a:pt x="22032" y="5760"/>
                  </a:cubicBezTo>
                  <a:cubicBezTo>
                    <a:pt x="22271" y="5760"/>
                    <a:pt x="22505" y="5820"/>
                    <a:pt x="22735" y="5871"/>
                  </a:cubicBezTo>
                  <a:cubicBezTo>
                    <a:pt x="23278" y="5990"/>
                    <a:pt x="23834" y="6066"/>
                    <a:pt x="24383" y="6108"/>
                  </a:cubicBezTo>
                  <a:cubicBezTo>
                    <a:pt x="24486" y="6114"/>
                    <a:pt x="24591" y="6119"/>
                    <a:pt x="24696" y="6119"/>
                  </a:cubicBezTo>
                  <a:cubicBezTo>
                    <a:pt x="25059" y="6119"/>
                    <a:pt x="25420" y="6064"/>
                    <a:pt x="25700" y="5854"/>
                  </a:cubicBezTo>
                  <a:cubicBezTo>
                    <a:pt x="25883" y="5712"/>
                    <a:pt x="26043" y="5505"/>
                    <a:pt x="26273" y="5493"/>
                  </a:cubicBezTo>
                  <a:cubicBezTo>
                    <a:pt x="26423" y="5493"/>
                    <a:pt x="26568" y="5573"/>
                    <a:pt x="26713" y="5573"/>
                  </a:cubicBezTo>
                  <a:cubicBezTo>
                    <a:pt x="26739" y="5573"/>
                    <a:pt x="26766" y="5571"/>
                    <a:pt x="26793" y="5564"/>
                  </a:cubicBezTo>
                  <a:cubicBezTo>
                    <a:pt x="26893" y="5529"/>
                    <a:pt x="26982" y="5476"/>
                    <a:pt x="27059" y="5405"/>
                  </a:cubicBezTo>
                  <a:cubicBezTo>
                    <a:pt x="27383" y="5163"/>
                    <a:pt x="27809" y="5121"/>
                    <a:pt x="28210" y="5074"/>
                  </a:cubicBezTo>
                  <a:cubicBezTo>
                    <a:pt x="28860" y="4991"/>
                    <a:pt x="29510" y="4855"/>
                    <a:pt x="30148" y="4720"/>
                  </a:cubicBezTo>
                  <a:cubicBezTo>
                    <a:pt x="30821" y="4578"/>
                    <a:pt x="31524" y="4418"/>
                    <a:pt x="32002" y="3928"/>
                  </a:cubicBezTo>
                  <a:cubicBezTo>
                    <a:pt x="32120" y="3810"/>
                    <a:pt x="32227" y="3662"/>
                    <a:pt x="32380" y="3586"/>
                  </a:cubicBezTo>
                  <a:cubicBezTo>
                    <a:pt x="32489" y="3546"/>
                    <a:pt x="32604" y="3523"/>
                    <a:pt x="32721" y="3523"/>
                  </a:cubicBezTo>
                  <a:cubicBezTo>
                    <a:pt x="32763" y="3523"/>
                    <a:pt x="32805" y="3526"/>
                    <a:pt x="32847" y="3532"/>
                  </a:cubicBezTo>
                  <a:cubicBezTo>
                    <a:pt x="33757" y="3586"/>
                    <a:pt x="34643" y="3834"/>
                    <a:pt x="35517" y="4082"/>
                  </a:cubicBezTo>
                  <a:cubicBezTo>
                    <a:pt x="35695" y="4126"/>
                    <a:pt x="35877" y="4148"/>
                    <a:pt x="36057" y="4148"/>
                  </a:cubicBezTo>
                  <a:cubicBezTo>
                    <a:pt x="36456" y="4148"/>
                    <a:pt x="36850" y="4041"/>
                    <a:pt x="37200" y="3834"/>
                  </a:cubicBezTo>
                  <a:cubicBezTo>
                    <a:pt x="37271" y="3775"/>
                    <a:pt x="37360" y="3739"/>
                    <a:pt x="37448" y="3721"/>
                  </a:cubicBezTo>
                  <a:cubicBezTo>
                    <a:pt x="37513" y="3727"/>
                    <a:pt x="37578" y="3745"/>
                    <a:pt x="37637" y="3775"/>
                  </a:cubicBezTo>
                  <a:cubicBezTo>
                    <a:pt x="37909" y="3893"/>
                    <a:pt x="38198" y="3958"/>
                    <a:pt x="38488" y="3975"/>
                  </a:cubicBezTo>
                  <a:cubicBezTo>
                    <a:pt x="38529" y="3816"/>
                    <a:pt x="38677" y="3716"/>
                    <a:pt x="38836" y="3668"/>
                  </a:cubicBezTo>
                  <a:cubicBezTo>
                    <a:pt x="38990" y="3627"/>
                    <a:pt x="39149" y="3627"/>
                    <a:pt x="39309" y="3597"/>
                  </a:cubicBezTo>
                  <a:cubicBezTo>
                    <a:pt x="39492" y="3550"/>
                    <a:pt x="39675" y="3491"/>
                    <a:pt x="39852" y="3426"/>
                  </a:cubicBezTo>
                  <a:cubicBezTo>
                    <a:pt x="40173" y="3317"/>
                    <a:pt x="40505" y="3263"/>
                    <a:pt x="40838" y="3263"/>
                  </a:cubicBezTo>
                  <a:cubicBezTo>
                    <a:pt x="41082" y="3263"/>
                    <a:pt x="41326" y="3292"/>
                    <a:pt x="41565" y="3349"/>
                  </a:cubicBezTo>
                  <a:cubicBezTo>
                    <a:pt x="41671" y="3385"/>
                    <a:pt x="41778" y="3402"/>
                    <a:pt x="41884" y="3402"/>
                  </a:cubicBezTo>
                  <a:cubicBezTo>
                    <a:pt x="41973" y="3385"/>
                    <a:pt x="42061" y="3361"/>
                    <a:pt x="42144" y="3326"/>
                  </a:cubicBezTo>
                  <a:cubicBezTo>
                    <a:pt x="43491" y="2812"/>
                    <a:pt x="44908" y="2505"/>
                    <a:pt x="46350" y="2410"/>
                  </a:cubicBezTo>
                  <a:cubicBezTo>
                    <a:pt x="46396" y="2407"/>
                    <a:pt x="46443" y="2406"/>
                    <a:pt x="46490" y="2406"/>
                  </a:cubicBezTo>
                  <a:cubicBezTo>
                    <a:pt x="47233" y="2406"/>
                    <a:pt x="47964" y="2747"/>
                    <a:pt x="48653" y="3030"/>
                  </a:cubicBezTo>
                  <a:cubicBezTo>
                    <a:pt x="48952" y="3151"/>
                    <a:pt x="49271" y="3285"/>
                    <a:pt x="49582" y="3285"/>
                  </a:cubicBezTo>
                  <a:cubicBezTo>
                    <a:pt x="49683" y="3285"/>
                    <a:pt x="49783" y="3270"/>
                    <a:pt x="49882" y="3237"/>
                  </a:cubicBezTo>
                  <a:cubicBezTo>
                    <a:pt x="50023" y="3190"/>
                    <a:pt x="50147" y="3107"/>
                    <a:pt x="50283" y="3066"/>
                  </a:cubicBezTo>
                  <a:cubicBezTo>
                    <a:pt x="50370" y="3039"/>
                    <a:pt x="50456" y="3028"/>
                    <a:pt x="50543" y="3028"/>
                  </a:cubicBezTo>
                  <a:cubicBezTo>
                    <a:pt x="50931" y="3028"/>
                    <a:pt x="51324" y="3252"/>
                    <a:pt x="51725" y="3290"/>
                  </a:cubicBezTo>
                  <a:cubicBezTo>
                    <a:pt x="51764" y="3293"/>
                    <a:pt x="51804" y="3295"/>
                    <a:pt x="51844" y="3295"/>
                  </a:cubicBezTo>
                  <a:cubicBezTo>
                    <a:pt x="52112" y="3295"/>
                    <a:pt x="52382" y="3232"/>
                    <a:pt x="52649" y="3232"/>
                  </a:cubicBezTo>
                  <a:cubicBezTo>
                    <a:pt x="52709" y="3232"/>
                    <a:pt x="52769" y="3235"/>
                    <a:pt x="52829" y="3243"/>
                  </a:cubicBezTo>
                  <a:cubicBezTo>
                    <a:pt x="53274" y="3302"/>
                    <a:pt x="53667" y="3621"/>
                    <a:pt x="54116" y="3621"/>
                  </a:cubicBezTo>
                  <a:cubicBezTo>
                    <a:pt x="54120" y="3621"/>
                    <a:pt x="54124" y="3621"/>
                    <a:pt x="54129" y="3621"/>
                  </a:cubicBezTo>
                  <a:cubicBezTo>
                    <a:pt x="54660" y="3609"/>
                    <a:pt x="55074" y="3160"/>
                    <a:pt x="55576" y="2995"/>
                  </a:cubicBezTo>
                  <a:cubicBezTo>
                    <a:pt x="55782" y="2930"/>
                    <a:pt x="56007" y="2906"/>
                    <a:pt x="56214" y="2824"/>
                  </a:cubicBezTo>
                  <a:cubicBezTo>
                    <a:pt x="56566" y="2668"/>
                    <a:pt x="56844" y="2303"/>
                    <a:pt x="57226" y="2303"/>
                  </a:cubicBezTo>
                  <a:cubicBezTo>
                    <a:pt x="57235" y="2303"/>
                    <a:pt x="57244" y="2303"/>
                    <a:pt x="57253" y="2304"/>
                  </a:cubicBezTo>
                  <a:cubicBezTo>
                    <a:pt x="57483" y="2316"/>
                    <a:pt x="57684" y="2463"/>
                    <a:pt x="57873" y="2599"/>
                  </a:cubicBezTo>
                  <a:cubicBezTo>
                    <a:pt x="58700" y="3178"/>
                    <a:pt x="59639" y="3574"/>
                    <a:pt x="60626" y="3769"/>
                  </a:cubicBezTo>
                  <a:cubicBezTo>
                    <a:pt x="61293" y="3899"/>
                    <a:pt x="62026" y="4046"/>
                    <a:pt x="62646" y="4324"/>
                  </a:cubicBezTo>
                  <a:cubicBezTo>
                    <a:pt x="63160" y="4553"/>
                    <a:pt x="63664" y="4892"/>
                    <a:pt x="64221" y="4892"/>
                  </a:cubicBezTo>
                  <a:cubicBezTo>
                    <a:pt x="64239" y="4892"/>
                    <a:pt x="64258" y="4892"/>
                    <a:pt x="64276" y="4891"/>
                  </a:cubicBezTo>
                  <a:cubicBezTo>
                    <a:pt x="64537" y="4879"/>
                    <a:pt x="64803" y="4796"/>
                    <a:pt x="65055" y="4796"/>
                  </a:cubicBezTo>
                  <a:cubicBezTo>
                    <a:pt x="65173" y="4796"/>
                    <a:pt x="65289" y="4814"/>
                    <a:pt x="65398" y="4867"/>
                  </a:cubicBezTo>
                  <a:cubicBezTo>
                    <a:pt x="65511" y="4932"/>
                    <a:pt x="65617" y="5003"/>
                    <a:pt x="65711" y="5086"/>
                  </a:cubicBezTo>
                  <a:cubicBezTo>
                    <a:pt x="66046" y="5318"/>
                    <a:pt x="66436" y="5376"/>
                    <a:pt x="66845" y="5376"/>
                  </a:cubicBezTo>
                  <a:cubicBezTo>
                    <a:pt x="67238" y="5376"/>
                    <a:pt x="67648" y="5322"/>
                    <a:pt x="68039" y="5316"/>
                  </a:cubicBezTo>
                  <a:cubicBezTo>
                    <a:pt x="68057" y="5316"/>
                    <a:pt x="68075" y="5316"/>
                    <a:pt x="68094" y="5316"/>
                  </a:cubicBezTo>
                  <a:cubicBezTo>
                    <a:pt x="68542" y="5316"/>
                    <a:pt x="68990" y="5384"/>
                    <a:pt x="69433" y="5452"/>
                  </a:cubicBezTo>
                  <a:cubicBezTo>
                    <a:pt x="70732" y="5659"/>
                    <a:pt x="72049" y="5860"/>
                    <a:pt x="73290" y="6303"/>
                  </a:cubicBezTo>
                  <a:cubicBezTo>
                    <a:pt x="73461" y="6373"/>
                    <a:pt x="73644" y="6427"/>
                    <a:pt x="73827" y="6450"/>
                  </a:cubicBezTo>
                  <a:cubicBezTo>
                    <a:pt x="73849" y="6452"/>
                    <a:pt x="73871" y="6452"/>
                    <a:pt x="73893" y="6452"/>
                  </a:cubicBezTo>
                  <a:cubicBezTo>
                    <a:pt x="74235" y="6452"/>
                    <a:pt x="74563" y="6288"/>
                    <a:pt x="74902" y="6244"/>
                  </a:cubicBezTo>
                  <a:cubicBezTo>
                    <a:pt x="74980" y="6233"/>
                    <a:pt x="75058" y="6228"/>
                    <a:pt x="75136" y="6228"/>
                  </a:cubicBezTo>
                  <a:cubicBezTo>
                    <a:pt x="75604" y="6228"/>
                    <a:pt x="76077" y="6395"/>
                    <a:pt x="76539" y="6395"/>
                  </a:cubicBezTo>
                  <a:cubicBezTo>
                    <a:pt x="76674" y="6395"/>
                    <a:pt x="76808" y="6381"/>
                    <a:pt x="76940" y="6344"/>
                  </a:cubicBezTo>
                  <a:cubicBezTo>
                    <a:pt x="77200" y="6273"/>
                    <a:pt x="77436" y="6114"/>
                    <a:pt x="77708" y="6066"/>
                  </a:cubicBezTo>
                  <a:cubicBezTo>
                    <a:pt x="77766" y="6057"/>
                    <a:pt x="77825" y="6053"/>
                    <a:pt x="77884" y="6053"/>
                  </a:cubicBezTo>
                  <a:cubicBezTo>
                    <a:pt x="78052" y="6053"/>
                    <a:pt x="78222" y="6083"/>
                    <a:pt x="78393" y="6096"/>
                  </a:cubicBezTo>
                  <a:cubicBezTo>
                    <a:pt x="78466" y="6101"/>
                    <a:pt x="78539" y="6104"/>
                    <a:pt x="78612" y="6104"/>
                  </a:cubicBezTo>
                  <a:cubicBezTo>
                    <a:pt x="78999" y="6104"/>
                    <a:pt x="79381" y="6025"/>
                    <a:pt x="79734" y="5871"/>
                  </a:cubicBezTo>
                  <a:cubicBezTo>
                    <a:pt x="79879" y="5809"/>
                    <a:pt x="80028" y="5784"/>
                    <a:pt x="80181" y="5784"/>
                  </a:cubicBezTo>
                  <a:cubicBezTo>
                    <a:pt x="80877" y="5784"/>
                    <a:pt x="81639" y="6313"/>
                    <a:pt x="82360" y="6313"/>
                  </a:cubicBezTo>
                  <a:cubicBezTo>
                    <a:pt x="82396" y="6313"/>
                    <a:pt x="82432" y="6311"/>
                    <a:pt x="82468" y="6309"/>
                  </a:cubicBezTo>
                  <a:cubicBezTo>
                    <a:pt x="82669" y="6291"/>
                    <a:pt x="82864" y="6232"/>
                    <a:pt x="83059" y="6202"/>
                  </a:cubicBezTo>
                  <a:cubicBezTo>
                    <a:pt x="83192" y="6181"/>
                    <a:pt x="83326" y="6171"/>
                    <a:pt x="83460" y="6171"/>
                  </a:cubicBezTo>
                  <a:cubicBezTo>
                    <a:pt x="84219" y="6171"/>
                    <a:pt x="84982" y="6469"/>
                    <a:pt x="85750" y="6469"/>
                  </a:cubicBezTo>
                  <a:cubicBezTo>
                    <a:pt x="85768" y="6469"/>
                    <a:pt x="85787" y="6468"/>
                    <a:pt x="85806" y="6468"/>
                  </a:cubicBezTo>
                  <a:cubicBezTo>
                    <a:pt x="86173" y="6458"/>
                    <a:pt x="86540" y="6378"/>
                    <a:pt x="86904" y="6378"/>
                  </a:cubicBezTo>
                  <a:cubicBezTo>
                    <a:pt x="86985" y="6378"/>
                    <a:pt x="87066" y="6382"/>
                    <a:pt x="87146" y="6391"/>
                  </a:cubicBezTo>
                  <a:cubicBezTo>
                    <a:pt x="87678" y="6456"/>
                    <a:pt x="88151" y="6763"/>
                    <a:pt x="88623" y="7011"/>
                  </a:cubicBezTo>
                  <a:cubicBezTo>
                    <a:pt x="88983" y="7203"/>
                    <a:pt x="89383" y="7364"/>
                    <a:pt x="89778" y="7364"/>
                  </a:cubicBezTo>
                  <a:cubicBezTo>
                    <a:pt x="89908" y="7364"/>
                    <a:pt x="90038" y="7346"/>
                    <a:pt x="90165" y="7307"/>
                  </a:cubicBezTo>
                  <a:cubicBezTo>
                    <a:pt x="90431" y="7224"/>
                    <a:pt x="90673" y="7053"/>
                    <a:pt x="90944" y="7023"/>
                  </a:cubicBezTo>
                  <a:cubicBezTo>
                    <a:pt x="90978" y="7019"/>
                    <a:pt x="91012" y="7018"/>
                    <a:pt x="91045" y="7018"/>
                  </a:cubicBezTo>
                  <a:cubicBezTo>
                    <a:pt x="91320" y="7018"/>
                    <a:pt x="91579" y="7138"/>
                    <a:pt x="91848" y="7206"/>
                  </a:cubicBezTo>
                  <a:cubicBezTo>
                    <a:pt x="92143" y="7283"/>
                    <a:pt x="92451" y="7283"/>
                    <a:pt x="92758" y="7307"/>
                  </a:cubicBezTo>
                  <a:cubicBezTo>
                    <a:pt x="93250" y="7340"/>
                    <a:pt x="93738" y="7414"/>
                    <a:pt x="94350" y="7414"/>
                  </a:cubicBezTo>
                  <a:cubicBezTo>
                    <a:pt x="94488" y="7414"/>
                    <a:pt x="94632" y="7410"/>
                    <a:pt x="94784" y="7401"/>
                  </a:cubicBezTo>
                  <a:lnTo>
                    <a:pt x="94766" y="6096"/>
                  </a:lnTo>
                  <a:cubicBezTo>
                    <a:pt x="93951" y="5712"/>
                    <a:pt x="93142" y="5245"/>
                    <a:pt x="92262" y="5033"/>
                  </a:cubicBezTo>
                  <a:cubicBezTo>
                    <a:pt x="92009" y="4971"/>
                    <a:pt x="91749" y="4916"/>
                    <a:pt x="91490" y="4916"/>
                  </a:cubicBezTo>
                  <a:cubicBezTo>
                    <a:pt x="91428" y="4916"/>
                    <a:pt x="91366" y="4920"/>
                    <a:pt x="91305" y="4926"/>
                  </a:cubicBezTo>
                  <a:cubicBezTo>
                    <a:pt x="90956" y="4956"/>
                    <a:pt x="90631" y="5098"/>
                    <a:pt x="90295" y="5151"/>
                  </a:cubicBezTo>
                  <a:cubicBezTo>
                    <a:pt x="90154" y="5175"/>
                    <a:pt x="90012" y="5185"/>
                    <a:pt x="89871" y="5185"/>
                  </a:cubicBezTo>
                  <a:cubicBezTo>
                    <a:pt x="89453" y="5185"/>
                    <a:pt x="89033" y="5096"/>
                    <a:pt x="88623" y="5003"/>
                  </a:cubicBezTo>
                  <a:cubicBezTo>
                    <a:pt x="88121" y="4885"/>
                    <a:pt x="87625" y="4773"/>
                    <a:pt x="87123" y="4655"/>
                  </a:cubicBezTo>
                  <a:cubicBezTo>
                    <a:pt x="86378" y="4473"/>
                    <a:pt x="85589" y="4465"/>
                    <a:pt x="84806" y="4465"/>
                  </a:cubicBezTo>
                  <a:cubicBezTo>
                    <a:pt x="84728" y="4465"/>
                    <a:pt x="84650" y="4465"/>
                    <a:pt x="84572" y="4465"/>
                  </a:cubicBezTo>
                  <a:cubicBezTo>
                    <a:pt x="84286" y="4465"/>
                    <a:pt x="84001" y="4464"/>
                    <a:pt x="83721" y="4454"/>
                  </a:cubicBezTo>
                  <a:cubicBezTo>
                    <a:pt x="82008" y="4401"/>
                    <a:pt x="80271" y="4342"/>
                    <a:pt x="78647" y="3792"/>
                  </a:cubicBezTo>
                  <a:cubicBezTo>
                    <a:pt x="78227" y="3651"/>
                    <a:pt x="77820" y="3479"/>
                    <a:pt x="77377" y="3402"/>
                  </a:cubicBezTo>
                  <a:cubicBezTo>
                    <a:pt x="77207" y="3375"/>
                    <a:pt x="77038" y="3363"/>
                    <a:pt x="76868" y="3363"/>
                  </a:cubicBezTo>
                  <a:cubicBezTo>
                    <a:pt x="76096" y="3363"/>
                    <a:pt x="75321" y="3601"/>
                    <a:pt x="74542" y="3645"/>
                  </a:cubicBezTo>
                  <a:cubicBezTo>
                    <a:pt x="74444" y="3650"/>
                    <a:pt x="74346" y="3653"/>
                    <a:pt x="74248" y="3653"/>
                  </a:cubicBezTo>
                  <a:cubicBezTo>
                    <a:pt x="73750" y="3653"/>
                    <a:pt x="73252" y="3585"/>
                    <a:pt x="72758" y="3521"/>
                  </a:cubicBezTo>
                  <a:cubicBezTo>
                    <a:pt x="72043" y="3431"/>
                    <a:pt x="71312" y="3411"/>
                    <a:pt x="70577" y="3411"/>
                  </a:cubicBezTo>
                  <a:cubicBezTo>
                    <a:pt x="70000" y="3411"/>
                    <a:pt x="69421" y="3423"/>
                    <a:pt x="68845" y="3423"/>
                  </a:cubicBezTo>
                  <a:cubicBezTo>
                    <a:pt x="67351" y="3423"/>
                    <a:pt x="65881" y="3342"/>
                    <a:pt x="64536" y="2753"/>
                  </a:cubicBezTo>
                  <a:cubicBezTo>
                    <a:pt x="63479" y="2292"/>
                    <a:pt x="62274" y="2263"/>
                    <a:pt x="61228" y="1772"/>
                  </a:cubicBezTo>
                  <a:cubicBezTo>
                    <a:pt x="60691" y="1524"/>
                    <a:pt x="60212" y="1152"/>
                    <a:pt x="59698" y="851"/>
                  </a:cubicBezTo>
                  <a:cubicBezTo>
                    <a:pt x="59232" y="573"/>
                    <a:pt x="58736" y="355"/>
                    <a:pt x="58222" y="189"/>
                  </a:cubicBezTo>
                  <a:cubicBezTo>
                    <a:pt x="57894" y="82"/>
                    <a:pt x="57556" y="0"/>
                    <a:pt x="57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 rot="3417182">
            <a:off x="983989" y="3945252"/>
            <a:ext cx="1507294" cy="610885"/>
          </a:xfrm>
          <a:custGeom>
            <a:avLst/>
            <a:gdLst/>
            <a:ahLst/>
            <a:cxnLst/>
            <a:rect l="l" t="t" r="r" b="b"/>
            <a:pathLst>
              <a:path w="33332" h="13509" extrusionOk="0">
                <a:moveTo>
                  <a:pt x="32440" y="0"/>
                </a:moveTo>
                <a:cubicBezTo>
                  <a:pt x="22552" y="1802"/>
                  <a:pt x="15860" y="2971"/>
                  <a:pt x="13633" y="3314"/>
                </a:cubicBezTo>
                <a:cubicBezTo>
                  <a:pt x="10089" y="3863"/>
                  <a:pt x="8329" y="4218"/>
                  <a:pt x="6250" y="4513"/>
                </a:cubicBezTo>
                <a:cubicBezTo>
                  <a:pt x="3929" y="4838"/>
                  <a:pt x="95" y="5440"/>
                  <a:pt x="95" y="5440"/>
                </a:cubicBezTo>
                <a:cubicBezTo>
                  <a:pt x="95" y="5440"/>
                  <a:pt x="1" y="6025"/>
                  <a:pt x="142" y="7129"/>
                </a:cubicBezTo>
                <a:cubicBezTo>
                  <a:pt x="278" y="8234"/>
                  <a:pt x="863" y="9439"/>
                  <a:pt x="922" y="9911"/>
                </a:cubicBezTo>
                <a:cubicBezTo>
                  <a:pt x="981" y="10384"/>
                  <a:pt x="1076" y="10644"/>
                  <a:pt x="1147" y="11217"/>
                </a:cubicBezTo>
                <a:cubicBezTo>
                  <a:pt x="1217" y="11796"/>
                  <a:pt x="1271" y="12215"/>
                  <a:pt x="1318" y="12587"/>
                </a:cubicBezTo>
                <a:cubicBezTo>
                  <a:pt x="1365" y="12953"/>
                  <a:pt x="1619" y="13509"/>
                  <a:pt x="1619" y="13509"/>
                </a:cubicBezTo>
                <a:cubicBezTo>
                  <a:pt x="1619" y="13509"/>
                  <a:pt x="13426" y="11424"/>
                  <a:pt x="16126" y="11051"/>
                </a:cubicBezTo>
                <a:cubicBezTo>
                  <a:pt x="19061" y="10644"/>
                  <a:pt x="27951" y="9309"/>
                  <a:pt x="29162" y="9049"/>
                </a:cubicBezTo>
                <a:cubicBezTo>
                  <a:pt x="30378" y="8795"/>
                  <a:pt x="33332" y="8482"/>
                  <a:pt x="33332" y="8482"/>
                </a:cubicBezTo>
                <a:lnTo>
                  <a:pt x="33149" y="7005"/>
                </a:lnTo>
                <a:cubicBezTo>
                  <a:pt x="33149" y="7005"/>
                  <a:pt x="33190" y="6060"/>
                  <a:pt x="33166" y="5854"/>
                </a:cubicBezTo>
                <a:cubicBezTo>
                  <a:pt x="33137" y="5641"/>
                  <a:pt x="33302" y="5228"/>
                  <a:pt x="33261" y="4915"/>
                </a:cubicBezTo>
                <a:cubicBezTo>
                  <a:pt x="33225" y="4596"/>
                  <a:pt x="33178" y="3751"/>
                  <a:pt x="33060" y="3284"/>
                </a:cubicBezTo>
                <a:cubicBezTo>
                  <a:pt x="32954" y="2818"/>
                  <a:pt x="32871" y="2351"/>
                  <a:pt x="32824" y="1873"/>
                </a:cubicBezTo>
                <a:cubicBezTo>
                  <a:pt x="32771" y="1453"/>
                  <a:pt x="32558" y="733"/>
                  <a:pt x="32523" y="473"/>
                </a:cubicBezTo>
                <a:cubicBezTo>
                  <a:pt x="32505" y="313"/>
                  <a:pt x="32475" y="160"/>
                  <a:pt x="32440" y="0"/>
                </a:cubicBezTo>
                <a:close/>
              </a:path>
            </a:pathLst>
          </a:custGeom>
          <a:solidFill>
            <a:srgbClr val="DEC69C">
              <a:alpha val="55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669050"/>
            <a:ext cx="77175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eko"/>
              <a:buNone/>
              <a:defRPr sz="4500">
                <a:latin typeface="Prata"/>
                <a:ea typeface="Prata"/>
                <a:cs typeface="Prata"/>
                <a:sym typeface="Pra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903113" y="2516375"/>
            <a:ext cx="2109300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"/>
              <a:buNone/>
              <a:defRPr sz="1800">
                <a:solidFill>
                  <a:schemeClr val="lt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 rot="-936940" flipH="1">
            <a:off x="4684028" y="2546037"/>
            <a:ext cx="3459840" cy="2288069"/>
          </a:xfrm>
          <a:custGeom>
            <a:avLst/>
            <a:gdLst/>
            <a:ahLst/>
            <a:cxnLst/>
            <a:rect l="l" t="t" r="r" b="b"/>
            <a:pathLst>
              <a:path w="35990" h="44247" extrusionOk="0">
                <a:moveTo>
                  <a:pt x="2452" y="0"/>
                </a:moveTo>
                <a:lnTo>
                  <a:pt x="2316" y="4294"/>
                </a:lnTo>
                <a:lnTo>
                  <a:pt x="1" y="43331"/>
                </a:lnTo>
                <a:cubicBezTo>
                  <a:pt x="1" y="43331"/>
                  <a:pt x="14826" y="44170"/>
                  <a:pt x="34678" y="44246"/>
                </a:cubicBezTo>
                <a:cubicBezTo>
                  <a:pt x="34678" y="44246"/>
                  <a:pt x="35990" y="3786"/>
                  <a:pt x="35458" y="337"/>
                </a:cubicBezTo>
                <a:lnTo>
                  <a:pt x="24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rot="-2474417">
            <a:off x="7560673" y="2916935"/>
            <a:ext cx="1972387" cy="2091426"/>
            <a:chOff x="7873367" y="2822476"/>
            <a:chExt cx="1381464" cy="1464839"/>
          </a:xfrm>
        </p:grpSpPr>
        <p:sp>
          <p:nvSpPr>
            <p:cNvPr id="17" name="Google Shape;17;p2"/>
            <p:cNvSpPr/>
            <p:nvPr/>
          </p:nvSpPr>
          <p:spPr>
            <a:xfrm rot="3559744">
              <a:off x="8193044" y="3384659"/>
              <a:ext cx="396920" cy="969412"/>
            </a:xfrm>
            <a:custGeom>
              <a:avLst/>
              <a:gdLst/>
              <a:ahLst/>
              <a:cxnLst/>
              <a:rect l="l" t="t" r="r" b="b"/>
              <a:pathLst>
                <a:path w="15877" h="38777" extrusionOk="0">
                  <a:moveTo>
                    <a:pt x="371" y="1"/>
                  </a:moveTo>
                  <a:cubicBezTo>
                    <a:pt x="271" y="9"/>
                    <a:pt x="178" y="24"/>
                    <a:pt x="86" y="47"/>
                  </a:cubicBezTo>
                  <a:lnTo>
                    <a:pt x="62" y="47"/>
                  </a:lnTo>
                  <a:lnTo>
                    <a:pt x="1" y="70"/>
                  </a:lnTo>
                  <a:cubicBezTo>
                    <a:pt x="1721" y="1420"/>
                    <a:pt x="3403" y="2809"/>
                    <a:pt x="5038" y="4267"/>
                  </a:cubicBezTo>
                  <a:cubicBezTo>
                    <a:pt x="6319" y="5409"/>
                    <a:pt x="7576" y="6581"/>
                    <a:pt x="8787" y="7785"/>
                  </a:cubicBezTo>
                  <a:cubicBezTo>
                    <a:pt x="9898" y="8895"/>
                    <a:pt x="10970" y="10060"/>
                    <a:pt x="11896" y="11302"/>
                  </a:cubicBezTo>
                  <a:cubicBezTo>
                    <a:pt x="12822" y="12544"/>
                    <a:pt x="13624" y="13894"/>
                    <a:pt x="14179" y="15345"/>
                  </a:cubicBezTo>
                  <a:cubicBezTo>
                    <a:pt x="14380" y="15869"/>
                    <a:pt x="14550" y="16401"/>
                    <a:pt x="14689" y="16949"/>
                  </a:cubicBezTo>
                  <a:cubicBezTo>
                    <a:pt x="14719" y="17042"/>
                    <a:pt x="14750" y="17134"/>
                    <a:pt x="14758" y="17235"/>
                  </a:cubicBezTo>
                  <a:cubicBezTo>
                    <a:pt x="14766" y="17265"/>
                    <a:pt x="14766" y="17296"/>
                    <a:pt x="14766" y="17327"/>
                  </a:cubicBezTo>
                  <a:lnTo>
                    <a:pt x="14781" y="17343"/>
                  </a:lnTo>
                  <a:cubicBezTo>
                    <a:pt x="14951" y="18083"/>
                    <a:pt x="15067" y="18831"/>
                    <a:pt x="15136" y="19580"/>
                  </a:cubicBezTo>
                  <a:cubicBezTo>
                    <a:pt x="15406" y="22588"/>
                    <a:pt x="14966" y="25604"/>
                    <a:pt x="14287" y="28536"/>
                  </a:cubicBezTo>
                  <a:cubicBezTo>
                    <a:pt x="13909" y="30202"/>
                    <a:pt x="13454" y="31853"/>
                    <a:pt x="13015" y="33504"/>
                  </a:cubicBezTo>
                  <a:cubicBezTo>
                    <a:pt x="12575" y="35170"/>
                    <a:pt x="12120" y="36852"/>
                    <a:pt x="11865" y="38564"/>
                  </a:cubicBezTo>
                  <a:cubicBezTo>
                    <a:pt x="11839" y="38697"/>
                    <a:pt x="11944" y="38777"/>
                    <a:pt x="12047" y="38777"/>
                  </a:cubicBezTo>
                  <a:cubicBezTo>
                    <a:pt x="12124" y="38777"/>
                    <a:pt x="12200" y="38733"/>
                    <a:pt x="12220" y="38634"/>
                  </a:cubicBezTo>
                  <a:cubicBezTo>
                    <a:pt x="12313" y="38217"/>
                    <a:pt x="12405" y="37808"/>
                    <a:pt x="12498" y="37400"/>
                  </a:cubicBezTo>
                  <a:cubicBezTo>
                    <a:pt x="13246" y="33998"/>
                    <a:pt x="14318" y="30673"/>
                    <a:pt x="15005" y="27255"/>
                  </a:cubicBezTo>
                  <a:cubicBezTo>
                    <a:pt x="15591" y="24347"/>
                    <a:pt x="15877" y="21323"/>
                    <a:pt x="15406" y="18384"/>
                  </a:cubicBezTo>
                  <a:cubicBezTo>
                    <a:pt x="15182" y="16918"/>
                    <a:pt x="14743" y="15499"/>
                    <a:pt x="14110" y="14157"/>
                  </a:cubicBezTo>
                  <a:cubicBezTo>
                    <a:pt x="13439" y="12737"/>
                    <a:pt x="12544" y="11433"/>
                    <a:pt x="11549" y="10215"/>
                  </a:cubicBezTo>
                  <a:cubicBezTo>
                    <a:pt x="10538" y="9003"/>
                    <a:pt x="9451" y="7854"/>
                    <a:pt x="8309" y="6766"/>
                  </a:cubicBezTo>
                  <a:cubicBezTo>
                    <a:pt x="7028" y="5532"/>
                    <a:pt x="5717" y="4336"/>
                    <a:pt x="4375" y="3179"/>
                  </a:cubicBezTo>
                  <a:cubicBezTo>
                    <a:pt x="3326" y="2269"/>
                    <a:pt x="2261" y="1389"/>
                    <a:pt x="1173" y="533"/>
                  </a:cubicBezTo>
                  <a:cubicBezTo>
                    <a:pt x="1173" y="495"/>
                    <a:pt x="1158" y="464"/>
                    <a:pt x="1127" y="441"/>
                  </a:cubicBezTo>
                  <a:cubicBezTo>
                    <a:pt x="996" y="309"/>
                    <a:pt x="872" y="171"/>
                    <a:pt x="749" y="32"/>
                  </a:cubicBezTo>
                  <a:cubicBezTo>
                    <a:pt x="710" y="24"/>
                    <a:pt x="687" y="24"/>
                    <a:pt x="633" y="9"/>
                  </a:cubicBezTo>
                  <a:cubicBezTo>
                    <a:pt x="579" y="1"/>
                    <a:pt x="525" y="1"/>
                    <a:pt x="4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3559744">
              <a:off x="8560560" y="2938112"/>
              <a:ext cx="594192" cy="571143"/>
            </a:xfrm>
            <a:custGeom>
              <a:avLst/>
              <a:gdLst/>
              <a:ahLst/>
              <a:cxnLst/>
              <a:rect l="l" t="t" r="r" b="b"/>
              <a:pathLst>
                <a:path w="23768" h="22846" extrusionOk="0">
                  <a:moveTo>
                    <a:pt x="13639" y="238"/>
                  </a:moveTo>
                  <a:cubicBezTo>
                    <a:pt x="13726" y="238"/>
                    <a:pt x="13807" y="253"/>
                    <a:pt x="13871" y="297"/>
                  </a:cubicBezTo>
                  <a:cubicBezTo>
                    <a:pt x="13940" y="351"/>
                    <a:pt x="13994" y="420"/>
                    <a:pt x="14040" y="490"/>
                  </a:cubicBezTo>
                  <a:cubicBezTo>
                    <a:pt x="14079" y="552"/>
                    <a:pt x="14117" y="613"/>
                    <a:pt x="14171" y="667"/>
                  </a:cubicBezTo>
                  <a:cubicBezTo>
                    <a:pt x="14387" y="906"/>
                    <a:pt x="14727" y="953"/>
                    <a:pt x="14997" y="991"/>
                  </a:cubicBezTo>
                  <a:cubicBezTo>
                    <a:pt x="16547" y="1215"/>
                    <a:pt x="18499" y="1639"/>
                    <a:pt x="19919" y="2920"/>
                  </a:cubicBezTo>
                  <a:cubicBezTo>
                    <a:pt x="20104" y="3097"/>
                    <a:pt x="20327" y="3329"/>
                    <a:pt x="20374" y="3606"/>
                  </a:cubicBezTo>
                  <a:cubicBezTo>
                    <a:pt x="20381" y="3660"/>
                    <a:pt x="20389" y="3714"/>
                    <a:pt x="20389" y="3761"/>
                  </a:cubicBezTo>
                  <a:cubicBezTo>
                    <a:pt x="20389" y="3869"/>
                    <a:pt x="20405" y="3977"/>
                    <a:pt x="20443" y="4085"/>
                  </a:cubicBezTo>
                  <a:cubicBezTo>
                    <a:pt x="20528" y="4285"/>
                    <a:pt x="20705" y="4401"/>
                    <a:pt x="20867" y="4509"/>
                  </a:cubicBezTo>
                  <a:cubicBezTo>
                    <a:pt x="21238" y="4756"/>
                    <a:pt x="21593" y="5041"/>
                    <a:pt x="21909" y="5350"/>
                  </a:cubicBezTo>
                  <a:cubicBezTo>
                    <a:pt x="22133" y="5581"/>
                    <a:pt x="22341" y="5820"/>
                    <a:pt x="22534" y="6075"/>
                  </a:cubicBezTo>
                  <a:cubicBezTo>
                    <a:pt x="22626" y="6191"/>
                    <a:pt x="22727" y="6314"/>
                    <a:pt x="22811" y="6414"/>
                  </a:cubicBezTo>
                  <a:cubicBezTo>
                    <a:pt x="22889" y="6515"/>
                    <a:pt x="23490" y="7579"/>
                    <a:pt x="23506" y="8065"/>
                  </a:cubicBezTo>
                  <a:lnTo>
                    <a:pt x="23513" y="8243"/>
                  </a:lnTo>
                  <a:cubicBezTo>
                    <a:pt x="23521" y="8567"/>
                    <a:pt x="23536" y="8906"/>
                    <a:pt x="23459" y="9215"/>
                  </a:cubicBezTo>
                  <a:cubicBezTo>
                    <a:pt x="23251" y="10086"/>
                    <a:pt x="22696" y="10912"/>
                    <a:pt x="21878" y="11552"/>
                  </a:cubicBezTo>
                  <a:cubicBezTo>
                    <a:pt x="21647" y="11729"/>
                    <a:pt x="21384" y="11907"/>
                    <a:pt x="21153" y="12053"/>
                  </a:cubicBezTo>
                  <a:cubicBezTo>
                    <a:pt x="20921" y="12208"/>
                    <a:pt x="20682" y="12370"/>
                    <a:pt x="20459" y="12539"/>
                  </a:cubicBezTo>
                  <a:cubicBezTo>
                    <a:pt x="19116" y="13573"/>
                    <a:pt x="18175" y="15209"/>
                    <a:pt x="17828" y="17137"/>
                  </a:cubicBezTo>
                  <a:cubicBezTo>
                    <a:pt x="17558" y="18587"/>
                    <a:pt x="17612" y="20207"/>
                    <a:pt x="17990" y="22067"/>
                  </a:cubicBezTo>
                  <a:cubicBezTo>
                    <a:pt x="16956" y="21010"/>
                    <a:pt x="15568" y="20238"/>
                    <a:pt x="13986" y="19837"/>
                  </a:cubicBezTo>
                  <a:cubicBezTo>
                    <a:pt x="13778" y="19791"/>
                    <a:pt x="13577" y="19745"/>
                    <a:pt x="13361" y="19706"/>
                  </a:cubicBezTo>
                  <a:cubicBezTo>
                    <a:pt x="12703" y="19583"/>
                    <a:pt x="12016" y="19522"/>
                    <a:pt x="11303" y="19522"/>
                  </a:cubicBezTo>
                  <a:cubicBezTo>
                    <a:pt x="10180" y="19522"/>
                    <a:pt x="8991" y="19674"/>
                    <a:pt x="7745" y="19976"/>
                  </a:cubicBezTo>
                  <a:lnTo>
                    <a:pt x="7445" y="20053"/>
                  </a:lnTo>
                  <a:cubicBezTo>
                    <a:pt x="7005" y="20177"/>
                    <a:pt x="6565" y="20261"/>
                    <a:pt x="6118" y="20315"/>
                  </a:cubicBezTo>
                  <a:cubicBezTo>
                    <a:pt x="5985" y="20328"/>
                    <a:pt x="5853" y="20334"/>
                    <a:pt x="5720" y="20334"/>
                  </a:cubicBezTo>
                  <a:cubicBezTo>
                    <a:pt x="5368" y="20334"/>
                    <a:pt x="5017" y="20289"/>
                    <a:pt x="4675" y="20200"/>
                  </a:cubicBezTo>
                  <a:cubicBezTo>
                    <a:pt x="3703" y="19953"/>
                    <a:pt x="2724" y="19158"/>
                    <a:pt x="2739" y="18163"/>
                  </a:cubicBezTo>
                  <a:lnTo>
                    <a:pt x="2739" y="18163"/>
                  </a:lnTo>
                  <a:cubicBezTo>
                    <a:pt x="2859" y="18171"/>
                    <a:pt x="2979" y="18175"/>
                    <a:pt x="3099" y="18175"/>
                  </a:cubicBezTo>
                  <a:cubicBezTo>
                    <a:pt x="3444" y="18175"/>
                    <a:pt x="3790" y="18143"/>
                    <a:pt x="4128" y="18086"/>
                  </a:cubicBezTo>
                  <a:lnTo>
                    <a:pt x="4506" y="18017"/>
                  </a:lnTo>
                  <a:lnTo>
                    <a:pt x="4151" y="17870"/>
                  </a:lnTo>
                  <a:cubicBezTo>
                    <a:pt x="3302" y="17507"/>
                    <a:pt x="2415" y="17129"/>
                    <a:pt x="1682" y="16551"/>
                  </a:cubicBezTo>
                  <a:cubicBezTo>
                    <a:pt x="1204" y="16181"/>
                    <a:pt x="394" y="15386"/>
                    <a:pt x="278" y="14267"/>
                  </a:cubicBezTo>
                  <a:cubicBezTo>
                    <a:pt x="224" y="13712"/>
                    <a:pt x="340" y="13157"/>
                    <a:pt x="463" y="12617"/>
                  </a:cubicBezTo>
                  <a:cubicBezTo>
                    <a:pt x="718" y="11436"/>
                    <a:pt x="1019" y="10325"/>
                    <a:pt x="1836" y="9662"/>
                  </a:cubicBezTo>
                  <a:cubicBezTo>
                    <a:pt x="3611" y="10727"/>
                    <a:pt x="5447" y="11753"/>
                    <a:pt x="7298" y="12701"/>
                  </a:cubicBezTo>
                  <a:cubicBezTo>
                    <a:pt x="7421" y="12771"/>
                    <a:pt x="7545" y="12840"/>
                    <a:pt x="7668" y="12894"/>
                  </a:cubicBezTo>
                  <a:lnTo>
                    <a:pt x="7769" y="12694"/>
                  </a:lnTo>
                  <a:lnTo>
                    <a:pt x="7406" y="12509"/>
                  </a:lnTo>
                  <a:cubicBezTo>
                    <a:pt x="5755" y="11637"/>
                    <a:pt x="4266" y="10449"/>
                    <a:pt x="2932" y="9384"/>
                  </a:cubicBezTo>
                  <a:cubicBezTo>
                    <a:pt x="1883" y="8551"/>
                    <a:pt x="1489" y="7849"/>
                    <a:pt x="1682" y="7186"/>
                  </a:cubicBezTo>
                  <a:cubicBezTo>
                    <a:pt x="1782" y="6815"/>
                    <a:pt x="2076" y="6522"/>
                    <a:pt x="2392" y="6237"/>
                  </a:cubicBezTo>
                  <a:cubicBezTo>
                    <a:pt x="2855" y="5797"/>
                    <a:pt x="3341" y="5373"/>
                    <a:pt x="3834" y="4972"/>
                  </a:cubicBezTo>
                  <a:cubicBezTo>
                    <a:pt x="4182" y="4686"/>
                    <a:pt x="4521" y="4432"/>
                    <a:pt x="4914" y="4378"/>
                  </a:cubicBezTo>
                  <a:cubicBezTo>
                    <a:pt x="4968" y="4371"/>
                    <a:pt x="5021" y="4367"/>
                    <a:pt x="5074" y="4367"/>
                  </a:cubicBezTo>
                  <a:cubicBezTo>
                    <a:pt x="5643" y="4367"/>
                    <a:pt x="6126" y="4772"/>
                    <a:pt x="6635" y="5196"/>
                  </a:cubicBezTo>
                  <a:cubicBezTo>
                    <a:pt x="6843" y="5381"/>
                    <a:pt x="7067" y="5550"/>
                    <a:pt x="7298" y="5712"/>
                  </a:cubicBezTo>
                  <a:lnTo>
                    <a:pt x="7653" y="5952"/>
                  </a:lnTo>
                  <a:lnTo>
                    <a:pt x="7653" y="5952"/>
                  </a:lnTo>
                  <a:lnTo>
                    <a:pt x="7460" y="5566"/>
                  </a:lnTo>
                  <a:cubicBezTo>
                    <a:pt x="7229" y="5103"/>
                    <a:pt x="6959" y="4501"/>
                    <a:pt x="6905" y="3861"/>
                  </a:cubicBezTo>
                  <a:cubicBezTo>
                    <a:pt x="6851" y="3228"/>
                    <a:pt x="7043" y="2627"/>
                    <a:pt x="7414" y="2249"/>
                  </a:cubicBezTo>
                  <a:cubicBezTo>
                    <a:pt x="7699" y="1956"/>
                    <a:pt x="8100" y="1786"/>
                    <a:pt x="8486" y="1632"/>
                  </a:cubicBezTo>
                  <a:cubicBezTo>
                    <a:pt x="10067" y="1007"/>
                    <a:pt x="11711" y="552"/>
                    <a:pt x="13385" y="266"/>
                  </a:cubicBezTo>
                  <a:cubicBezTo>
                    <a:pt x="13470" y="251"/>
                    <a:pt x="13558" y="238"/>
                    <a:pt x="13639" y="238"/>
                  </a:cubicBezTo>
                  <a:close/>
                  <a:moveTo>
                    <a:pt x="13633" y="1"/>
                  </a:moveTo>
                  <a:cubicBezTo>
                    <a:pt x="13536" y="1"/>
                    <a:pt x="13438" y="14"/>
                    <a:pt x="13346" y="27"/>
                  </a:cubicBezTo>
                  <a:cubicBezTo>
                    <a:pt x="11657" y="312"/>
                    <a:pt x="10006" y="775"/>
                    <a:pt x="8409" y="1408"/>
                  </a:cubicBezTo>
                  <a:cubicBezTo>
                    <a:pt x="8000" y="1570"/>
                    <a:pt x="7568" y="1755"/>
                    <a:pt x="7252" y="2079"/>
                  </a:cubicBezTo>
                  <a:cubicBezTo>
                    <a:pt x="6827" y="2511"/>
                    <a:pt x="6619" y="3159"/>
                    <a:pt x="6681" y="3869"/>
                  </a:cubicBezTo>
                  <a:cubicBezTo>
                    <a:pt x="6727" y="4347"/>
                    <a:pt x="6858" y="4810"/>
                    <a:pt x="7067" y="5242"/>
                  </a:cubicBezTo>
                  <a:cubicBezTo>
                    <a:pt x="6966" y="5165"/>
                    <a:pt x="6874" y="5088"/>
                    <a:pt x="6781" y="5003"/>
                  </a:cubicBezTo>
                  <a:cubicBezTo>
                    <a:pt x="6261" y="4574"/>
                    <a:pt x="5728" y="4126"/>
                    <a:pt x="5082" y="4126"/>
                  </a:cubicBezTo>
                  <a:cubicBezTo>
                    <a:pt x="5020" y="4126"/>
                    <a:pt x="4956" y="4130"/>
                    <a:pt x="4891" y="4139"/>
                  </a:cubicBezTo>
                  <a:cubicBezTo>
                    <a:pt x="4436" y="4200"/>
                    <a:pt x="4050" y="4494"/>
                    <a:pt x="3696" y="4779"/>
                  </a:cubicBezTo>
                  <a:cubicBezTo>
                    <a:pt x="3202" y="5188"/>
                    <a:pt x="2708" y="5620"/>
                    <a:pt x="2238" y="6052"/>
                  </a:cubicBezTo>
                  <a:cubicBezTo>
                    <a:pt x="1898" y="6368"/>
                    <a:pt x="1590" y="6684"/>
                    <a:pt x="1466" y="7116"/>
                  </a:cubicBezTo>
                  <a:cubicBezTo>
                    <a:pt x="1173" y="8119"/>
                    <a:pt x="2083" y="8991"/>
                    <a:pt x="2793" y="9554"/>
                  </a:cubicBezTo>
                  <a:cubicBezTo>
                    <a:pt x="3426" y="10055"/>
                    <a:pt x="4097" y="10588"/>
                    <a:pt x="4806" y="11105"/>
                  </a:cubicBezTo>
                  <a:cubicBezTo>
                    <a:pt x="3819" y="10557"/>
                    <a:pt x="2847" y="9994"/>
                    <a:pt x="1890" y="9415"/>
                  </a:cubicBezTo>
                  <a:lnTo>
                    <a:pt x="1821" y="9377"/>
                  </a:lnTo>
                  <a:lnTo>
                    <a:pt x="1759" y="9423"/>
                  </a:lnTo>
                  <a:cubicBezTo>
                    <a:pt x="834" y="10133"/>
                    <a:pt x="517" y="11305"/>
                    <a:pt x="240" y="12563"/>
                  </a:cubicBezTo>
                  <a:cubicBezTo>
                    <a:pt x="124" y="13118"/>
                    <a:pt x="0" y="13697"/>
                    <a:pt x="62" y="14283"/>
                  </a:cubicBezTo>
                  <a:cubicBezTo>
                    <a:pt x="155" y="15178"/>
                    <a:pt x="679" y="16042"/>
                    <a:pt x="1543" y="16721"/>
                  </a:cubicBezTo>
                  <a:cubicBezTo>
                    <a:pt x="2191" y="17237"/>
                    <a:pt x="2947" y="17592"/>
                    <a:pt x="3696" y="17909"/>
                  </a:cubicBezTo>
                  <a:cubicBezTo>
                    <a:pt x="3496" y="17930"/>
                    <a:pt x="3298" y="17940"/>
                    <a:pt x="3102" y="17940"/>
                  </a:cubicBezTo>
                  <a:cubicBezTo>
                    <a:pt x="2949" y="17940"/>
                    <a:pt x="2798" y="17934"/>
                    <a:pt x="2646" y="17924"/>
                  </a:cubicBezTo>
                  <a:lnTo>
                    <a:pt x="2531" y="17916"/>
                  </a:lnTo>
                  <a:lnTo>
                    <a:pt x="2523" y="18032"/>
                  </a:lnTo>
                  <a:cubicBezTo>
                    <a:pt x="2415" y="19205"/>
                    <a:pt x="3526" y="20138"/>
                    <a:pt x="4621" y="20416"/>
                  </a:cubicBezTo>
                  <a:lnTo>
                    <a:pt x="4644" y="20416"/>
                  </a:lnTo>
                  <a:cubicBezTo>
                    <a:pt x="5003" y="20505"/>
                    <a:pt x="5371" y="20550"/>
                    <a:pt x="5737" y="20550"/>
                  </a:cubicBezTo>
                  <a:cubicBezTo>
                    <a:pt x="5875" y="20550"/>
                    <a:pt x="6012" y="20544"/>
                    <a:pt x="6149" y="20531"/>
                  </a:cubicBezTo>
                  <a:cubicBezTo>
                    <a:pt x="6604" y="20477"/>
                    <a:pt x="7059" y="20393"/>
                    <a:pt x="7499" y="20269"/>
                  </a:cubicBezTo>
                  <a:lnTo>
                    <a:pt x="7807" y="20192"/>
                  </a:lnTo>
                  <a:cubicBezTo>
                    <a:pt x="9037" y="19888"/>
                    <a:pt x="10214" y="19736"/>
                    <a:pt x="11325" y="19736"/>
                  </a:cubicBezTo>
                  <a:cubicBezTo>
                    <a:pt x="12020" y="19736"/>
                    <a:pt x="12690" y="19796"/>
                    <a:pt x="13331" y="19914"/>
                  </a:cubicBezTo>
                  <a:cubicBezTo>
                    <a:pt x="15259" y="20277"/>
                    <a:pt x="16956" y="21195"/>
                    <a:pt x="18106" y="22514"/>
                  </a:cubicBezTo>
                  <a:lnTo>
                    <a:pt x="18399" y="22846"/>
                  </a:lnTo>
                  <a:lnTo>
                    <a:pt x="18299" y="22414"/>
                  </a:lnTo>
                  <a:cubicBezTo>
                    <a:pt x="17851" y="20408"/>
                    <a:pt x="17766" y="18695"/>
                    <a:pt x="18044" y="17168"/>
                  </a:cubicBezTo>
                  <a:cubicBezTo>
                    <a:pt x="18391" y="15293"/>
                    <a:pt x="19294" y="13712"/>
                    <a:pt x="20597" y="12709"/>
                  </a:cubicBezTo>
                  <a:cubicBezTo>
                    <a:pt x="20813" y="12547"/>
                    <a:pt x="21053" y="12385"/>
                    <a:pt x="21276" y="12239"/>
                  </a:cubicBezTo>
                  <a:cubicBezTo>
                    <a:pt x="21523" y="12077"/>
                    <a:pt x="21778" y="11907"/>
                    <a:pt x="22017" y="11722"/>
                  </a:cubicBezTo>
                  <a:cubicBezTo>
                    <a:pt x="22873" y="11051"/>
                    <a:pt x="23459" y="10179"/>
                    <a:pt x="23675" y="9261"/>
                  </a:cubicBezTo>
                  <a:cubicBezTo>
                    <a:pt x="23745" y="8914"/>
                    <a:pt x="23768" y="8567"/>
                    <a:pt x="23737" y="8219"/>
                  </a:cubicBezTo>
                  <a:lnTo>
                    <a:pt x="23729" y="8050"/>
                  </a:lnTo>
                  <a:cubicBezTo>
                    <a:pt x="23714" y="7487"/>
                    <a:pt x="23074" y="6368"/>
                    <a:pt x="22981" y="6260"/>
                  </a:cubicBezTo>
                  <a:cubicBezTo>
                    <a:pt x="22889" y="6152"/>
                    <a:pt x="22804" y="6036"/>
                    <a:pt x="22711" y="5928"/>
                  </a:cubicBezTo>
                  <a:cubicBezTo>
                    <a:pt x="22511" y="5666"/>
                    <a:pt x="22295" y="5419"/>
                    <a:pt x="22071" y="5180"/>
                  </a:cubicBezTo>
                  <a:cubicBezTo>
                    <a:pt x="21739" y="4864"/>
                    <a:pt x="21384" y="4571"/>
                    <a:pt x="21006" y="4324"/>
                  </a:cubicBezTo>
                  <a:cubicBezTo>
                    <a:pt x="20852" y="4216"/>
                    <a:pt x="20713" y="4123"/>
                    <a:pt x="20651" y="3984"/>
                  </a:cubicBezTo>
                  <a:cubicBezTo>
                    <a:pt x="20628" y="3907"/>
                    <a:pt x="20613" y="3822"/>
                    <a:pt x="20613" y="3738"/>
                  </a:cubicBezTo>
                  <a:cubicBezTo>
                    <a:pt x="20613" y="3676"/>
                    <a:pt x="20605" y="3622"/>
                    <a:pt x="20597" y="3560"/>
                  </a:cubicBezTo>
                  <a:cubicBezTo>
                    <a:pt x="20536" y="3213"/>
                    <a:pt x="20281" y="2935"/>
                    <a:pt x="20065" y="2742"/>
                  </a:cubicBezTo>
                  <a:cubicBezTo>
                    <a:pt x="18607" y="1423"/>
                    <a:pt x="16609" y="991"/>
                    <a:pt x="15035" y="760"/>
                  </a:cubicBezTo>
                  <a:cubicBezTo>
                    <a:pt x="14781" y="729"/>
                    <a:pt x="14503" y="683"/>
                    <a:pt x="14341" y="505"/>
                  </a:cubicBezTo>
                  <a:cubicBezTo>
                    <a:pt x="14295" y="459"/>
                    <a:pt x="14264" y="413"/>
                    <a:pt x="14233" y="359"/>
                  </a:cubicBezTo>
                  <a:cubicBezTo>
                    <a:pt x="14171" y="258"/>
                    <a:pt x="14094" y="174"/>
                    <a:pt x="14002" y="104"/>
                  </a:cubicBezTo>
                  <a:cubicBezTo>
                    <a:pt x="13891" y="24"/>
                    <a:pt x="13763" y="1"/>
                    <a:pt x="136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3559744">
              <a:off x="8810153" y="3262684"/>
              <a:ext cx="171323" cy="361795"/>
            </a:xfrm>
            <a:custGeom>
              <a:avLst/>
              <a:gdLst/>
              <a:ahLst/>
              <a:cxnLst/>
              <a:rect l="l" t="t" r="r" b="b"/>
              <a:pathLst>
                <a:path w="6853" h="14472" extrusionOk="0">
                  <a:moveTo>
                    <a:pt x="6641" y="1"/>
                  </a:moveTo>
                  <a:cubicBezTo>
                    <a:pt x="6619" y="1"/>
                    <a:pt x="6597" y="6"/>
                    <a:pt x="6573" y="17"/>
                  </a:cubicBezTo>
                  <a:cubicBezTo>
                    <a:pt x="4151" y="1158"/>
                    <a:pt x="2284" y="4043"/>
                    <a:pt x="1197" y="6404"/>
                  </a:cubicBezTo>
                  <a:cubicBezTo>
                    <a:pt x="1" y="8988"/>
                    <a:pt x="63" y="11765"/>
                    <a:pt x="958" y="14427"/>
                  </a:cubicBezTo>
                  <a:cubicBezTo>
                    <a:pt x="968" y="14458"/>
                    <a:pt x="996" y="14472"/>
                    <a:pt x="1024" y="14472"/>
                  </a:cubicBezTo>
                  <a:cubicBezTo>
                    <a:pt x="1059" y="14472"/>
                    <a:pt x="1093" y="14450"/>
                    <a:pt x="1089" y="14411"/>
                  </a:cubicBezTo>
                  <a:cubicBezTo>
                    <a:pt x="688" y="11472"/>
                    <a:pt x="286" y="8988"/>
                    <a:pt x="1683" y="6211"/>
                  </a:cubicBezTo>
                  <a:cubicBezTo>
                    <a:pt x="2801" y="3989"/>
                    <a:pt x="4545" y="1451"/>
                    <a:pt x="6720" y="256"/>
                  </a:cubicBezTo>
                  <a:cubicBezTo>
                    <a:pt x="6852" y="176"/>
                    <a:pt x="6769" y="1"/>
                    <a:pt x="66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3559744">
              <a:off x="8832094" y="3218036"/>
              <a:ext cx="163073" cy="379145"/>
            </a:xfrm>
            <a:custGeom>
              <a:avLst/>
              <a:gdLst/>
              <a:ahLst/>
              <a:cxnLst/>
              <a:rect l="l" t="t" r="r" b="b"/>
              <a:pathLst>
                <a:path w="6523" h="15166" extrusionOk="0">
                  <a:moveTo>
                    <a:pt x="6323" y="0"/>
                  </a:moveTo>
                  <a:cubicBezTo>
                    <a:pt x="6299" y="0"/>
                    <a:pt x="6274" y="7"/>
                    <a:pt x="6249" y="21"/>
                  </a:cubicBezTo>
                  <a:cubicBezTo>
                    <a:pt x="4112" y="1394"/>
                    <a:pt x="2276" y="4557"/>
                    <a:pt x="1235" y="6794"/>
                  </a:cubicBezTo>
                  <a:cubicBezTo>
                    <a:pt x="0" y="9456"/>
                    <a:pt x="486" y="12349"/>
                    <a:pt x="1335" y="15049"/>
                  </a:cubicBezTo>
                  <a:cubicBezTo>
                    <a:pt x="1359" y="15131"/>
                    <a:pt x="1423" y="15166"/>
                    <a:pt x="1488" y="15166"/>
                  </a:cubicBezTo>
                  <a:cubicBezTo>
                    <a:pt x="1587" y="15166"/>
                    <a:pt x="1689" y="15082"/>
                    <a:pt x="1651" y="14956"/>
                  </a:cubicBezTo>
                  <a:cubicBezTo>
                    <a:pt x="995" y="11677"/>
                    <a:pt x="440" y="8939"/>
                    <a:pt x="2199" y="5899"/>
                  </a:cubicBezTo>
                  <a:cubicBezTo>
                    <a:pt x="3348" y="3917"/>
                    <a:pt x="4783" y="1819"/>
                    <a:pt x="6419" y="245"/>
                  </a:cubicBezTo>
                  <a:lnTo>
                    <a:pt x="6426" y="253"/>
                  </a:lnTo>
                  <a:cubicBezTo>
                    <a:pt x="6522" y="150"/>
                    <a:pt x="6438" y="0"/>
                    <a:pt x="632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3559744">
              <a:off x="8990464" y="3235343"/>
              <a:ext cx="104224" cy="144898"/>
            </a:xfrm>
            <a:custGeom>
              <a:avLst/>
              <a:gdLst/>
              <a:ahLst/>
              <a:cxnLst/>
              <a:rect l="l" t="t" r="r" b="b"/>
              <a:pathLst>
                <a:path w="4169" h="5796" extrusionOk="0">
                  <a:moveTo>
                    <a:pt x="3961" y="1"/>
                  </a:moveTo>
                  <a:cubicBezTo>
                    <a:pt x="3912" y="1"/>
                    <a:pt x="3863" y="24"/>
                    <a:pt x="3831" y="81"/>
                  </a:cubicBezTo>
                  <a:cubicBezTo>
                    <a:pt x="2619" y="1964"/>
                    <a:pt x="1007" y="3576"/>
                    <a:pt x="43" y="5628"/>
                  </a:cubicBezTo>
                  <a:cubicBezTo>
                    <a:pt x="1" y="5717"/>
                    <a:pt x="76" y="5795"/>
                    <a:pt x="151" y="5795"/>
                  </a:cubicBezTo>
                  <a:cubicBezTo>
                    <a:pt x="186" y="5795"/>
                    <a:pt x="221" y="5778"/>
                    <a:pt x="243" y="5736"/>
                  </a:cubicBezTo>
                  <a:cubicBezTo>
                    <a:pt x="1269" y="3715"/>
                    <a:pt x="3059" y="2241"/>
                    <a:pt x="4101" y="228"/>
                  </a:cubicBezTo>
                  <a:cubicBezTo>
                    <a:pt x="4169" y="107"/>
                    <a:pt x="4066" y="1"/>
                    <a:pt x="39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3559744">
              <a:off x="8864972" y="3114679"/>
              <a:ext cx="134323" cy="429094"/>
            </a:xfrm>
            <a:custGeom>
              <a:avLst/>
              <a:gdLst/>
              <a:ahLst/>
              <a:cxnLst/>
              <a:rect l="l" t="t" r="r" b="b"/>
              <a:pathLst>
                <a:path w="5373" h="17164" extrusionOk="0">
                  <a:moveTo>
                    <a:pt x="5202" y="0"/>
                  </a:moveTo>
                  <a:cubicBezTo>
                    <a:pt x="5189" y="0"/>
                    <a:pt x="5176" y="3"/>
                    <a:pt x="5162" y="9"/>
                  </a:cubicBezTo>
                  <a:cubicBezTo>
                    <a:pt x="4113" y="448"/>
                    <a:pt x="3657" y="1328"/>
                    <a:pt x="3079" y="2277"/>
                  </a:cubicBezTo>
                  <a:cubicBezTo>
                    <a:pt x="2130" y="3850"/>
                    <a:pt x="1227" y="5493"/>
                    <a:pt x="819" y="7306"/>
                  </a:cubicBezTo>
                  <a:cubicBezTo>
                    <a:pt x="1" y="10970"/>
                    <a:pt x="1953" y="13732"/>
                    <a:pt x="3017" y="17080"/>
                  </a:cubicBezTo>
                  <a:cubicBezTo>
                    <a:pt x="3038" y="17138"/>
                    <a:pt x="3085" y="17163"/>
                    <a:pt x="3133" y="17163"/>
                  </a:cubicBezTo>
                  <a:cubicBezTo>
                    <a:pt x="3206" y="17163"/>
                    <a:pt x="3280" y="17102"/>
                    <a:pt x="3256" y="17003"/>
                  </a:cubicBezTo>
                  <a:cubicBezTo>
                    <a:pt x="2793" y="14326"/>
                    <a:pt x="1042" y="12066"/>
                    <a:pt x="973" y="9289"/>
                  </a:cubicBezTo>
                  <a:cubicBezTo>
                    <a:pt x="911" y="6650"/>
                    <a:pt x="2770" y="1590"/>
                    <a:pt x="5262" y="248"/>
                  </a:cubicBezTo>
                  <a:cubicBezTo>
                    <a:pt x="5372" y="186"/>
                    <a:pt x="5310" y="0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3559744">
              <a:off x="9041141" y="3089721"/>
              <a:ext cx="17775" cy="177673"/>
            </a:xfrm>
            <a:custGeom>
              <a:avLst/>
              <a:gdLst/>
              <a:ahLst/>
              <a:cxnLst/>
              <a:rect l="l" t="t" r="r" b="b"/>
              <a:pathLst>
                <a:path w="711" h="7107" extrusionOk="0">
                  <a:moveTo>
                    <a:pt x="219" y="1"/>
                  </a:moveTo>
                  <a:cubicBezTo>
                    <a:pt x="140" y="1"/>
                    <a:pt x="62" y="64"/>
                    <a:pt x="85" y="167"/>
                  </a:cubicBezTo>
                  <a:cubicBezTo>
                    <a:pt x="386" y="1193"/>
                    <a:pt x="0" y="2550"/>
                    <a:pt x="78" y="3638"/>
                  </a:cubicBezTo>
                  <a:cubicBezTo>
                    <a:pt x="162" y="4780"/>
                    <a:pt x="324" y="5921"/>
                    <a:pt x="556" y="7048"/>
                  </a:cubicBezTo>
                  <a:cubicBezTo>
                    <a:pt x="563" y="7088"/>
                    <a:pt x="593" y="7107"/>
                    <a:pt x="625" y="7107"/>
                  </a:cubicBezTo>
                  <a:cubicBezTo>
                    <a:pt x="666" y="7107"/>
                    <a:pt x="710" y="7076"/>
                    <a:pt x="710" y="7024"/>
                  </a:cubicBezTo>
                  <a:cubicBezTo>
                    <a:pt x="679" y="5659"/>
                    <a:pt x="456" y="4317"/>
                    <a:pt x="386" y="2959"/>
                  </a:cubicBezTo>
                  <a:cubicBezTo>
                    <a:pt x="348" y="2026"/>
                    <a:pt x="633" y="992"/>
                    <a:pt x="348" y="89"/>
                  </a:cubicBezTo>
                  <a:cubicBezTo>
                    <a:pt x="323" y="28"/>
                    <a:pt x="27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3559744">
              <a:off x="8912440" y="3035866"/>
              <a:ext cx="103324" cy="367945"/>
            </a:xfrm>
            <a:custGeom>
              <a:avLst/>
              <a:gdLst/>
              <a:ahLst/>
              <a:cxnLst/>
              <a:rect l="l" t="t" r="r" b="b"/>
              <a:pathLst>
                <a:path w="4133" h="14718" extrusionOk="0">
                  <a:moveTo>
                    <a:pt x="523" y="1"/>
                  </a:moveTo>
                  <a:cubicBezTo>
                    <a:pt x="466" y="1"/>
                    <a:pt x="405" y="40"/>
                    <a:pt x="401" y="112"/>
                  </a:cubicBezTo>
                  <a:cubicBezTo>
                    <a:pt x="0" y="5296"/>
                    <a:pt x="2353" y="9801"/>
                    <a:pt x="3842" y="14622"/>
                  </a:cubicBezTo>
                  <a:cubicBezTo>
                    <a:pt x="3860" y="14689"/>
                    <a:pt x="3911" y="14717"/>
                    <a:pt x="3964" y="14717"/>
                  </a:cubicBezTo>
                  <a:cubicBezTo>
                    <a:pt x="4046" y="14717"/>
                    <a:pt x="4132" y="14648"/>
                    <a:pt x="4104" y="14545"/>
                  </a:cubicBezTo>
                  <a:cubicBezTo>
                    <a:pt x="3626" y="12215"/>
                    <a:pt x="2731" y="10071"/>
                    <a:pt x="1875" y="7865"/>
                  </a:cubicBezTo>
                  <a:cubicBezTo>
                    <a:pt x="910" y="5365"/>
                    <a:pt x="548" y="2789"/>
                    <a:pt x="625" y="104"/>
                  </a:cubicBezTo>
                  <a:cubicBezTo>
                    <a:pt x="625" y="34"/>
                    <a:pt x="575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3559744">
              <a:off x="8767488" y="3000755"/>
              <a:ext cx="221097" cy="525168"/>
            </a:xfrm>
            <a:custGeom>
              <a:avLst/>
              <a:gdLst/>
              <a:ahLst/>
              <a:cxnLst/>
              <a:rect l="l" t="t" r="r" b="b"/>
              <a:pathLst>
                <a:path w="8844" h="21007" extrusionOk="0">
                  <a:moveTo>
                    <a:pt x="513" y="1"/>
                  </a:moveTo>
                  <a:cubicBezTo>
                    <a:pt x="451" y="1"/>
                    <a:pt x="393" y="33"/>
                    <a:pt x="386" y="102"/>
                  </a:cubicBezTo>
                  <a:cubicBezTo>
                    <a:pt x="0" y="3280"/>
                    <a:pt x="1566" y="6358"/>
                    <a:pt x="2962" y="9120"/>
                  </a:cubicBezTo>
                  <a:cubicBezTo>
                    <a:pt x="4899" y="12954"/>
                    <a:pt x="7290" y="16773"/>
                    <a:pt x="8540" y="20915"/>
                  </a:cubicBezTo>
                  <a:cubicBezTo>
                    <a:pt x="8567" y="20978"/>
                    <a:pt x="8621" y="21006"/>
                    <a:pt x="8675" y="21006"/>
                  </a:cubicBezTo>
                  <a:cubicBezTo>
                    <a:pt x="8760" y="21006"/>
                    <a:pt x="8844" y="20938"/>
                    <a:pt x="8825" y="20830"/>
                  </a:cubicBezTo>
                  <a:cubicBezTo>
                    <a:pt x="7961" y="17575"/>
                    <a:pt x="6187" y="14289"/>
                    <a:pt x="4582" y="11334"/>
                  </a:cubicBezTo>
                  <a:cubicBezTo>
                    <a:pt x="2739" y="7924"/>
                    <a:pt x="401" y="4152"/>
                    <a:pt x="656" y="133"/>
                  </a:cubicBezTo>
                  <a:lnTo>
                    <a:pt x="663" y="133"/>
                  </a:lnTo>
                  <a:cubicBezTo>
                    <a:pt x="668" y="48"/>
                    <a:pt x="588" y="1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3559744">
              <a:off x="8731999" y="2996355"/>
              <a:ext cx="256722" cy="508868"/>
            </a:xfrm>
            <a:custGeom>
              <a:avLst/>
              <a:gdLst/>
              <a:ahLst/>
              <a:cxnLst/>
              <a:rect l="l" t="t" r="r" b="b"/>
              <a:pathLst>
                <a:path w="10269" h="20355" extrusionOk="0">
                  <a:moveTo>
                    <a:pt x="166" y="0"/>
                  </a:moveTo>
                  <a:cubicBezTo>
                    <a:pt x="85" y="0"/>
                    <a:pt x="0" y="69"/>
                    <a:pt x="24" y="172"/>
                  </a:cubicBezTo>
                  <a:cubicBezTo>
                    <a:pt x="703" y="3451"/>
                    <a:pt x="2176" y="6390"/>
                    <a:pt x="3873" y="9252"/>
                  </a:cubicBezTo>
                  <a:cubicBezTo>
                    <a:pt x="4853" y="10903"/>
                    <a:pt x="5894" y="12531"/>
                    <a:pt x="6913" y="14166"/>
                  </a:cubicBezTo>
                  <a:cubicBezTo>
                    <a:pt x="7985" y="15902"/>
                    <a:pt x="9890" y="18069"/>
                    <a:pt x="9921" y="20191"/>
                  </a:cubicBezTo>
                  <a:cubicBezTo>
                    <a:pt x="9925" y="20301"/>
                    <a:pt x="10009" y="20355"/>
                    <a:pt x="10093" y="20355"/>
                  </a:cubicBezTo>
                  <a:cubicBezTo>
                    <a:pt x="10181" y="20355"/>
                    <a:pt x="10268" y="20297"/>
                    <a:pt x="10268" y="20183"/>
                  </a:cubicBezTo>
                  <a:cubicBezTo>
                    <a:pt x="10245" y="18602"/>
                    <a:pt x="9343" y="17429"/>
                    <a:pt x="8533" y="16110"/>
                  </a:cubicBezTo>
                  <a:cubicBezTo>
                    <a:pt x="7476" y="14382"/>
                    <a:pt x="6388" y="12669"/>
                    <a:pt x="5316" y="10941"/>
                  </a:cubicBezTo>
                  <a:cubicBezTo>
                    <a:pt x="3187" y="7532"/>
                    <a:pt x="1220" y="4045"/>
                    <a:pt x="286" y="95"/>
                  </a:cubicBezTo>
                  <a:cubicBezTo>
                    <a:pt x="268" y="29"/>
                    <a:pt x="218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3559744">
              <a:off x="8689056" y="3063405"/>
              <a:ext cx="271546" cy="397770"/>
            </a:xfrm>
            <a:custGeom>
              <a:avLst/>
              <a:gdLst/>
              <a:ahLst/>
              <a:cxnLst/>
              <a:rect l="l" t="t" r="r" b="b"/>
              <a:pathLst>
                <a:path w="10862" h="15911" extrusionOk="0">
                  <a:moveTo>
                    <a:pt x="183" y="1"/>
                  </a:moveTo>
                  <a:cubicBezTo>
                    <a:pt x="94" y="1"/>
                    <a:pt x="1" y="101"/>
                    <a:pt x="48" y="212"/>
                  </a:cubicBezTo>
                  <a:cubicBezTo>
                    <a:pt x="2632" y="5912"/>
                    <a:pt x="8133" y="9901"/>
                    <a:pt x="10493" y="15802"/>
                  </a:cubicBezTo>
                  <a:cubicBezTo>
                    <a:pt x="10524" y="15878"/>
                    <a:pt x="10592" y="15911"/>
                    <a:pt x="10658" y="15911"/>
                  </a:cubicBezTo>
                  <a:cubicBezTo>
                    <a:pt x="10762" y="15911"/>
                    <a:pt x="10861" y="15832"/>
                    <a:pt x="10810" y="15710"/>
                  </a:cubicBezTo>
                  <a:cubicBezTo>
                    <a:pt x="8534" y="9754"/>
                    <a:pt x="3080" y="5689"/>
                    <a:pt x="287" y="65"/>
                  </a:cubicBezTo>
                  <a:lnTo>
                    <a:pt x="287" y="73"/>
                  </a:lnTo>
                  <a:cubicBezTo>
                    <a:pt x="263" y="22"/>
                    <a:pt x="223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3559744">
              <a:off x="8618776" y="3013104"/>
              <a:ext cx="360645" cy="426519"/>
            </a:xfrm>
            <a:custGeom>
              <a:avLst/>
              <a:gdLst/>
              <a:ahLst/>
              <a:cxnLst/>
              <a:rect l="l" t="t" r="r" b="b"/>
              <a:pathLst>
                <a:path w="14426" h="17061" extrusionOk="0">
                  <a:moveTo>
                    <a:pt x="205" y="0"/>
                  </a:moveTo>
                  <a:cubicBezTo>
                    <a:pt x="94" y="0"/>
                    <a:pt x="0" y="155"/>
                    <a:pt x="104" y="234"/>
                  </a:cubicBezTo>
                  <a:cubicBezTo>
                    <a:pt x="2974" y="2417"/>
                    <a:pt x="5173" y="5340"/>
                    <a:pt x="7518" y="8056"/>
                  </a:cubicBezTo>
                  <a:cubicBezTo>
                    <a:pt x="8598" y="9298"/>
                    <a:pt x="9701" y="10524"/>
                    <a:pt x="10735" y="11797"/>
                  </a:cubicBezTo>
                  <a:cubicBezTo>
                    <a:pt x="11930" y="13263"/>
                    <a:pt x="13604" y="15122"/>
                    <a:pt x="14129" y="16966"/>
                  </a:cubicBezTo>
                  <a:cubicBezTo>
                    <a:pt x="14153" y="17032"/>
                    <a:pt x="14206" y="17061"/>
                    <a:pt x="14259" y="17061"/>
                  </a:cubicBezTo>
                  <a:cubicBezTo>
                    <a:pt x="14341" y="17061"/>
                    <a:pt x="14425" y="16992"/>
                    <a:pt x="14407" y="16889"/>
                  </a:cubicBezTo>
                  <a:cubicBezTo>
                    <a:pt x="13535" y="13903"/>
                    <a:pt x="10480" y="11126"/>
                    <a:pt x="8536" y="8789"/>
                  </a:cubicBezTo>
                  <a:cubicBezTo>
                    <a:pt x="6021" y="5772"/>
                    <a:pt x="3614" y="2147"/>
                    <a:pt x="266" y="18"/>
                  </a:cubicBezTo>
                  <a:cubicBezTo>
                    <a:pt x="246" y="5"/>
                    <a:pt x="225" y="0"/>
                    <a:pt x="2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559744">
              <a:off x="8572097" y="3022710"/>
              <a:ext cx="405145" cy="383795"/>
            </a:xfrm>
            <a:custGeom>
              <a:avLst/>
              <a:gdLst/>
              <a:ahLst/>
              <a:cxnLst/>
              <a:rect l="l" t="t" r="r" b="b"/>
              <a:pathLst>
                <a:path w="16206" h="15352" extrusionOk="0">
                  <a:moveTo>
                    <a:pt x="158" y="0"/>
                  </a:moveTo>
                  <a:cubicBezTo>
                    <a:pt x="61" y="0"/>
                    <a:pt x="0" y="145"/>
                    <a:pt x="100" y="198"/>
                  </a:cubicBezTo>
                  <a:cubicBezTo>
                    <a:pt x="2993" y="1764"/>
                    <a:pt x="5731" y="4456"/>
                    <a:pt x="8061" y="6732"/>
                  </a:cubicBezTo>
                  <a:cubicBezTo>
                    <a:pt x="10854" y="9455"/>
                    <a:pt x="13476" y="12255"/>
                    <a:pt x="15899" y="15302"/>
                  </a:cubicBezTo>
                  <a:cubicBezTo>
                    <a:pt x="15926" y="15337"/>
                    <a:pt x="15960" y="15352"/>
                    <a:pt x="15995" y="15352"/>
                  </a:cubicBezTo>
                  <a:cubicBezTo>
                    <a:pt x="16099" y="15352"/>
                    <a:pt x="16205" y="15223"/>
                    <a:pt x="16130" y="15125"/>
                  </a:cubicBezTo>
                  <a:cubicBezTo>
                    <a:pt x="13762" y="11854"/>
                    <a:pt x="10908" y="8992"/>
                    <a:pt x="8022" y="6176"/>
                  </a:cubicBezTo>
                  <a:cubicBezTo>
                    <a:pt x="5731" y="3932"/>
                    <a:pt x="3101" y="1478"/>
                    <a:pt x="208" y="13"/>
                  </a:cubicBezTo>
                  <a:cubicBezTo>
                    <a:pt x="191" y="4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559744">
              <a:off x="8487650" y="3115116"/>
              <a:ext cx="433844" cy="229072"/>
            </a:xfrm>
            <a:custGeom>
              <a:avLst/>
              <a:gdLst/>
              <a:ahLst/>
              <a:cxnLst/>
              <a:rect l="l" t="t" r="r" b="b"/>
              <a:pathLst>
                <a:path w="17354" h="9163" extrusionOk="0">
                  <a:moveTo>
                    <a:pt x="136" y="1"/>
                  </a:moveTo>
                  <a:cubicBezTo>
                    <a:pt x="42" y="1"/>
                    <a:pt x="1" y="133"/>
                    <a:pt x="106" y="163"/>
                  </a:cubicBezTo>
                  <a:cubicBezTo>
                    <a:pt x="3215" y="965"/>
                    <a:pt x="6108" y="2246"/>
                    <a:pt x="8908" y="3804"/>
                  </a:cubicBezTo>
                  <a:cubicBezTo>
                    <a:pt x="11639" y="5347"/>
                    <a:pt x="14879" y="6782"/>
                    <a:pt x="17023" y="9111"/>
                  </a:cubicBezTo>
                  <a:cubicBezTo>
                    <a:pt x="17055" y="9147"/>
                    <a:pt x="17092" y="9162"/>
                    <a:pt x="17128" y="9162"/>
                  </a:cubicBezTo>
                  <a:cubicBezTo>
                    <a:pt x="17247" y="9162"/>
                    <a:pt x="17353" y="9000"/>
                    <a:pt x="17247" y="8888"/>
                  </a:cubicBezTo>
                  <a:cubicBezTo>
                    <a:pt x="15064" y="6458"/>
                    <a:pt x="11924" y="5031"/>
                    <a:pt x="9108" y="3457"/>
                  </a:cubicBezTo>
                  <a:cubicBezTo>
                    <a:pt x="6316" y="1891"/>
                    <a:pt x="3346" y="441"/>
                    <a:pt x="144" y="16"/>
                  </a:cubicBezTo>
                  <a:lnTo>
                    <a:pt x="144" y="1"/>
                  </a:lnTo>
                  <a:cubicBezTo>
                    <a:pt x="142" y="1"/>
                    <a:pt x="13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559744">
              <a:off x="8467382" y="3128629"/>
              <a:ext cx="443244" cy="216447"/>
            </a:xfrm>
            <a:custGeom>
              <a:avLst/>
              <a:gdLst/>
              <a:ahLst/>
              <a:cxnLst/>
              <a:rect l="l" t="t" r="r" b="b"/>
              <a:pathLst>
                <a:path w="17730" h="8658" extrusionOk="0">
                  <a:moveTo>
                    <a:pt x="250" y="1"/>
                  </a:moveTo>
                  <a:cubicBezTo>
                    <a:pt x="99" y="1"/>
                    <a:pt x="0" y="212"/>
                    <a:pt x="156" y="292"/>
                  </a:cubicBezTo>
                  <a:cubicBezTo>
                    <a:pt x="2910" y="1712"/>
                    <a:pt x="5710" y="3062"/>
                    <a:pt x="8610" y="4134"/>
                  </a:cubicBezTo>
                  <a:cubicBezTo>
                    <a:pt x="11665" y="5268"/>
                    <a:pt x="15221" y="6163"/>
                    <a:pt x="17513" y="8624"/>
                  </a:cubicBezTo>
                  <a:cubicBezTo>
                    <a:pt x="17534" y="8648"/>
                    <a:pt x="17559" y="8657"/>
                    <a:pt x="17583" y="8657"/>
                  </a:cubicBezTo>
                  <a:cubicBezTo>
                    <a:pt x="17661" y="8657"/>
                    <a:pt x="17730" y="8554"/>
                    <a:pt x="17659" y="8477"/>
                  </a:cubicBezTo>
                  <a:cubicBezTo>
                    <a:pt x="15970" y="6510"/>
                    <a:pt x="13277" y="5615"/>
                    <a:pt x="10925" y="4690"/>
                  </a:cubicBezTo>
                  <a:cubicBezTo>
                    <a:pt x="7307" y="3270"/>
                    <a:pt x="3851" y="1612"/>
                    <a:pt x="318" y="15"/>
                  </a:cubicBezTo>
                  <a:cubicBezTo>
                    <a:pt x="294" y="5"/>
                    <a:pt x="27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559744">
              <a:off x="8466605" y="3155201"/>
              <a:ext cx="419170" cy="158073"/>
            </a:xfrm>
            <a:custGeom>
              <a:avLst/>
              <a:gdLst/>
              <a:ahLst/>
              <a:cxnLst/>
              <a:rect l="l" t="t" r="r" b="b"/>
              <a:pathLst>
                <a:path w="16767" h="6323" extrusionOk="0">
                  <a:moveTo>
                    <a:pt x="118" y="1"/>
                  </a:moveTo>
                  <a:cubicBezTo>
                    <a:pt x="45" y="1"/>
                    <a:pt x="0" y="103"/>
                    <a:pt x="80" y="149"/>
                  </a:cubicBezTo>
                  <a:cubicBezTo>
                    <a:pt x="2309" y="1538"/>
                    <a:pt x="4754" y="2533"/>
                    <a:pt x="7277" y="3258"/>
                  </a:cubicBezTo>
                  <a:cubicBezTo>
                    <a:pt x="10100" y="4053"/>
                    <a:pt x="14143" y="4215"/>
                    <a:pt x="16380" y="6274"/>
                  </a:cubicBezTo>
                  <a:cubicBezTo>
                    <a:pt x="16417" y="6308"/>
                    <a:pt x="16458" y="6322"/>
                    <a:pt x="16498" y="6322"/>
                  </a:cubicBezTo>
                  <a:cubicBezTo>
                    <a:pt x="16640" y="6322"/>
                    <a:pt x="16767" y="6140"/>
                    <a:pt x="16634" y="6020"/>
                  </a:cubicBezTo>
                  <a:cubicBezTo>
                    <a:pt x="14875" y="4353"/>
                    <a:pt x="12060" y="4029"/>
                    <a:pt x="9792" y="3505"/>
                  </a:cubicBezTo>
                  <a:cubicBezTo>
                    <a:pt x="6413" y="2710"/>
                    <a:pt x="3296" y="1484"/>
                    <a:pt x="157" y="10"/>
                  </a:cubicBezTo>
                  <a:cubicBezTo>
                    <a:pt x="143" y="4"/>
                    <a:pt x="130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559744">
              <a:off x="8484366" y="3254034"/>
              <a:ext cx="334196" cy="54424"/>
            </a:xfrm>
            <a:custGeom>
              <a:avLst/>
              <a:gdLst/>
              <a:ahLst/>
              <a:cxnLst/>
              <a:rect l="l" t="t" r="r" b="b"/>
              <a:pathLst>
                <a:path w="13368" h="2177" extrusionOk="0">
                  <a:moveTo>
                    <a:pt x="3263" y="1"/>
                  </a:moveTo>
                  <a:cubicBezTo>
                    <a:pt x="2098" y="1"/>
                    <a:pt x="948" y="148"/>
                    <a:pt x="99" y="702"/>
                  </a:cubicBezTo>
                  <a:lnTo>
                    <a:pt x="99" y="710"/>
                  </a:lnTo>
                  <a:cubicBezTo>
                    <a:pt x="0" y="762"/>
                    <a:pt x="58" y="893"/>
                    <a:pt x="149" y="893"/>
                  </a:cubicBezTo>
                  <a:cubicBezTo>
                    <a:pt x="165" y="893"/>
                    <a:pt x="182" y="889"/>
                    <a:pt x="199" y="879"/>
                  </a:cubicBezTo>
                  <a:cubicBezTo>
                    <a:pt x="1028" y="508"/>
                    <a:pt x="2078" y="395"/>
                    <a:pt x="3158" y="395"/>
                  </a:cubicBezTo>
                  <a:cubicBezTo>
                    <a:pt x="4390" y="395"/>
                    <a:pt x="5659" y="543"/>
                    <a:pt x="6679" y="625"/>
                  </a:cubicBezTo>
                  <a:cubicBezTo>
                    <a:pt x="8947" y="802"/>
                    <a:pt x="11007" y="1350"/>
                    <a:pt x="13113" y="2168"/>
                  </a:cubicBezTo>
                  <a:cubicBezTo>
                    <a:pt x="13129" y="2174"/>
                    <a:pt x="13145" y="2176"/>
                    <a:pt x="13161" y="2176"/>
                  </a:cubicBezTo>
                  <a:cubicBezTo>
                    <a:pt x="13300" y="2176"/>
                    <a:pt x="13367" y="1944"/>
                    <a:pt x="13228" y="1874"/>
                  </a:cubicBezTo>
                  <a:cubicBezTo>
                    <a:pt x="11061" y="748"/>
                    <a:pt x="8685" y="308"/>
                    <a:pt x="6255" y="170"/>
                  </a:cubicBezTo>
                  <a:cubicBezTo>
                    <a:pt x="5388" y="122"/>
                    <a:pt x="4320" y="1"/>
                    <a:pt x="32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559744">
              <a:off x="9062523" y="3169156"/>
              <a:ext cx="34125" cy="89899"/>
            </a:xfrm>
            <a:custGeom>
              <a:avLst/>
              <a:gdLst/>
              <a:ahLst/>
              <a:cxnLst/>
              <a:rect l="l" t="t" r="r" b="b"/>
              <a:pathLst>
                <a:path w="1365" h="3596" extrusionOk="0">
                  <a:moveTo>
                    <a:pt x="1212" y="1"/>
                  </a:moveTo>
                  <a:cubicBezTo>
                    <a:pt x="1178" y="1"/>
                    <a:pt x="1144" y="18"/>
                    <a:pt x="1124" y="60"/>
                  </a:cubicBezTo>
                  <a:cubicBezTo>
                    <a:pt x="592" y="1148"/>
                    <a:pt x="222" y="2313"/>
                    <a:pt x="6" y="3501"/>
                  </a:cubicBezTo>
                  <a:cubicBezTo>
                    <a:pt x="1" y="3552"/>
                    <a:pt x="49" y="3596"/>
                    <a:pt x="92" y="3596"/>
                  </a:cubicBezTo>
                  <a:cubicBezTo>
                    <a:pt x="114" y="3596"/>
                    <a:pt x="134" y="3584"/>
                    <a:pt x="145" y="3555"/>
                  </a:cubicBezTo>
                  <a:cubicBezTo>
                    <a:pt x="615" y="2459"/>
                    <a:pt x="800" y="1256"/>
                    <a:pt x="1317" y="176"/>
                  </a:cubicBezTo>
                  <a:cubicBezTo>
                    <a:pt x="1364" y="81"/>
                    <a:pt x="1286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559744">
              <a:off x="8916342" y="3286027"/>
              <a:ext cx="48624" cy="85674"/>
            </a:xfrm>
            <a:custGeom>
              <a:avLst/>
              <a:gdLst/>
              <a:ahLst/>
              <a:cxnLst/>
              <a:rect l="l" t="t" r="r" b="b"/>
              <a:pathLst>
                <a:path w="1945" h="3427" extrusionOk="0">
                  <a:moveTo>
                    <a:pt x="1807" y="1"/>
                  </a:moveTo>
                  <a:cubicBezTo>
                    <a:pt x="1776" y="1"/>
                    <a:pt x="1744" y="13"/>
                    <a:pt x="1721" y="44"/>
                  </a:cubicBezTo>
                  <a:cubicBezTo>
                    <a:pt x="1003" y="1031"/>
                    <a:pt x="309" y="2150"/>
                    <a:pt x="16" y="3346"/>
                  </a:cubicBezTo>
                  <a:cubicBezTo>
                    <a:pt x="1" y="3391"/>
                    <a:pt x="41" y="3426"/>
                    <a:pt x="80" y="3426"/>
                  </a:cubicBezTo>
                  <a:cubicBezTo>
                    <a:pt x="101" y="3426"/>
                    <a:pt x="121" y="3416"/>
                    <a:pt x="132" y="3392"/>
                  </a:cubicBezTo>
                  <a:cubicBezTo>
                    <a:pt x="672" y="2258"/>
                    <a:pt x="1150" y="1162"/>
                    <a:pt x="1890" y="136"/>
                  </a:cubicBezTo>
                  <a:cubicBezTo>
                    <a:pt x="1944" y="67"/>
                    <a:pt x="1878" y="1"/>
                    <a:pt x="180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559744">
              <a:off x="8726888" y="3223800"/>
              <a:ext cx="53874" cy="45524"/>
            </a:xfrm>
            <a:custGeom>
              <a:avLst/>
              <a:gdLst/>
              <a:ahLst/>
              <a:cxnLst/>
              <a:rect l="l" t="t" r="r" b="b"/>
              <a:pathLst>
                <a:path w="2155" h="1821" extrusionOk="0">
                  <a:moveTo>
                    <a:pt x="123" y="1"/>
                  </a:moveTo>
                  <a:cubicBezTo>
                    <a:pt x="50" y="1"/>
                    <a:pt x="1" y="89"/>
                    <a:pt x="53" y="155"/>
                  </a:cubicBezTo>
                  <a:cubicBezTo>
                    <a:pt x="316" y="471"/>
                    <a:pt x="694" y="680"/>
                    <a:pt x="1018" y="942"/>
                  </a:cubicBezTo>
                  <a:cubicBezTo>
                    <a:pt x="1334" y="1212"/>
                    <a:pt x="1635" y="1505"/>
                    <a:pt x="1928" y="1791"/>
                  </a:cubicBezTo>
                  <a:lnTo>
                    <a:pt x="1936" y="1791"/>
                  </a:lnTo>
                  <a:cubicBezTo>
                    <a:pt x="1957" y="1811"/>
                    <a:pt x="1980" y="1820"/>
                    <a:pt x="2003" y="1820"/>
                  </a:cubicBezTo>
                  <a:cubicBezTo>
                    <a:pt x="2082" y="1820"/>
                    <a:pt x="2154" y="1716"/>
                    <a:pt x="2082" y="1644"/>
                  </a:cubicBezTo>
                  <a:cubicBezTo>
                    <a:pt x="1766" y="1320"/>
                    <a:pt x="1450" y="1019"/>
                    <a:pt x="1118" y="726"/>
                  </a:cubicBezTo>
                  <a:cubicBezTo>
                    <a:pt x="825" y="464"/>
                    <a:pt x="524" y="163"/>
                    <a:pt x="161" y="9"/>
                  </a:cubicBezTo>
                  <a:cubicBezTo>
                    <a:pt x="148" y="3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559744">
              <a:off x="8668924" y="3090633"/>
              <a:ext cx="62974" cy="30025"/>
            </a:xfrm>
            <a:custGeom>
              <a:avLst/>
              <a:gdLst/>
              <a:ahLst/>
              <a:cxnLst/>
              <a:rect l="l" t="t" r="r" b="b"/>
              <a:pathLst>
                <a:path w="2519" h="1201" extrusionOk="0">
                  <a:moveTo>
                    <a:pt x="82" y="0"/>
                  </a:moveTo>
                  <a:cubicBezTo>
                    <a:pt x="26" y="0"/>
                    <a:pt x="1" y="85"/>
                    <a:pt x="56" y="119"/>
                  </a:cubicBezTo>
                  <a:cubicBezTo>
                    <a:pt x="797" y="521"/>
                    <a:pt x="1584" y="837"/>
                    <a:pt x="2355" y="1192"/>
                  </a:cubicBezTo>
                  <a:cubicBezTo>
                    <a:pt x="2367" y="1198"/>
                    <a:pt x="2380" y="1201"/>
                    <a:pt x="2391" y="1201"/>
                  </a:cubicBezTo>
                  <a:cubicBezTo>
                    <a:pt x="2467" y="1201"/>
                    <a:pt x="2519" y="1085"/>
                    <a:pt x="2432" y="1045"/>
                  </a:cubicBezTo>
                  <a:cubicBezTo>
                    <a:pt x="1661" y="690"/>
                    <a:pt x="897" y="312"/>
                    <a:pt x="102" y="4"/>
                  </a:cubicBezTo>
                  <a:cubicBezTo>
                    <a:pt x="95" y="1"/>
                    <a:pt x="89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559744">
              <a:off x="9001478" y="3405093"/>
              <a:ext cx="43924" cy="32450"/>
            </a:xfrm>
            <a:custGeom>
              <a:avLst/>
              <a:gdLst/>
              <a:ahLst/>
              <a:cxnLst/>
              <a:rect l="l" t="t" r="r" b="b"/>
              <a:pathLst>
                <a:path w="1757" h="1298" extrusionOk="0">
                  <a:moveTo>
                    <a:pt x="1535" y="1"/>
                  </a:moveTo>
                  <a:cubicBezTo>
                    <a:pt x="1512" y="1"/>
                    <a:pt x="1488" y="6"/>
                    <a:pt x="1462" y="18"/>
                  </a:cubicBezTo>
                  <a:cubicBezTo>
                    <a:pt x="961" y="319"/>
                    <a:pt x="406" y="674"/>
                    <a:pt x="51" y="1144"/>
                  </a:cubicBezTo>
                  <a:cubicBezTo>
                    <a:pt x="0" y="1213"/>
                    <a:pt x="73" y="1298"/>
                    <a:pt x="143" y="1298"/>
                  </a:cubicBezTo>
                  <a:cubicBezTo>
                    <a:pt x="159" y="1298"/>
                    <a:pt x="175" y="1293"/>
                    <a:pt x="190" y="1283"/>
                  </a:cubicBezTo>
                  <a:cubicBezTo>
                    <a:pt x="683" y="975"/>
                    <a:pt x="1115" y="573"/>
                    <a:pt x="1624" y="288"/>
                  </a:cubicBezTo>
                  <a:cubicBezTo>
                    <a:pt x="1757" y="195"/>
                    <a:pt x="1673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69003" y="2526252"/>
            <a:ext cx="1405279" cy="2082415"/>
            <a:chOff x="-219182" y="2078796"/>
            <a:chExt cx="1097103" cy="1625744"/>
          </a:xfrm>
        </p:grpSpPr>
        <p:sp>
          <p:nvSpPr>
            <p:cNvPr id="40" name="Google Shape;40;p2"/>
            <p:cNvSpPr/>
            <p:nvPr/>
          </p:nvSpPr>
          <p:spPr>
            <a:xfrm rot="911484">
              <a:off x="-65596" y="2398794"/>
              <a:ext cx="587717" cy="1250592"/>
            </a:xfrm>
            <a:custGeom>
              <a:avLst/>
              <a:gdLst/>
              <a:ahLst/>
              <a:cxnLst/>
              <a:rect l="l" t="t" r="r" b="b"/>
              <a:pathLst>
                <a:path w="18400" h="39153" extrusionOk="0">
                  <a:moveTo>
                    <a:pt x="17974" y="15329"/>
                  </a:moveTo>
                  <a:cubicBezTo>
                    <a:pt x="17978" y="15329"/>
                    <a:pt x="17981" y="15330"/>
                    <a:pt x="17982" y="15331"/>
                  </a:cubicBezTo>
                  <a:cubicBezTo>
                    <a:pt x="17913" y="15369"/>
                    <a:pt x="17844" y="15408"/>
                    <a:pt x="17766" y="15439"/>
                  </a:cubicBezTo>
                  <a:cubicBezTo>
                    <a:pt x="17157" y="15716"/>
                    <a:pt x="16663" y="16017"/>
                    <a:pt x="15661" y="16704"/>
                  </a:cubicBezTo>
                  <a:cubicBezTo>
                    <a:pt x="15136" y="17066"/>
                    <a:pt x="14627" y="17406"/>
                    <a:pt x="14210" y="17653"/>
                  </a:cubicBezTo>
                  <a:cubicBezTo>
                    <a:pt x="14002" y="17784"/>
                    <a:pt x="13292" y="18193"/>
                    <a:pt x="13192" y="18239"/>
                  </a:cubicBezTo>
                  <a:lnTo>
                    <a:pt x="12644" y="18524"/>
                  </a:lnTo>
                  <a:cubicBezTo>
                    <a:pt x="11965" y="18864"/>
                    <a:pt x="11773" y="18956"/>
                    <a:pt x="10700" y="19404"/>
                  </a:cubicBezTo>
                  <a:cubicBezTo>
                    <a:pt x="10322" y="19566"/>
                    <a:pt x="9991" y="19712"/>
                    <a:pt x="9952" y="19728"/>
                  </a:cubicBezTo>
                  <a:cubicBezTo>
                    <a:pt x="9935" y="19739"/>
                    <a:pt x="9922" y="19746"/>
                    <a:pt x="9918" y="19746"/>
                  </a:cubicBezTo>
                  <a:cubicBezTo>
                    <a:pt x="9909" y="19746"/>
                    <a:pt x="9956" y="19696"/>
                    <a:pt x="10122" y="19519"/>
                  </a:cubicBezTo>
                  <a:cubicBezTo>
                    <a:pt x="11017" y="18578"/>
                    <a:pt x="12027" y="17768"/>
                    <a:pt x="13146" y="17105"/>
                  </a:cubicBezTo>
                  <a:cubicBezTo>
                    <a:pt x="14542" y="16264"/>
                    <a:pt x="16254" y="15616"/>
                    <a:pt x="17736" y="15369"/>
                  </a:cubicBezTo>
                  <a:cubicBezTo>
                    <a:pt x="17843" y="15349"/>
                    <a:pt x="17944" y="15329"/>
                    <a:pt x="17974" y="15329"/>
                  </a:cubicBezTo>
                  <a:close/>
                  <a:moveTo>
                    <a:pt x="633" y="19139"/>
                  </a:moveTo>
                  <a:cubicBezTo>
                    <a:pt x="634" y="19139"/>
                    <a:pt x="641" y="19286"/>
                    <a:pt x="641" y="19481"/>
                  </a:cubicBezTo>
                  <a:cubicBezTo>
                    <a:pt x="656" y="20329"/>
                    <a:pt x="695" y="20638"/>
                    <a:pt x="895" y="21633"/>
                  </a:cubicBezTo>
                  <a:cubicBezTo>
                    <a:pt x="1235" y="23238"/>
                    <a:pt x="1320" y="23809"/>
                    <a:pt x="1366" y="24727"/>
                  </a:cubicBezTo>
                  <a:cubicBezTo>
                    <a:pt x="1389" y="25290"/>
                    <a:pt x="1389" y="25575"/>
                    <a:pt x="1327" y="26509"/>
                  </a:cubicBezTo>
                  <a:cubicBezTo>
                    <a:pt x="1281" y="27272"/>
                    <a:pt x="1273" y="27373"/>
                    <a:pt x="1297" y="27527"/>
                  </a:cubicBezTo>
                  <a:cubicBezTo>
                    <a:pt x="1312" y="27619"/>
                    <a:pt x="1335" y="27735"/>
                    <a:pt x="1351" y="27781"/>
                  </a:cubicBezTo>
                  <a:cubicBezTo>
                    <a:pt x="1358" y="27805"/>
                    <a:pt x="1366" y="27835"/>
                    <a:pt x="1366" y="27866"/>
                  </a:cubicBezTo>
                  <a:cubicBezTo>
                    <a:pt x="1366" y="27866"/>
                    <a:pt x="1366" y="27866"/>
                    <a:pt x="1366" y="27866"/>
                  </a:cubicBezTo>
                  <a:cubicBezTo>
                    <a:pt x="1344" y="27866"/>
                    <a:pt x="994" y="27037"/>
                    <a:pt x="826" y="26609"/>
                  </a:cubicBezTo>
                  <a:cubicBezTo>
                    <a:pt x="494" y="25737"/>
                    <a:pt x="379" y="25390"/>
                    <a:pt x="294" y="25043"/>
                  </a:cubicBezTo>
                  <a:cubicBezTo>
                    <a:pt x="186" y="24565"/>
                    <a:pt x="155" y="24302"/>
                    <a:pt x="147" y="23616"/>
                  </a:cubicBezTo>
                  <a:cubicBezTo>
                    <a:pt x="147" y="23546"/>
                    <a:pt x="163" y="23168"/>
                    <a:pt x="194" y="22775"/>
                  </a:cubicBezTo>
                  <a:cubicBezTo>
                    <a:pt x="263" y="21841"/>
                    <a:pt x="402" y="20646"/>
                    <a:pt x="571" y="19519"/>
                  </a:cubicBezTo>
                  <a:cubicBezTo>
                    <a:pt x="602" y="19334"/>
                    <a:pt x="625" y="19157"/>
                    <a:pt x="633" y="19141"/>
                  </a:cubicBezTo>
                  <a:cubicBezTo>
                    <a:pt x="633" y="19140"/>
                    <a:pt x="633" y="19139"/>
                    <a:pt x="633" y="19139"/>
                  </a:cubicBezTo>
                  <a:close/>
                  <a:moveTo>
                    <a:pt x="13632" y="25737"/>
                  </a:moveTo>
                  <a:lnTo>
                    <a:pt x="13423" y="25861"/>
                  </a:lnTo>
                  <a:cubicBezTo>
                    <a:pt x="12961" y="26154"/>
                    <a:pt x="12598" y="26424"/>
                    <a:pt x="11896" y="27002"/>
                  </a:cubicBezTo>
                  <a:cubicBezTo>
                    <a:pt x="11418" y="27396"/>
                    <a:pt x="11179" y="27581"/>
                    <a:pt x="10932" y="27758"/>
                  </a:cubicBezTo>
                  <a:cubicBezTo>
                    <a:pt x="10831" y="27828"/>
                    <a:pt x="10739" y="27889"/>
                    <a:pt x="10739" y="27897"/>
                  </a:cubicBezTo>
                  <a:cubicBezTo>
                    <a:pt x="10739" y="27897"/>
                    <a:pt x="10639" y="27959"/>
                    <a:pt x="10546" y="28021"/>
                  </a:cubicBezTo>
                  <a:cubicBezTo>
                    <a:pt x="10446" y="28082"/>
                    <a:pt x="10353" y="28144"/>
                    <a:pt x="10338" y="28152"/>
                  </a:cubicBezTo>
                  <a:cubicBezTo>
                    <a:pt x="10299" y="28175"/>
                    <a:pt x="10006" y="28345"/>
                    <a:pt x="9898" y="28391"/>
                  </a:cubicBezTo>
                  <a:lnTo>
                    <a:pt x="9736" y="28476"/>
                  </a:lnTo>
                  <a:cubicBezTo>
                    <a:pt x="9373" y="28653"/>
                    <a:pt x="8718" y="28939"/>
                    <a:pt x="8216" y="29131"/>
                  </a:cubicBezTo>
                  <a:cubicBezTo>
                    <a:pt x="7584" y="29378"/>
                    <a:pt x="7337" y="29463"/>
                    <a:pt x="7075" y="29517"/>
                  </a:cubicBezTo>
                  <a:cubicBezTo>
                    <a:pt x="6914" y="29556"/>
                    <a:pt x="6500" y="29600"/>
                    <a:pt x="6381" y="29600"/>
                  </a:cubicBezTo>
                  <a:cubicBezTo>
                    <a:pt x="6358" y="29600"/>
                    <a:pt x="6346" y="29598"/>
                    <a:pt x="6349" y="29594"/>
                  </a:cubicBezTo>
                  <a:cubicBezTo>
                    <a:pt x="6349" y="29587"/>
                    <a:pt x="6442" y="29540"/>
                    <a:pt x="6558" y="29486"/>
                  </a:cubicBezTo>
                  <a:cubicBezTo>
                    <a:pt x="7159" y="29193"/>
                    <a:pt x="7730" y="28831"/>
                    <a:pt x="8239" y="28406"/>
                  </a:cubicBezTo>
                  <a:cubicBezTo>
                    <a:pt x="8741" y="28005"/>
                    <a:pt x="9258" y="27627"/>
                    <a:pt x="9798" y="27288"/>
                  </a:cubicBezTo>
                  <a:cubicBezTo>
                    <a:pt x="10777" y="26655"/>
                    <a:pt x="11850" y="26185"/>
                    <a:pt x="12976" y="25884"/>
                  </a:cubicBezTo>
                  <a:cubicBezTo>
                    <a:pt x="13192" y="25822"/>
                    <a:pt x="13408" y="25768"/>
                    <a:pt x="13632" y="25737"/>
                  </a:cubicBezTo>
                  <a:close/>
                  <a:moveTo>
                    <a:pt x="8780" y="1"/>
                  </a:moveTo>
                  <a:cubicBezTo>
                    <a:pt x="8751" y="1"/>
                    <a:pt x="8722" y="42"/>
                    <a:pt x="8687" y="133"/>
                  </a:cubicBezTo>
                  <a:cubicBezTo>
                    <a:pt x="8656" y="203"/>
                    <a:pt x="8610" y="311"/>
                    <a:pt x="8587" y="357"/>
                  </a:cubicBezTo>
                  <a:cubicBezTo>
                    <a:pt x="8347" y="812"/>
                    <a:pt x="8131" y="1267"/>
                    <a:pt x="7939" y="1738"/>
                  </a:cubicBezTo>
                  <a:cubicBezTo>
                    <a:pt x="7923" y="1769"/>
                    <a:pt x="7892" y="1869"/>
                    <a:pt x="7861" y="1954"/>
                  </a:cubicBezTo>
                  <a:cubicBezTo>
                    <a:pt x="7831" y="2016"/>
                    <a:pt x="7815" y="2077"/>
                    <a:pt x="7800" y="2147"/>
                  </a:cubicBezTo>
                  <a:cubicBezTo>
                    <a:pt x="7800" y="2162"/>
                    <a:pt x="7792" y="2185"/>
                    <a:pt x="7777" y="2193"/>
                  </a:cubicBezTo>
                  <a:cubicBezTo>
                    <a:pt x="7761" y="2209"/>
                    <a:pt x="7753" y="2224"/>
                    <a:pt x="7753" y="2247"/>
                  </a:cubicBezTo>
                  <a:cubicBezTo>
                    <a:pt x="7746" y="2286"/>
                    <a:pt x="7730" y="2324"/>
                    <a:pt x="7715" y="2363"/>
                  </a:cubicBezTo>
                  <a:cubicBezTo>
                    <a:pt x="7684" y="2432"/>
                    <a:pt x="7584" y="2779"/>
                    <a:pt x="7491" y="3119"/>
                  </a:cubicBezTo>
                  <a:cubicBezTo>
                    <a:pt x="7453" y="3273"/>
                    <a:pt x="7360" y="3721"/>
                    <a:pt x="7306" y="4014"/>
                  </a:cubicBezTo>
                  <a:cubicBezTo>
                    <a:pt x="7159" y="4901"/>
                    <a:pt x="7113" y="5796"/>
                    <a:pt x="7152" y="6691"/>
                  </a:cubicBezTo>
                  <a:cubicBezTo>
                    <a:pt x="7198" y="7956"/>
                    <a:pt x="7499" y="9205"/>
                    <a:pt x="8047" y="10347"/>
                  </a:cubicBezTo>
                  <a:cubicBezTo>
                    <a:pt x="8101" y="10455"/>
                    <a:pt x="8193" y="10648"/>
                    <a:pt x="8263" y="10787"/>
                  </a:cubicBezTo>
                  <a:cubicBezTo>
                    <a:pt x="8486" y="11242"/>
                    <a:pt x="8687" y="11705"/>
                    <a:pt x="8857" y="12175"/>
                  </a:cubicBezTo>
                  <a:cubicBezTo>
                    <a:pt x="8895" y="12253"/>
                    <a:pt x="8941" y="12422"/>
                    <a:pt x="8972" y="12546"/>
                  </a:cubicBezTo>
                  <a:cubicBezTo>
                    <a:pt x="9397" y="14197"/>
                    <a:pt x="9497" y="15230"/>
                    <a:pt x="9404" y="16704"/>
                  </a:cubicBezTo>
                  <a:cubicBezTo>
                    <a:pt x="9381" y="17228"/>
                    <a:pt x="9327" y="17753"/>
                    <a:pt x="9242" y="18277"/>
                  </a:cubicBezTo>
                  <a:cubicBezTo>
                    <a:pt x="9205" y="18521"/>
                    <a:pt x="9190" y="18602"/>
                    <a:pt x="9182" y="18602"/>
                  </a:cubicBezTo>
                  <a:cubicBezTo>
                    <a:pt x="9181" y="18602"/>
                    <a:pt x="9181" y="18602"/>
                    <a:pt x="9181" y="18601"/>
                  </a:cubicBezTo>
                  <a:cubicBezTo>
                    <a:pt x="9157" y="18686"/>
                    <a:pt x="9134" y="18771"/>
                    <a:pt x="9111" y="18856"/>
                  </a:cubicBezTo>
                  <a:cubicBezTo>
                    <a:pt x="9111" y="18887"/>
                    <a:pt x="9111" y="18910"/>
                    <a:pt x="9111" y="18933"/>
                  </a:cubicBezTo>
                  <a:cubicBezTo>
                    <a:pt x="9103" y="19033"/>
                    <a:pt x="8980" y="19589"/>
                    <a:pt x="8864" y="20036"/>
                  </a:cubicBezTo>
                  <a:cubicBezTo>
                    <a:pt x="8679" y="20723"/>
                    <a:pt x="8340" y="21795"/>
                    <a:pt x="8131" y="22335"/>
                  </a:cubicBezTo>
                  <a:cubicBezTo>
                    <a:pt x="8070" y="22489"/>
                    <a:pt x="8016" y="22636"/>
                    <a:pt x="8000" y="22675"/>
                  </a:cubicBezTo>
                  <a:cubicBezTo>
                    <a:pt x="7985" y="22705"/>
                    <a:pt x="7977" y="22729"/>
                    <a:pt x="7969" y="22729"/>
                  </a:cubicBezTo>
                  <a:cubicBezTo>
                    <a:pt x="7969" y="22721"/>
                    <a:pt x="7946" y="22451"/>
                    <a:pt x="7900" y="21919"/>
                  </a:cubicBezTo>
                  <a:cubicBezTo>
                    <a:pt x="7861" y="21417"/>
                    <a:pt x="7784" y="20908"/>
                    <a:pt x="7669" y="20414"/>
                  </a:cubicBezTo>
                  <a:cubicBezTo>
                    <a:pt x="7476" y="19566"/>
                    <a:pt x="7221" y="18925"/>
                    <a:pt x="6427" y="17197"/>
                  </a:cubicBezTo>
                  <a:cubicBezTo>
                    <a:pt x="5910" y="16071"/>
                    <a:pt x="5354" y="15161"/>
                    <a:pt x="4745" y="14436"/>
                  </a:cubicBezTo>
                  <a:cubicBezTo>
                    <a:pt x="4521" y="14158"/>
                    <a:pt x="4267" y="13896"/>
                    <a:pt x="3997" y="13664"/>
                  </a:cubicBezTo>
                  <a:cubicBezTo>
                    <a:pt x="3711" y="13425"/>
                    <a:pt x="3032" y="12893"/>
                    <a:pt x="2978" y="12877"/>
                  </a:cubicBezTo>
                  <a:cubicBezTo>
                    <a:pt x="2966" y="12872"/>
                    <a:pt x="2956" y="12870"/>
                    <a:pt x="2948" y="12870"/>
                  </a:cubicBezTo>
                  <a:cubicBezTo>
                    <a:pt x="2906" y="12870"/>
                    <a:pt x="2925" y="12938"/>
                    <a:pt x="3009" y="13093"/>
                  </a:cubicBezTo>
                  <a:cubicBezTo>
                    <a:pt x="3063" y="13194"/>
                    <a:pt x="3163" y="13387"/>
                    <a:pt x="3225" y="13518"/>
                  </a:cubicBezTo>
                  <a:cubicBezTo>
                    <a:pt x="3796" y="14690"/>
                    <a:pt x="3873" y="14821"/>
                    <a:pt x="4529" y="15763"/>
                  </a:cubicBezTo>
                  <a:cubicBezTo>
                    <a:pt x="4899" y="16287"/>
                    <a:pt x="4915" y="16310"/>
                    <a:pt x="5308" y="16943"/>
                  </a:cubicBezTo>
                  <a:cubicBezTo>
                    <a:pt x="5408" y="17105"/>
                    <a:pt x="5624" y="17437"/>
                    <a:pt x="5786" y="17676"/>
                  </a:cubicBezTo>
                  <a:cubicBezTo>
                    <a:pt x="6643" y="18972"/>
                    <a:pt x="7021" y="19651"/>
                    <a:pt x="7183" y="20237"/>
                  </a:cubicBezTo>
                  <a:cubicBezTo>
                    <a:pt x="7221" y="20360"/>
                    <a:pt x="7291" y="20576"/>
                    <a:pt x="7337" y="20723"/>
                  </a:cubicBezTo>
                  <a:cubicBezTo>
                    <a:pt x="7414" y="20939"/>
                    <a:pt x="7437" y="21031"/>
                    <a:pt x="7491" y="21217"/>
                  </a:cubicBezTo>
                  <a:cubicBezTo>
                    <a:pt x="7491" y="21224"/>
                    <a:pt x="7491" y="21240"/>
                    <a:pt x="7499" y="21247"/>
                  </a:cubicBezTo>
                  <a:cubicBezTo>
                    <a:pt x="7499" y="21271"/>
                    <a:pt x="7615" y="21687"/>
                    <a:pt x="7676" y="21865"/>
                  </a:cubicBezTo>
                  <a:cubicBezTo>
                    <a:pt x="7761" y="22111"/>
                    <a:pt x="7815" y="22366"/>
                    <a:pt x="7831" y="22636"/>
                  </a:cubicBezTo>
                  <a:cubicBezTo>
                    <a:pt x="7861" y="22945"/>
                    <a:pt x="7861" y="23014"/>
                    <a:pt x="7831" y="23076"/>
                  </a:cubicBezTo>
                  <a:cubicBezTo>
                    <a:pt x="7815" y="23099"/>
                    <a:pt x="7707" y="23338"/>
                    <a:pt x="7576" y="23608"/>
                  </a:cubicBezTo>
                  <a:cubicBezTo>
                    <a:pt x="7453" y="23886"/>
                    <a:pt x="7275" y="24256"/>
                    <a:pt x="7183" y="24433"/>
                  </a:cubicBezTo>
                  <a:cubicBezTo>
                    <a:pt x="7090" y="24611"/>
                    <a:pt x="7021" y="24765"/>
                    <a:pt x="7021" y="24773"/>
                  </a:cubicBezTo>
                  <a:cubicBezTo>
                    <a:pt x="7021" y="24781"/>
                    <a:pt x="6982" y="24842"/>
                    <a:pt x="6943" y="24912"/>
                  </a:cubicBezTo>
                  <a:cubicBezTo>
                    <a:pt x="6905" y="24981"/>
                    <a:pt x="6805" y="25166"/>
                    <a:pt x="6720" y="25321"/>
                  </a:cubicBezTo>
                  <a:cubicBezTo>
                    <a:pt x="6550" y="25629"/>
                    <a:pt x="6396" y="25915"/>
                    <a:pt x="6257" y="26146"/>
                  </a:cubicBezTo>
                  <a:cubicBezTo>
                    <a:pt x="6226" y="26200"/>
                    <a:pt x="6195" y="26254"/>
                    <a:pt x="6180" y="26316"/>
                  </a:cubicBezTo>
                  <a:cubicBezTo>
                    <a:pt x="6180" y="26316"/>
                    <a:pt x="6180" y="26323"/>
                    <a:pt x="6164" y="26323"/>
                  </a:cubicBezTo>
                  <a:cubicBezTo>
                    <a:pt x="6157" y="26323"/>
                    <a:pt x="6141" y="26339"/>
                    <a:pt x="6133" y="26362"/>
                  </a:cubicBezTo>
                  <a:cubicBezTo>
                    <a:pt x="6110" y="26416"/>
                    <a:pt x="5470" y="27496"/>
                    <a:pt x="5370" y="27643"/>
                  </a:cubicBezTo>
                  <a:cubicBezTo>
                    <a:pt x="5347" y="27681"/>
                    <a:pt x="5316" y="27720"/>
                    <a:pt x="5293" y="27766"/>
                  </a:cubicBezTo>
                  <a:cubicBezTo>
                    <a:pt x="5269" y="27812"/>
                    <a:pt x="5239" y="27859"/>
                    <a:pt x="5208" y="27905"/>
                  </a:cubicBezTo>
                  <a:cubicBezTo>
                    <a:pt x="5123" y="28021"/>
                    <a:pt x="5046" y="28144"/>
                    <a:pt x="4984" y="28275"/>
                  </a:cubicBezTo>
                  <a:cubicBezTo>
                    <a:pt x="4984" y="28283"/>
                    <a:pt x="4976" y="28298"/>
                    <a:pt x="4961" y="28298"/>
                  </a:cubicBezTo>
                  <a:cubicBezTo>
                    <a:pt x="4868" y="28414"/>
                    <a:pt x="4783" y="28537"/>
                    <a:pt x="4706" y="28669"/>
                  </a:cubicBezTo>
                  <a:cubicBezTo>
                    <a:pt x="4675" y="28723"/>
                    <a:pt x="4637" y="28777"/>
                    <a:pt x="4637" y="28777"/>
                  </a:cubicBezTo>
                  <a:cubicBezTo>
                    <a:pt x="4637" y="28777"/>
                    <a:pt x="4637" y="28777"/>
                    <a:pt x="4636" y="28777"/>
                  </a:cubicBezTo>
                  <a:cubicBezTo>
                    <a:pt x="4630" y="28777"/>
                    <a:pt x="4645" y="28594"/>
                    <a:pt x="4660" y="28368"/>
                  </a:cubicBezTo>
                  <a:cubicBezTo>
                    <a:pt x="4706" y="27751"/>
                    <a:pt x="4691" y="27565"/>
                    <a:pt x="4529" y="26925"/>
                  </a:cubicBezTo>
                  <a:cubicBezTo>
                    <a:pt x="4375" y="26285"/>
                    <a:pt x="4328" y="26046"/>
                    <a:pt x="4313" y="25699"/>
                  </a:cubicBezTo>
                  <a:cubicBezTo>
                    <a:pt x="4313" y="25598"/>
                    <a:pt x="4297" y="25413"/>
                    <a:pt x="4282" y="25282"/>
                  </a:cubicBezTo>
                  <a:cubicBezTo>
                    <a:pt x="4236" y="24657"/>
                    <a:pt x="4243" y="24225"/>
                    <a:pt x="4351" y="22443"/>
                  </a:cubicBezTo>
                  <a:cubicBezTo>
                    <a:pt x="4429" y="21155"/>
                    <a:pt x="4429" y="21170"/>
                    <a:pt x="4282" y="20214"/>
                  </a:cubicBezTo>
                  <a:cubicBezTo>
                    <a:pt x="4135" y="19257"/>
                    <a:pt x="4120" y="18956"/>
                    <a:pt x="4189" y="17915"/>
                  </a:cubicBezTo>
                  <a:cubicBezTo>
                    <a:pt x="4213" y="17421"/>
                    <a:pt x="4282" y="16935"/>
                    <a:pt x="4398" y="16457"/>
                  </a:cubicBezTo>
                  <a:cubicBezTo>
                    <a:pt x="4483" y="16148"/>
                    <a:pt x="4483" y="16094"/>
                    <a:pt x="4413" y="16094"/>
                  </a:cubicBezTo>
                  <a:cubicBezTo>
                    <a:pt x="4375" y="16094"/>
                    <a:pt x="4351" y="16125"/>
                    <a:pt x="4081" y="16681"/>
                  </a:cubicBezTo>
                  <a:cubicBezTo>
                    <a:pt x="3418" y="18054"/>
                    <a:pt x="3264" y="18578"/>
                    <a:pt x="3171" y="19843"/>
                  </a:cubicBezTo>
                  <a:cubicBezTo>
                    <a:pt x="3063" y="21363"/>
                    <a:pt x="3133" y="22574"/>
                    <a:pt x="3395" y="23639"/>
                  </a:cubicBezTo>
                  <a:cubicBezTo>
                    <a:pt x="3557" y="24287"/>
                    <a:pt x="3680" y="24696"/>
                    <a:pt x="4213" y="26354"/>
                  </a:cubicBezTo>
                  <a:cubicBezTo>
                    <a:pt x="4336" y="26740"/>
                    <a:pt x="4444" y="27141"/>
                    <a:pt x="4521" y="27542"/>
                  </a:cubicBezTo>
                  <a:cubicBezTo>
                    <a:pt x="4521" y="27592"/>
                    <a:pt x="4534" y="27628"/>
                    <a:pt x="4542" y="27628"/>
                  </a:cubicBezTo>
                  <a:cubicBezTo>
                    <a:pt x="4543" y="27628"/>
                    <a:pt x="4544" y="27628"/>
                    <a:pt x="4544" y="27627"/>
                  </a:cubicBezTo>
                  <a:cubicBezTo>
                    <a:pt x="4545" y="27626"/>
                    <a:pt x="4546" y="27626"/>
                    <a:pt x="4546" y="27626"/>
                  </a:cubicBezTo>
                  <a:cubicBezTo>
                    <a:pt x="4552" y="27626"/>
                    <a:pt x="4552" y="27662"/>
                    <a:pt x="4552" y="27704"/>
                  </a:cubicBezTo>
                  <a:cubicBezTo>
                    <a:pt x="4552" y="27781"/>
                    <a:pt x="4537" y="28283"/>
                    <a:pt x="4529" y="28723"/>
                  </a:cubicBezTo>
                  <a:cubicBezTo>
                    <a:pt x="4529" y="28777"/>
                    <a:pt x="4529" y="28831"/>
                    <a:pt x="4537" y="28885"/>
                  </a:cubicBezTo>
                  <a:cubicBezTo>
                    <a:pt x="4544" y="28908"/>
                    <a:pt x="4498" y="28993"/>
                    <a:pt x="4413" y="29131"/>
                  </a:cubicBezTo>
                  <a:cubicBezTo>
                    <a:pt x="4336" y="29247"/>
                    <a:pt x="4228" y="29417"/>
                    <a:pt x="4174" y="29509"/>
                  </a:cubicBezTo>
                  <a:cubicBezTo>
                    <a:pt x="4112" y="29602"/>
                    <a:pt x="4043" y="29710"/>
                    <a:pt x="4020" y="29749"/>
                  </a:cubicBezTo>
                  <a:cubicBezTo>
                    <a:pt x="3997" y="29787"/>
                    <a:pt x="3804" y="30103"/>
                    <a:pt x="3595" y="30443"/>
                  </a:cubicBezTo>
                  <a:cubicBezTo>
                    <a:pt x="3333" y="30875"/>
                    <a:pt x="3094" y="31315"/>
                    <a:pt x="2886" y="31777"/>
                  </a:cubicBezTo>
                  <a:cubicBezTo>
                    <a:pt x="2855" y="31847"/>
                    <a:pt x="2824" y="31916"/>
                    <a:pt x="2778" y="31986"/>
                  </a:cubicBezTo>
                  <a:cubicBezTo>
                    <a:pt x="2785" y="31770"/>
                    <a:pt x="2778" y="31345"/>
                    <a:pt x="2762" y="31183"/>
                  </a:cubicBezTo>
                  <a:cubicBezTo>
                    <a:pt x="2716" y="30667"/>
                    <a:pt x="2492" y="30080"/>
                    <a:pt x="2122" y="29440"/>
                  </a:cubicBezTo>
                  <a:cubicBezTo>
                    <a:pt x="1929" y="29101"/>
                    <a:pt x="1813" y="28877"/>
                    <a:pt x="1798" y="28769"/>
                  </a:cubicBezTo>
                  <a:cubicBezTo>
                    <a:pt x="1752" y="28622"/>
                    <a:pt x="1705" y="28476"/>
                    <a:pt x="1651" y="28337"/>
                  </a:cubicBezTo>
                  <a:cubicBezTo>
                    <a:pt x="1520" y="27974"/>
                    <a:pt x="1505" y="27920"/>
                    <a:pt x="1459" y="27450"/>
                  </a:cubicBezTo>
                  <a:cubicBezTo>
                    <a:pt x="1435" y="27141"/>
                    <a:pt x="1435" y="27126"/>
                    <a:pt x="1482" y="26455"/>
                  </a:cubicBezTo>
                  <a:cubicBezTo>
                    <a:pt x="1551" y="25722"/>
                    <a:pt x="1551" y="24989"/>
                    <a:pt x="1482" y="24256"/>
                  </a:cubicBezTo>
                  <a:cubicBezTo>
                    <a:pt x="1420" y="23554"/>
                    <a:pt x="1358" y="23145"/>
                    <a:pt x="1135" y="21980"/>
                  </a:cubicBezTo>
                  <a:cubicBezTo>
                    <a:pt x="949" y="21001"/>
                    <a:pt x="911" y="20738"/>
                    <a:pt x="880" y="20430"/>
                  </a:cubicBezTo>
                  <a:cubicBezTo>
                    <a:pt x="826" y="19843"/>
                    <a:pt x="811" y="19257"/>
                    <a:pt x="818" y="18671"/>
                  </a:cubicBezTo>
                  <a:cubicBezTo>
                    <a:pt x="826" y="18378"/>
                    <a:pt x="818" y="18308"/>
                    <a:pt x="787" y="18262"/>
                  </a:cubicBezTo>
                  <a:cubicBezTo>
                    <a:pt x="771" y="18241"/>
                    <a:pt x="740" y="18229"/>
                    <a:pt x="713" y="18229"/>
                  </a:cubicBezTo>
                  <a:cubicBezTo>
                    <a:pt x="690" y="18229"/>
                    <a:pt x="671" y="18237"/>
                    <a:pt x="664" y="18254"/>
                  </a:cubicBezTo>
                  <a:cubicBezTo>
                    <a:pt x="625" y="18362"/>
                    <a:pt x="471" y="19242"/>
                    <a:pt x="379" y="19921"/>
                  </a:cubicBezTo>
                  <a:lnTo>
                    <a:pt x="302" y="20468"/>
                  </a:lnTo>
                  <a:cubicBezTo>
                    <a:pt x="178" y="21332"/>
                    <a:pt x="1" y="23539"/>
                    <a:pt x="16" y="23940"/>
                  </a:cubicBezTo>
                  <a:cubicBezTo>
                    <a:pt x="32" y="24356"/>
                    <a:pt x="86" y="24773"/>
                    <a:pt x="186" y="25174"/>
                  </a:cubicBezTo>
                  <a:cubicBezTo>
                    <a:pt x="302" y="25683"/>
                    <a:pt x="764" y="26910"/>
                    <a:pt x="1235" y="28021"/>
                  </a:cubicBezTo>
                  <a:cubicBezTo>
                    <a:pt x="1428" y="28491"/>
                    <a:pt x="1651" y="28954"/>
                    <a:pt x="1906" y="29401"/>
                  </a:cubicBezTo>
                  <a:cubicBezTo>
                    <a:pt x="2230" y="29980"/>
                    <a:pt x="2230" y="29980"/>
                    <a:pt x="2330" y="30227"/>
                  </a:cubicBezTo>
                  <a:cubicBezTo>
                    <a:pt x="2562" y="30790"/>
                    <a:pt x="2631" y="31230"/>
                    <a:pt x="2639" y="32024"/>
                  </a:cubicBezTo>
                  <a:lnTo>
                    <a:pt x="2639" y="32395"/>
                  </a:lnTo>
                  <a:lnTo>
                    <a:pt x="2554" y="32618"/>
                  </a:lnTo>
                  <a:cubicBezTo>
                    <a:pt x="2068" y="33930"/>
                    <a:pt x="1721" y="35496"/>
                    <a:pt x="1636" y="36714"/>
                  </a:cubicBezTo>
                  <a:cubicBezTo>
                    <a:pt x="1597" y="37293"/>
                    <a:pt x="1574" y="38327"/>
                    <a:pt x="1597" y="38658"/>
                  </a:cubicBezTo>
                  <a:cubicBezTo>
                    <a:pt x="1621" y="38952"/>
                    <a:pt x="1636" y="39060"/>
                    <a:pt x="1682" y="39129"/>
                  </a:cubicBezTo>
                  <a:cubicBezTo>
                    <a:pt x="1698" y="39144"/>
                    <a:pt x="1721" y="39152"/>
                    <a:pt x="1744" y="39152"/>
                  </a:cubicBezTo>
                  <a:cubicBezTo>
                    <a:pt x="1767" y="39152"/>
                    <a:pt x="1775" y="39152"/>
                    <a:pt x="1767" y="39121"/>
                  </a:cubicBezTo>
                  <a:cubicBezTo>
                    <a:pt x="1713" y="38975"/>
                    <a:pt x="1705" y="38797"/>
                    <a:pt x="1705" y="38273"/>
                  </a:cubicBezTo>
                  <a:cubicBezTo>
                    <a:pt x="1705" y="37825"/>
                    <a:pt x="1821" y="36267"/>
                    <a:pt x="1875" y="35920"/>
                  </a:cubicBezTo>
                  <a:cubicBezTo>
                    <a:pt x="1991" y="35195"/>
                    <a:pt x="2153" y="34477"/>
                    <a:pt x="2353" y="33775"/>
                  </a:cubicBezTo>
                  <a:cubicBezTo>
                    <a:pt x="2407" y="33590"/>
                    <a:pt x="2454" y="33421"/>
                    <a:pt x="2461" y="33405"/>
                  </a:cubicBezTo>
                  <a:cubicBezTo>
                    <a:pt x="2477" y="33351"/>
                    <a:pt x="2747" y="33197"/>
                    <a:pt x="3040" y="33081"/>
                  </a:cubicBezTo>
                  <a:cubicBezTo>
                    <a:pt x="3390" y="32937"/>
                    <a:pt x="4190" y="32664"/>
                    <a:pt x="4271" y="32664"/>
                  </a:cubicBezTo>
                  <a:cubicBezTo>
                    <a:pt x="4272" y="32664"/>
                    <a:pt x="4273" y="32664"/>
                    <a:pt x="4274" y="32665"/>
                  </a:cubicBezTo>
                  <a:cubicBezTo>
                    <a:pt x="4321" y="32665"/>
                    <a:pt x="4413" y="32649"/>
                    <a:pt x="4899" y="32541"/>
                  </a:cubicBezTo>
                  <a:cubicBezTo>
                    <a:pt x="5007" y="32518"/>
                    <a:pt x="5231" y="32479"/>
                    <a:pt x="5408" y="32456"/>
                  </a:cubicBezTo>
                  <a:cubicBezTo>
                    <a:pt x="5586" y="32433"/>
                    <a:pt x="5840" y="32395"/>
                    <a:pt x="5987" y="32371"/>
                  </a:cubicBezTo>
                  <a:cubicBezTo>
                    <a:pt x="6311" y="32310"/>
                    <a:pt x="6673" y="32256"/>
                    <a:pt x="7021" y="32225"/>
                  </a:cubicBezTo>
                  <a:cubicBezTo>
                    <a:pt x="7846" y="32132"/>
                    <a:pt x="8317" y="32001"/>
                    <a:pt x="9505" y="31507"/>
                  </a:cubicBezTo>
                  <a:cubicBezTo>
                    <a:pt x="10376" y="31153"/>
                    <a:pt x="10777" y="31014"/>
                    <a:pt x="11919" y="30697"/>
                  </a:cubicBezTo>
                  <a:cubicBezTo>
                    <a:pt x="12775" y="30458"/>
                    <a:pt x="13207" y="30358"/>
                    <a:pt x="13663" y="30304"/>
                  </a:cubicBezTo>
                  <a:cubicBezTo>
                    <a:pt x="13871" y="30281"/>
                    <a:pt x="13971" y="30258"/>
                    <a:pt x="13987" y="30242"/>
                  </a:cubicBezTo>
                  <a:cubicBezTo>
                    <a:pt x="14010" y="30204"/>
                    <a:pt x="13987" y="30127"/>
                    <a:pt x="13940" y="30127"/>
                  </a:cubicBezTo>
                  <a:cubicBezTo>
                    <a:pt x="13917" y="30127"/>
                    <a:pt x="13670" y="30157"/>
                    <a:pt x="13385" y="30196"/>
                  </a:cubicBezTo>
                  <a:cubicBezTo>
                    <a:pt x="13107" y="30242"/>
                    <a:pt x="12853" y="30273"/>
                    <a:pt x="12829" y="30281"/>
                  </a:cubicBezTo>
                  <a:cubicBezTo>
                    <a:pt x="12644" y="30296"/>
                    <a:pt x="12490" y="30319"/>
                    <a:pt x="12475" y="30327"/>
                  </a:cubicBezTo>
                  <a:cubicBezTo>
                    <a:pt x="12444" y="30327"/>
                    <a:pt x="12413" y="30335"/>
                    <a:pt x="12382" y="30335"/>
                  </a:cubicBezTo>
                  <a:cubicBezTo>
                    <a:pt x="12328" y="30335"/>
                    <a:pt x="12166" y="30358"/>
                    <a:pt x="12012" y="30373"/>
                  </a:cubicBezTo>
                  <a:lnTo>
                    <a:pt x="11688" y="30420"/>
                  </a:lnTo>
                  <a:lnTo>
                    <a:pt x="11294" y="30466"/>
                  </a:lnTo>
                  <a:lnTo>
                    <a:pt x="10893" y="30512"/>
                  </a:lnTo>
                  <a:lnTo>
                    <a:pt x="10500" y="30551"/>
                  </a:lnTo>
                  <a:cubicBezTo>
                    <a:pt x="10315" y="30574"/>
                    <a:pt x="9983" y="30613"/>
                    <a:pt x="9767" y="30628"/>
                  </a:cubicBezTo>
                  <a:cubicBezTo>
                    <a:pt x="7792" y="30821"/>
                    <a:pt x="7483" y="30921"/>
                    <a:pt x="5971" y="31747"/>
                  </a:cubicBezTo>
                  <a:cubicBezTo>
                    <a:pt x="4930" y="32310"/>
                    <a:pt x="4668" y="32425"/>
                    <a:pt x="3827" y="32680"/>
                  </a:cubicBezTo>
                  <a:cubicBezTo>
                    <a:pt x="3457" y="32780"/>
                    <a:pt x="3102" y="32911"/>
                    <a:pt x="2755" y="33066"/>
                  </a:cubicBezTo>
                  <a:cubicBezTo>
                    <a:pt x="2693" y="33104"/>
                    <a:pt x="2623" y="33127"/>
                    <a:pt x="2562" y="33143"/>
                  </a:cubicBezTo>
                  <a:cubicBezTo>
                    <a:pt x="2562" y="33073"/>
                    <a:pt x="2847" y="32294"/>
                    <a:pt x="3001" y="31939"/>
                  </a:cubicBezTo>
                  <a:cubicBezTo>
                    <a:pt x="3202" y="31461"/>
                    <a:pt x="3441" y="30998"/>
                    <a:pt x="3703" y="30551"/>
                  </a:cubicBezTo>
                  <a:lnTo>
                    <a:pt x="3842" y="30304"/>
                  </a:lnTo>
                  <a:lnTo>
                    <a:pt x="4027" y="30273"/>
                  </a:lnTo>
                  <a:cubicBezTo>
                    <a:pt x="4621" y="30157"/>
                    <a:pt x="5208" y="29995"/>
                    <a:pt x="5786" y="29803"/>
                  </a:cubicBezTo>
                  <a:cubicBezTo>
                    <a:pt x="6072" y="29702"/>
                    <a:pt x="6126" y="29695"/>
                    <a:pt x="6681" y="29671"/>
                  </a:cubicBezTo>
                  <a:cubicBezTo>
                    <a:pt x="6835" y="29671"/>
                    <a:pt x="6990" y="29656"/>
                    <a:pt x="7144" y="29633"/>
                  </a:cubicBezTo>
                  <a:cubicBezTo>
                    <a:pt x="7761" y="29525"/>
                    <a:pt x="8934" y="29054"/>
                    <a:pt x="9960" y="28499"/>
                  </a:cubicBezTo>
                  <a:cubicBezTo>
                    <a:pt x="10677" y="28098"/>
                    <a:pt x="11364" y="27635"/>
                    <a:pt x="11996" y="27118"/>
                  </a:cubicBezTo>
                  <a:cubicBezTo>
                    <a:pt x="13038" y="26293"/>
                    <a:pt x="13693" y="25876"/>
                    <a:pt x="14395" y="25598"/>
                  </a:cubicBezTo>
                  <a:cubicBezTo>
                    <a:pt x="14627" y="25506"/>
                    <a:pt x="14635" y="25506"/>
                    <a:pt x="14627" y="25452"/>
                  </a:cubicBezTo>
                  <a:cubicBezTo>
                    <a:pt x="14614" y="25386"/>
                    <a:pt x="14595" y="25355"/>
                    <a:pt x="14542" y="25355"/>
                  </a:cubicBezTo>
                  <a:cubicBezTo>
                    <a:pt x="14502" y="25355"/>
                    <a:pt x="14442" y="25372"/>
                    <a:pt x="14349" y="25405"/>
                  </a:cubicBezTo>
                  <a:cubicBezTo>
                    <a:pt x="14064" y="25498"/>
                    <a:pt x="13948" y="25537"/>
                    <a:pt x="13925" y="25544"/>
                  </a:cubicBezTo>
                  <a:cubicBezTo>
                    <a:pt x="13871" y="25552"/>
                    <a:pt x="13655" y="25598"/>
                    <a:pt x="13524" y="25637"/>
                  </a:cubicBezTo>
                  <a:cubicBezTo>
                    <a:pt x="13439" y="25660"/>
                    <a:pt x="13323" y="25691"/>
                    <a:pt x="13277" y="25699"/>
                  </a:cubicBezTo>
                  <a:cubicBezTo>
                    <a:pt x="13223" y="25714"/>
                    <a:pt x="13138" y="25729"/>
                    <a:pt x="13084" y="25745"/>
                  </a:cubicBezTo>
                  <a:cubicBezTo>
                    <a:pt x="13022" y="25768"/>
                    <a:pt x="12907" y="25799"/>
                    <a:pt x="12814" y="25822"/>
                  </a:cubicBezTo>
                  <a:lnTo>
                    <a:pt x="12606" y="25884"/>
                  </a:lnTo>
                  <a:cubicBezTo>
                    <a:pt x="12567" y="25899"/>
                    <a:pt x="12529" y="25907"/>
                    <a:pt x="12490" y="25915"/>
                  </a:cubicBezTo>
                  <a:cubicBezTo>
                    <a:pt x="12451" y="25922"/>
                    <a:pt x="12413" y="25938"/>
                    <a:pt x="12374" y="25953"/>
                  </a:cubicBezTo>
                  <a:cubicBezTo>
                    <a:pt x="12336" y="25969"/>
                    <a:pt x="12289" y="25984"/>
                    <a:pt x="12243" y="25999"/>
                  </a:cubicBezTo>
                  <a:cubicBezTo>
                    <a:pt x="11873" y="26115"/>
                    <a:pt x="11518" y="26262"/>
                    <a:pt x="11163" y="26416"/>
                  </a:cubicBezTo>
                  <a:lnTo>
                    <a:pt x="10870" y="26547"/>
                  </a:lnTo>
                  <a:cubicBezTo>
                    <a:pt x="10793" y="26578"/>
                    <a:pt x="10731" y="26609"/>
                    <a:pt x="10662" y="26647"/>
                  </a:cubicBezTo>
                  <a:cubicBezTo>
                    <a:pt x="10646" y="26655"/>
                    <a:pt x="10631" y="26663"/>
                    <a:pt x="10615" y="26671"/>
                  </a:cubicBezTo>
                  <a:cubicBezTo>
                    <a:pt x="10585" y="26678"/>
                    <a:pt x="10554" y="26694"/>
                    <a:pt x="10523" y="26709"/>
                  </a:cubicBezTo>
                  <a:cubicBezTo>
                    <a:pt x="10477" y="26740"/>
                    <a:pt x="10423" y="26771"/>
                    <a:pt x="10392" y="26779"/>
                  </a:cubicBezTo>
                  <a:cubicBezTo>
                    <a:pt x="10299" y="26817"/>
                    <a:pt x="9813" y="27118"/>
                    <a:pt x="9397" y="27396"/>
                  </a:cubicBezTo>
                  <a:cubicBezTo>
                    <a:pt x="8934" y="27704"/>
                    <a:pt x="8602" y="27943"/>
                    <a:pt x="8263" y="28213"/>
                  </a:cubicBezTo>
                  <a:cubicBezTo>
                    <a:pt x="7869" y="28537"/>
                    <a:pt x="7445" y="28831"/>
                    <a:pt x="7005" y="29085"/>
                  </a:cubicBezTo>
                  <a:cubicBezTo>
                    <a:pt x="6342" y="29463"/>
                    <a:pt x="5871" y="29656"/>
                    <a:pt x="4969" y="29918"/>
                  </a:cubicBezTo>
                  <a:cubicBezTo>
                    <a:pt x="4606" y="30026"/>
                    <a:pt x="3943" y="30211"/>
                    <a:pt x="3919" y="30211"/>
                  </a:cubicBezTo>
                  <a:cubicBezTo>
                    <a:pt x="3896" y="30211"/>
                    <a:pt x="4529" y="29162"/>
                    <a:pt x="5100" y="28291"/>
                  </a:cubicBezTo>
                  <a:cubicBezTo>
                    <a:pt x="5254" y="28044"/>
                    <a:pt x="5462" y="27727"/>
                    <a:pt x="5555" y="27573"/>
                  </a:cubicBezTo>
                  <a:cubicBezTo>
                    <a:pt x="5709" y="27334"/>
                    <a:pt x="5732" y="27303"/>
                    <a:pt x="5809" y="27265"/>
                  </a:cubicBezTo>
                  <a:cubicBezTo>
                    <a:pt x="5887" y="27226"/>
                    <a:pt x="6396" y="26871"/>
                    <a:pt x="6789" y="26570"/>
                  </a:cubicBezTo>
                  <a:cubicBezTo>
                    <a:pt x="6943" y="26439"/>
                    <a:pt x="7113" y="26331"/>
                    <a:pt x="7291" y="26254"/>
                  </a:cubicBezTo>
                  <a:cubicBezTo>
                    <a:pt x="7383" y="26208"/>
                    <a:pt x="7460" y="26161"/>
                    <a:pt x="7545" y="26107"/>
                  </a:cubicBezTo>
                  <a:cubicBezTo>
                    <a:pt x="7715" y="25992"/>
                    <a:pt x="7738" y="25976"/>
                    <a:pt x="8455" y="25645"/>
                  </a:cubicBezTo>
                  <a:cubicBezTo>
                    <a:pt x="9057" y="25382"/>
                    <a:pt x="9643" y="25066"/>
                    <a:pt x="10207" y="24703"/>
                  </a:cubicBezTo>
                  <a:cubicBezTo>
                    <a:pt x="10708" y="24395"/>
                    <a:pt x="12004" y="23654"/>
                    <a:pt x="12637" y="23315"/>
                  </a:cubicBezTo>
                  <a:cubicBezTo>
                    <a:pt x="13423" y="22891"/>
                    <a:pt x="14257" y="22520"/>
                    <a:pt x="14758" y="22358"/>
                  </a:cubicBezTo>
                  <a:cubicBezTo>
                    <a:pt x="14920" y="22312"/>
                    <a:pt x="14966" y="22289"/>
                    <a:pt x="14974" y="22258"/>
                  </a:cubicBezTo>
                  <a:cubicBezTo>
                    <a:pt x="14982" y="22235"/>
                    <a:pt x="14974" y="22219"/>
                    <a:pt x="14959" y="22204"/>
                  </a:cubicBezTo>
                  <a:cubicBezTo>
                    <a:pt x="14874" y="22212"/>
                    <a:pt x="14797" y="22219"/>
                    <a:pt x="14719" y="22243"/>
                  </a:cubicBezTo>
                  <a:cubicBezTo>
                    <a:pt x="14596" y="22273"/>
                    <a:pt x="14442" y="22304"/>
                    <a:pt x="14357" y="22320"/>
                  </a:cubicBezTo>
                  <a:cubicBezTo>
                    <a:pt x="14280" y="22335"/>
                    <a:pt x="14195" y="22351"/>
                    <a:pt x="14164" y="22358"/>
                  </a:cubicBezTo>
                  <a:cubicBezTo>
                    <a:pt x="14141" y="22366"/>
                    <a:pt x="14017" y="22397"/>
                    <a:pt x="13894" y="22428"/>
                  </a:cubicBezTo>
                  <a:cubicBezTo>
                    <a:pt x="13562" y="22505"/>
                    <a:pt x="13254" y="22582"/>
                    <a:pt x="13231" y="22590"/>
                  </a:cubicBezTo>
                  <a:cubicBezTo>
                    <a:pt x="13215" y="22597"/>
                    <a:pt x="13192" y="22597"/>
                    <a:pt x="13177" y="22605"/>
                  </a:cubicBezTo>
                  <a:cubicBezTo>
                    <a:pt x="13146" y="22605"/>
                    <a:pt x="13084" y="22621"/>
                    <a:pt x="12575" y="22775"/>
                  </a:cubicBezTo>
                  <a:cubicBezTo>
                    <a:pt x="11780" y="23014"/>
                    <a:pt x="10839" y="23377"/>
                    <a:pt x="10361" y="23639"/>
                  </a:cubicBezTo>
                  <a:cubicBezTo>
                    <a:pt x="10145" y="23755"/>
                    <a:pt x="9705" y="24025"/>
                    <a:pt x="9659" y="24063"/>
                  </a:cubicBezTo>
                  <a:cubicBezTo>
                    <a:pt x="9659" y="24063"/>
                    <a:pt x="9597" y="24109"/>
                    <a:pt x="9535" y="24148"/>
                  </a:cubicBezTo>
                  <a:cubicBezTo>
                    <a:pt x="9481" y="24187"/>
                    <a:pt x="9404" y="24233"/>
                    <a:pt x="9381" y="24256"/>
                  </a:cubicBezTo>
                  <a:cubicBezTo>
                    <a:pt x="9358" y="24279"/>
                    <a:pt x="9281" y="24333"/>
                    <a:pt x="9219" y="24379"/>
                  </a:cubicBezTo>
                  <a:cubicBezTo>
                    <a:pt x="8957" y="24572"/>
                    <a:pt x="8687" y="24781"/>
                    <a:pt x="7985" y="25390"/>
                  </a:cubicBezTo>
                  <a:cubicBezTo>
                    <a:pt x="7159" y="26092"/>
                    <a:pt x="6781" y="26393"/>
                    <a:pt x="6056" y="26925"/>
                  </a:cubicBezTo>
                  <a:lnTo>
                    <a:pt x="5871" y="27056"/>
                  </a:lnTo>
                  <a:lnTo>
                    <a:pt x="6334" y="26262"/>
                  </a:lnTo>
                  <a:cubicBezTo>
                    <a:pt x="6589" y="25822"/>
                    <a:pt x="6859" y="25359"/>
                    <a:pt x="6936" y="25228"/>
                  </a:cubicBezTo>
                  <a:cubicBezTo>
                    <a:pt x="7406" y="24356"/>
                    <a:pt x="7838" y="23461"/>
                    <a:pt x="8224" y="22543"/>
                  </a:cubicBezTo>
                  <a:cubicBezTo>
                    <a:pt x="8324" y="22304"/>
                    <a:pt x="8540" y="21695"/>
                    <a:pt x="8594" y="21525"/>
                  </a:cubicBezTo>
                  <a:cubicBezTo>
                    <a:pt x="8610" y="21479"/>
                    <a:pt x="8625" y="21440"/>
                    <a:pt x="8648" y="21402"/>
                  </a:cubicBezTo>
                  <a:cubicBezTo>
                    <a:pt x="8664" y="21386"/>
                    <a:pt x="8756" y="21247"/>
                    <a:pt x="8864" y="21101"/>
                  </a:cubicBezTo>
                  <a:cubicBezTo>
                    <a:pt x="9296" y="20461"/>
                    <a:pt x="9520" y="20175"/>
                    <a:pt x="9705" y="20052"/>
                  </a:cubicBezTo>
                  <a:cubicBezTo>
                    <a:pt x="9944" y="19882"/>
                    <a:pt x="10284" y="19728"/>
                    <a:pt x="11580" y="19188"/>
                  </a:cubicBezTo>
                  <a:cubicBezTo>
                    <a:pt x="12436" y="18817"/>
                    <a:pt x="13277" y="18409"/>
                    <a:pt x="14087" y="17953"/>
                  </a:cubicBezTo>
                  <a:cubicBezTo>
                    <a:pt x="14635" y="17637"/>
                    <a:pt x="15136" y="17321"/>
                    <a:pt x="16046" y="16711"/>
                  </a:cubicBezTo>
                  <a:cubicBezTo>
                    <a:pt x="16879" y="16156"/>
                    <a:pt x="17342" y="15871"/>
                    <a:pt x="17874" y="15608"/>
                  </a:cubicBezTo>
                  <a:cubicBezTo>
                    <a:pt x="18360" y="15361"/>
                    <a:pt x="18391" y="15346"/>
                    <a:pt x="18399" y="15284"/>
                  </a:cubicBezTo>
                  <a:cubicBezTo>
                    <a:pt x="18399" y="15223"/>
                    <a:pt x="18385" y="15199"/>
                    <a:pt x="18298" y="15199"/>
                  </a:cubicBezTo>
                  <a:cubicBezTo>
                    <a:pt x="18255" y="15199"/>
                    <a:pt x="18193" y="15205"/>
                    <a:pt x="18106" y="15215"/>
                  </a:cubicBezTo>
                  <a:cubicBezTo>
                    <a:pt x="17859" y="15246"/>
                    <a:pt x="17427" y="15323"/>
                    <a:pt x="17273" y="15361"/>
                  </a:cubicBezTo>
                  <a:lnTo>
                    <a:pt x="16995" y="15423"/>
                  </a:lnTo>
                  <a:cubicBezTo>
                    <a:pt x="16632" y="15508"/>
                    <a:pt x="15900" y="15724"/>
                    <a:pt x="15630" y="15817"/>
                  </a:cubicBezTo>
                  <a:cubicBezTo>
                    <a:pt x="15599" y="15832"/>
                    <a:pt x="15529" y="15855"/>
                    <a:pt x="15468" y="15871"/>
                  </a:cubicBezTo>
                  <a:cubicBezTo>
                    <a:pt x="15414" y="15894"/>
                    <a:pt x="15329" y="15925"/>
                    <a:pt x="15275" y="15940"/>
                  </a:cubicBezTo>
                  <a:cubicBezTo>
                    <a:pt x="15229" y="15963"/>
                    <a:pt x="15097" y="16009"/>
                    <a:pt x="14989" y="16056"/>
                  </a:cubicBezTo>
                  <a:cubicBezTo>
                    <a:pt x="14897" y="16087"/>
                    <a:pt x="14812" y="16125"/>
                    <a:pt x="14727" y="16164"/>
                  </a:cubicBezTo>
                  <a:cubicBezTo>
                    <a:pt x="14695" y="16183"/>
                    <a:pt x="14669" y="16197"/>
                    <a:pt x="14660" y="16197"/>
                  </a:cubicBezTo>
                  <a:cubicBezTo>
                    <a:pt x="14659" y="16197"/>
                    <a:pt x="14658" y="16196"/>
                    <a:pt x="14658" y="16195"/>
                  </a:cubicBezTo>
                  <a:cubicBezTo>
                    <a:pt x="14658" y="16193"/>
                    <a:pt x="14657" y="16193"/>
                    <a:pt x="14655" y="16193"/>
                  </a:cubicBezTo>
                  <a:cubicBezTo>
                    <a:pt x="14646" y="16193"/>
                    <a:pt x="14620" y="16205"/>
                    <a:pt x="14588" y="16218"/>
                  </a:cubicBezTo>
                  <a:cubicBezTo>
                    <a:pt x="14550" y="16241"/>
                    <a:pt x="14480" y="16272"/>
                    <a:pt x="14426" y="16295"/>
                  </a:cubicBezTo>
                  <a:cubicBezTo>
                    <a:pt x="14380" y="16318"/>
                    <a:pt x="14311" y="16349"/>
                    <a:pt x="14264" y="16372"/>
                  </a:cubicBezTo>
                  <a:lnTo>
                    <a:pt x="14095" y="16449"/>
                  </a:lnTo>
                  <a:cubicBezTo>
                    <a:pt x="13863" y="16565"/>
                    <a:pt x="12922" y="17097"/>
                    <a:pt x="12698" y="17251"/>
                  </a:cubicBezTo>
                  <a:cubicBezTo>
                    <a:pt x="12667" y="17275"/>
                    <a:pt x="12552" y="17344"/>
                    <a:pt x="12451" y="17406"/>
                  </a:cubicBezTo>
                  <a:cubicBezTo>
                    <a:pt x="12351" y="17475"/>
                    <a:pt x="12228" y="17552"/>
                    <a:pt x="12189" y="17583"/>
                  </a:cubicBezTo>
                  <a:lnTo>
                    <a:pt x="11996" y="17722"/>
                  </a:lnTo>
                  <a:cubicBezTo>
                    <a:pt x="11950" y="17745"/>
                    <a:pt x="11911" y="17776"/>
                    <a:pt x="11881" y="17815"/>
                  </a:cubicBezTo>
                  <a:cubicBezTo>
                    <a:pt x="11881" y="17822"/>
                    <a:pt x="11873" y="17830"/>
                    <a:pt x="11865" y="17830"/>
                  </a:cubicBezTo>
                  <a:cubicBezTo>
                    <a:pt x="11842" y="17830"/>
                    <a:pt x="11811" y="17853"/>
                    <a:pt x="11479" y="18108"/>
                  </a:cubicBezTo>
                  <a:cubicBezTo>
                    <a:pt x="10477" y="18871"/>
                    <a:pt x="9520" y="19859"/>
                    <a:pt x="8918" y="20746"/>
                  </a:cubicBezTo>
                  <a:cubicBezTo>
                    <a:pt x="8872" y="20815"/>
                    <a:pt x="8826" y="20877"/>
                    <a:pt x="8779" y="20939"/>
                  </a:cubicBezTo>
                  <a:cubicBezTo>
                    <a:pt x="8779" y="20931"/>
                    <a:pt x="8803" y="20854"/>
                    <a:pt x="8833" y="20761"/>
                  </a:cubicBezTo>
                  <a:cubicBezTo>
                    <a:pt x="8857" y="20669"/>
                    <a:pt x="8887" y="20569"/>
                    <a:pt x="8895" y="20545"/>
                  </a:cubicBezTo>
                  <a:cubicBezTo>
                    <a:pt x="8903" y="20522"/>
                    <a:pt x="8957" y="20322"/>
                    <a:pt x="9019" y="20106"/>
                  </a:cubicBezTo>
                  <a:cubicBezTo>
                    <a:pt x="9211" y="19419"/>
                    <a:pt x="9389" y="18671"/>
                    <a:pt x="9474" y="18162"/>
                  </a:cubicBezTo>
                  <a:lnTo>
                    <a:pt x="9535" y="17784"/>
                  </a:lnTo>
                  <a:cubicBezTo>
                    <a:pt x="9551" y="17737"/>
                    <a:pt x="9582" y="17390"/>
                    <a:pt x="9613" y="17012"/>
                  </a:cubicBezTo>
                  <a:lnTo>
                    <a:pt x="9643" y="16657"/>
                  </a:lnTo>
                  <a:cubicBezTo>
                    <a:pt x="9643" y="16642"/>
                    <a:pt x="9643" y="16619"/>
                    <a:pt x="9643" y="16603"/>
                  </a:cubicBezTo>
                  <a:cubicBezTo>
                    <a:pt x="9643" y="16596"/>
                    <a:pt x="9643" y="16596"/>
                    <a:pt x="9643" y="16588"/>
                  </a:cubicBezTo>
                  <a:lnTo>
                    <a:pt x="9659" y="16411"/>
                  </a:lnTo>
                  <a:cubicBezTo>
                    <a:pt x="9659" y="16326"/>
                    <a:pt x="9651" y="16241"/>
                    <a:pt x="9643" y="16156"/>
                  </a:cubicBezTo>
                  <a:cubicBezTo>
                    <a:pt x="9636" y="16087"/>
                    <a:pt x="9643" y="16017"/>
                    <a:pt x="9651" y="15948"/>
                  </a:cubicBezTo>
                  <a:lnTo>
                    <a:pt x="9651" y="15932"/>
                  </a:lnTo>
                  <a:cubicBezTo>
                    <a:pt x="9636" y="15269"/>
                    <a:pt x="9559" y="14605"/>
                    <a:pt x="9427" y="13957"/>
                  </a:cubicBezTo>
                  <a:cubicBezTo>
                    <a:pt x="9350" y="13572"/>
                    <a:pt x="9273" y="13232"/>
                    <a:pt x="9065" y="12430"/>
                  </a:cubicBezTo>
                  <a:lnTo>
                    <a:pt x="8887" y="11713"/>
                  </a:lnTo>
                  <a:lnTo>
                    <a:pt x="8857" y="11296"/>
                  </a:lnTo>
                  <a:cubicBezTo>
                    <a:pt x="8833" y="10771"/>
                    <a:pt x="8857" y="10108"/>
                    <a:pt x="8949" y="8866"/>
                  </a:cubicBezTo>
                  <a:cubicBezTo>
                    <a:pt x="8995" y="8365"/>
                    <a:pt x="9011" y="7863"/>
                    <a:pt x="9011" y="7354"/>
                  </a:cubicBezTo>
                  <a:cubicBezTo>
                    <a:pt x="8995" y="7069"/>
                    <a:pt x="8988" y="6937"/>
                    <a:pt x="8965" y="6737"/>
                  </a:cubicBezTo>
                  <a:cubicBezTo>
                    <a:pt x="8941" y="6444"/>
                    <a:pt x="8895" y="5965"/>
                    <a:pt x="8849" y="5603"/>
                  </a:cubicBezTo>
                  <a:cubicBezTo>
                    <a:pt x="8772" y="5009"/>
                    <a:pt x="8687" y="4176"/>
                    <a:pt x="8633" y="3458"/>
                  </a:cubicBezTo>
                  <a:cubicBezTo>
                    <a:pt x="8571" y="2833"/>
                    <a:pt x="8563" y="2201"/>
                    <a:pt x="8602" y="1576"/>
                  </a:cubicBezTo>
                  <a:cubicBezTo>
                    <a:pt x="8625" y="1190"/>
                    <a:pt x="8679" y="805"/>
                    <a:pt x="8772" y="419"/>
                  </a:cubicBezTo>
                  <a:cubicBezTo>
                    <a:pt x="8833" y="133"/>
                    <a:pt x="8841" y="64"/>
                    <a:pt x="8826" y="33"/>
                  </a:cubicBezTo>
                  <a:cubicBezTo>
                    <a:pt x="8810" y="12"/>
                    <a:pt x="8795" y="1"/>
                    <a:pt x="878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911484">
              <a:off x="315506" y="2450200"/>
              <a:ext cx="204072" cy="585737"/>
            </a:xfrm>
            <a:custGeom>
              <a:avLst/>
              <a:gdLst/>
              <a:ahLst/>
              <a:cxnLst/>
              <a:rect l="l" t="t" r="r" b="b"/>
              <a:pathLst>
                <a:path w="6389" h="18338" extrusionOk="0">
                  <a:moveTo>
                    <a:pt x="6157" y="1"/>
                  </a:moveTo>
                  <a:lnTo>
                    <a:pt x="6118" y="2485"/>
                  </a:lnTo>
                  <a:cubicBezTo>
                    <a:pt x="6110" y="3310"/>
                    <a:pt x="6134" y="4136"/>
                    <a:pt x="5956" y="4930"/>
                  </a:cubicBezTo>
                  <a:cubicBezTo>
                    <a:pt x="5617" y="6535"/>
                    <a:pt x="4668" y="7923"/>
                    <a:pt x="3704" y="9250"/>
                  </a:cubicBezTo>
                  <a:cubicBezTo>
                    <a:pt x="3218" y="9921"/>
                    <a:pt x="2724" y="10585"/>
                    <a:pt x="2276" y="11295"/>
                  </a:cubicBezTo>
                  <a:cubicBezTo>
                    <a:pt x="1829" y="11997"/>
                    <a:pt x="1443" y="12737"/>
                    <a:pt x="1127" y="13509"/>
                  </a:cubicBezTo>
                  <a:cubicBezTo>
                    <a:pt x="487" y="15044"/>
                    <a:pt x="109" y="16679"/>
                    <a:pt x="1" y="18338"/>
                  </a:cubicBezTo>
                  <a:cubicBezTo>
                    <a:pt x="170" y="16695"/>
                    <a:pt x="602" y="15082"/>
                    <a:pt x="1266" y="13578"/>
                  </a:cubicBezTo>
                  <a:cubicBezTo>
                    <a:pt x="1605" y="12822"/>
                    <a:pt x="1999" y="12097"/>
                    <a:pt x="2446" y="11403"/>
                  </a:cubicBezTo>
                  <a:cubicBezTo>
                    <a:pt x="2894" y="10708"/>
                    <a:pt x="3395" y="10053"/>
                    <a:pt x="3889" y="9389"/>
                  </a:cubicBezTo>
                  <a:cubicBezTo>
                    <a:pt x="4876" y="8070"/>
                    <a:pt x="5848" y="6651"/>
                    <a:pt x="6203" y="4984"/>
                  </a:cubicBezTo>
                  <a:cubicBezTo>
                    <a:pt x="6388" y="4151"/>
                    <a:pt x="6350" y="3310"/>
                    <a:pt x="6350" y="2485"/>
                  </a:cubicBezTo>
                  <a:lnTo>
                    <a:pt x="632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911484">
              <a:off x="599694" y="2083986"/>
              <a:ext cx="96366" cy="425584"/>
            </a:xfrm>
            <a:custGeom>
              <a:avLst/>
              <a:gdLst/>
              <a:ahLst/>
              <a:cxnLst/>
              <a:rect l="l" t="t" r="r" b="b"/>
              <a:pathLst>
                <a:path w="3017" h="13324" extrusionOk="0">
                  <a:moveTo>
                    <a:pt x="1959" y="888"/>
                  </a:moveTo>
                  <a:cubicBezTo>
                    <a:pt x="1990" y="1266"/>
                    <a:pt x="2044" y="1628"/>
                    <a:pt x="2145" y="1991"/>
                  </a:cubicBezTo>
                  <a:cubicBezTo>
                    <a:pt x="2214" y="2245"/>
                    <a:pt x="2307" y="2485"/>
                    <a:pt x="2391" y="2724"/>
                  </a:cubicBezTo>
                  <a:cubicBezTo>
                    <a:pt x="2476" y="2947"/>
                    <a:pt x="2561" y="3179"/>
                    <a:pt x="2631" y="3410"/>
                  </a:cubicBezTo>
                  <a:cubicBezTo>
                    <a:pt x="2785" y="4004"/>
                    <a:pt x="2854" y="4614"/>
                    <a:pt x="2847" y="5231"/>
                  </a:cubicBezTo>
                  <a:cubicBezTo>
                    <a:pt x="2847" y="6450"/>
                    <a:pt x="2685" y="7769"/>
                    <a:pt x="2337" y="9250"/>
                  </a:cubicBezTo>
                  <a:cubicBezTo>
                    <a:pt x="2199" y="9852"/>
                    <a:pt x="2029" y="10469"/>
                    <a:pt x="1813" y="11209"/>
                  </a:cubicBezTo>
                  <a:cubicBezTo>
                    <a:pt x="1759" y="11371"/>
                    <a:pt x="1720" y="11549"/>
                    <a:pt x="1674" y="11734"/>
                  </a:cubicBezTo>
                  <a:cubicBezTo>
                    <a:pt x="1574" y="12135"/>
                    <a:pt x="1466" y="12582"/>
                    <a:pt x="1296" y="12922"/>
                  </a:cubicBezTo>
                  <a:cubicBezTo>
                    <a:pt x="1219" y="12675"/>
                    <a:pt x="1119" y="12436"/>
                    <a:pt x="1026" y="12197"/>
                  </a:cubicBezTo>
                  <a:lnTo>
                    <a:pt x="964" y="12058"/>
                  </a:lnTo>
                  <a:cubicBezTo>
                    <a:pt x="378" y="10615"/>
                    <a:pt x="162" y="9049"/>
                    <a:pt x="316" y="7507"/>
                  </a:cubicBezTo>
                  <a:cubicBezTo>
                    <a:pt x="448" y="6265"/>
                    <a:pt x="826" y="5046"/>
                    <a:pt x="1188" y="3873"/>
                  </a:cubicBezTo>
                  <a:cubicBezTo>
                    <a:pt x="1481" y="2901"/>
                    <a:pt x="1790" y="1906"/>
                    <a:pt x="1959" y="888"/>
                  </a:cubicBezTo>
                  <a:close/>
                  <a:moveTo>
                    <a:pt x="1913" y="1"/>
                  </a:moveTo>
                  <a:cubicBezTo>
                    <a:pt x="1805" y="1304"/>
                    <a:pt x="1420" y="2585"/>
                    <a:pt x="1034" y="3827"/>
                  </a:cubicBezTo>
                  <a:cubicBezTo>
                    <a:pt x="671" y="5015"/>
                    <a:pt x="293" y="6234"/>
                    <a:pt x="162" y="7491"/>
                  </a:cubicBezTo>
                  <a:cubicBezTo>
                    <a:pt x="0" y="9065"/>
                    <a:pt x="232" y="10654"/>
                    <a:pt x="818" y="12120"/>
                  </a:cubicBezTo>
                  <a:lnTo>
                    <a:pt x="880" y="12258"/>
                  </a:lnTo>
                  <a:cubicBezTo>
                    <a:pt x="1003" y="12544"/>
                    <a:pt x="1111" y="12845"/>
                    <a:pt x="1196" y="13146"/>
                  </a:cubicBezTo>
                  <a:lnTo>
                    <a:pt x="1234" y="13323"/>
                  </a:lnTo>
                  <a:lnTo>
                    <a:pt x="1335" y="13161"/>
                  </a:lnTo>
                  <a:cubicBezTo>
                    <a:pt x="1574" y="12791"/>
                    <a:pt x="1705" y="12251"/>
                    <a:pt x="1821" y="11773"/>
                  </a:cubicBezTo>
                  <a:cubicBezTo>
                    <a:pt x="1867" y="11587"/>
                    <a:pt x="1913" y="11410"/>
                    <a:pt x="1959" y="11248"/>
                  </a:cubicBezTo>
                  <a:cubicBezTo>
                    <a:pt x="2175" y="10507"/>
                    <a:pt x="2345" y="9883"/>
                    <a:pt x="2484" y="9289"/>
                  </a:cubicBezTo>
                  <a:cubicBezTo>
                    <a:pt x="2831" y="7784"/>
                    <a:pt x="3001" y="6457"/>
                    <a:pt x="3001" y="5223"/>
                  </a:cubicBezTo>
                  <a:cubicBezTo>
                    <a:pt x="3016" y="4598"/>
                    <a:pt x="2939" y="3966"/>
                    <a:pt x="2777" y="3356"/>
                  </a:cubicBezTo>
                  <a:cubicBezTo>
                    <a:pt x="2708" y="3125"/>
                    <a:pt x="2631" y="2901"/>
                    <a:pt x="2538" y="2670"/>
                  </a:cubicBezTo>
                  <a:cubicBezTo>
                    <a:pt x="2453" y="2431"/>
                    <a:pt x="2361" y="2191"/>
                    <a:pt x="2291" y="1945"/>
                  </a:cubicBezTo>
                  <a:cubicBezTo>
                    <a:pt x="2121" y="1312"/>
                    <a:pt x="2098" y="641"/>
                    <a:pt x="207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911484">
              <a:off x="424300" y="2630450"/>
              <a:ext cx="252335" cy="184588"/>
            </a:xfrm>
            <a:custGeom>
              <a:avLst/>
              <a:gdLst/>
              <a:ahLst/>
              <a:cxnLst/>
              <a:rect l="l" t="t" r="r" b="b"/>
              <a:pathLst>
                <a:path w="7900" h="5779" extrusionOk="0">
                  <a:moveTo>
                    <a:pt x="7899" y="0"/>
                  </a:moveTo>
                  <a:cubicBezTo>
                    <a:pt x="7691" y="355"/>
                    <a:pt x="7444" y="687"/>
                    <a:pt x="7097" y="911"/>
                  </a:cubicBezTo>
                  <a:cubicBezTo>
                    <a:pt x="6750" y="1142"/>
                    <a:pt x="6372" y="1312"/>
                    <a:pt x="5979" y="1428"/>
                  </a:cubicBezTo>
                  <a:cubicBezTo>
                    <a:pt x="5585" y="1551"/>
                    <a:pt x="5176" y="1651"/>
                    <a:pt x="4783" y="1813"/>
                  </a:cubicBezTo>
                  <a:cubicBezTo>
                    <a:pt x="4389" y="1975"/>
                    <a:pt x="4019" y="2168"/>
                    <a:pt x="3664" y="2407"/>
                  </a:cubicBezTo>
                  <a:cubicBezTo>
                    <a:pt x="2962" y="2862"/>
                    <a:pt x="2291" y="3364"/>
                    <a:pt x="1659" y="3912"/>
                  </a:cubicBezTo>
                  <a:cubicBezTo>
                    <a:pt x="1026" y="4452"/>
                    <a:pt x="463" y="5084"/>
                    <a:pt x="0" y="5778"/>
                  </a:cubicBezTo>
                  <a:cubicBezTo>
                    <a:pt x="525" y="5138"/>
                    <a:pt x="1119" y="4552"/>
                    <a:pt x="1767" y="4043"/>
                  </a:cubicBezTo>
                  <a:cubicBezTo>
                    <a:pt x="2415" y="3526"/>
                    <a:pt x="3094" y="3048"/>
                    <a:pt x="3795" y="2608"/>
                  </a:cubicBezTo>
                  <a:cubicBezTo>
                    <a:pt x="4135" y="2384"/>
                    <a:pt x="4497" y="2184"/>
                    <a:pt x="4868" y="2006"/>
                  </a:cubicBezTo>
                  <a:cubicBezTo>
                    <a:pt x="5238" y="1844"/>
                    <a:pt x="5639" y="1705"/>
                    <a:pt x="6025" y="1551"/>
                  </a:cubicBezTo>
                  <a:cubicBezTo>
                    <a:pt x="6418" y="1412"/>
                    <a:pt x="6796" y="1219"/>
                    <a:pt x="7143" y="980"/>
                  </a:cubicBezTo>
                  <a:cubicBezTo>
                    <a:pt x="7467" y="733"/>
                    <a:pt x="7815" y="425"/>
                    <a:pt x="78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911484">
              <a:off x="711697" y="2473530"/>
              <a:ext cx="139998" cy="218829"/>
            </a:xfrm>
            <a:custGeom>
              <a:avLst/>
              <a:gdLst/>
              <a:ahLst/>
              <a:cxnLst/>
              <a:rect l="l" t="t" r="r" b="b"/>
              <a:pathLst>
                <a:path w="4383" h="6851" extrusionOk="0">
                  <a:moveTo>
                    <a:pt x="4382" y="0"/>
                  </a:moveTo>
                  <a:lnTo>
                    <a:pt x="4382" y="0"/>
                  </a:lnTo>
                  <a:cubicBezTo>
                    <a:pt x="3943" y="178"/>
                    <a:pt x="3518" y="394"/>
                    <a:pt x="3125" y="640"/>
                  </a:cubicBezTo>
                  <a:cubicBezTo>
                    <a:pt x="2724" y="872"/>
                    <a:pt x="2353" y="1142"/>
                    <a:pt x="2006" y="1443"/>
                  </a:cubicBezTo>
                  <a:cubicBezTo>
                    <a:pt x="1266" y="2114"/>
                    <a:pt x="741" y="3016"/>
                    <a:pt x="456" y="3981"/>
                  </a:cubicBezTo>
                  <a:cubicBezTo>
                    <a:pt x="193" y="4852"/>
                    <a:pt x="1" y="5955"/>
                    <a:pt x="155" y="6850"/>
                  </a:cubicBezTo>
                  <a:cubicBezTo>
                    <a:pt x="440" y="6364"/>
                    <a:pt x="602" y="5863"/>
                    <a:pt x="980" y="5408"/>
                  </a:cubicBezTo>
                  <a:cubicBezTo>
                    <a:pt x="1358" y="4976"/>
                    <a:pt x="1759" y="4567"/>
                    <a:pt x="2191" y="4197"/>
                  </a:cubicBezTo>
                  <a:cubicBezTo>
                    <a:pt x="3040" y="3417"/>
                    <a:pt x="3919" y="2523"/>
                    <a:pt x="4081" y="1381"/>
                  </a:cubicBezTo>
                  <a:cubicBezTo>
                    <a:pt x="4151" y="910"/>
                    <a:pt x="4097" y="386"/>
                    <a:pt x="438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911484">
              <a:off x="308532" y="2801340"/>
              <a:ext cx="246202" cy="124730"/>
            </a:xfrm>
            <a:custGeom>
              <a:avLst/>
              <a:gdLst/>
              <a:ahLst/>
              <a:cxnLst/>
              <a:rect l="l" t="t" r="r" b="b"/>
              <a:pathLst>
                <a:path w="7708" h="3905" extrusionOk="0">
                  <a:moveTo>
                    <a:pt x="7707" y="1"/>
                  </a:moveTo>
                  <a:cubicBezTo>
                    <a:pt x="7090" y="394"/>
                    <a:pt x="6411" y="687"/>
                    <a:pt x="5702" y="880"/>
                  </a:cubicBezTo>
                  <a:cubicBezTo>
                    <a:pt x="5000" y="1089"/>
                    <a:pt x="4282" y="1243"/>
                    <a:pt x="3565" y="1428"/>
                  </a:cubicBezTo>
                  <a:cubicBezTo>
                    <a:pt x="2855" y="1636"/>
                    <a:pt x="2145" y="1891"/>
                    <a:pt x="1505" y="2284"/>
                  </a:cubicBezTo>
                  <a:cubicBezTo>
                    <a:pt x="1189" y="2485"/>
                    <a:pt x="896" y="2716"/>
                    <a:pt x="633" y="2986"/>
                  </a:cubicBezTo>
                  <a:cubicBezTo>
                    <a:pt x="371" y="3256"/>
                    <a:pt x="163" y="3565"/>
                    <a:pt x="1" y="3904"/>
                  </a:cubicBezTo>
                  <a:cubicBezTo>
                    <a:pt x="402" y="3287"/>
                    <a:pt x="950" y="2786"/>
                    <a:pt x="1598" y="2446"/>
                  </a:cubicBezTo>
                  <a:cubicBezTo>
                    <a:pt x="2246" y="2107"/>
                    <a:pt x="2924" y="1845"/>
                    <a:pt x="3634" y="1667"/>
                  </a:cubicBezTo>
                  <a:cubicBezTo>
                    <a:pt x="4336" y="1459"/>
                    <a:pt x="5061" y="1297"/>
                    <a:pt x="5763" y="1058"/>
                  </a:cubicBezTo>
                  <a:cubicBezTo>
                    <a:pt x="6457" y="819"/>
                    <a:pt x="7152" y="487"/>
                    <a:pt x="770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911484">
              <a:off x="555922" y="2710653"/>
              <a:ext cx="162165" cy="157725"/>
            </a:xfrm>
            <a:custGeom>
              <a:avLst/>
              <a:gdLst/>
              <a:ahLst/>
              <a:cxnLst/>
              <a:rect l="l" t="t" r="r" b="b"/>
              <a:pathLst>
                <a:path w="5077" h="4938" extrusionOk="0">
                  <a:moveTo>
                    <a:pt x="4475" y="749"/>
                  </a:moveTo>
                  <a:lnTo>
                    <a:pt x="4351" y="957"/>
                  </a:lnTo>
                  <a:cubicBezTo>
                    <a:pt x="4166" y="1304"/>
                    <a:pt x="3966" y="1628"/>
                    <a:pt x="3742" y="1944"/>
                  </a:cubicBezTo>
                  <a:cubicBezTo>
                    <a:pt x="3318" y="2523"/>
                    <a:pt x="2770" y="2986"/>
                    <a:pt x="2230" y="3441"/>
                  </a:cubicBezTo>
                  <a:cubicBezTo>
                    <a:pt x="2083" y="3564"/>
                    <a:pt x="1937" y="3696"/>
                    <a:pt x="1775" y="3811"/>
                  </a:cubicBezTo>
                  <a:cubicBezTo>
                    <a:pt x="1489" y="4004"/>
                    <a:pt x="1196" y="4189"/>
                    <a:pt x="888" y="4351"/>
                  </a:cubicBezTo>
                  <a:cubicBezTo>
                    <a:pt x="764" y="4413"/>
                    <a:pt x="641" y="4482"/>
                    <a:pt x="525" y="4552"/>
                  </a:cubicBezTo>
                  <a:cubicBezTo>
                    <a:pt x="417" y="4614"/>
                    <a:pt x="317" y="4675"/>
                    <a:pt x="217" y="4737"/>
                  </a:cubicBezTo>
                  <a:cubicBezTo>
                    <a:pt x="309" y="4513"/>
                    <a:pt x="402" y="4274"/>
                    <a:pt x="517" y="4035"/>
                  </a:cubicBezTo>
                  <a:cubicBezTo>
                    <a:pt x="633" y="3773"/>
                    <a:pt x="764" y="3518"/>
                    <a:pt x="911" y="3271"/>
                  </a:cubicBezTo>
                  <a:cubicBezTo>
                    <a:pt x="1104" y="2916"/>
                    <a:pt x="1374" y="2608"/>
                    <a:pt x="1690" y="2353"/>
                  </a:cubicBezTo>
                  <a:cubicBezTo>
                    <a:pt x="1891" y="2214"/>
                    <a:pt x="2099" y="2099"/>
                    <a:pt x="2315" y="1991"/>
                  </a:cubicBezTo>
                  <a:lnTo>
                    <a:pt x="2407" y="1944"/>
                  </a:lnTo>
                  <a:cubicBezTo>
                    <a:pt x="2755" y="1775"/>
                    <a:pt x="3094" y="1582"/>
                    <a:pt x="3441" y="1389"/>
                  </a:cubicBezTo>
                  <a:cubicBezTo>
                    <a:pt x="3796" y="1196"/>
                    <a:pt x="4143" y="980"/>
                    <a:pt x="4475" y="749"/>
                  </a:cubicBezTo>
                  <a:close/>
                  <a:moveTo>
                    <a:pt x="5077" y="0"/>
                  </a:moveTo>
                  <a:lnTo>
                    <a:pt x="4699" y="355"/>
                  </a:lnTo>
                  <a:cubicBezTo>
                    <a:pt x="4305" y="726"/>
                    <a:pt x="3835" y="996"/>
                    <a:pt x="3349" y="1258"/>
                  </a:cubicBezTo>
                  <a:cubicBezTo>
                    <a:pt x="3017" y="1443"/>
                    <a:pt x="2677" y="1636"/>
                    <a:pt x="2338" y="1813"/>
                  </a:cubicBezTo>
                  <a:lnTo>
                    <a:pt x="2245" y="1860"/>
                  </a:lnTo>
                  <a:cubicBezTo>
                    <a:pt x="2014" y="1968"/>
                    <a:pt x="1798" y="2091"/>
                    <a:pt x="1597" y="2230"/>
                  </a:cubicBezTo>
                  <a:cubicBezTo>
                    <a:pt x="1258" y="2500"/>
                    <a:pt x="980" y="2824"/>
                    <a:pt x="772" y="3194"/>
                  </a:cubicBezTo>
                  <a:cubicBezTo>
                    <a:pt x="625" y="3449"/>
                    <a:pt x="487" y="3703"/>
                    <a:pt x="371" y="3966"/>
                  </a:cubicBezTo>
                  <a:cubicBezTo>
                    <a:pt x="263" y="4212"/>
                    <a:pt x="155" y="4452"/>
                    <a:pt x="70" y="4691"/>
                  </a:cubicBezTo>
                  <a:cubicBezTo>
                    <a:pt x="47" y="4745"/>
                    <a:pt x="1" y="4853"/>
                    <a:pt x="78" y="4914"/>
                  </a:cubicBezTo>
                  <a:cubicBezTo>
                    <a:pt x="93" y="4930"/>
                    <a:pt x="116" y="4938"/>
                    <a:pt x="147" y="4938"/>
                  </a:cubicBezTo>
                  <a:cubicBezTo>
                    <a:pt x="193" y="4938"/>
                    <a:pt x="247" y="4914"/>
                    <a:pt x="294" y="4891"/>
                  </a:cubicBezTo>
                  <a:cubicBezTo>
                    <a:pt x="394" y="4822"/>
                    <a:pt x="487" y="4760"/>
                    <a:pt x="610" y="4698"/>
                  </a:cubicBezTo>
                  <a:cubicBezTo>
                    <a:pt x="726" y="4629"/>
                    <a:pt x="849" y="4560"/>
                    <a:pt x="965" y="4490"/>
                  </a:cubicBezTo>
                  <a:cubicBezTo>
                    <a:pt x="1281" y="4328"/>
                    <a:pt x="1582" y="4143"/>
                    <a:pt x="1875" y="3942"/>
                  </a:cubicBezTo>
                  <a:cubicBezTo>
                    <a:pt x="2037" y="3827"/>
                    <a:pt x="2191" y="3696"/>
                    <a:pt x="2338" y="3564"/>
                  </a:cubicBezTo>
                  <a:cubicBezTo>
                    <a:pt x="2878" y="3109"/>
                    <a:pt x="3441" y="2631"/>
                    <a:pt x="3873" y="2045"/>
                  </a:cubicBezTo>
                  <a:cubicBezTo>
                    <a:pt x="4105" y="1728"/>
                    <a:pt x="4313" y="1389"/>
                    <a:pt x="4498" y="1042"/>
                  </a:cubicBezTo>
                  <a:lnTo>
                    <a:pt x="507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911484">
              <a:off x="420225" y="2626856"/>
              <a:ext cx="12617" cy="152040"/>
            </a:xfrm>
            <a:custGeom>
              <a:avLst/>
              <a:gdLst/>
              <a:ahLst/>
              <a:cxnLst/>
              <a:rect l="l" t="t" r="r" b="b"/>
              <a:pathLst>
                <a:path w="395" h="4760" extrusionOk="0">
                  <a:moveTo>
                    <a:pt x="232" y="0"/>
                  </a:moveTo>
                  <a:cubicBezTo>
                    <a:pt x="209" y="872"/>
                    <a:pt x="163" y="1643"/>
                    <a:pt x="117" y="2376"/>
                  </a:cubicBezTo>
                  <a:cubicBezTo>
                    <a:pt x="78" y="3117"/>
                    <a:pt x="32" y="3880"/>
                    <a:pt x="1" y="4752"/>
                  </a:cubicBezTo>
                  <a:lnTo>
                    <a:pt x="163" y="4760"/>
                  </a:lnTo>
                  <a:cubicBezTo>
                    <a:pt x="194" y="3888"/>
                    <a:pt x="232" y="3132"/>
                    <a:pt x="279" y="2384"/>
                  </a:cubicBezTo>
                  <a:cubicBezTo>
                    <a:pt x="317" y="1643"/>
                    <a:pt x="363" y="880"/>
                    <a:pt x="394" y="8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911484">
              <a:off x="449860" y="2349343"/>
              <a:ext cx="44398" cy="303122"/>
            </a:xfrm>
            <a:custGeom>
              <a:avLst/>
              <a:gdLst/>
              <a:ahLst/>
              <a:cxnLst/>
              <a:rect l="l" t="t" r="r" b="b"/>
              <a:pathLst>
                <a:path w="1390" h="9490" extrusionOk="0">
                  <a:moveTo>
                    <a:pt x="849" y="749"/>
                  </a:moveTo>
                  <a:cubicBezTo>
                    <a:pt x="865" y="1328"/>
                    <a:pt x="926" y="1898"/>
                    <a:pt x="1019" y="2469"/>
                  </a:cubicBezTo>
                  <a:cubicBezTo>
                    <a:pt x="1073" y="2793"/>
                    <a:pt x="1119" y="3133"/>
                    <a:pt x="1158" y="3464"/>
                  </a:cubicBezTo>
                  <a:cubicBezTo>
                    <a:pt x="1196" y="3850"/>
                    <a:pt x="1212" y="4259"/>
                    <a:pt x="1220" y="4791"/>
                  </a:cubicBezTo>
                  <a:cubicBezTo>
                    <a:pt x="1227" y="5539"/>
                    <a:pt x="1212" y="6303"/>
                    <a:pt x="1158" y="7051"/>
                  </a:cubicBezTo>
                  <a:cubicBezTo>
                    <a:pt x="1135" y="7422"/>
                    <a:pt x="1104" y="7792"/>
                    <a:pt x="1065" y="8162"/>
                  </a:cubicBezTo>
                  <a:cubicBezTo>
                    <a:pt x="1034" y="8401"/>
                    <a:pt x="1019" y="8756"/>
                    <a:pt x="1004" y="9096"/>
                  </a:cubicBezTo>
                  <a:lnTo>
                    <a:pt x="996" y="9258"/>
                  </a:lnTo>
                  <a:cubicBezTo>
                    <a:pt x="872" y="9134"/>
                    <a:pt x="672" y="8787"/>
                    <a:pt x="402" y="7846"/>
                  </a:cubicBezTo>
                  <a:lnTo>
                    <a:pt x="394" y="7831"/>
                  </a:lnTo>
                  <a:cubicBezTo>
                    <a:pt x="178" y="7044"/>
                    <a:pt x="163" y="6226"/>
                    <a:pt x="178" y="5532"/>
                  </a:cubicBezTo>
                  <a:cubicBezTo>
                    <a:pt x="209" y="3919"/>
                    <a:pt x="433" y="2315"/>
                    <a:pt x="849" y="749"/>
                  </a:cubicBezTo>
                  <a:close/>
                  <a:moveTo>
                    <a:pt x="896" y="1"/>
                  </a:moveTo>
                  <a:cubicBezTo>
                    <a:pt x="348" y="1798"/>
                    <a:pt x="55" y="3657"/>
                    <a:pt x="16" y="5532"/>
                  </a:cubicBezTo>
                  <a:cubicBezTo>
                    <a:pt x="1" y="6234"/>
                    <a:pt x="16" y="7067"/>
                    <a:pt x="248" y="7869"/>
                  </a:cubicBezTo>
                  <a:lnTo>
                    <a:pt x="248" y="7892"/>
                  </a:lnTo>
                  <a:cubicBezTo>
                    <a:pt x="541" y="8903"/>
                    <a:pt x="788" y="9404"/>
                    <a:pt x="1050" y="9466"/>
                  </a:cubicBezTo>
                  <a:lnTo>
                    <a:pt x="1150" y="9489"/>
                  </a:lnTo>
                  <a:lnTo>
                    <a:pt x="1166" y="9096"/>
                  </a:lnTo>
                  <a:cubicBezTo>
                    <a:pt x="1181" y="8779"/>
                    <a:pt x="1196" y="8417"/>
                    <a:pt x="1220" y="8178"/>
                  </a:cubicBezTo>
                  <a:cubicBezTo>
                    <a:pt x="1258" y="7807"/>
                    <a:pt x="1297" y="7429"/>
                    <a:pt x="1320" y="7059"/>
                  </a:cubicBezTo>
                  <a:cubicBezTo>
                    <a:pt x="1366" y="6311"/>
                    <a:pt x="1389" y="5547"/>
                    <a:pt x="1382" y="4791"/>
                  </a:cubicBezTo>
                  <a:cubicBezTo>
                    <a:pt x="1374" y="4251"/>
                    <a:pt x="1351" y="3835"/>
                    <a:pt x="1312" y="3449"/>
                  </a:cubicBezTo>
                  <a:cubicBezTo>
                    <a:pt x="1274" y="3117"/>
                    <a:pt x="1227" y="2778"/>
                    <a:pt x="1181" y="2446"/>
                  </a:cubicBezTo>
                  <a:cubicBezTo>
                    <a:pt x="1058" y="1652"/>
                    <a:pt x="934" y="834"/>
                    <a:pt x="1050" y="39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911484">
              <a:off x="608900" y="2192298"/>
              <a:ext cx="46347" cy="301716"/>
            </a:xfrm>
            <a:custGeom>
              <a:avLst/>
              <a:gdLst/>
              <a:ahLst/>
              <a:cxnLst/>
              <a:rect l="l" t="t" r="r" b="b"/>
              <a:pathLst>
                <a:path w="1451" h="9446" extrusionOk="0">
                  <a:moveTo>
                    <a:pt x="1368" y="0"/>
                  </a:moveTo>
                  <a:cubicBezTo>
                    <a:pt x="1335" y="0"/>
                    <a:pt x="1304" y="18"/>
                    <a:pt x="1297" y="56"/>
                  </a:cubicBezTo>
                  <a:cubicBezTo>
                    <a:pt x="1181" y="827"/>
                    <a:pt x="1119" y="1614"/>
                    <a:pt x="1019" y="2393"/>
                  </a:cubicBezTo>
                  <a:cubicBezTo>
                    <a:pt x="888" y="3365"/>
                    <a:pt x="518" y="4199"/>
                    <a:pt x="309" y="5140"/>
                  </a:cubicBezTo>
                  <a:cubicBezTo>
                    <a:pt x="1" y="6536"/>
                    <a:pt x="186" y="8017"/>
                    <a:pt x="471" y="9398"/>
                  </a:cubicBezTo>
                  <a:cubicBezTo>
                    <a:pt x="482" y="9430"/>
                    <a:pt x="509" y="9446"/>
                    <a:pt x="536" y="9446"/>
                  </a:cubicBezTo>
                  <a:cubicBezTo>
                    <a:pt x="567" y="9446"/>
                    <a:pt x="598" y="9424"/>
                    <a:pt x="602" y="9382"/>
                  </a:cubicBezTo>
                  <a:cubicBezTo>
                    <a:pt x="448" y="7624"/>
                    <a:pt x="240" y="6011"/>
                    <a:pt x="826" y="4299"/>
                  </a:cubicBezTo>
                  <a:cubicBezTo>
                    <a:pt x="1297" y="2926"/>
                    <a:pt x="1389" y="1522"/>
                    <a:pt x="1451" y="79"/>
                  </a:cubicBezTo>
                  <a:cubicBezTo>
                    <a:pt x="1451" y="28"/>
                    <a:pt x="1408" y="0"/>
                    <a:pt x="136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911484">
              <a:off x="559760" y="2766282"/>
              <a:ext cx="100838" cy="80715"/>
            </a:xfrm>
            <a:custGeom>
              <a:avLst/>
              <a:gdLst/>
              <a:ahLst/>
              <a:cxnLst/>
              <a:rect l="l" t="t" r="r" b="b"/>
              <a:pathLst>
                <a:path w="3157" h="2527" extrusionOk="0">
                  <a:moveTo>
                    <a:pt x="3094" y="0"/>
                  </a:moveTo>
                  <a:cubicBezTo>
                    <a:pt x="3083" y="0"/>
                    <a:pt x="3070" y="5"/>
                    <a:pt x="3059" y="17"/>
                  </a:cubicBezTo>
                  <a:cubicBezTo>
                    <a:pt x="2133" y="889"/>
                    <a:pt x="837" y="1398"/>
                    <a:pt x="50" y="2408"/>
                  </a:cubicBezTo>
                  <a:cubicBezTo>
                    <a:pt x="0" y="2464"/>
                    <a:pt x="50" y="2527"/>
                    <a:pt x="104" y="2527"/>
                  </a:cubicBezTo>
                  <a:cubicBezTo>
                    <a:pt x="126" y="2527"/>
                    <a:pt x="148" y="2517"/>
                    <a:pt x="166" y="2493"/>
                  </a:cubicBezTo>
                  <a:cubicBezTo>
                    <a:pt x="953" y="1429"/>
                    <a:pt x="2310" y="1089"/>
                    <a:pt x="3128" y="79"/>
                  </a:cubicBezTo>
                  <a:cubicBezTo>
                    <a:pt x="3157" y="44"/>
                    <a:pt x="3129" y="0"/>
                    <a:pt x="30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911484">
              <a:off x="600374" y="2774815"/>
              <a:ext cx="44430" cy="25872"/>
            </a:xfrm>
            <a:custGeom>
              <a:avLst/>
              <a:gdLst/>
              <a:ahLst/>
              <a:cxnLst/>
              <a:rect l="l" t="t" r="r" b="b"/>
              <a:pathLst>
                <a:path w="1391" h="810" extrusionOk="0">
                  <a:moveTo>
                    <a:pt x="1331" y="0"/>
                  </a:moveTo>
                  <a:cubicBezTo>
                    <a:pt x="1329" y="0"/>
                    <a:pt x="1326" y="0"/>
                    <a:pt x="1323" y="1"/>
                  </a:cubicBezTo>
                  <a:cubicBezTo>
                    <a:pt x="837" y="116"/>
                    <a:pt x="397" y="363"/>
                    <a:pt x="42" y="718"/>
                  </a:cubicBezTo>
                  <a:cubicBezTo>
                    <a:pt x="0" y="754"/>
                    <a:pt x="38" y="809"/>
                    <a:pt x="83" y="809"/>
                  </a:cubicBezTo>
                  <a:cubicBezTo>
                    <a:pt x="95" y="809"/>
                    <a:pt x="108" y="805"/>
                    <a:pt x="120" y="795"/>
                  </a:cubicBezTo>
                  <a:cubicBezTo>
                    <a:pt x="490" y="494"/>
                    <a:pt x="899" y="255"/>
                    <a:pt x="1346" y="85"/>
                  </a:cubicBezTo>
                  <a:cubicBezTo>
                    <a:pt x="1390" y="64"/>
                    <a:pt x="1378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911484">
              <a:off x="456050" y="2442201"/>
              <a:ext cx="13607" cy="197396"/>
            </a:xfrm>
            <a:custGeom>
              <a:avLst/>
              <a:gdLst/>
              <a:ahLst/>
              <a:cxnLst/>
              <a:rect l="l" t="t" r="r" b="b"/>
              <a:pathLst>
                <a:path w="426" h="6180" extrusionOk="0">
                  <a:moveTo>
                    <a:pt x="187" y="1"/>
                  </a:moveTo>
                  <a:cubicBezTo>
                    <a:pt x="149" y="1"/>
                    <a:pt x="113" y="24"/>
                    <a:pt x="109" y="70"/>
                  </a:cubicBezTo>
                  <a:cubicBezTo>
                    <a:pt x="1" y="2076"/>
                    <a:pt x="109" y="4159"/>
                    <a:pt x="279" y="6157"/>
                  </a:cubicBezTo>
                  <a:cubicBezTo>
                    <a:pt x="279" y="6172"/>
                    <a:pt x="290" y="6180"/>
                    <a:pt x="302" y="6180"/>
                  </a:cubicBezTo>
                  <a:cubicBezTo>
                    <a:pt x="313" y="6180"/>
                    <a:pt x="325" y="6172"/>
                    <a:pt x="325" y="6157"/>
                  </a:cubicBezTo>
                  <a:cubicBezTo>
                    <a:pt x="394" y="4151"/>
                    <a:pt x="425" y="2076"/>
                    <a:pt x="271" y="70"/>
                  </a:cubicBezTo>
                  <a:cubicBezTo>
                    <a:pt x="263" y="24"/>
                    <a:pt x="225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911484">
              <a:off x="263379" y="2945284"/>
              <a:ext cx="186025" cy="118246"/>
            </a:xfrm>
            <a:custGeom>
              <a:avLst/>
              <a:gdLst/>
              <a:ahLst/>
              <a:cxnLst/>
              <a:rect l="l" t="t" r="r" b="b"/>
              <a:pathLst>
                <a:path w="5824" h="3702" extrusionOk="0">
                  <a:moveTo>
                    <a:pt x="5741" y="0"/>
                  </a:moveTo>
                  <a:cubicBezTo>
                    <a:pt x="5733" y="0"/>
                    <a:pt x="5725" y="2"/>
                    <a:pt x="5717" y="7"/>
                  </a:cubicBezTo>
                  <a:cubicBezTo>
                    <a:pt x="3765" y="1094"/>
                    <a:pt x="1921" y="2406"/>
                    <a:pt x="39" y="3617"/>
                  </a:cubicBezTo>
                  <a:cubicBezTo>
                    <a:pt x="0" y="3643"/>
                    <a:pt x="26" y="3701"/>
                    <a:pt x="63" y="3701"/>
                  </a:cubicBezTo>
                  <a:cubicBezTo>
                    <a:pt x="70" y="3701"/>
                    <a:pt x="78" y="3699"/>
                    <a:pt x="85" y="3694"/>
                  </a:cubicBezTo>
                  <a:lnTo>
                    <a:pt x="93" y="3694"/>
                  </a:lnTo>
                  <a:cubicBezTo>
                    <a:pt x="1983" y="2514"/>
                    <a:pt x="3958" y="1403"/>
                    <a:pt x="5771" y="107"/>
                  </a:cubicBezTo>
                  <a:cubicBezTo>
                    <a:pt x="5824" y="74"/>
                    <a:pt x="5791" y="0"/>
                    <a:pt x="57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911484">
              <a:off x="-81009" y="3038722"/>
              <a:ext cx="19867" cy="149676"/>
            </a:xfrm>
            <a:custGeom>
              <a:avLst/>
              <a:gdLst/>
              <a:ahLst/>
              <a:cxnLst/>
              <a:rect l="l" t="t" r="r" b="b"/>
              <a:pathLst>
                <a:path w="622" h="4686" extrusionOk="0">
                  <a:moveTo>
                    <a:pt x="140" y="1"/>
                  </a:moveTo>
                  <a:cubicBezTo>
                    <a:pt x="115" y="1"/>
                    <a:pt x="88" y="25"/>
                    <a:pt x="93" y="58"/>
                  </a:cubicBezTo>
                  <a:cubicBezTo>
                    <a:pt x="332" y="1632"/>
                    <a:pt x="0" y="3136"/>
                    <a:pt x="556" y="4663"/>
                  </a:cubicBezTo>
                  <a:cubicBezTo>
                    <a:pt x="559" y="4679"/>
                    <a:pt x="571" y="4686"/>
                    <a:pt x="583" y="4686"/>
                  </a:cubicBezTo>
                  <a:cubicBezTo>
                    <a:pt x="602" y="4686"/>
                    <a:pt x="622" y="4671"/>
                    <a:pt x="617" y="4648"/>
                  </a:cubicBezTo>
                  <a:cubicBezTo>
                    <a:pt x="178" y="3113"/>
                    <a:pt x="571" y="1547"/>
                    <a:pt x="178" y="35"/>
                  </a:cubicBezTo>
                  <a:cubicBezTo>
                    <a:pt x="172" y="11"/>
                    <a:pt x="156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911484">
              <a:off x="85240" y="3266980"/>
              <a:ext cx="110101" cy="57430"/>
            </a:xfrm>
            <a:custGeom>
              <a:avLst/>
              <a:gdLst/>
              <a:ahLst/>
              <a:cxnLst/>
              <a:rect l="l" t="t" r="r" b="b"/>
              <a:pathLst>
                <a:path w="3447" h="1798" extrusionOk="0">
                  <a:moveTo>
                    <a:pt x="3388" y="1"/>
                  </a:moveTo>
                  <a:cubicBezTo>
                    <a:pt x="3382" y="1"/>
                    <a:pt x="3375" y="2"/>
                    <a:pt x="3368" y="6"/>
                  </a:cubicBezTo>
                  <a:cubicBezTo>
                    <a:pt x="2303" y="646"/>
                    <a:pt x="1192" y="1209"/>
                    <a:pt x="43" y="1703"/>
                  </a:cubicBezTo>
                  <a:cubicBezTo>
                    <a:pt x="1" y="1724"/>
                    <a:pt x="23" y="1797"/>
                    <a:pt x="69" y="1797"/>
                  </a:cubicBezTo>
                  <a:cubicBezTo>
                    <a:pt x="73" y="1797"/>
                    <a:pt x="77" y="1797"/>
                    <a:pt x="82" y="1795"/>
                  </a:cubicBezTo>
                  <a:cubicBezTo>
                    <a:pt x="1270" y="1387"/>
                    <a:pt x="2388" y="808"/>
                    <a:pt x="3414" y="75"/>
                  </a:cubicBezTo>
                  <a:cubicBezTo>
                    <a:pt x="3447" y="49"/>
                    <a:pt x="3424" y="1"/>
                    <a:pt x="33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911484">
              <a:off x="206343" y="3260827"/>
              <a:ext cx="40310" cy="22391"/>
            </a:xfrm>
            <a:custGeom>
              <a:avLst/>
              <a:gdLst/>
              <a:ahLst/>
              <a:cxnLst/>
              <a:rect l="l" t="t" r="r" b="b"/>
              <a:pathLst>
                <a:path w="1262" h="701" extrusionOk="0">
                  <a:moveTo>
                    <a:pt x="1199" y="0"/>
                  </a:moveTo>
                  <a:cubicBezTo>
                    <a:pt x="791" y="0"/>
                    <a:pt x="343" y="332"/>
                    <a:pt x="50" y="587"/>
                  </a:cubicBezTo>
                  <a:cubicBezTo>
                    <a:pt x="1" y="636"/>
                    <a:pt x="50" y="700"/>
                    <a:pt x="103" y="700"/>
                  </a:cubicBezTo>
                  <a:cubicBezTo>
                    <a:pt x="117" y="700"/>
                    <a:pt x="130" y="696"/>
                    <a:pt x="143" y="687"/>
                  </a:cubicBezTo>
                  <a:cubicBezTo>
                    <a:pt x="305" y="540"/>
                    <a:pt x="490" y="425"/>
                    <a:pt x="683" y="324"/>
                  </a:cubicBezTo>
                  <a:cubicBezTo>
                    <a:pt x="852" y="232"/>
                    <a:pt x="1053" y="193"/>
                    <a:pt x="1223" y="93"/>
                  </a:cubicBezTo>
                  <a:cubicBezTo>
                    <a:pt x="1261" y="70"/>
                    <a:pt x="1246" y="8"/>
                    <a:pt x="11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911484">
              <a:off x="-78265" y="3060433"/>
              <a:ext cx="7155" cy="39256"/>
            </a:xfrm>
            <a:custGeom>
              <a:avLst/>
              <a:gdLst/>
              <a:ahLst/>
              <a:cxnLst/>
              <a:rect l="l" t="t" r="r" b="b"/>
              <a:pathLst>
                <a:path w="224" h="1229" extrusionOk="0">
                  <a:moveTo>
                    <a:pt x="96" y="0"/>
                  </a:moveTo>
                  <a:cubicBezTo>
                    <a:pt x="77" y="0"/>
                    <a:pt x="58" y="10"/>
                    <a:pt x="54" y="29"/>
                  </a:cubicBezTo>
                  <a:cubicBezTo>
                    <a:pt x="0" y="199"/>
                    <a:pt x="39" y="392"/>
                    <a:pt x="54" y="569"/>
                  </a:cubicBezTo>
                  <a:cubicBezTo>
                    <a:pt x="69" y="770"/>
                    <a:pt x="85" y="970"/>
                    <a:pt x="108" y="1171"/>
                  </a:cubicBezTo>
                  <a:cubicBezTo>
                    <a:pt x="112" y="1210"/>
                    <a:pt x="141" y="1229"/>
                    <a:pt x="169" y="1229"/>
                  </a:cubicBezTo>
                  <a:cubicBezTo>
                    <a:pt x="197" y="1229"/>
                    <a:pt x="224" y="1210"/>
                    <a:pt x="224" y="1171"/>
                  </a:cubicBezTo>
                  <a:cubicBezTo>
                    <a:pt x="224" y="970"/>
                    <a:pt x="216" y="770"/>
                    <a:pt x="201" y="569"/>
                  </a:cubicBezTo>
                  <a:cubicBezTo>
                    <a:pt x="193" y="392"/>
                    <a:pt x="208" y="199"/>
                    <a:pt x="139" y="29"/>
                  </a:cubicBezTo>
                  <a:cubicBezTo>
                    <a:pt x="135" y="10"/>
                    <a:pt x="116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Google Shape;2377;p44"/>
          <p:cNvGrpSpPr/>
          <p:nvPr/>
        </p:nvGrpSpPr>
        <p:grpSpPr>
          <a:xfrm>
            <a:off x="6776942" y="3656962"/>
            <a:ext cx="1059285" cy="1526061"/>
            <a:chOff x="6776942" y="3656962"/>
            <a:chExt cx="1059285" cy="1526061"/>
          </a:xfrm>
        </p:grpSpPr>
        <p:sp>
          <p:nvSpPr>
            <p:cNvPr id="2378" name="Google Shape;2378;p44"/>
            <p:cNvSpPr/>
            <p:nvPr/>
          </p:nvSpPr>
          <p:spPr>
            <a:xfrm rot="8581137">
              <a:off x="7085567" y="4366373"/>
              <a:ext cx="597824" cy="708058"/>
            </a:xfrm>
            <a:custGeom>
              <a:avLst/>
              <a:gdLst/>
              <a:ahLst/>
              <a:cxnLst/>
              <a:rect l="l" t="t" r="r" b="b"/>
              <a:pathLst>
                <a:path w="23911" h="28320" extrusionOk="0">
                  <a:moveTo>
                    <a:pt x="23724" y="0"/>
                  </a:moveTo>
                  <a:cubicBezTo>
                    <a:pt x="23656" y="0"/>
                    <a:pt x="23587" y="40"/>
                    <a:pt x="23567" y="132"/>
                  </a:cubicBezTo>
                  <a:cubicBezTo>
                    <a:pt x="23174" y="1644"/>
                    <a:pt x="22958" y="3218"/>
                    <a:pt x="22734" y="4761"/>
                  </a:cubicBezTo>
                  <a:cubicBezTo>
                    <a:pt x="22511" y="6288"/>
                    <a:pt x="22302" y="7823"/>
                    <a:pt x="22025" y="9351"/>
                  </a:cubicBezTo>
                  <a:cubicBezTo>
                    <a:pt x="21546" y="12027"/>
                    <a:pt x="20844" y="14704"/>
                    <a:pt x="19548" y="17119"/>
                  </a:cubicBezTo>
                  <a:cubicBezTo>
                    <a:pt x="19224" y="17721"/>
                    <a:pt x="18862" y="18307"/>
                    <a:pt x="18461" y="18862"/>
                  </a:cubicBezTo>
                  <a:lnTo>
                    <a:pt x="18445" y="18862"/>
                  </a:lnTo>
                  <a:cubicBezTo>
                    <a:pt x="18430" y="18893"/>
                    <a:pt x="18422" y="18916"/>
                    <a:pt x="18407" y="18939"/>
                  </a:cubicBezTo>
                  <a:cubicBezTo>
                    <a:pt x="18360" y="19017"/>
                    <a:pt x="18306" y="19086"/>
                    <a:pt x="18245" y="19148"/>
                  </a:cubicBezTo>
                  <a:cubicBezTo>
                    <a:pt x="17936" y="19557"/>
                    <a:pt x="17604" y="19942"/>
                    <a:pt x="17250" y="20305"/>
                  </a:cubicBezTo>
                  <a:cubicBezTo>
                    <a:pt x="16262" y="21308"/>
                    <a:pt x="15136" y="22172"/>
                    <a:pt x="13909" y="22866"/>
                  </a:cubicBezTo>
                  <a:cubicBezTo>
                    <a:pt x="12675" y="23568"/>
                    <a:pt x="11394" y="24185"/>
                    <a:pt x="10068" y="24702"/>
                  </a:cubicBezTo>
                  <a:cubicBezTo>
                    <a:pt x="8625" y="25281"/>
                    <a:pt x="7167" y="25813"/>
                    <a:pt x="5694" y="26307"/>
                  </a:cubicBezTo>
                  <a:cubicBezTo>
                    <a:pt x="3811" y="26939"/>
                    <a:pt x="1914" y="27502"/>
                    <a:pt x="1" y="28019"/>
                  </a:cubicBezTo>
                  <a:cubicBezTo>
                    <a:pt x="24" y="28027"/>
                    <a:pt x="31" y="28042"/>
                    <a:pt x="47" y="28050"/>
                  </a:cubicBezTo>
                  <a:lnTo>
                    <a:pt x="55" y="28065"/>
                  </a:lnTo>
                  <a:lnTo>
                    <a:pt x="62" y="28065"/>
                  </a:lnTo>
                  <a:cubicBezTo>
                    <a:pt x="132" y="28119"/>
                    <a:pt x="209" y="28166"/>
                    <a:pt x="286" y="28212"/>
                  </a:cubicBezTo>
                  <a:lnTo>
                    <a:pt x="325" y="28227"/>
                  </a:lnTo>
                  <a:lnTo>
                    <a:pt x="371" y="28251"/>
                  </a:lnTo>
                  <a:cubicBezTo>
                    <a:pt x="417" y="28266"/>
                    <a:pt x="463" y="28281"/>
                    <a:pt x="502" y="28297"/>
                  </a:cubicBezTo>
                  <a:cubicBezTo>
                    <a:pt x="548" y="28312"/>
                    <a:pt x="579" y="28312"/>
                    <a:pt x="610" y="28320"/>
                  </a:cubicBezTo>
                  <a:cubicBezTo>
                    <a:pt x="764" y="28251"/>
                    <a:pt x="911" y="28173"/>
                    <a:pt x="1073" y="28112"/>
                  </a:cubicBezTo>
                  <a:cubicBezTo>
                    <a:pt x="1104" y="28104"/>
                    <a:pt x="1127" y="28081"/>
                    <a:pt x="1142" y="28050"/>
                  </a:cubicBezTo>
                  <a:cubicBezTo>
                    <a:pt x="2353" y="27726"/>
                    <a:pt x="3557" y="27363"/>
                    <a:pt x="4753" y="26985"/>
                  </a:cubicBezTo>
                  <a:cubicBezTo>
                    <a:pt x="6280" y="26492"/>
                    <a:pt x="7800" y="25959"/>
                    <a:pt x="9304" y="25389"/>
                  </a:cubicBezTo>
                  <a:cubicBezTo>
                    <a:pt x="10646" y="24887"/>
                    <a:pt x="11958" y="24316"/>
                    <a:pt x="13238" y="23661"/>
                  </a:cubicBezTo>
                  <a:cubicBezTo>
                    <a:pt x="14503" y="23013"/>
                    <a:pt x="15691" y="22218"/>
                    <a:pt x="16771" y="21285"/>
                  </a:cubicBezTo>
                  <a:cubicBezTo>
                    <a:pt x="17774" y="20390"/>
                    <a:pt x="18646" y="19356"/>
                    <a:pt x="19356" y="18214"/>
                  </a:cubicBezTo>
                  <a:cubicBezTo>
                    <a:pt x="20790" y="15931"/>
                    <a:pt x="21624" y="13300"/>
                    <a:pt x="22171" y="10677"/>
                  </a:cubicBezTo>
                  <a:cubicBezTo>
                    <a:pt x="22811" y="7576"/>
                    <a:pt x="23097" y="4421"/>
                    <a:pt x="23683" y="1320"/>
                  </a:cubicBezTo>
                  <a:cubicBezTo>
                    <a:pt x="23753" y="942"/>
                    <a:pt x="23822" y="572"/>
                    <a:pt x="23884" y="194"/>
                  </a:cubicBezTo>
                  <a:cubicBezTo>
                    <a:pt x="23910" y="74"/>
                    <a:pt x="23817" y="0"/>
                    <a:pt x="237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4"/>
            <p:cNvSpPr/>
            <p:nvPr/>
          </p:nvSpPr>
          <p:spPr>
            <a:xfrm rot="8581137">
              <a:off x="7223841" y="3753933"/>
              <a:ext cx="494365" cy="514217"/>
            </a:xfrm>
            <a:custGeom>
              <a:avLst/>
              <a:gdLst/>
              <a:ahLst/>
              <a:cxnLst/>
              <a:rect l="l" t="t" r="r" b="b"/>
              <a:pathLst>
                <a:path w="19773" h="20567" extrusionOk="0">
                  <a:moveTo>
                    <a:pt x="6961" y="202"/>
                  </a:moveTo>
                  <a:cubicBezTo>
                    <a:pt x="7105" y="202"/>
                    <a:pt x="7246" y="213"/>
                    <a:pt x="7383" y="234"/>
                  </a:cubicBezTo>
                  <a:cubicBezTo>
                    <a:pt x="7823" y="296"/>
                    <a:pt x="8247" y="435"/>
                    <a:pt x="8633" y="651"/>
                  </a:cubicBezTo>
                  <a:cubicBezTo>
                    <a:pt x="8988" y="851"/>
                    <a:pt x="9327" y="1083"/>
                    <a:pt x="9643" y="1337"/>
                  </a:cubicBezTo>
                  <a:lnTo>
                    <a:pt x="9875" y="1507"/>
                  </a:lnTo>
                  <a:cubicBezTo>
                    <a:pt x="11387" y="2649"/>
                    <a:pt x="12930" y="3397"/>
                    <a:pt x="14457" y="3737"/>
                  </a:cubicBezTo>
                  <a:cubicBezTo>
                    <a:pt x="14650" y="3775"/>
                    <a:pt x="14827" y="3814"/>
                    <a:pt x="15020" y="3845"/>
                  </a:cubicBezTo>
                  <a:cubicBezTo>
                    <a:pt x="15464" y="3913"/>
                    <a:pt x="15905" y="3946"/>
                    <a:pt x="16341" y="3946"/>
                  </a:cubicBezTo>
                  <a:cubicBezTo>
                    <a:pt x="17337" y="3946"/>
                    <a:pt x="18298" y="3769"/>
                    <a:pt x="19163" y="3420"/>
                  </a:cubicBezTo>
                  <a:lnTo>
                    <a:pt x="19163" y="3420"/>
                  </a:lnTo>
                  <a:cubicBezTo>
                    <a:pt x="18183" y="4832"/>
                    <a:pt x="17566" y="6166"/>
                    <a:pt x="17265" y="7470"/>
                  </a:cubicBezTo>
                  <a:cubicBezTo>
                    <a:pt x="16879" y="9206"/>
                    <a:pt x="17080" y="10895"/>
                    <a:pt x="17836" y="12238"/>
                  </a:cubicBezTo>
                  <a:cubicBezTo>
                    <a:pt x="17959" y="12461"/>
                    <a:pt x="18098" y="12670"/>
                    <a:pt x="18245" y="12886"/>
                  </a:cubicBezTo>
                  <a:cubicBezTo>
                    <a:pt x="18384" y="13102"/>
                    <a:pt x="18538" y="13333"/>
                    <a:pt x="18669" y="13564"/>
                  </a:cubicBezTo>
                  <a:cubicBezTo>
                    <a:pt x="19117" y="14382"/>
                    <a:pt x="19286" y="15277"/>
                    <a:pt x="19147" y="16072"/>
                  </a:cubicBezTo>
                  <a:cubicBezTo>
                    <a:pt x="19086" y="16357"/>
                    <a:pt x="18985" y="16642"/>
                    <a:pt x="18847" y="16905"/>
                  </a:cubicBezTo>
                  <a:lnTo>
                    <a:pt x="18785" y="17044"/>
                  </a:lnTo>
                  <a:cubicBezTo>
                    <a:pt x="18600" y="17445"/>
                    <a:pt x="17728" y="18116"/>
                    <a:pt x="17612" y="18170"/>
                  </a:cubicBezTo>
                  <a:cubicBezTo>
                    <a:pt x="17497" y="18232"/>
                    <a:pt x="17381" y="18293"/>
                    <a:pt x="17265" y="18355"/>
                  </a:cubicBezTo>
                  <a:cubicBezTo>
                    <a:pt x="17011" y="18502"/>
                    <a:pt x="16756" y="18633"/>
                    <a:pt x="16486" y="18741"/>
                  </a:cubicBezTo>
                  <a:cubicBezTo>
                    <a:pt x="16108" y="18895"/>
                    <a:pt x="15715" y="19003"/>
                    <a:pt x="15313" y="19080"/>
                  </a:cubicBezTo>
                  <a:cubicBezTo>
                    <a:pt x="15144" y="19111"/>
                    <a:pt x="14951" y="19150"/>
                    <a:pt x="14812" y="19281"/>
                  </a:cubicBezTo>
                  <a:cubicBezTo>
                    <a:pt x="14743" y="19358"/>
                    <a:pt x="14689" y="19443"/>
                    <a:pt x="14650" y="19528"/>
                  </a:cubicBezTo>
                  <a:cubicBezTo>
                    <a:pt x="14635" y="19574"/>
                    <a:pt x="14611" y="19612"/>
                    <a:pt x="14588" y="19651"/>
                  </a:cubicBezTo>
                  <a:cubicBezTo>
                    <a:pt x="14449" y="19867"/>
                    <a:pt x="14179" y="19983"/>
                    <a:pt x="13956" y="20060"/>
                  </a:cubicBezTo>
                  <a:cubicBezTo>
                    <a:pt x="13329" y="20280"/>
                    <a:pt x="12679" y="20365"/>
                    <a:pt x="12038" y="20365"/>
                  </a:cubicBezTo>
                  <a:cubicBezTo>
                    <a:pt x="11016" y="20365"/>
                    <a:pt x="10017" y="20149"/>
                    <a:pt x="9173" y="19921"/>
                  </a:cubicBezTo>
                  <a:cubicBezTo>
                    <a:pt x="9024" y="19883"/>
                    <a:pt x="8851" y="19838"/>
                    <a:pt x="8678" y="19838"/>
                  </a:cubicBezTo>
                  <a:cubicBezTo>
                    <a:pt x="8574" y="19838"/>
                    <a:pt x="8469" y="19854"/>
                    <a:pt x="8371" y="19898"/>
                  </a:cubicBezTo>
                  <a:cubicBezTo>
                    <a:pt x="8309" y="19929"/>
                    <a:pt x="8255" y="19960"/>
                    <a:pt x="8201" y="19998"/>
                  </a:cubicBezTo>
                  <a:cubicBezTo>
                    <a:pt x="8132" y="20044"/>
                    <a:pt x="8062" y="20083"/>
                    <a:pt x="7993" y="20106"/>
                  </a:cubicBezTo>
                  <a:cubicBezTo>
                    <a:pt x="7978" y="20109"/>
                    <a:pt x="7963" y="20110"/>
                    <a:pt x="7947" y="20110"/>
                  </a:cubicBezTo>
                  <a:cubicBezTo>
                    <a:pt x="7827" y="20110"/>
                    <a:pt x="7691" y="20035"/>
                    <a:pt x="7568" y="19960"/>
                  </a:cubicBezTo>
                  <a:cubicBezTo>
                    <a:pt x="6272" y="19126"/>
                    <a:pt x="5069" y="18162"/>
                    <a:pt x="3974" y="17082"/>
                  </a:cubicBezTo>
                  <a:cubicBezTo>
                    <a:pt x="3704" y="16812"/>
                    <a:pt x="3434" y="16527"/>
                    <a:pt x="3295" y="16180"/>
                  </a:cubicBezTo>
                  <a:cubicBezTo>
                    <a:pt x="3117" y="15732"/>
                    <a:pt x="3171" y="15161"/>
                    <a:pt x="3441" y="14652"/>
                  </a:cubicBezTo>
                  <a:cubicBezTo>
                    <a:pt x="3711" y="14143"/>
                    <a:pt x="4159" y="13734"/>
                    <a:pt x="4514" y="13433"/>
                  </a:cubicBezTo>
                  <a:lnTo>
                    <a:pt x="4807" y="13186"/>
                  </a:lnTo>
                  <a:lnTo>
                    <a:pt x="4421" y="13256"/>
                  </a:lnTo>
                  <a:cubicBezTo>
                    <a:pt x="4174" y="13310"/>
                    <a:pt x="3927" y="13372"/>
                    <a:pt x="3688" y="13449"/>
                  </a:cubicBezTo>
                  <a:cubicBezTo>
                    <a:pt x="3300" y="13567"/>
                    <a:pt x="2930" y="13679"/>
                    <a:pt x="2586" y="13679"/>
                  </a:cubicBezTo>
                  <a:cubicBezTo>
                    <a:pt x="2369" y="13679"/>
                    <a:pt x="2162" y="13635"/>
                    <a:pt x="1968" y="13518"/>
                  </a:cubicBezTo>
                  <a:cubicBezTo>
                    <a:pt x="1652" y="13333"/>
                    <a:pt x="1459" y="13001"/>
                    <a:pt x="1274" y="12646"/>
                  </a:cubicBezTo>
                  <a:cubicBezTo>
                    <a:pt x="1004" y="12130"/>
                    <a:pt x="749" y="11597"/>
                    <a:pt x="518" y="11073"/>
                  </a:cubicBezTo>
                  <a:cubicBezTo>
                    <a:pt x="356" y="10718"/>
                    <a:pt x="217" y="10371"/>
                    <a:pt x="263" y="10024"/>
                  </a:cubicBezTo>
                  <a:cubicBezTo>
                    <a:pt x="340" y="9406"/>
                    <a:pt x="919" y="8959"/>
                    <a:pt x="2091" y="8643"/>
                  </a:cubicBezTo>
                  <a:cubicBezTo>
                    <a:pt x="3572" y="8234"/>
                    <a:pt x="5246" y="7771"/>
                    <a:pt x="6928" y="7632"/>
                  </a:cubicBezTo>
                  <a:lnTo>
                    <a:pt x="7298" y="7601"/>
                  </a:lnTo>
                  <a:lnTo>
                    <a:pt x="7291" y="7401"/>
                  </a:lnTo>
                  <a:cubicBezTo>
                    <a:pt x="7160" y="7408"/>
                    <a:pt x="7036" y="7416"/>
                    <a:pt x="6913" y="7424"/>
                  </a:cubicBezTo>
                  <a:cubicBezTo>
                    <a:pt x="5030" y="7563"/>
                    <a:pt x="3133" y="7763"/>
                    <a:pt x="1274" y="8026"/>
                  </a:cubicBezTo>
                  <a:cubicBezTo>
                    <a:pt x="826" y="7177"/>
                    <a:pt x="973" y="6143"/>
                    <a:pt x="1173" y="5071"/>
                  </a:cubicBezTo>
                  <a:cubicBezTo>
                    <a:pt x="1266" y="4577"/>
                    <a:pt x="1366" y="4068"/>
                    <a:pt x="1613" y="3629"/>
                  </a:cubicBezTo>
                  <a:cubicBezTo>
                    <a:pt x="2107" y="2734"/>
                    <a:pt x="3063" y="2356"/>
                    <a:pt x="3588" y="2217"/>
                  </a:cubicBezTo>
                  <a:cubicBezTo>
                    <a:pt x="4413" y="2001"/>
                    <a:pt x="5285" y="2001"/>
                    <a:pt x="6126" y="2001"/>
                  </a:cubicBezTo>
                  <a:lnTo>
                    <a:pt x="6465" y="2001"/>
                  </a:lnTo>
                  <a:lnTo>
                    <a:pt x="6180" y="1808"/>
                  </a:lnTo>
                  <a:cubicBezTo>
                    <a:pt x="5825" y="1577"/>
                    <a:pt x="5439" y="1391"/>
                    <a:pt x="5046" y="1245"/>
                  </a:cubicBezTo>
                  <a:cubicBezTo>
                    <a:pt x="5333" y="533"/>
                    <a:pt x="6169" y="202"/>
                    <a:pt x="6961" y="202"/>
                  </a:cubicBezTo>
                  <a:close/>
                  <a:moveTo>
                    <a:pt x="6975" y="1"/>
                  </a:moveTo>
                  <a:cubicBezTo>
                    <a:pt x="6069" y="1"/>
                    <a:pt x="5107" y="409"/>
                    <a:pt x="4822" y="1283"/>
                  </a:cubicBezTo>
                  <a:lnTo>
                    <a:pt x="4791" y="1376"/>
                  </a:lnTo>
                  <a:lnTo>
                    <a:pt x="4884" y="1407"/>
                  </a:lnTo>
                  <a:cubicBezTo>
                    <a:pt x="5185" y="1515"/>
                    <a:pt x="5478" y="1638"/>
                    <a:pt x="5756" y="1793"/>
                  </a:cubicBezTo>
                  <a:cubicBezTo>
                    <a:pt x="5015" y="1800"/>
                    <a:pt x="4259" y="1823"/>
                    <a:pt x="3534" y="2016"/>
                  </a:cubicBezTo>
                  <a:cubicBezTo>
                    <a:pt x="2570" y="2279"/>
                    <a:pt x="1821" y="2819"/>
                    <a:pt x="1428" y="3528"/>
                  </a:cubicBezTo>
                  <a:cubicBezTo>
                    <a:pt x="1166" y="3999"/>
                    <a:pt x="1065" y="4523"/>
                    <a:pt x="973" y="5033"/>
                  </a:cubicBezTo>
                  <a:cubicBezTo>
                    <a:pt x="757" y="6166"/>
                    <a:pt x="602" y="7270"/>
                    <a:pt x="1127" y="8188"/>
                  </a:cubicBezTo>
                  <a:lnTo>
                    <a:pt x="1158" y="8242"/>
                  </a:lnTo>
                  <a:lnTo>
                    <a:pt x="1227" y="8234"/>
                  </a:lnTo>
                  <a:cubicBezTo>
                    <a:pt x="2230" y="8095"/>
                    <a:pt x="3241" y="7972"/>
                    <a:pt x="4259" y="7864"/>
                  </a:cubicBezTo>
                  <a:lnTo>
                    <a:pt x="4259" y="7864"/>
                  </a:lnTo>
                  <a:cubicBezTo>
                    <a:pt x="3488" y="8041"/>
                    <a:pt x="2739" y="8249"/>
                    <a:pt x="2030" y="8442"/>
                  </a:cubicBezTo>
                  <a:cubicBezTo>
                    <a:pt x="1235" y="8666"/>
                    <a:pt x="170" y="9067"/>
                    <a:pt x="55" y="10008"/>
                  </a:cubicBezTo>
                  <a:cubicBezTo>
                    <a:pt x="1" y="10402"/>
                    <a:pt x="155" y="10780"/>
                    <a:pt x="325" y="11165"/>
                  </a:cubicBezTo>
                  <a:cubicBezTo>
                    <a:pt x="564" y="11690"/>
                    <a:pt x="818" y="12222"/>
                    <a:pt x="1088" y="12739"/>
                  </a:cubicBezTo>
                  <a:cubicBezTo>
                    <a:pt x="1281" y="13109"/>
                    <a:pt x="1505" y="13487"/>
                    <a:pt x="1860" y="13703"/>
                  </a:cubicBezTo>
                  <a:cubicBezTo>
                    <a:pt x="2087" y="13836"/>
                    <a:pt x="2327" y="13887"/>
                    <a:pt x="2574" y="13887"/>
                  </a:cubicBezTo>
                  <a:cubicBezTo>
                    <a:pt x="2955" y="13887"/>
                    <a:pt x="3353" y="13767"/>
                    <a:pt x="3742" y="13649"/>
                  </a:cubicBezTo>
                  <a:cubicBezTo>
                    <a:pt x="3850" y="13618"/>
                    <a:pt x="3958" y="13580"/>
                    <a:pt x="4066" y="13557"/>
                  </a:cubicBezTo>
                  <a:lnTo>
                    <a:pt x="4066" y="13557"/>
                  </a:lnTo>
                  <a:cubicBezTo>
                    <a:pt x="3742" y="13842"/>
                    <a:pt x="3464" y="14182"/>
                    <a:pt x="3256" y="14552"/>
                  </a:cubicBezTo>
                  <a:cubicBezTo>
                    <a:pt x="2955" y="15123"/>
                    <a:pt x="2894" y="15748"/>
                    <a:pt x="3094" y="16257"/>
                  </a:cubicBezTo>
                  <a:cubicBezTo>
                    <a:pt x="3241" y="16635"/>
                    <a:pt x="3534" y="16943"/>
                    <a:pt x="3819" y="17221"/>
                  </a:cubicBezTo>
                  <a:cubicBezTo>
                    <a:pt x="4922" y="18316"/>
                    <a:pt x="6141" y="19288"/>
                    <a:pt x="7453" y="20129"/>
                  </a:cubicBezTo>
                  <a:cubicBezTo>
                    <a:pt x="7592" y="20222"/>
                    <a:pt x="7754" y="20315"/>
                    <a:pt x="7933" y="20315"/>
                  </a:cubicBezTo>
                  <a:cubicBezTo>
                    <a:pt x="7963" y="20315"/>
                    <a:pt x="7993" y="20312"/>
                    <a:pt x="8024" y="20307"/>
                  </a:cubicBezTo>
                  <a:cubicBezTo>
                    <a:pt x="8124" y="20276"/>
                    <a:pt x="8216" y="20230"/>
                    <a:pt x="8301" y="20168"/>
                  </a:cubicBezTo>
                  <a:cubicBezTo>
                    <a:pt x="8348" y="20137"/>
                    <a:pt x="8394" y="20106"/>
                    <a:pt x="8448" y="20083"/>
                  </a:cubicBezTo>
                  <a:cubicBezTo>
                    <a:pt x="8519" y="20050"/>
                    <a:pt x="8597" y="20038"/>
                    <a:pt x="8677" y="20038"/>
                  </a:cubicBezTo>
                  <a:cubicBezTo>
                    <a:pt x="8824" y="20038"/>
                    <a:pt x="8980" y="20079"/>
                    <a:pt x="9119" y="20114"/>
                  </a:cubicBezTo>
                  <a:cubicBezTo>
                    <a:pt x="9976" y="20346"/>
                    <a:pt x="10993" y="20566"/>
                    <a:pt x="12041" y="20566"/>
                  </a:cubicBezTo>
                  <a:cubicBezTo>
                    <a:pt x="12701" y="20566"/>
                    <a:pt x="13373" y="20479"/>
                    <a:pt x="14025" y="20253"/>
                  </a:cubicBezTo>
                  <a:cubicBezTo>
                    <a:pt x="14272" y="20168"/>
                    <a:pt x="14581" y="20029"/>
                    <a:pt x="14758" y="19759"/>
                  </a:cubicBezTo>
                  <a:cubicBezTo>
                    <a:pt x="14781" y="19713"/>
                    <a:pt x="14804" y="19666"/>
                    <a:pt x="14835" y="19620"/>
                  </a:cubicBezTo>
                  <a:cubicBezTo>
                    <a:pt x="14858" y="19551"/>
                    <a:pt x="14905" y="19481"/>
                    <a:pt x="14951" y="19427"/>
                  </a:cubicBezTo>
                  <a:cubicBezTo>
                    <a:pt x="15051" y="19335"/>
                    <a:pt x="15205" y="19304"/>
                    <a:pt x="15367" y="19273"/>
                  </a:cubicBezTo>
                  <a:cubicBezTo>
                    <a:pt x="15776" y="19196"/>
                    <a:pt x="16170" y="19080"/>
                    <a:pt x="16555" y="18934"/>
                  </a:cubicBezTo>
                  <a:cubicBezTo>
                    <a:pt x="16833" y="18818"/>
                    <a:pt x="17103" y="18687"/>
                    <a:pt x="17358" y="18540"/>
                  </a:cubicBezTo>
                  <a:cubicBezTo>
                    <a:pt x="17473" y="18478"/>
                    <a:pt x="17589" y="18417"/>
                    <a:pt x="17705" y="18355"/>
                  </a:cubicBezTo>
                  <a:cubicBezTo>
                    <a:pt x="17821" y="18293"/>
                    <a:pt x="18754" y="17591"/>
                    <a:pt x="18962" y="17136"/>
                  </a:cubicBezTo>
                  <a:lnTo>
                    <a:pt x="19032" y="16990"/>
                  </a:lnTo>
                  <a:cubicBezTo>
                    <a:pt x="19178" y="16712"/>
                    <a:pt x="19286" y="16411"/>
                    <a:pt x="19348" y="16102"/>
                  </a:cubicBezTo>
                  <a:cubicBezTo>
                    <a:pt x="19495" y="15262"/>
                    <a:pt x="19317" y="14320"/>
                    <a:pt x="18839" y="13456"/>
                  </a:cubicBezTo>
                  <a:cubicBezTo>
                    <a:pt x="18708" y="13217"/>
                    <a:pt x="18553" y="12986"/>
                    <a:pt x="18407" y="12770"/>
                  </a:cubicBezTo>
                  <a:cubicBezTo>
                    <a:pt x="18268" y="12562"/>
                    <a:pt x="18129" y="12346"/>
                    <a:pt x="18006" y="12130"/>
                  </a:cubicBezTo>
                  <a:cubicBezTo>
                    <a:pt x="17273" y="10834"/>
                    <a:pt x="17088" y="9190"/>
                    <a:pt x="17466" y="7509"/>
                  </a:cubicBezTo>
                  <a:cubicBezTo>
                    <a:pt x="17774" y="6136"/>
                    <a:pt x="18453" y="4732"/>
                    <a:pt x="19541" y="3220"/>
                  </a:cubicBezTo>
                  <a:lnTo>
                    <a:pt x="19772" y="2896"/>
                  </a:lnTo>
                  <a:lnTo>
                    <a:pt x="19410" y="3065"/>
                  </a:lnTo>
                  <a:cubicBezTo>
                    <a:pt x="18493" y="3514"/>
                    <a:pt x="17437" y="3740"/>
                    <a:pt x="16337" y="3740"/>
                  </a:cubicBezTo>
                  <a:cubicBezTo>
                    <a:pt x="15734" y="3740"/>
                    <a:pt x="15118" y="3672"/>
                    <a:pt x="14503" y="3536"/>
                  </a:cubicBezTo>
                  <a:cubicBezTo>
                    <a:pt x="13007" y="3204"/>
                    <a:pt x="11487" y="2464"/>
                    <a:pt x="9991" y="1345"/>
                  </a:cubicBezTo>
                  <a:lnTo>
                    <a:pt x="9767" y="1175"/>
                  </a:lnTo>
                  <a:cubicBezTo>
                    <a:pt x="9443" y="913"/>
                    <a:pt x="9096" y="674"/>
                    <a:pt x="8733" y="473"/>
                  </a:cubicBezTo>
                  <a:cubicBezTo>
                    <a:pt x="8324" y="250"/>
                    <a:pt x="7892" y="103"/>
                    <a:pt x="7437" y="34"/>
                  </a:cubicBezTo>
                  <a:lnTo>
                    <a:pt x="7414" y="34"/>
                  </a:lnTo>
                  <a:cubicBezTo>
                    <a:pt x="7271" y="12"/>
                    <a:pt x="7124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4"/>
            <p:cNvSpPr/>
            <p:nvPr/>
          </p:nvSpPr>
          <p:spPr>
            <a:xfrm rot="8581137">
              <a:off x="7277744" y="3944451"/>
              <a:ext cx="71306" cy="352054"/>
            </a:xfrm>
            <a:custGeom>
              <a:avLst/>
              <a:gdLst/>
              <a:ahLst/>
              <a:cxnLst/>
              <a:rect l="l" t="t" r="r" b="b"/>
              <a:pathLst>
                <a:path w="2852" h="14081" extrusionOk="0">
                  <a:moveTo>
                    <a:pt x="2773" y="0"/>
                  </a:moveTo>
                  <a:cubicBezTo>
                    <a:pt x="2757" y="0"/>
                    <a:pt x="2742" y="6"/>
                    <a:pt x="2731" y="19"/>
                  </a:cubicBezTo>
                  <a:cubicBezTo>
                    <a:pt x="1042" y="1924"/>
                    <a:pt x="0" y="4216"/>
                    <a:pt x="77" y="6800"/>
                  </a:cubicBezTo>
                  <a:cubicBezTo>
                    <a:pt x="147" y="9153"/>
                    <a:pt x="671" y="12223"/>
                    <a:pt x="2291" y="14036"/>
                  </a:cubicBezTo>
                  <a:cubicBezTo>
                    <a:pt x="2321" y="14067"/>
                    <a:pt x="2357" y="14080"/>
                    <a:pt x="2392" y="14080"/>
                  </a:cubicBezTo>
                  <a:cubicBezTo>
                    <a:pt x="2486" y="14080"/>
                    <a:pt x="2573" y="13985"/>
                    <a:pt x="2500" y="13889"/>
                  </a:cubicBezTo>
                  <a:cubicBezTo>
                    <a:pt x="1111" y="12115"/>
                    <a:pt x="556" y="9376"/>
                    <a:pt x="417" y="7124"/>
                  </a:cubicBezTo>
                  <a:cubicBezTo>
                    <a:pt x="232" y="4316"/>
                    <a:pt x="1458" y="2387"/>
                    <a:pt x="2824" y="81"/>
                  </a:cubicBezTo>
                  <a:cubicBezTo>
                    <a:pt x="2851" y="37"/>
                    <a:pt x="2811" y="0"/>
                    <a:pt x="27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4"/>
            <p:cNvSpPr/>
            <p:nvPr/>
          </p:nvSpPr>
          <p:spPr>
            <a:xfrm rot="8581137">
              <a:off x="7272300" y="3911617"/>
              <a:ext cx="85207" cy="359554"/>
            </a:xfrm>
            <a:custGeom>
              <a:avLst/>
              <a:gdLst/>
              <a:ahLst/>
              <a:cxnLst/>
              <a:rect l="l" t="t" r="r" b="b"/>
              <a:pathLst>
                <a:path w="3408" h="14381" extrusionOk="0">
                  <a:moveTo>
                    <a:pt x="3204" y="1"/>
                  </a:moveTo>
                  <a:cubicBezTo>
                    <a:pt x="3169" y="1"/>
                    <a:pt x="3132" y="15"/>
                    <a:pt x="3101" y="48"/>
                  </a:cubicBezTo>
                  <a:cubicBezTo>
                    <a:pt x="1435" y="1999"/>
                    <a:pt x="0" y="4236"/>
                    <a:pt x="85" y="6898"/>
                  </a:cubicBezTo>
                  <a:cubicBezTo>
                    <a:pt x="154" y="9135"/>
                    <a:pt x="563" y="12421"/>
                    <a:pt x="1852" y="14327"/>
                  </a:cubicBezTo>
                  <a:cubicBezTo>
                    <a:pt x="1880" y="14365"/>
                    <a:pt x="1918" y="14381"/>
                    <a:pt x="1955" y="14381"/>
                  </a:cubicBezTo>
                  <a:cubicBezTo>
                    <a:pt x="2039" y="14381"/>
                    <a:pt x="2120" y="14299"/>
                    <a:pt x="2083" y="14203"/>
                  </a:cubicBezTo>
                  <a:cubicBezTo>
                    <a:pt x="1273" y="12305"/>
                    <a:pt x="826" y="10053"/>
                    <a:pt x="571" y="7985"/>
                  </a:cubicBezTo>
                  <a:cubicBezTo>
                    <a:pt x="185" y="4823"/>
                    <a:pt x="1620" y="2740"/>
                    <a:pt x="3333" y="240"/>
                  </a:cubicBezTo>
                  <a:cubicBezTo>
                    <a:pt x="3408" y="125"/>
                    <a:pt x="3310" y="1"/>
                    <a:pt x="320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4"/>
            <p:cNvSpPr/>
            <p:nvPr/>
          </p:nvSpPr>
          <p:spPr>
            <a:xfrm rot="8581137">
              <a:off x="7275609" y="3877351"/>
              <a:ext cx="36703" cy="154888"/>
            </a:xfrm>
            <a:custGeom>
              <a:avLst/>
              <a:gdLst/>
              <a:ahLst/>
              <a:cxnLst/>
              <a:rect l="l" t="t" r="r" b="b"/>
              <a:pathLst>
                <a:path w="1468" h="6195" extrusionOk="0">
                  <a:moveTo>
                    <a:pt x="113" y="0"/>
                  </a:moveTo>
                  <a:cubicBezTo>
                    <a:pt x="58" y="0"/>
                    <a:pt x="1" y="40"/>
                    <a:pt x="5" y="111"/>
                  </a:cubicBezTo>
                  <a:cubicBezTo>
                    <a:pt x="82" y="2163"/>
                    <a:pt x="846" y="4076"/>
                    <a:pt x="1193" y="6082"/>
                  </a:cubicBezTo>
                  <a:cubicBezTo>
                    <a:pt x="1207" y="6159"/>
                    <a:pt x="1266" y="6195"/>
                    <a:pt x="1325" y="6195"/>
                  </a:cubicBezTo>
                  <a:cubicBezTo>
                    <a:pt x="1396" y="6195"/>
                    <a:pt x="1467" y="6144"/>
                    <a:pt x="1463" y="6051"/>
                  </a:cubicBezTo>
                  <a:cubicBezTo>
                    <a:pt x="1309" y="4007"/>
                    <a:pt x="344" y="2140"/>
                    <a:pt x="206" y="88"/>
                  </a:cubicBezTo>
                  <a:cubicBezTo>
                    <a:pt x="202" y="28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4"/>
            <p:cNvSpPr/>
            <p:nvPr/>
          </p:nvSpPr>
          <p:spPr>
            <a:xfrm rot="8581137">
              <a:off x="7256859" y="3848976"/>
              <a:ext cx="148562" cy="376781"/>
            </a:xfrm>
            <a:custGeom>
              <a:avLst/>
              <a:gdLst/>
              <a:ahLst/>
              <a:cxnLst/>
              <a:rect l="l" t="t" r="r" b="b"/>
              <a:pathLst>
                <a:path w="5942" h="15070" extrusionOk="0">
                  <a:moveTo>
                    <a:pt x="5788" y="1"/>
                  </a:moveTo>
                  <a:cubicBezTo>
                    <a:pt x="5759" y="1"/>
                    <a:pt x="5728" y="13"/>
                    <a:pt x="5701" y="44"/>
                  </a:cubicBezTo>
                  <a:cubicBezTo>
                    <a:pt x="3634" y="2458"/>
                    <a:pt x="1019" y="4071"/>
                    <a:pt x="402" y="7411"/>
                  </a:cubicBezTo>
                  <a:cubicBezTo>
                    <a:pt x="93" y="9070"/>
                    <a:pt x="263" y="10759"/>
                    <a:pt x="494" y="12410"/>
                  </a:cubicBezTo>
                  <a:cubicBezTo>
                    <a:pt x="641" y="13413"/>
                    <a:pt x="702" y="14300"/>
                    <a:pt x="1420" y="15040"/>
                  </a:cubicBezTo>
                  <a:cubicBezTo>
                    <a:pt x="1442" y="15061"/>
                    <a:pt x="1467" y="15070"/>
                    <a:pt x="1492" y="15070"/>
                  </a:cubicBezTo>
                  <a:cubicBezTo>
                    <a:pt x="1577" y="15070"/>
                    <a:pt x="1656" y="14962"/>
                    <a:pt x="1590" y="14878"/>
                  </a:cubicBezTo>
                  <a:lnTo>
                    <a:pt x="1597" y="14878"/>
                  </a:lnTo>
                  <a:cubicBezTo>
                    <a:pt x="0" y="12873"/>
                    <a:pt x="247" y="7990"/>
                    <a:pt x="1235" y="5814"/>
                  </a:cubicBezTo>
                  <a:cubicBezTo>
                    <a:pt x="2276" y="3523"/>
                    <a:pt x="4536" y="2266"/>
                    <a:pt x="5879" y="190"/>
                  </a:cubicBezTo>
                  <a:cubicBezTo>
                    <a:pt x="5941" y="100"/>
                    <a:pt x="5870" y="1"/>
                    <a:pt x="57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4"/>
            <p:cNvSpPr/>
            <p:nvPr/>
          </p:nvSpPr>
          <p:spPr>
            <a:xfrm rot="8581137">
              <a:off x="7333217" y="3794703"/>
              <a:ext cx="76631" cy="145162"/>
            </a:xfrm>
            <a:custGeom>
              <a:avLst/>
              <a:gdLst/>
              <a:ahLst/>
              <a:cxnLst/>
              <a:rect l="l" t="t" r="r" b="b"/>
              <a:pathLst>
                <a:path w="3065" h="5806" extrusionOk="0">
                  <a:moveTo>
                    <a:pt x="2970" y="0"/>
                  </a:moveTo>
                  <a:cubicBezTo>
                    <a:pt x="2951" y="0"/>
                    <a:pt x="2933" y="8"/>
                    <a:pt x="2919" y="29"/>
                  </a:cubicBezTo>
                  <a:cubicBezTo>
                    <a:pt x="2325" y="885"/>
                    <a:pt x="1785" y="1780"/>
                    <a:pt x="1307" y="2705"/>
                  </a:cubicBezTo>
                  <a:cubicBezTo>
                    <a:pt x="860" y="3585"/>
                    <a:pt x="698" y="4850"/>
                    <a:pt x="81" y="5598"/>
                  </a:cubicBezTo>
                  <a:cubicBezTo>
                    <a:pt x="1" y="5696"/>
                    <a:pt x="86" y="5806"/>
                    <a:pt x="179" y="5806"/>
                  </a:cubicBezTo>
                  <a:cubicBezTo>
                    <a:pt x="212" y="5806"/>
                    <a:pt x="246" y="5792"/>
                    <a:pt x="274" y="5760"/>
                  </a:cubicBezTo>
                  <a:lnTo>
                    <a:pt x="266" y="5760"/>
                  </a:lnTo>
                  <a:cubicBezTo>
                    <a:pt x="821" y="5112"/>
                    <a:pt x="952" y="4148"/>
                    <a:pt x="1330" y="3384"/>
                  </a:cubicBezTo>
                  <a:cubicBezTo>
                    <a:pt x="1870" y="2273"/>
                    <a:pt x="2526" y="1224"/>
                    <a:pt x="3043" y="106"/>
                  </a:cubicBezTo>
                  <a:cubicBezTo>
                    <a:pt x="3065" y="51"/>
                    <a:pt x="3017" y="0"/>
                    <a:pt x="297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4"/>
            <p:cNvSpPr/>
            <p:nvPr/>
          </p:nvSpPr>
          <p:spPr>
            <a:xfrm rot="8581137">
              <a:off x="7292225" y="3812008"/>
              <a:ext cx="208092" cy="276823"/>
            </a:xfrm>
            <a:custGeom>
              <a:avLst/>
              <a:gdLst/>
              <a:ahLst/>
              <a:cxnLst/>
              <a:rect l="l" t="t" r="r" b="b"/>
              <a:pathLst>
                <a:path w="8323" h="11072" extrusionOk="0">
                  <a:moveTo>
                    <a:pt x="8150" y="1"/>
                  </a:moveTo>
                  <a:cubicBezTo>
                    <a:pt x="8117" y="1"/>
                    <a:pt x="8084" y="16"/>
                    <a:pt x="8057" y="51"/>
                  </a:cubicBezTo>
                  <a:cubicBezTo>
                    <a:pt x="5094" y="3545"/>
                    <a:pt x="1538" y="6461"/>
                    <a:pt x="26" y="10928"/>
                  </a:cubicBezTo>
                  <a:cubicBezTo>
                    <a:pt x="1" y="11005"/>
                    <a:pt x="70" y="11071"/>
                    <a:pt x="133" y="11071"/>
                  </a:cubicBezTo>
                  <a:cubicBezTo>
                    <a:pt x="165" y="11071"/>
                    <a:pt x="196" y="11054"/>
                    <a:pt x="211" y="11013"/>
                  </a:cubicBezTo>
                  <a:lnTo>
                    <a:pt x="219" y="11013"/>
                  </a:lnTo>
                  <a:cubicBezTo>
                    <a:pt x="1106" y="8745"/>
                    <a:pt x="2325" y="6724"/>
                    <a:pt x="4022" y="4980"/>
                  </a:cubicBezTo>
                  <a:cubicBezTo>
                    <a:pt x="5511" y="3445"/>
                    <a:pt x="7023" y="1979"/>
                    <a:pt x="8250" y="205"/>
                  </a:cubicBezTo>
                  <a:cubicBezTo>
                    <a:pt x="8323" y="109"/>
                    <a:pt x="8240" y="1"/>
                    <a:pt x="815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4"/>
            <p:cNvSpPr/>
            <p:nvPr/>
          </p:nvSpPr>
          <p:spPr>
            <a:xfrm rot="8581137">
              <a:off x="7241644" y="3850626"/>
              <a:ext cx="362780" cy="366380"/>
            </a:xfrm>
            <a:custGeom>
              <a:avLst/>
              <a:gdLst/>
              <a:ahLst/>
              <a:cxnLst/>
              <a:rect l="l" t="t" r="r" b="b"/>
              <a:pathLst>
                <a:path w="14510" h="14654" extrusionOk="0">
                  <a:moveTo>
                    <a:pt x="14322" y="0"/>
                  </a:moveTo>
                  <a:cubicBezTo>
                    <a:pt x="14289" y="0"/>
                    <a:pt x="14255" y="13"/>
                    <a:pt x="14226" y="44"/>
                  </a:cubicBezTo>
                  <a:cubicBezTo>
                    <a:pt x="11711" y="3060"/>
                    <a:pt x="8356" y="5398"/>
                    <a:pt x="5378" y="7905"/>
                  </a:cubicBezTo>
                  <a:cubicBezTo>
                    <a:pt x="3233" y="9718"/>
                    <a:pt x="834" y="11723"/>
                    <a:pt x="24" y="14508"/>
                  </a:cubicBezTo>
                  <a:cubicBezTo>
                    <a:pt x="0" y="14594"/>
                    <a:pt x="80" y="14653"/>
                    <a:pt x="155" y="14653"/>
                  </a:cubicBezTo>
                  <a:cubicBezTo>
                    <a:pt x="201" y="14653"/>
                    <a:pt x="246" y="14631"/>
                    <a:pt x="263" y="14578"/>
                  </a:cubicBezTo>
                  <a:lnTo>
                    <a:pt x="263" y="14585"/>
                  </a:lnTo>
                  <a:cubicBezTo>
                    <a:pt x="1475" y="11137"/>
                    <a:pt x="4776" y="8823"/>
                    <a:pt x="7522" y="6640"/>
                  </a:cubicBezTo>
                  <a:cubicBezTo>
                    <a:pt x="9906" y="4742"/>
                    <a:pt x="12552" y="2636"/>
                    <a:pt x="14434" y="221"/>
                  </a:cubicBezTo>
                  <a:cubicBezTo>
                    <a:pt x="14510" y="117"/>
                    <a:pt x="14420" y="0"/>
                    <a:pt x="143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4"/>
            <p:cNvSpPr/>
            <p:nvPr/>
          </p:nvSpPr>
          <p:spPr>
            <a:xfrm rot="8581137">
              <a:off x="7249143" y="3867575"/>
              <a:ext cx="394507" cy="336978"/>
            </a:xfrm>
            <a:custGeom>
              <a:avLst/>
              <a:gdLst/>
              <a:ahLst/>
              <a:cxnLst/>
              <a:rect l="l" t="t" r="r" b="b"/>
              <a:pathLst>
                <a:path w="15779" h="13478" extrusionOk="0">
                  <a:moveTo>
                    <a:pt x="15571" y="0"/>
                  </a:moveTo>
                  <a:cubicBezTo>
                    <a:pt x="15519" y="0"/>
                    <a:pt x="15466" y="27"/>
                    <a:pt x="15437" y="90"/>
                  </a:cubicBezTo>
                  <a:cubicBezTo>
                    <a:pt x="14658" y="1857"/>
                    <a:pt x="12298" y="2983"/>
                    <a:pt x="10786" y="4047"/>
                  </a:cubicBezTo>
                  <a:cubicBezTo>
                    <a:pt x="9359" y="5050"/>
                    <a:pt x="7908" y="6038"/>
                    <a:pt x="6504" y="7071"/>
                  </a:cubicBezTo>
                  <a:cubicBezTo>
                    <a:pt x="4067" y="8846"/>
                    <a:pt x="1791" y="10782"/>
                    <a:pt x="63" y="13274"/>
                  </a:cubicBezTo>
                  <a:cubicBezTo>
                    <a:pt x="1" y="13369"/>
                    <a:pt x="83" y="13478"/>
                    <a:pt x="168" y="13478"/>
                  </a:cubicBezTo>
                  <a:cubicBezTo>
                    <a:pt x="199" y="13478"/>
                    <a:pt x="231" y="13463"/>
                    <a:pt x="256" y="13428"/>
                  </a:cubicBezTo>
                  <a:cubicBezTo>
                    <a:pt x="2439" y="10466"/>
                    <a:pt x="5316" y="8259"/>
                    <a:pt x="8309" y="6169"/>
                  </a:cubicBezTo>
                  <a:cubicBezTo>
                    <a:pt x="9814" y="5112"/>
                    <a:pt x="11326" y="4070"/>
                    <a:pt x="12830" y="2998"/>
                  </a:cubicBezTo>
                  <a:cubicBezTo>
                    <a:pt x="13972" y="2188"/>
                    <a:pt x="15144" y="1533"/>
                    <a:pt x="15723" y="221"/>
                  </a:cubicBezTo>
                  <a:cubicBezTo>
                    <a:pt x="15779" y="99"/>
                    <a:pt x="15674" y="0"/>
                    <a:pt x="155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4"/>
            <p:cNvSpPr/>
            <p:nvPr/>
          </p:nvSpPr>
          <p:spPr>
            <a:xfrm rot="8581137">
              <a:off x="7278089" y="3946725"/>
              <a:ext cx="367155" cy="239345"/>
            </a:xfrm>
            <a:custGeom>
              <a:avLst/>
              <a:gdLst/>
              <a:ahLst/>
              <a:cxnLst/>
              <a:rect l="l" t="t" r="r" b="b"/>
              <a:pathLst>
                <a:path w="14685" h="9573" extrusionOk="0">
                  <a:moveTo>
                    <a:pt x="14457" y="0"/>
                  </a:moveTo>
                  <a:cubicBezTo>
                    <a:pt x="14420" y="0"/>
                    <a:pt x="14381" y="13"/>
                    <a:pt x="14348" y="45"/>
                  </a:cubicBezTo>
                  <a:cubicBezTo>
                    <a:pt x="10274" y="4133"/>
                    <a:pt x="4273" y="5506"/>
                    <a:pt x="99" y="9340"/>
                  </a:cubicBezTo>
                  <a:cubicBezTo>
                    <a:pt x="1" y="9427"/>
                    <a:pt x="74" y="9572"/>
                    <a:pt x="171" y="9572"/>
                  </a:cubicBezTo>
                  <a:cubicBezTo>
                    <a:pt x="195" y="9572"/>
                    <a:pt x="221" y="9563"/>
                    <a:pt x="246" y="9541"/>
                  </a:cubicBezTo>
                  <a:cubicBezTo>
                    <a:pt x="4566" y="5846"/>
                    <a:pt x="10560" y="4403"/>
                    <a:pt x="14579" y="238"/>
                  </a:cubicBezTo>
                  <a:cubicBezTo>
                    <a:pt x="14684" y="132"/>
                    <a:pt x="14576" y="0"/>
                    <a:pt x="14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4"/>
            <p:cNvSpPr/>
            <p:nvPr/>
          </p:nvSpPr>
          <p:spPr>
            <a:xfrm rot="8581137">
              <a:off x="7275262" y="3944401"/>
              <a:ext cx="451312" cy="231469"/>
            </a:xfrm>
            <a:custGeom>
              <a:avLst/>
              <a:gdLst/>
              <a:ahLst/>
              <a:cxnLst/>
              <a:rect l="l" t="t" r="r" b="b"/>
              <a:pathLst>
                <a:path w="18051" h="9258" extrusionOk="0">
                  <a:moveTo>
                    <a:pt x="17869" y="0"/>
                  </a:moveTo>
                  <a:cubicBezTo>
                    <a:pt x="17836" y="0"/>
                    <a:pt x="17803" y="14"/>
                    <a:pt x="17775" y="46"/>
                  </a:cubicBezTo>
                  <a:cubicBezTo>
                    <a:pt x="16680" y="1396"/>
                    <a:pt x="14620" y="2360"/>
                    <a:pt x="13108" y="3154"/>
                  </a:cubicBezTo>
                  <a:cubicBezTo>
                    <a:pt x="11789" y="3849"/>
                    <a:pt x="10431" y="4481"/>
                    <a:pt x="9089" y="5137"/>
                  </a:cubicBezTo>
                  <a:cubicBezTo>
                    <a:pt x="6173" y="6564"/>
                    <a:pt x="3295" y="8223"/>
                    <a:pt x="133" y="9025"/>
                  </a:cubicBezTo>
                  <a:cubicBezTo>
                    <a:pt x="1" y="9054"/>
                    <a:pt x="50" y="9258"/>
                    <a:pt x="168" y="9258"/>
                  </a:cubicBezTo>
                  <a:cubicBezTo>
                    <a:pt x="174" y="9258"/>
                    <a:pt x="180" y="9257"/>
                    <a:pt x="187" y="9256"/>
                  </a:cubicBezTo>
                  <a:cubicBezTo>
                    <a:pt x="3743" y="8678"/>
                    <a:pt x="7037" y="6502"/>
                    <a:pt x="10200" y="4882"/>
                  </a:cubicBezTo>
                  <a:cubicBezTo>
                    <a:pt x="12660" y="3633"/>
                    <a:pt x="16194" y="2391"/>
                    <a:pt x="17976" y="215"/>
                  </a:cubicBezTo>
                  <a:cubicBezTo>
                    <a:pt x="18050" y="112"/>
                    <a:pt x="17963" y="0"/>
                    <a:pt x="1786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4"/>
            <p:cNvSpPr/>
            <p:nvPr/>
          </p:nvSpPr>
          <p:spPr>
            <a:xfrm rot="8581137">
              <a:off x="7288124" y="3978576"/>
              <a:ext cx="472739" cy="179815"/>
            </a:xfrm>
            <a:custGeom>
              <a:avLst/>
              <a:gdLst/>
              <a:ahLst/>
              <a:cxnLst/>
              <a:rect l="l" t="t" r="r" b="b"/>
              <a:pathLst>
                <a:path w="18908" h="7192" extrusionOk="0">
                  <a:moveTo>
                    <a:pt x="18720" y="1"/>
                  </a:moveTo>
                  <a:cubicBezTo>
                    <a:pt x="18702" y="1"/>
                    <a:pt x="18683" y="5"/>
                    <a:pt x="18663" y="16"/>
                  </a:cubicBezTo>
                  <a:cubicBezTo>
                    <a:pt x="15555" y="1698"/>
                    <a:pt x="12369" y="3102"/>
                    <a:pt x="9082" y="4382"/>
                  </a:cubicBezTo>
                  <a:cubicBezTo>
                    <a:pt x="6328" y="5455"/>
                    <a:pt x="3088" y="6720"/>
                    <a:pt x="126" y="6998"/>
                  </a:cubicBezTo>
                  <a:cubicBezTo>
                    <a:pt x="0" y="7012"/>
                    <a:pt x="17" y="7191"/>
                    <a:pt x="128" y="7191"/>
                  </a:cubicBezTo>
                  <a:cubicBezTo>
                    <a:pt x="132" y="7191"/>
                    <a:pt x="137" y="7191"/>
                    <a:pt x="142" y="7190"/>
                  </a:cubicBezTo>
                  <a:cubicBezTo>
                    <a:pt x="3073" y="6998"/>
                    <a:pt x="6136" y="5887"/>
                    <a:pt x="8851" y="4830"/>
                  </a:cubicBezTo>
                  <a:cubicBezTo>
                    <a:pt x="12253" y="3503"/>
                    <a:pt x="15655" y="2130"/>
                    <a:pt x="18795" y="248"/>
                  </a:cubicBezTo>
                  <a:cubicBezTo>
                    <a:pt x="18907" y="181"/>
                    <a:pt x="18832" y="1"/>
                    <a:pt x="1872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4"/>
            <p:cNvSpPr/>
            <p:nvPr/>
          </p:nvSpPr>
          <p:spPr>
            <a:xfrm rot="8581137">
              <a:off x="7334718" y="4090653"/>
              <a:ext cx="441436" cy="54379"/>
            </a:xfrm>
            <a:custGeom>
              <a:avLst/>
              <a:gdLst/>
              <a:ahLst/>
              <a:cxnLst/>
              <a:rect l="l" t="t" r="r" b="b"/>
              <a:pathLst>
                <a:path w="17656" h="2175" extrusionOk="0">
                  <a:moveTo>
                    <a:pt x="17459" y="0"/>
                  </a:moveTo>
                  <a:cubicBezTo>
                    <a:pt x="17440" y="0"/>
                    <a:pt x="17420" y="5"/>
                    <a:pt x="17399" y="14"/>
                  </a:cubicBezTo>
                  <a:cubicBezTo>
                    <a:pt x="14784" y="1195"/>
                    <a:pt x="11567" y="1241"/>
                    <a:pt x="8743" y="1550"/>
                  </a:cubicBezTo>
                  <a:cubicBezTo>
                    <a:pt x="7353" y="1698"/>
                    <a:pt x="5966" y="1784"/>
                    <a:pt x="4581" y="1784"/>
                  </a:cubicBezTo>
                  <a:cubicBezTo>
                    <a:pt x="3091" y="1784"/>
                    <a:pt x="1602" y="1685"/>
                    <a:pt x="111" y="1457"/>
                  </a:cubicBezTo>
                  <a:cubicBezTo>
                    <a:pt x="106" y="1456"/>
                    <a:pt x="101" y="1456"/>
                    <a:pt x="96" y="1456"/>
                  </a:cubicBezTo>
                  <a:cubicBezTo>
                    <a:pt x="10" y="1456"/>
                    <a:pt x="0" y="1582"/>
                    <a:pt x="88" y="1603"/>
                  </a:cubicBezTo>
                  <a:cubicBezTo>
                    <a:pt x="1612" y="2024"/>
                    <a:pt x="3186" y="2175"/>
                    <a:pt x="4765" y="2175"/>
                  </a:cubicBezTo>
                  <a:cubicBezTo>
                    <a:pt x="6111" y="2175"/>
                    <a:pt x="7462" y="2065"/>
                    <a:pt x="8790" y="1920"/>
                  </a:cubicBezTo>
                  <a:cubicBezTo>
                    <a:pt x="11698" y="1603"/>
                    <a:pt x="14822" y="1526"/>
                    <a:pt x="17507" y="284"/>
                  </a:cubicBezTo>
                  <a:cubicBezTo>
                    <a:pt x="17655" y="210"/>
                    <a:pt x="17591" y="0"/>
                    <a:pt x="1745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4"/>
            <p:cNvSpPr/>
            <p:nvPr/>
          </p:nvSpPr>
          <p:spPr>
            <a:xfrm rot="8581137">
              <a:off x="7341507" y="4124039"/>
              <a:ext cx="444836" cy="27027"/>
            </a:xfrm>
            <a:custGeom>
              <a:avLst/>
              <a:gdLst/>
              <a:ahLst/>
              <a:cxnLst/>
              <a:rect l="l" t="t" r="r" b="b"/>
              <a:pathLst>
                <a:path w="17792" h="1081" extrusionOk="0">
                  <a:moveTo>
                    <a:pt x="17661" y="1"/>
                  </a:moveTo>
                  <a:cubicBezTo>
                    <a:pt x="17650" y="1"/>
                    <a:pt x="17639" y="3"/>
                    <a:pt x="17626" y="8"/>
                  </a:cubicBezTo>
                  <a:cubicBezTo>
                    <a:pt x="16198" y="643"/>
                    <a:pt x="14641" y="818"/>
                    <a:pt x="13067" y="818"/>
                  </a:cubicBezTo>
                  <a:cubicBezTo>
                    <a:pt x="11562" y="818"/>
                    <a:pt x="10041" y="658"/>
                    <a:pt x="8601" y="587"/>
                  </a:cubicBezTo>
                  <a:cubicBezTo>
                    <a:pt x="7821" y="550"/>
                    <a:pt x="7040" y="534"/>
                    <a:pt x="6258" y="534"/>
                  </a:cubicBezTo>
                  <a:cubicBezTo>
                    <a:pt x="4234" y="534"/>
                    <a:pt x="2207" y="643"/>
                    <a:pt x="192" y="787"/>
                  </a:cubicBezTo>
                  <a:cubicBezTo>
                    <a:pt x="1" y="803"/>
                    <a:pt x="37" y="1076"/>
                    <a:pt x="218" y="1080"/>
                  </a:cubicBezTo>
                  <a:lnTo>
                    <a:pt x="218" y="1080"/>
                  </a:lnTo>
                  <a:cubicBezTo>
                    <a:pt x="2890" y="1022"/>
                    <a:pt x="5536" y="923"/>
                    <a:pt x="8199" y="923"/>
                  </a:cubicBezTo>
                  <a:cubicBezTo>
                    <a:pt x="9040" y="923"/>
                    <a:pt x="9884" y="933"/>
                    <a:pt x="10730" y="957"/>
                  </a:cubicBezTo>
                  <a:cubicBezTo>
                    <a:pt x="11512" y="978"/>
                    <a:pt x="12325" y="1016"/>
                    <a:pt x="13142" y="1016"/>
                  </a:cubicBezTo>
                  <a:cubicBezTo>
                    <a:pt x="14717" y="1016"/>
                    <a:pt x="16303" y="874"/>
                    <a:pt x="17696" y="193"/>
                  </a:cubicBezTo>
                  <a:cubicBezTo>
                    <a:pt x="17791" y="145"/>
                    <a:pt x="17748" y="1"/>
                    <a:pt x="17661" y="1"/>
                  </a:cubicBezTo>
                  <a:close/>
                  <a:moveTo>
                    <a:pt x="218" y="1080"/>
                  </a:moveTo>
                  <a:cubicBezTo>
                    <a:pt x="217" y="1080"/>
                    <a:pt x="216" y="1080"/>
                    <a:pt x="215" y="1081"/>
                  </a:cubicBezTo>
                  <a:lnTo>
                    <a:pt x="223" y="1081"/>
                  </a:lnTo>
                  <a:cubicBezTo>
                    <a:pt x="221" y="1081"/>
                    <a:pt x="220" y="1080"/>
                    <a:pt x="218" y="108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4"/>
            <p:cNvSpPr/>
            <p:nvPr/>
          </p:nvSpPr>
          <p:spPr>
            <a:xfrm rot="8581137">
              <a:off x="7371343" y="4122387"/>
              <a:ext cx="403883" cy="39803"/>
            </a:xfrm>
            <a:custGeom>
              <a:avLst/>
              <a:gdLst/>
              <a:ahLst/>
              <a:cxnLst/>
              <a:rect l="l" t="t" r="r" b="b"/>
              <a:pathLst>
                <a:path w="16154" h="1592" extrusionOk="0">
                  <a:moveTo>
                    <a:pt x="3619" y="1"/>
                  </a:moveTo>
                  <a:cubicBezTo>
                    <a:pt x="2439" y="1"/>
                    <a:pt x="1260" y="82"/>
                    <a:pt x="90" y="262"/>
                  </a:cubicBezTo>
                  <a:cubicBezTo>
                    <a:pt x="0" y="277"/>
                    <a:pt x="13" y="409"/>
                    <a:pt x="99" y="409"/>
                  </a:cubicBezTo>
                  <a:cubicBezTo>
                    <a:pt x="101" y="409"/>
                    <a:pt x="103" y="409"/>
                    <a:pt x="106" y="409"/>
                  </a:cubicBezTo>
                  <a:cubicBezTo>
                    <a:pt x="885" y="380"/>
                    <a:pt x="1658" y="364"/>
                    <a:pt x="2426" y="364"/>
                  </a:cubicBezTo>
                  <a:cubicBezTo>
                    <a:pt x="4755" y="364"/>
                    <a:pt x="7047" y="514"/>
                    <a:pt x="9378" y="926"/>
                  </a:cubicBezTo>
                  <a:cubicBezTo>
                    <a:pt x="10798" y="1173"/>
                    <a:pt x="12393" y="1592"/>
                    <a:pt x="13918" y="1592"/>
                  </a:cubicBezTo>
                  <a:cubicBezTo>
                    <a:pt x="14630" y="1592"/>
                    <a:pt x="15326" y="1501"/>
                    <a:pt x="15982" y="1257"/>
                  </a:cubicBezTo>
                  <a:cubicBezTo>
                    <a:pt x="16153" y="1196"/>
                    <a:pt x="16081" y="944"/>
                    <a:pt x="15926" y="944"/>
                  </a:cubicBezTo>
                  <a:cubicBezTo>
                    <a:pt x="15907" y="944"/>
                    <a:pt x="15887" y="948"/>
                    <a:pt x="15866" y="957"/>
                  </a:cubicBezTo>
                  <a:cubicBezTo>
                    <a:pt x="15208" y="1188"/>
                    <a:pt x="14499" y="1278"/>
                    <a:pt x="13764" y="1278"/>
                  </a:cubicBezTo>
                  <a:cubicBezTo>
                    <a:pt x="11584" y="1278"/>
                    <a:pt x="9174" y="485"/>
                    <a:pt x="7195" y="231"/>
                  </a:cubicBezTo>
                  <a:cubicBezTo>
                    <a:pt x="6008" y="84"/>
                    <a:pt x="4813" y="1"/>
                    <a:pt x="36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4"/>
            <p:cNvSpPr/>
            <p:nvPr/>
          </p:nvSpPr>
          <p:spPr>
            <a:xfrm rot="8581137">
              <a:off x="7416125" y="4148025"/>
              <a:ext cx="289774" cy="96708"/>
            </a:xfrm>
            <a:custGeom>
              <a:avLst/>
              <a:gdLst/>
              <a:ahLst/>
              <a:cxnLst/>
              <a:rect l="l" t="t" r="r" b="b"/>
              <a:pathLst>
                <a:path w="11590" h="3868" extrusionOk="0">
                  <a:moveTo>
                    <a:pt x="125" y="1"/>
                  </a:moveTo>
                  <a:cubicBezTo>
                    <a:pt x="61" y="1"/>
                    <a:pt x="1" y="77"/>
                    <a:pt x="56" y="149"/>
                  </a:cubicBezTo>
                  <a:lnTo>
                    <a:pt x="56" y="141"/>
                  </a:lnTo>
                  <a:cubicBezTo>
                    <a:pt x="1028" y="1607"/>
                    <a:pt x="3443" y="2216"/>
                    <a:pt x="4993" y="2772"/>
                  </a:cubicBezTo>
                  <a:cubicBezTo>
                    <a:pt x="6802" y="3421"/>
                    <a:pt x="8652" y="3868"/>
                    <a:pt x="10558" y="3868"/>
                  </a:cubicBezTo>
                  <a:cubicBezTo>
                    <a:pt x="10846" y="3868"/>
                    <a:pt x="11136" y="3857"/>
                    <a:pt x="11427" y="3836"/>
                  </a:cubicBezTo>
                  <a:cubicBezTo>
                    <a:pt x="11581" y="3821"/>
                    <a:pt x="11589" y="3566"/>
                    <a:pt x="11427" y="3558"/>
                  </a:cubicBezTo>
                  <a:cubicBezTo>
                    <a:pt x="9383" y="3489"/>
                    <a:pt x="7470" y="3211"/>
                    <a:pt x="5518" y="2556"/>
                  </a:cubicBezTo>
                  <a:cubicBezTo>
                    <a:pt x="3859" y="2000"/>
                    <a:pt x="1399" y="1337"/>
                    <a:pt x="195" y="41"/>
                  </a:cubicBezTo>
                  <a:cubicBezTo>
                    <a:pt x="176" y="12"/>
                    <a:pt x="150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4"/>
            <p:cNvSpPr/>
            <p:nvPr/>
          </p:nvSpPr>
          <p:spPr>
            <a:xfrm rot="8581137">
              <a:off x="7326086" y="3827559"/>
              <a:ext cx="12176" cy="85382"/>
            </a:xfrm>
            <a:custGeom>
              <a:avLst/>
              <a:gdLst/>
              <a:ahLst/>
              <a:cxnLst/>
              <a:rect l="l" t="t" r="r" b="b"/>
              <a:pathLst>
                <a:path w="487" h="3415" extrusionOk="0">
                  <a:moveTo>
                    <a:pt x="428" y="1"/>
                  </a:moveTo>
                  <a:cubicBezTo>
                    <a:pt x="396" y="1"/>
                    <a:pt x="360" y="20"/>
                    <a:pt x="348" y="56"/>
                  </a:cubicBezTo>
                  <a:cubicBezTo>
                    <a:pt x="101" y="1128"/>
                    <a:pt x="1" y="2231"/>
                    <a:pt x="55" y="3327"/>
                  </a:cubicBezTo>
                  <a:cubicBezTo>
                    <a:pt x="58" y="3386"/>
                    <a:pt x="102" y="3414"/>
                    <a:pt x="148" y="3414"/>
                  </a:cubicBezTo>
                  <a:cubicBezTo>
                    <a:pt x="204" y="3414"/>
                    <a:pt x="263" y="3375"/>
                    <a:pt x="263" y="3303"/>
                  </a:cubicBezTo>
                  <a:cubicBezTo>
                    <a:pt x="217" y="2208"/>
                    <a:pt x="487" y="1143"/>
                    <a:pt x="487" y="56"/>
                  </a:cubicBezTo>
                  <a:cubicBezTo>
                    <a:pt x="487" y="18"/>
                    <a:pt x="459" y="1"/>
                    <a:pt x="4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4"/>
            <p:cNvSpPr/>
            <p:nvPr/>
          </p:nvSpPr>
          <p:spPr>
            <a:xfrm rot="8581137">
              <a:off x="7339171" y="3988917"/>
              <a:ext cx="15401" cy="87232"/>
            </a:xfrm>
            <a:custGeom>
              <a:avLst/>
              <a:gdLst/>
              <a:ahLst/>
              <a:cxnLst/>
              <a:rect l="l" t="t" r="r" b="b"/>
              <a:pathLst>
                <a:path w="616" h="3489" extrusionOk="0">
                  <a:moveTo>
                    <a:pt x="239" y="0"/>
                  </a:moveTo>
                  <a:cubicBezTo>
                    <a:pt x="211" y="0"/>
                    <a:pt x="182" y="16"/>
                    <a:pt x="178" y="47"/>
                  </a:cubicBezTo>
                  <a:cubicBezTo>
                    <a:pt x="1" y="1157"/>
                    <a:pt x="178" y="2338"/>
                    <a:pt x="425" y="3418"/>
                  </a:cubicBezTo>
                  <a:cubicBezTo>
                    <a:pt x="439" y="3466"/>
                    <a:pt x="480" y="3488"/>
                    <a:pt x="520" y="3488"/>
                  </a:cubicBezTo>
                  <a:cubicBezTo>
                    <a:pt x="569" y="3488"/>
                    <a:pt x="615" y="3454"/>
                    <a:pt x="602" y="3395"/>
                  </a:cubicBezTo>
                  <a:cubicBezTo>
                    <a:pt x="348" y="2276"/>
                    <a:pt x="340" y="1188"/>
                    <a:pt x="294" y="47"/>
                  </a:cubicBezTo>
                  <a:cubicBezTo>
                    <a:pt x="294" y="16"/>
                    <a:pt x="267" y="0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4"/>
            <p:cNvSpPr/>
            <p:nvPr/>
          </p:nvSpPr>
          <p:spPr>
            <a:xfrm rot="8581137">
              <a:off x="7487565" y="4091040"/>
              <a:ext cx="59605" cy="21527"/>
            </a:xfrm>
            <a:custGeom>
              <a:avLst/>
              <a:gdLst/>
              <a:ahLst/>
              <a:cxnLst/>
              <a:rect l="l" t="t" r="r" b="b"/>
              <a:pathLst>
                <a:path w="2384" h="861" extrusionOk="0">
                  <a:moveTo>
                    <a:pt x="2258" y="1"/>
                  </a:moveTo>
                  <a:cubicBezTo>
                    <a:pt x="2251" y="1"/>
                    <a:pt x="2243" y="2"/>
                    <a:pt x="2236" y="3"/>
                  </a:cubicBezTo>
                  <a:lnTo>
                    <a:pt x="2228" y="3"/>
                  </a:lnTo>
                  <a:cubicBezTo>
                    <a:pt x="1881" y="142"/>
                    <a:pt x="1526" y="273"/>
                    <a:pt x="1171" y="381"/>
                  </a:cubicBezTo>
                  <a:cubicBezTo>
                    <a:pt x="816" y="489"/>
                    <a:pt x="423" y="528"/>
                    <a:pt x="83" y="698"/>
                  </a:cubicBezTo>
                  <a:cubicBezTo>
                    <a:pt x="1" y="728"/>
                    <a:pt x="28" y="860"/>
                    <a:pt x="122" y="860"/>
                  </a:cubicBezTo>
                  <a:cubicBezTo>
                    <a:pt x="124" y="860"/>
                    <a:pt x="127" y="860"/>
                    <a:pt x="130" y="860"/>
                  </a:cubicBezTo>
                  <a:cubicBezTo>
                    <a:pt x="485" y="860"/>
                    <a:pt x="839" y="713"/>
                    <a:pt x="1179" y="597"/>
                  </a:cubicBezTo>
                  <a:cubicBezTo>
                    <a:pt x="1557" y="474"/>
                    <a:pt x="1935" y="327"/>
                    <a:pt x="2305" y="173"/>
                  </a:cubicBezTo>
                  <a:cubicBezTo>
                    <a:pt x="2384" y="123"/>
                    <a:pt x="2343" y="1"/>
                    <a:pt x="225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4"/>
            <p:cNvSpPr/>
            <p:nvPr/>
          </p:nvSpPr>
          <p:spPr>
            <a:xfrm rot="8581137">
              <a:off x="7611211" y="4044308"/>
              <a:ext cx="61880" cy="5000"/>
            </a:xfrm>
            <a:custGeom>
              <a:avLst/>
              <a:gdLst/>
              <a:ahLst/>
              <a:cxnLst/>
              <a:rect l="l" t="t" r="r" b="b"/>
              <a:pathLst>
                <a:path w="2475" h="200" extrusionOk="0">
                  <a:moveTo>
                    <a:pt x="2369" y="0"/>
                  </a:moveTo>
                  <a:cubicBezTo>
                    <a:pt x="2366" y="0"/>
                    <a:pt x="2364" y="0"/>
                    <a:pt x="2362" y="1"/>
                  </a:cubicBezTo>
                  <a:cubicBezTo>
                    <a:pt x="1598" y="24"/>
                    <a:pt x="826" y="16"/>
                    <a:pt x="63" y="78"/>
                  </a:cubicBezTo>
                  <a:cubicBezTo>
                    <a:pt x="1" y="85"/>
                    <a:pt x="1" y="186"/>
                    <a:pt x="63" y="193"/>
                  </a:cubicBezTo>
                  <a:cubicBezTo>
                    <a:pt x="210" y="198"/>
                    <a:pt x="358" y="200"/>
                    <a:pt x="505" y="200"/>
                  </a:cubicBezTo>
                  <a:cubicBezTo>
                    <a:pt x="1131" y="200"/>
                    <a:pt x="1759" y="166"/>
                    <a:pt x="2377" y="147"/>
                  </a:cubicBezTo>
                  <a:cubicBezTo>
                    <a:pt x="2475" y="147"/>
                    <a:pt x="2462" y="0"/>
                    <a:pt x="236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4"/>
            <p:cNvSpPr/>
            <p:nvPr/>
          </p:nvSpPr>
          <p:spPr>
            <a:xfrm rot="8581137">
              <a:off x="7218704" y="4019659"/>
              <a:ext cx="27427" cy="40003"/>
            </a:xfrm>
            <a:custGeom>
              <a:avLst/>
              <a:gdLst/>
              <a:ahLst/>
              <a:cxnLst/>
              <a:rect l="l" t="t" r="r" b="b"/>
              <a:pathLst>
                <a:path w="1097" h="1600" extrusionOk="0">
                  <a:moveTo>
                    <a:pt x="107" y="0"/>
                  </a:moveTo>
                  <a:cubicBezTo>
                    <a:pt x="53" y="0"/>
                    <a:pt x="0" y="41"/>
                    <a:pt x="15" y="101"/>
                  </a:cubicBezTo>
                  <a:cubicBezTo>
                    <a:pt x="139" y="626"/>
                    <a:pt x="486" y="1119"/>
                    <a:pt x="794" y="1544"/>
                  </a:cubicBezTo>
                  <a:cubicBezTo>
                    <a:pt x="824" y="1584"/>
                    <a:pt x="862" y="1600"/>
                    <a:pt x="899" y="1600"/>
                  </a:cubicBezTo>
                  <a:cubicBezTo>
                    <a:pt x="1000" y="1600"/>
                    <a:pt x="1097" y="1483"/>
                    <a:pt x="1018" y="1382"/>
                  </a:cubicBezTo>
                  <a:cubicBezTo>
                    <a:pt x="702" y="957"/>
                    <a:pt x="478" y="471"/>
                    <a:pt x="185" y="39"/>
                  </a:cubicBezTo>
                  <a:cubicBezTo>
                    <a:pt x="166" y="12"/>
                    <a:pt x="137" y="0"/>
                    <a:pt x="1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4"/>
            <p:cNvSpPr/>
            <p:nvPr/>
          </p:nvSpPr>
          <p:spPr>
            <a:xfrm rot="8581137">
              <a:off x="7371148" y="4326226"/>
              <a:ext cx="307650" cy="313026"/>
            </a:xfrm>
            <a:custGeom>
              <a:avLst/>
              <a:gdLst/>
              <a:ahLst/>
              <a:cxnLst/>
              <a:rect l="l" t="t" r="r" b="b"/>
              <a:pathLst>
                <a:path w="12305" h="12520" extrusionOk="0">
                  <a:moveTo>
                    <a:pt x="4571" y="208"/>
                  </a:moveTo>
                  <a:cubicBezTo>
                    <a:pt x="4919" y="208"/>
                    <a:pt x="5230" y="324"/>
                    <a:pt x="5416" y="415"/>
                  </a:cubicBezTo>
                  <a:cubicBezTo>
                    <a:pt x="5848" y="615"/>
                    <a:pt x="6218" y="932"/>
                    <a:pt x="6573" y="1240"/>
                  </a:cubicBezTo>
                  <a:lnTo>
                    <a:pt x="6836" y="1472"/>
                  </a:lnTo>
                  <a:lnTo>
                    <a:pt x="6743" y="1132"/>
                  </a:lnTo>
                  <a:cubicBezTo>
                    <a:pt x="6674" y="916"/>
                    <a:pt x="6589" y="708"/>
                    <a:pt x="6481" y="507"/>
                  </a:cubicBezTo>
                  <a:cubicBezTo>
                    <a:pt x="6577" y="465"/>
                    <a:pt x="6679" y="446"/>
                    <a:pt x="6783" y="446"/>
                  </a:cubicBezTo>
                  <a:cubicBezTo>
                    <a:pt x="7136" y="446"/>
                    <a:pt x="7509" y="665"/>
                    <a:pt x="7754" y="939"/>
                  </a:cubicBezTo>
                  <a:cubicBezTo>
                    <a:pt x="7916" y="1132"/>
                    <a:pt x="8039" y="1341"/>
                    <a:pt x="8132" y="1564"/>
                  </a:cubicBezTo>
                  <a:cubicBezTo>
                    <a:pt x="8201" y="1780"/>
                    <a:pt x="8263" y="1996"/>
                    <a:pt x="8309" y="2220"/>
                  </a:cubicBezTo>
                  <a:lnTo>
                    <a:pt x="8340" y="2382"/>
                  </a:lnTo>
                  <a:cubicBezTo>
                    <a:pt x="8579" y="3431"/>
                    <a:pt x="8972" y="4326"/>
                    <a:pt x="9505" y="5036"/>
                  </a:cubicBezTo>
                  <a:cubicBezTo>
                    <a:pt x="10022" y="5730"/>
                    <a:pt x="10716" y="6262"/>
                    <a:pt x="11526" y="6579"/>
                  </a:cubicBezTo>
                  <a:cubicBezTo>
                    <a:pt x="10646" y="6825"/>
                    <a:pt x="9937" y="7157"/>
                    <a:pt x="9350" y="7597"/>
                  </a:cubicBezTo>
                  <a:cubicBezTo>
                    <a:pt x="8540" y="8206"/>
                    <a:pt x="8008" y="9016"/>
                    <a:pt x="7838" y="9873"/>
                  </a:cubicBezTo>
                  <a:cubicBezTo>
                    <a:pt x="7815" y="10019"/>
                    <a:pt x="7800" y="10158"/>
                    <a:pt x="7777" y="10305"/>
                  </a:cubicBezTo>
                  <a:cubicBezTo>
                    <a:pt x="7761" y="10459"/>
                    <a:pt x="7746" y="10605"/>
                    <a:pt x="7715" y="10752"/>
                  </a:cubicBezTo>
                  <a:cubicBezTo>
                    <a:pt x="7630" y="11223"/>
                    <a:pt x="7391" y="11655"/>
                    <a:pt x="7028" y="11979"/>
                  </a:cubicBezTo>
                  <a:cubicBezTo>
                    <a:pt x="6897" y="12071"/>
                    <a:pt x="6758" y="12156"/>
                    <a:pt x="6604" y="12218"/>
                  </a:cubicBezTo>
                  <a:lnTo>
                    <a:pt x="6527" y="12256"/>
                  </a:lnTo>
                  <a:cubicBezTo>
                    <a:pt x="6412" y="12307"/>
                    <a:pt x="6176" y="12323"/>
                    <a:pt x="5976" y="12323"/>
                  </a:cubicBezTo>
                  <a:cubicBezTo>
                    <a:pt x="5814" y="12323"/>
                    <a:pt x="5674" y="12313"/>
                    <a:pt x="5640" y="12303"/>
                  </a:cubicBezTo>
                  <a:cubicBezTo>
                    <a:pt x="5570" y="12287"/>
                    <a:pt x="5501" y="12272"/>
                    <a:pt x="5424" y="12256"/>
                  </a:cubicBezTo>
                  <a:cubicBezTo>
                    <a:pt x="5270" y="12225"/>
                    <a:pt x="5115" y="12187"/>
                    <a:pt x="4961" y="12133"/>
                  </a:cubicBezTo>
                  <a:cubicBezTo>
                    <a:pt x="4745" y="12063"/>
                    <a:pt x="4537" y="11963"/>
                    <a:pt x="4344" y="11855"/>
                  </a:cubicBezTo>
                  <a:cubicBezTo>
                    <a:pt x="4251" y="11786"/>
                    <a:pt x="4143" y="11755"/>
                    <a:pt x="4028" y="11755"/>
                  </a:cubicBezTo>
                  <a:cubicBezTo>
                    <a:pt x="3966" y="11763"/>
                    <a:pt x="3912" y="11778"/>
                    <a:pt x="3858" y="11809"/>
                  </a:cubicBezTo>
                  <a:cubicBezTo>
                    <a:pt x="3835" y="11817"/>
                    <a:pt x="3812" y="11824"/>
                    <a:pt x="3788" y="11832"/>
                  </a:cubicBezTo>
                  <a:cubicBezTo>
                    <a:pt x="3750" y="11839"/>
                    <a:pt x="3711" y="11842"/>
                    <a:pt x="3673" y="11842"/>
                  </a:cubicBezTo>
                  <a:cubicBezTo>
                    <a:pt x="3578" y="11842"/>
                    <a:pt x="3485" y="11822"/>
                    <a:pt x="3403" y="11778"/>
                  </a:cubicBezTo>
                  <a:cubicBezTo>
                    <a:pt x="2500" y="11431"/>
                    <a:pt x="1868" y="10636"/>
                    <a:pt x="1420" y="9981"/>
                  </a:cubicBezTo>
                  <a:cubicBezTo>
                    <a:pt x="1335" y="9865"/>
                    <a:pt x="1235" y="9711"/>
                    <a:pt x="1058" y="9664"/>
                  </a:cubicBezTo>
                  <a:cubicBezTo>
                    <a:pt x="1019" y="9649"/>
                    <a:pt x="980" y="9641"/>
                    <a:pt x="942" y="9641"/>
                  </a:cubicBezTo>
                  <a:cubicBezTo>
                    <a:pt x="903" y="9641"/>
                    <a:pt x="865" y="9626"/>
                    <a:pt x="834" y="9618"/>
                  </a:cubicBezTo>
                  <a:cubicBezTo>
                    <a:pt x="772" y="9564"/>
                    <a:pt x="741" y="9495"/>
                    <a:pt x="726" y="9425"/>
                  </a:cubicBezTo>
                  <a:cubicBezTo>
                    <a:pt x="471" y="8592"/>
                    <a:pt x="309" y="7743"/>
                    <a:pt x="232" y="6879"/>
                  </a:cubicBezTo>
                  <a:cubicBezTo>
                    <a:pt x="201" y="6679"/>
                    <a:pt x="217" y="6463"/>
                    <a:pt x="271" y="6262"/>
                  </a:cubicBezTo>
                  <a:cubicBezTo>
                    <a:pt x="371" y="6000"/>
                    <a:pt x="587" y="5792"/>
                    <a:pt x="857" y="5691"/>
                  </a:cubicBezTo>
                  <a:cubicBezTo>
                    <a:pt x="1106" y="5611"/>
                    <a:pt x="1367" y="5565"/>
                    <a:pt x="1630" y="5565"/>
                  </a:cubicBezTo>
                  <a:cubicBezTo>
                    <a:pt x="1668" y="5565"/>
                    <a:pt x="1706" y="5566"/>
                    <a:pt x="1744" y="5568"/>
                  </a:cubicBezTo>
                  <a:lnTo>
                    <a:pt x="2130" y="5568"/>
                  </a:lnTo>
                  <a:lnTo>
                    <a:pt x="1790" y="5375"/>
                  </a:lnTo>
                  <a:cubicBezTo>
                    <a:pt x="1667" y="5298"/>
                    <a:pt x="1536" y="5236"/>
                    <a:pt x="1397" y="5182"/>
                  </a:cubicBezTo>
                  <a:cubicBezTo>
                    <a:pt x="1073" y="5036"/>
                    <a:pt x="757" y="4897"/>
                    <a:pt x="664" y="4604"/>
                  </a:cubicBezTo>
                  <a:cubicBezTo>
                    <a:pt x="602" y="4426"/>
                    <a:pt x="641" y="4218"/>
                    <a:pt x="687" y="4002"/>
                  </a:cubicBezTo>
                  <a:cubicBezTo>
                    <a:pt x="757" y="3686"/>
                    <a:pt x="842" y="3369"/>
                    <a:pt x="934" y="3053"/>
                  </a:cubicBezTo>
                  <a:cubicBezTo>
                    <a:pt x="988" y="2853"/>
                    <a:pt x="1050" y="2660"/>
                    <a:pt x="1189" y="2536"/>
                  </a:cubicBezTo>
                  <a:cubicBezTo>
                    <a:pt x="1300" y="2436"/>
                    <a:pt x="1441" y="2385"/>
                    <a:pt x="1617" y="2385"/>
                  </a:cubicBezTo>
                  <a:cubicBezTo>
                    <a:pt x="1832" y="2385"/>
                    <a:pt x="2100" y="2461"/>
                    <a:pt x="2431" y="2613"/>
                  </a:cubicBezTo>
                  <a:cubicBezTo>
                    <a:pt x="3210" y="2984"/>
                    <a:pt x="4089" y="3400"/>
                    <a:pt x="4861" y="3948"/>
                  </a:cubicBezTo>
                  <a:lnTo>
                    <a:pt x="5030" y="4071"/>
                  </a:lnTo>
                  <a:lnTo>
                    <a:pt x="5154" y="3909"/>
                  </a:lnTo>
                  <a:cubicBezTo>
                    <a:pt x="5100" y="3871"/>
                    <a:pt x="5038" y="3825"/>
                    <a:pt x="4984" y="3786"/>
                  </a:cubicBezTo>
                  <a:cubicBezTo>
                    <a:pt x="4143" y="3161"/>
                    <a:pt x="3264" y="2559"/>
                    <a:pt x="2377" y="1989"/>
                  </a:cubicBezTo>
                  <a:cubicBezTo>
                    <a:pt x="2500" y="1495"/>
                    <a:pt x="2924" y="1117"/>
                    <a:pt x="3387" y="747"/>
                  </a:cubicBezTo>
                  <a:cubicBezTo>
                    <a:pt x="3596" y="561"/>
                    <a:pt x="3835" y="407"/>
                    <a:pt x="4089" y="291"/>
                  </a:cubicBezTo>
                  <a:cubicBezTo>
                    <a:pt x="4252" y="232"/>
                    <a:pt x="4415" y="208"/>
                    <a:pt x="4571" y="208"/>
                  </a:cubicBezTo>
                  <a:close/>
                  <a:moveTo>
                    <a:pt x="4584" y="1"/>
                  </a:moveTo>
                  <a:cubicBezTo>
                    <a:pt x="4386" y="1"/>
                    <a:pt x="4196" y="34"/>
                    <a:pt x="4020" y="99"/>
                  </a:cubicBezTo>
                  <a:cubicBezTo>
                    <a:pt x="3742" y="214"/>
                    <a:pt x="3488" y="384"/>
                    <a:pt x="3264" y="577"/>
                  </a:cubicBezTo>
                  <a:cubicBezTo>
                    <a:pt x="2747" y="993"/>
                    <a:pt x="2276" y="1418"/>
                    <a:pt x="2168" y="2012"/>
                  </a:cubicBezTo>
                  <a:lnTo>
                    <a:pt x="2153" y="2081"/>
                  </a:lnTo>
                  <a:lnTo>
                    <a:pt x="2215" y="2120"/>
                  </a:lnTo>
                  <a:cubicBezTo>
                    <a:pt x="2508" y="2313"/>
                    <a:pt x="2801" y="2505"/>
                    <a:pt x="3094" y="2698"/>
                  </a:cubicBezTo>
                  <a:cubicBezTo>
                    <a:pt x="2901" y="2606"/>
                    <a:pt x="2708" y="2513"/>
                    <a:pt x="2523" y="2428"/>
                  </a:cubicBezTo>
                  <a:cubicBezTo>
                    <a:pt x="2364" y="2354"/>
                    <a:pt x="1992" y="2179"/>
                    <a:pt x="1624" y="2179"/>
                  </a:cubicBezTo>
                  <a:cubicBezTo>
                    <a:pt x="1422" y="2179"/>
                    <a:pt x="1222" y="2232"/>
                    <a:pt x="1058" y="2382"/>
                  </a:cubicBezTo>
                  <a:cubicBezTo>
                    <a:pt x="888" y="2544"/>
                    <a:pt x="811" y="2775"/>
                    <a:pt x="741" y="2999"/>
                  </a:cubicBezTo>
                  <a:cubicBezTo>
                    <a:pt x="649" y="3315"/>
                    <a:pt x="572" y="3639"/>
                    <a:pt x="494" y="3963"/>
                  </a:cubicBezTo>
                  <a:cubicBezTo>
                    <a:pt x="440" y="4195"/>
                    <a:pt x="394" y="4442"/>
                    <a:pt x="479" y="4673"/>
                  </a:cubicBezTo>
                  <a:cubicBezTo>
                    <a:pt x="610" y="5059"/>
                    <a:pt x="973" y="5221"/>
                    <a:pt x="1328" y="5375"/>
                  </a:cubicBezTo>
                  <a:lnTo>
                    <a:pt x="1335" y="5375"/>
                  </a:lnTo>
                  <a:cubicBezTo>
                    <a:pt x="1150" y="5391"/>
                    <a:pt x="965" y="5429"/>
                    <a:pt x="788" y="5499"/>
                  </a:cubicBezTo>
                  <a:cubicBezTo>
                    <a:pt x="464" y="5614"/>
                    <a:pt x="201" y="5869"/>
                    <a:pt x="78" y="6193"/>
                  </a:cubicBezTo>
                  <a:cubicBezTo>
                    <a:pt x="16" y="6424"/>
                    <a:pt x="1" y="6656"/>
                    <a:pt x="32" y="6895"/>
                  </a:cubicBezTo>
                  <a:cubicBezTo>
                    <a:pt x="109" y="7767"/>
                    <a:pt x="278" y="8638"/>
                    <a:pt x="533" y="9479"/>
                  </a:cubicBezTo>
                  <a:cubicBezTo>
                    <a:pt x="556" y="9603"/>
                    <a:pt x="633" y="9718"/>
                    <a:pt x="734" y="9788"/>
                  </a:cubicBezTo>
                  <a:cubicBezTo>
                    <a:pt x="795" y="9819"/>
                    <a:pt x="857" y="9834"/>
                    <a:pt x="926" y="9834"/>
                  </a:cubicBezTo>
                  <a:cubicBezTo>
                    <a:pt x="950" y="9842"/>
                    <a:pt x="980" y="9842"/>
                    <a:pt x="1004" y="9849"/>
                  </a:cubicBezTo>
                  <a:cubicBezTo>
                    <a:pt x="1112" y="9880"/>
                    <a:pt x="1189" y="9996"/>
                    <a:pt x="1258" y="10096"/>
                  </a:cubicBezTo>
                  <a:cubicBezTo>
                    <a:pt x="1721" y="10767"/>
                    <a:pt x="2384" y="11593"/>
                    <a:pt x="3333" y="11963"/>
                  </a:cubicBezTo>
                  <a:cubicBezTo>
                    <a:pt x="3444" y="12016"/>
                    <a:pt x="3561" y="12043"/>
                    <a:pt x="3681" y="12043"/>
                  </a:cubicBezTo>
                  <a:cubicBezTo>
                    <a:pt x="3737" y="12043"/>
                    <a:pt x="3794" y="12037"/>
                    <a:pt x="3850" y="12025"/>
                  </a:cubicBezTo>
                  <a:cubicBezTo>
                    <a:pt x="3881" y="12009"/>
                    <a:pt x="3912" y="12002"/>
                    <a:pt x="3943" y="11986"/>
                  </a:cubicBezTo>
                  <a:cubicBezTo>
                    <a:pt x="3974" y="11971"/>
                    <a:pt x="4012" y="11955"/>
                    <a:pt x="4051" y="11955"/>
                  </a:cubicBezTo>
                  <a:cubicBezTo>
                    <a:pt x="4120" y="11963"/>
                    <a:pt x="4197" y="11986"/>
                    <a:pt x="4259" y="12033"/>
                  </a:cubicBezTo>
                  <a:cubicBezTo>
                    <a:pt x="4460" y="12148"/>
                    <a:pt x="4676" y="12249"/>
                    <a:pt x="4899" y="12326"/>
                  </a:cubicBezTo>
                  <a:cubicBezTo>
                    <a:pt x="5061" y="12372"/>
                    <a:pt x="5223" y="12418"/>
                    <a:pt x="5385" y="12449"/>
                  </a:cubicBezTo>
                  <a:lnTo>
                    <a:pt x="5601" y="12495"/>
                  </a:lnTo>
                  <a:cubicBezTo>
                    <a:pt x="5637" y="12506"/>
                    <a:pt x="5795" y="12520"/>
                    <a:pt x="5983" y="12520"/>
                  </a:cubicBezTo>
                  <a:cubicBezTo>
                    <a:pt x="6204" y="12520"/>
                    <a:pt x="6466" y="12501"/>
                    <a:pt x="6612" y="12434"/>
                  </a:cubicBezTo>
                  <a:lnTo>
                    <a:pt x="6697" y="12395"/>
                  </a:lnTo>
                  <a:cubicBezTo>
                    <a:pt x="6866" y="12326"/>
                    <a:pt x="7021" y="12233"/>
                    <a:pt x="7167" y="12125"/>
                  </a:cubicBezTo>
                  <a:cubicBezTo>
                    <a:pt x="7561" y="11778"/>
                    <a:pt x="7831" y="11300"/>
                    <a:pt x="7923" y="10783"/>
                  </a:cubicBezTo>
                  <a:cubicBezTo>
                    <a:pt x="7954" y="10629"/>
                    <a:pt x="7977" y="10467"/>
                    <a:pt x="7993" y="10320"/>
                  </a:cubicBezTo>
                  <a:cubicBezTo>
                    <a:pt x="8008" y="10181"/>
                    <a:pt x="8024" y="10042"/>
                    <a:pt x="8047" y="9903"/>
                  </a:cubicBezTo>
                  <a:cubicBezTo>
                    <a:pt x="8209" y="9093"/>
                    <a:pt x="8718" y="8330"/>
                    <a:pt x="9482" y="7751"/>
                  </a:cubicBezTo>
                  <a:cubicBezTo>
                    <a:pt x="10106" y="7281"/>
                    <a:pt x="10901" y="6933"/>
                    <a:pt x="11911" y="6687"/>
                  </a:cubicBezTo>
                  <a:lnTo>
                    <a:pt x="12305" y="6586"/>
                  </a:lnTo>
                  <a:lnTo>
                    <a:pt x="11919" y="6486"/>
                  </a:lnTo>
                  <a:cubicBezTo>
                    <a:pt x="11063" y="6262"/>
                    <a:pt x="10268" y="5699"/>
                    <a:pt x="9667" y="4905"/>
                  </a:cubicBezTo>
                  <a:cubicBezTo>
                    <a:pt x="9150" y="4218"/>
                    <a:pt x="8772" y="3354"/>
                    <a:pt x="8540" y="2328"/>
                  </a:cubicBezTo>
                  <a:lnTo>
                    <a:pt x="8510" y="2174"/>
                  </a:lnTo>
                  <a:cubicBezTo>
                    <a:pt x="8463" y="1942"/>
                    <a:pt x="8402" y="1711"/>
                    <a:pt x="8317" y="1487"/>
                  </a:cubicBezTo>
                  <a:cubicBezTo>
                    <a:pt x="8224" y="1240"/>
                    <a:pt x="8085" y="1009"/>
                    <a:pt x="7908" y="801"/>
                  </a:cubicBezTo>
                  <a:cubicBezTo>
                    <a:pt x="7661" y="515"/>
                    <a:pt x="7329" y="322"/>
                    <a:pt x="6959" y="253"/>
                  </a:cubicBezTo>
                  <a:cubicBezTo>
                    <a:pt x="6905" y="244"/>
                    <a:pt x="6851" y="240"/>
                    <a:pt x="6796" y="240"/>
                  </a:cubicBezTo>
                  <a:cubicBezTo>
                    <a:pt x="6615" y="240"/>
                    <a:pt x="6434" y="287"/>
                    <a:pt x="6280" y="376"/>
                  </a:cubicBezTo>
                  <a:lnTo>
                    <a:pt x="6195" y="430"/>
                  </a:lnTo>
                  <a:lnTo>
                    <a:pt x="6249" y="523"/>
                  </a:lnTo>
                  <a:cubicBezTo>
                    <a:pt x="6303" y="623"/>
                    <a:pt x="6357" y="723"/>
                    <a:pt x="6404" y="831"/>
                  </a:cubicBezTo>
                  <a:cubicBezTo>
                    <a:pt x="6134" y="592"/>
                    <a:pt x="5833" y="392"/>
                    <a:pt x="5509" y="222"/>
                  </a:cubicBezTo>
                  <a:cubicBezTo>
                    <a:pt x="5194" y="74"/>
                    <a:pt x="4880" y="1"/>
                    <a:pt x="45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4"/>
            <p:cNvSpPr/>
            <p:nvPr/>
          </p:nvSpPr>
          <p:spPr>
            <a:xfrm rot="8581137">
              <a:off x="7355197" y="4384783"/>
              <a:ext cx="134211" cy="147937"/>
            </a:xfrm>
            <a:custGeom>
              <a:avLst/>
              <a:gdLst/>
              <a:ahLst/>
              <a:cxnLst/>
              <a:rect l="l" t="t" r="r" b="b"/>
              <a:pathLst>
                <a:path w="5368" h="5917" extrusionOk="0">
                  <a:moveTo>
                    <a:pt x="5330" y="0"/>
                  </a:moveTo>
                  <a:cubicBezTo>
                    <a:pt x="5328" y="0"/>
                    <a:pt x="5325" y="0"/>
                    <a:pt x="5323" y="1"/>
                  </a:cubicBezTo>
                  <a:cubicBezTo>
                    <a:pt x="3896" y="178"/>
                    <a:pt x="2592" y="819"/>
                    <a:pt x="1697" y="1960"/>
                  </a:cubicBezTo>
                  <a:cubicBezTo>
                    <a:pt x="872" y="3017"/>
                    <a:pt x="0" y="4475"/>
                    <a:pt x="39" y="5856"/>
                  </a:cubicBezTo>
                  <a:cubicBezTo>
                    <a:pt x="39" y="5896"/>
                    <a:pt x="75" y="5917"/>
                    <a:pt x="111" y="5917"/>
                  </a:cubicBezTo>
                  <a:cubicBezTo>
                    <a:pt x="144" y="5917"/>
                    <a:pt x="178" y="5898"/>
                    <a:pt x="178" y="5856"/>
                  </a:cubicBezTo>
                  <a:lnTo>
                    <a:pt x="178" y="5864"/>
                  </a:lnTo>
                  <a:cubicBezTo>
                    <a:pt x="232" y="4537"/>
                    <a:pt x="1049" y="3118"/>
                    <a:pt x="1836" y="2076"/>
                  </a:cubicBezTo>
                  <a:cubicBezTo>
                    <a:pt x="2754" y="865"/>
                    <a:pt x="3988" y="533"/>
                    <a:pt x="5338" y="63"/>
                  </a:cubicBezTo>
                  <a:cubicBezTo>
                    <a:pt x="5367" y="48"/>
                    <a:pt x="5362" y="0"/>
                    <a:pt x="5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4"/>
            <p:cNvSpPr/>
            <p:nvPr/>
          </p:nvSpPr>
          <p:spPr>
            <a:xfrm rot="8581137">
              <a:off x="7363181" y="4376128"/>
              <a:ext cx="146812" cy="143512"/>
            </a:xfrm>
            <a:custGeom>
              <a:avLst/>
              <a:gdLst/>
              <a:ahLst/>
              <a:cxnLst/>
              <a:rect l="l" t="t" r="r" b="b"/>
              <a:pathLst>
                <a:path w="5872" h="5740" extrusionOk="0">
                  <a:moveTo>
                    <a:pt x="5751" y="0"/>
                  </a:moveTo>
                  <a:cubicBezTo>
                    <a:pt x="5747" y="0"/>
                    <a:pt x="5742" y="1"/>
                    <a:pt x="5738" y="2"/>
                  </a:cubicBezTo>
                  <a:cubicBezTo>
                    <a:pt x="4364" y="202"/>
                    <a:pt x="2937" y="626"/>
                    <a:pt x="2019" y="1737"/>
                  </a:cubicBezTo>
                  <a:cubicBezTo>
                    <a:pt x="1202" y="2717"/>
                    <a:pt x="145" y="4368"/>
                    <a:pt x="6" y="5648"/>
                  </a:cubicBezTo>
                  <a:cubicBezTo>
                    <a:pt x="1" y="5702"/>
                    <a:pt x="48" y="5740"/>
                    <a:pt x="89" y="5740"/>
                  </a:cubicBezTo>
                  <a:cubicBezTo>
                    <a:pt x="114" y="5740"/>
                    <a:pt x="136" y="5726"/>
                    <a:pt x="145" y="5695"/>
                  </a:cubicBezTo>
                  <a:cubicBezTo>
                    <a:pt x="523" y="4468"/>
                    <a:pt x="1225" y="3188"/>
                    <a:pt x="1973" y="2154"/>
                  </a:cubicBezTo>
                  <a:cubicBezTo>
                    <a:pt x="2922" y="842"/>
                    <a:pt x="4318" y="565"/>
                    <a:pt x="5776" y="156"/>
                  </a:cubicBezTo>
                  <a:cubicBezTo>
                    <a:pt x="5871" y="134"/>
                    <a:pt x="5834" y="0"/>
                    <a:pt x="5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4"/>
            <p:cNvSpPr/>
            <p:nvPr/>
          </p:nvSpPr>
          <p:spPr>
            <a:xfrm rot="8581137">
              <a:off x="7467765" y="4342891"/>
              <a:ext cx="45679" cy="78531"/>
            </a:xfrm>
            <a:custGeom>
              <a:avLst/>
              <a:gdLst/>
              <a:ahLst/>
              <a:cxnLst/>
              <a:rect l="l" t="t" r="r" b="b"/>
              <a:pathLst>
                <a:path w="1827" h="3141" extrusionOk="0">
                  <a:moveTo>
                    <a:pt x="1742" y="0"/>
                  </a:moveTo>
                  <a:cubicBezTo>
                    <a:pt x="1727" y="0"/>
                    <a:pt x="1712" y="7"/>
                    <a:pt x="1700" y="23"/>
                  </a:cubicBezTo>
                  <a:cubicBezTo>
                    <a:pt x="990" y="933"/>
                    <a:pt x="620" y="2044"/>
                    <a:pt x="33" y="3032"/>
                  </a:cubicBezTo>
                  <a:cubicBezTo>
                    <a:pt x="1" y="3086"/>
                    <a:pt x="53" y="3141"/>
                    <a:pt x="105" y="3141"/>
                  </a:cubicBezTo>
                  <a:cubicBezTo>
                    <a:pt x="127" y="3141"/>
                    <a:pt x="149" y="3131"/>
                    <a:pt x="165" y="3109"/>
                  </a:cubicBezTo>
                  <a:cubicBezTo>
                    <a:pt x="836" y="2183"/>
                    <a:pt x="1106" y="1026"/>
                    <a:pt x="1792" y="92"/>
                  </a:cubicBezTo>
                  <a:cubicBezTo>
                    <a:pt x="1826" y="53"/>
                    <a:pt x="1785" y="0"/>
                    <a:pt x="17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4"/>
            <p:cNvSpPr/>
            <p:nvPr/>
          </p:nvSpPr>
          <p:spPr>
            <a:xfrm rot="8581137">
              <a:off x="7374089" y="4369381"/>
              <a:ext cx="184940" cy="122785"/>
            </a:xfrm>
            <a:custGeom>
              <a:avLst/>
              <a:gdLst/>
              <a:ahLst/>
              <a:cxnLst/>
              <a:rect l="l" t="t" r="r" b="b"/>
              <a:pathLst>
                <a:path w="7397" h="4911" extrusionOk="0">
                  <a:moveTo>
                    <a:pt x="7305" y="0"/>
                  </a:moveTo>
                  <a:cubicBezTo>
                    <a:pt x="7303" y="0"/>
                    <a:pt x="7301" y="0"/>
                    <a:pt x="7299" y="1"/>
                  </a:cubicBezTo>
                  <a:cubicBezTo>
                    <a:pt x="5563" y="271"/>
                    <a:pt x="3850" y="8"/>
                    <a:pt x="2400" y="1181"/>
                  </a:cubicBezTo>
                  <a:cubicBezTo>
                    <a:pt x="1436" y="1952"/>
                    <a:pt x="1" y="3549"/>
                    <a:pt x="9" y="4853"/>
                  </a:cubicBezTo>
                  <a:cubicBezTo>
                    <a:pt x="9" y="4892"/>
                    <a:pt x="41" y="4911"/>
                    <a:pt x="74" y="4911"/>
                  </a:cubicBezTo>
                  <a:cubicBezTo>
                    <a:pt x="107" y="4911"/>
                    <a:pt x="140" y="4892"/>
                    <a:pt x="140" y="4853"/>
                  </a:cubicBezTo>
                  <a:lnTo>
                    <a:pt x="140" y="4861"/>
                  </a:lnTo>
                  <a:cubicBezTo>
                    <a:pt x="240" y="3418"/>
                    <a:pt x="1984" y="1505"/>
                    <a:pt x="3218" y="880"/>
                  </a:cubicBezTo>
                  <a:cubicBezTo>
                    <a:pt x="4506" y="232"/>
                    <a:pt x="5972" y="518"/>
                    <a:pt x="7330" y="124"/>
                  </a:cubicBezTo>
                  <a:cubicBezTo>
                    <a:pt x="7397" y="109"/>
                    <a:pt x="7370" y="0"/>
                    <a:pt x="7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4"/>
            <p:cNvSpPr/>
            <p:nvPr/>
          </p:nvSpPr>
          <p:spPr>
            <a:xfrm rot="8581137">
              <a:off x="7512724" y="4354557"/>
              <a:ext cx="84657" cy="37153"/>
            </a:xfrm>
            <a:custGeom>
              <a:avLst/>
              <a:gdLst/>
              <a:ahLst/>
              <a:cxnLst/>
              <a:rect l="l" t="t" r="r" b="b"/>
              <a:pathLst>
                <a:path w="3386" h="1486" extrusionOk="0">
                  <a:moveTo>
                    <a:pt x="3326" y="1"/>
                  </a:moveTo>
                  <a:cubicBezTo>
                    <a:pt x="3322" y="1"/>
                    <a:pt x="3318" y="1"/>
                    <a:pt x="3313" y="3"/>
                  </a:cubicBezTo>
                  <a:cubicBezTo>
                    <a:pt x="2742" y="149"/>
                    <a:pt x="2179" y="342"/>
                    <a:pt x="1639" y="566"/>
                  </a:cubicBezTo>
                  <a:cubicBezTo>
                    <a:pt x="1145" y="774"/>
                    <a:pt x="598" y="1253"/>
                    <a:pt x="81" y="1345"/>
                  </a:cubicBezTo>
                  <a:cubicBezTo>
                    <a:pt x="0" y="1360"/>
                    <a:pt x="10" y="1485"/>
                    <a:pt x="84" y="1485"/>
                  </a:cubicBezTo>
                  <a:cubicBezTo>
                    <a:pt x="88" y="1485"/>
                    <a:pt x="92" y="1485"/>
                    <a:pt x="96" y="1484"/>
                  </a:cubicBezTo>
                  <a:cubicBezTo>
                    <a:pt x="613" y="1407"/>
                    <a:pt x="1037" y="1013"/>
                    <a:pt x="1516" y="813"/>
                  </a:cubicBezTo>
                  <a:cubicBezTo>
                    <a:pt x="2125" y="558"/>
                    <a:pt x="2750" y="358"/>
                    <a:pt x="3344" y="80"/>
                  </a:cubicBezTo>
                  <a:cubicBezTo>
                    <a:pt x="3386" y="59"/>
                    <a:pt x="3365" y="1"/>
                    <a:pt x="332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4"/>
            <p:cNvSpPr/>
            <p:nvPr/>
          </p:nvSpPr>
          <p:spPr>
            <a:xfrm rot="8581137">
              <a:off x="7441724" y="4395029"/>
              <a:ext cx="188940" cy="45729"/>
            </a:xfrm>
            <a:custGeom>
              <a:avLst/>
              <a:gdLst/>
              <a:ahLst/>
              <a:cxnLst/>
              <a:rect l="l" t="t" r="r" b="b"/>
              <a:pathLst>
                <a:path w="7557" h="1829" extrusionOk="0">
                  <a:moveTo>
                    <a:pt x="7465" y="0"/>
                  </a:moveTo>
                  <a:cubicBezTo>
                    <a:pt x="7461" y="0"/>
                    <a:pt x="7457" y="1"/>
                    <a:pt x="7453" y="1"/>
                  </a:cubicBezTo>
                  <a:cubicBezTo>
                    <a:pt x="4907" y="418"/>
                    <a:pt x="2331" y="356"/>
                    <a:pt x="47" y="1729"/>
                  </a:cubicBezTo>
                  <a:cubicBezTo>
                    <a:pt x="1" y="1756"/>
                    <a:pt x="34" y="1828"/>
                    <a:pt x="79" y="1828"/>
                  </a:cubicBezTo>
                  <a:cubicBezTo>
                    <a:pt x="86" y="1828"/>
                    <a:pt x="94" y="1826"/>
                    <a:pt x="101" y="1822"/>
                  </a:cubicBezTo>
                  <a:cubicBezTo>
                    <a:pt x="1335" y="1151"/>
                    <a:pt x="2685" y="742"/>
                    <a:pt x="4082" y="626"/>
                  </a:cubicBezTo>
                  <a:cubicBezTo>
                    <a:pt x="5231" y="526"/>
                    <a:pt x="6365" y="433"/>
                    <a:pt x="7491" y="133"/>
                  </a:cubicBezTo>
                  <a:cubicBezTo>
                    <a:pt x="7557" y="118"/>
                    <a:pt x="7533" y="0"/>
                    <a:pt x="74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4"/>
            <p:cNvSpPr/>
            <p:nvPr/>
          </p:nvSpPr>
          <p:spPr>
            <a:xfrm rot="8581137">
              <a:off x="7373335" y="4449059"/>
              <a:ext cx="288124" cy="28102"/>
            </a:xfrm>
            <a:custGeom>
              <a:avLst/>
              <a:gdLst/>
              <a:ahLst/>
              <a:cxnLst/>
              <a:rect l="l" t="t" r="r" b="b"/>
              <a:pathLst>
                <a:path w="11524" h="1124" extrusionOk="0">
                  <a:moveTo>
                    <a:pt x="11426" y="0"/>
                  </a:moveTo>
                  <a:cubicBezTo>
                    <a:pt x="11421" y="0"/>
                    <a:pt x="11417" y="0"/>
                    <a:pt x="11412" y="1"/>
                  </a:cubicBezTo>
                  <a:cubicBezTo>
                    <a:pt x="10438" y="165"/>
                    <a:pt x="9436" y="212"/>
                    <a:pt x="8430" y="212"/>
                  </a:cubicBezTo>
                  <a:cubicBezTo>
                    <a:pt x="7261" y="212"/>
                    <a:pt x="6088" y="149"/>
                    <a:pt x="4948" y="132"/>
                  </a:cubicBezTo>
                  <a:cubicBezTo>
                    <a:pt x="4672" y="128"/>
                    <a:pt x="4389" y="124"/>
                    <a:pt x="4103" y="124"/>
                  </a:cubicBezTo>
                  <a:cubicBezTo>
                    <a:pt x="2708" y="124"/>
                    <a:pt x="1229" y="228"/>
                    <a:pt x="64" y="996"/>
                  </a:cubicBezTo>
                  <a:cubicBezTo>
                    <a:pt x="0" y="1041"/>
                    <a:pt x="48" y="1123"/>
                    <a:pt x="110" y="1123"/>
                  </a:cubicBezTo>
                  <a:cubicBezTo>
                    <a:pt x="123" y="1123"/>
                    <a:pt x="136" y="1120"/>
                    <a:pt x="149" y="1112"/>
                  </a:cubicBezTo>
                  <a:lnTo>
                    <a:pt x="157" y="1112"/>
                  </a:lnTo>
                  <a:cubicBezTo>
                    <a:pt x="1290" y="448"/>
                    <a:pt x="2649" y="302"/>
                    <a:pt x="3996" y="302"/>
                  </a:cubicBezTo>
                  <a:cubicBezTo>
                    <a:pt x="4794" y="302"/>
                    <a:pt x="5588" y="353"/>
                    <a:pt x="6328" y="379"/>
                  </a:cubicBezTo>
                  <a:cubicBezTo>
                    <a:pt x="6946" y="399"/>
                    <a:pt x="7589" y="420"/>
                    <a:pt x="8236" y="420"/>
                  </a:cubicBezTo>
                  <a:cubicBezTo>
                    <a:pt x="9318" y="420"/>
                    <a:pt x="10414" y="363"/>
                    <a:pt x="11427" y="155"/>
                  </a:cubicBezTo>
                  <a:cubicBezTo>
                    <a:pt x="11523" y="141"/>
                    <a:pt x="11514" y="0"/>
                    <a:pt x="114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4"/>
            <p:cNvSpPr/>
            <p:nvPr/>
          </p:nvSpPr>
          <p:spPr>
            <a:xfrm rot="8581137">
              <a:off x="7382142" y="4464795"/>
              <a:ext cx="290449" cy="18577"/>
            </a:xfrm>
            <a:custGeom>
              <a:avLst/>
              <a:gdLst/>
              <a:ahLst/>
              <a:cxnLst/>
              <a:rect l="l" t="t" r="r" b="b"/>
              <a:pathLst>
                <a:path w="11617" h="743" extrusionOk="0">
                  <a:moveTo>
                    <a:pt x="3301" y="0"/>
                  </a:moveTo>
                  <a:cubicBezTo>
                    <a:pt x="2216" y="0"/>
                    <a:pt x="1138" y="99"/>
                    <a:pt x="73" y="378"/>
                  </a:cubicBezTo>
                  <a:cubicBezTo>
                    <a:pt x="0" y="400"/>
                    <a:pt x="24" y="518"/>
                    <a:pt x="91" y="518"/>
                  </a:cubicBezTo>
                  <a:cubicBezTo>
                    <a:pt x="95" y="518"/>
                    <a:pt x="99" y="518"/>
                    <a:pt x="104" y="517"/>
                  </a:cubicBezTo>
                  <a:cubicBezTo>
                    <a:pt x="1149" y="271"/>
                    <a:pt x="2200" y="183"/>
                    <a:pt x="3255" y="183"/>
                  </a:cubicBezTo>
                  <a:cubicBezTo>
                    <a:pt x="4287" y="183"/>
                    <a:pt x="5323" y="267"/>
                    <a:pt x="6360" y="370"/>
                  </a:cubicBezTo>
                  <a:cubicBezTo>
                    <a:pt x="7332" y="463"/>
                    <a:pt x="8304" y="563"/>
                    <a:pt x="9284" y="648"/>
                  </a:cubicBezTo>
                  <a:cubicBezTo>
                    <a:pt x="9683" y="684"/>
                    <a:pt x="10079" y="743"/>
                    <a:pt x="10467" y="743"/>
                  </a:cubicBezTo>
                  <a:cubicBezTo>
                    <a:pt x="10828" y="743"/>
                    <a:pt x="11183" y="692"/>
                    <a:pt x="11528" y="525"/>
                  </a:cubicBezTo>
                  <a:cubicBezTo>
                    <a:pt x="11616" y="477"/>
                    <a:pt x="11580" y="347"/>
                    <a:pt x="11502" y="347"/>
                  </a:cubicBezTo>
                  <a:cubicBezTo>
                    <a:pt x="11491" y="347"/>
                    <a:pt x="11479" y="349"/>
                    <a:pt x="11467" y="355"/>
                  </a:cubicBezTo>
                  <a:cubicBezTo>
                    <a:pt x="11104" y="529"/>
                    <a:pt x="10684" y="588"/>
                    <a:pt x="10245" y="588"/>
                  </a:cubicBezTo>
                  <a:cubicBezTo>
                    <a:pt x="9500" y="588"/>
                    <a:pt x="8702" y="418"/>
                    <a:pt x="8042" y="355"/>
                  </a:cubicBezTo>
                  <a:cubicBezTo>
                    <a:pt x="7031" y="255"/>
                    <a:pt x="6013" y="147"/>
                    <a:pt x="5002" y="69"/>
                  </a:cubicBezTo>
                  <a:cubicBezTo>
                    <a:pt x="4434" y="27"/>
                    <a:pt x="3866" y="0"/>
                    <a:pt x="330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4"/>
            <p:cNvSpPr/>
            <p:nvPr/>
          </p:nvSpPr>
          <p:spPr>
            <a:xfrm rot="8581137">
              <a:off x="7400154" y="4472604"/>
              <a:ext cx="242845" cy="36278"/>
            </a:xfrm>
            <a:custGeom>
              <a:avLst/>
              <a:gdLst/>
              <a:ahLst/>
              <a:cxnLst/>
              <a:rect l="l" t="t" r="r" b="b"/>
              <a:pathLst>
                <a:path w="9713" h="1451" extrusionOk="0">
                  <a:moveTo>
                    <a:pt x="426" y="0"/>
                  </a:moveTo>
                  <a:cubicBezTo>
                    <a:pt x="315" y="0"/>
                    <a:pt x="204" y="2"/>
                    <a:pt x="93" y="6"/>
                  </a:cubicBezTo>
                  <a:cubicBezTo>
                    <a:pt x="1" y="6"/>
                    <a:pt x="16" y="145"/>
                    <a:pt x="109" y="145"/>
                  </a:cubicBezTo>
                  <a:cubicBezTo>
                    <a:pt x="3017" y="145"/>
                    <a:pt x="5836" y="1450"/>
                    <a:pt x="8752" y="1450"/>
                  </a:cubicBezTo>
                  <a:cubicBezTo>
                    <a:pt x="9038" y="1450"/>
                    <a:pt x="9325" y="1438"/>
                    <a:pt x="9612" y="1410"/>
                  </a:cubicBezTo>
                  <a:cubicBezTo>
                    <a:pt x="9713" y="1387"/>
                    <a:pt x="9697" y="1241"/>
                    <a:pt x="9597" y="1241"/>
                  </a:cubicBezTo>
                  <a:cubicBezTo>
                    <a:pt x="9353" y="1260"/>
                    <a:pt x="9109" y="1270"/>
                    <a:pt x="8867" y="1270"/>
                  </a:cubicBezTo>
                  <a:cubicBezTo>
                    <a:pt x="6005" y="1270"/>
                    <a:pt x="3260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4"/>
            <p:cNvSpPr/>
            <p:nvPr/>
          </p:nvSpPr>
          <p:spPr>
            <a:xfrm rot="8581137">
              <a:off x="7402106" y="4466812"/>
              <a:ext cx="276173" cy="70831"/>
            </a:xfrm>
            <a:custGeom>
              <a:avLst/>
              <a:gdLst/>
              <a:ahLst/>
              <a:cxnLst/>
              <a:rect l="l" t="t" r="r" b="b"/>
              <a:pathLst>
                <a:path w="11046" h="2833" extrusionOk="0">
                  <a:moveTo>
                    <a:pt x="84" y="0"/>
                  </a:moveTo>
                  <a:cubicBezTo>
                    <a:pt x="26" y="0"/>
                    <a:pt x="0" y="92"/>
                    <a:pt x="60" y="132"/>
                  </a:cubicBezTo>
                  <a:cubicBezTo>
                    <a:pt x="1680" y="1111"/>
                    <a:pt x="3716" y="1381"/>
                    <a:pt x="5529" y="1821"/>
                  </a:cubicBezTo>
                  <a:cubicBezTo>
                    <a:pt x="6928" y="2157"/>
                    <a:pt x="8671" y="2833"/>
                    <a:pt x="10199" y="2833"/>
                  </a:cubicBezTo>
                  <a:cubicBezTo>
                    <a:pt x="10457" y="2833"/>
                    <a:pt x="10709" y="2813"/>
                    <a:pt x="10952" y="2770"/>
                  </a:cubicBezTo>
                  <a:cubicBezTo>
                    <a:pt x="11045" y="2748"/>
                    <a:pt x="11032" y="2621"/>
                    <a:pt x="10956" y="2621"/>
                  </a:cubicBezTo>
                  <a:cubicBezTo>
                    <a:pt x="10950" y="2621"/>
                    <a:pt x="10944" y="2622"/>
                    <a:pt x="10937" y="2623"/>
                  </a:cubicBezTo>
                  <a:cubicBezTo>
                    <a:pt x="10691" y="2669"/>
                    <a:pt x="10434" y="2689"/>
                    <a:pt x="10170" y="2689"/>
                  </a:cubicBezTo>
                  <a:cubicBezTo>
                    <a:pt x="8658" y="2689"/>
                    <a:pt x="6912" y="2023"/>
                    <a:pt x="5552" y="1674"/>
                  </a:cubicBezTo>
                  <a:cubicBezTo>
                    <a:pt x="3724" y="1196"/>
                    <a:pt x="1819" y="849"/>
                    <a:pt x="114" y="8"/>
                  </a:cubicBezTo>
                  <a:cubicBezTo>
                    <a:pt x="103" y="3"/>
                    <a:pt x="9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4"/>
            <p:cNvSpPr/>
            <p:nvPr/>
          </p:nvSpPr>
          <p:spPr>
            <a:xfrm rot="8581137">
              <a:off x="7414444" y="4465257"/>
              <a:ext cx="266972" cy="99058"/>
            </a:xfrm>
            <a:custGeom>
              <a:avLst/>
              <a:gdLst/>
              <a:ahLst/>
              <a:cxnLst/>
              <a:rect l="l" t="t" r="r" b="b"/>
              <a:pathLst>
                <a:path w="10678" h="3962" extrusionOk="0">
                  <a:moveTo>
                    <a:pt x="85" y="1"/>
                  </a:moveTo>
                  <a:cubicBezTo>
                    <a:pt x="39" y="1"/>
                    <a:pt x="0" y="65"/>
                    <a:pt x="45" y="103"/>
                  </a:cubicBezTo>
                  <a:cubicBezTo>
                    <a:pt x="1364" y="1083"/>
                    <a:pt x="3092" y="1739"/>
                    <a:pt x="4635" y="2279"/>
                  </a:cubicBezTo>
                  <a:cubicBezTo>
                    <a:pt x="6571" y="2950"/>
                    <a:pt x="8530" y="3613"/>
                    <a:pt x="10559" y="3960"/>
                  </a:cubicBezTo>
                  <a:cubicBezTo>
                    <a:pt x="10564" y="3961"/>
                    <a:pt x="10568" y="3961"/>
                    <a:pt x="10573" y="3961"/>
                  </a:cubicBezTo>
                  <a:cubicBezTo>
                    <a:pt x="10661" y="3961"/>
                    <a:pt x="10678" y="3821"/>
                    <a:pt x="10582" y="3806"/>
                  </a:cubicBezTo>
                  <a:cubicBezTo>
                    <a:pt x="8592" y="3366"/>
                    <a:pt x="6633" y="2796"/>
                    <a:pt x="4712" y="2101"/>
                  </a:cubicBezTo>
                  <a:cubicBezTo>
                    <a:pt x="3192" y="1569"/>
                    <a:pt x="1441" y="944"/>
                    <a:pt x="114" y="11"/>
                  </a:cubicBezTo>
                  <a:cubicBezTo>
                    <a:pt x="104" y="4"/>
                    <a:pt x="94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4"/>
            <p:cNvSpPr/>
            <p:nvPr/>
          </p:nvSpPr>
          <p:spPr>
            <a:xfrm rot="8581137">
              <a:off x="7441739" y="4477215"/>
              <a:ext cx="202392" cy="147262"/>
            </a:xfrm>
            <a:custGeom>
              <a:avLst/>
              <a:gdLst/>
              <a:ahLst/>
              <a:cxnLst/>
              <a:rect l="l" t="t" r="r" b="b"/>
              <a:pathLst>
                <a:path w="8095" h="5890" extrusionOk="0">
                  <a:moveTo>
                    <a:pt x="55" y="1"/>
                  </a:moveTo>
                  <a:cubicBezTo>
                    <a:pt x="27" y="1"/>
                    <a:pt x="0" y="30"/>
                    <a:pt x="17" y="63"/>
                  </a:cubicBezTo>
                  <a:lnTo>
                    <a:pt x="24" y="63"/>
                  </a:lnTo>
                  <a:cubicBezTo>
                    <a:pt x="942" y="1444"/>
                    <a:pt x="2285" y="2470"/>
                    <a:pt x="3642" y="3395"/>
                  </a:cubicBezTo>
                  <a:cubicBezTo>
                    <a:pt x="4992" y="4313"/>
                    <a:pt x="6373" y="5432"/>
                    <a:pt x="7978" y="5887"/>
                  </a:cubicBezTo>
                  <a:cubicBezTo>
                    <a:pt x="7985" y="5889"/>
                    <a:pt x="7991" y="5889"/>
                    <a:pt x="7998" y="5889"/>
                  </a:cubicBezTo>
                  <a:cubicBezTo>
                    <a:pt x="8081" y="5889"/>
                    <a:pt x="8094" y="5754"/>
                    <a:pt x="8001" y="5725"/>
                  </a:cubicBezTo>
                  <a:cubicBezTo>
                    <a:pt x="6366" y="5247"/>
                    <a:pt x="4869" y="3997"/>
                    <a:pt x="3480" y="3025"/>
                  </a:cubicBezTo>
                  <a:cubicBezTo>
                    <a:pt x="2231" y="2161"/>
                    <a:pt x="1089" y="1150"/>
                    <a:pt x="86" y="16"/>
                  </a:cubicBezTo>
                  <a:cubicBezTo>
                    <a:pt x="77" y="5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4"/>
            <p:cNvSpPr/>
            <p:nvPr/>
          </p:nvSpPr>
          <p:spPr>
            <a:xfrm rot="8581137">
              <a:off x="7440148" y="4482223"/>
              <a:ext cx="199166" cy="154213"/>
            </a:xfrm>
            <a:custGeom>
              <a:avLst/>
              <a:gdLst/>
              <a:ahLst/>
              <a:cxnLst/>
              <a:rect l="l" t="t" r="r" b="b"/>
              <a:pathLst>
                <a:path w="7966" h="6168" extrusionOk="0">
                  <a:moveTo>
                    <a:pt x="112" y="0"/>
                  </a:moveTo>
                  <a:cubicBezTo>
                    <a:pt x="48" y="0"/>
                    <a:pt x="0" y="86"/>
                    <a:pt x="62" y="141"/>
                  </a:cubicBezTo>
                  <a:lnTo>
                    <a:pt x="55" y="141"/>
                  </a:lnTo>
                  <a:cubicBezTo>
                    <a:pt x="1489" y="1314"/>
                    <a:pt x="2940" y="2432"/>
                    <a:pt x="4313" y="3674"/>
                  </a:cubicBezTo>
                  <a:cubicBezTo>
                    <a:pt x="5370" y="4631"/>
                    <a:pt x="6473" y="5788"/>
                    <a:pt x="7884" y="6166"/>
                  </a:cubicBezTo>
                  <a:cubicBezTo>
                    <a:pt x="7888" y="6167"/>
                    <a:pt x="7892" y="6168"/>
                    <a:pt x="7896" y="6168"/>
                  </a:cubicBezTo>
                  <a:cubicBezTo>
                    <a:pt x="7942" y="6168"/>
                    <a:pt x="7966" y="6080"/>
                    <a:pt x="7915" y="6066"/>
                  </a:cubicBezTo>
                  <a:cubicBezTo>
                    <a:pt x="6326" y="5580"/>
                    <a:pt x="5146" y="4245"/>
                    <a:pt x="3966" y="3134"/>
                  </a:cubicBezTo>
                  <a:cubicBezTo>
                    <a:pt x="2762" y="2023"/>
                    <a:pt x="1489" y="982"/>
                    <a:pt x="163" y="18"/>
                  </a:cubicBezTo>
                  <a:cubicBezTo>
                    <a:pt x="146" y="5"/>
                    <a:pt x="129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4"/>
            <p:cNvSpPr/>
            <p:nvPr/>
          </p:nvSpPr>
          <p:spPr>
            <a:xfrm rot="8581137">
              <a:off x="7457989" y="4487368"/>
              <a:ext cx="167514" cy="156413"/>
            </a:xfrm>
            <a:custGeom>
              <a:avLst/>
              <a:gdLst/>
              <a:ahLst/>
              <a:cxnLst/>
              <a:rect l="l" t="t" r="r" b="b"/>
              <a:pathLst>
                <a:path w="6700" h="6256" extrusionOk="0">
                  <a:moveTo>
                    <a:pt x="65" y="0"/>
                  </a:moveTo>
                  <a:cubicBezTo>
                    <a:pt x="28" y="0"/>
                    <a:pt x="0" y="46"/>
                    <a:pt x="38" y="71"/>
                  </a:cubicBezTo>
                  <a:cubicBezTo>
                    <a:pt x="1449" y="1189"/>
                    <a:pt x="2730" y="2354"/>
                    <a:pt x="3879" y="3750"/>
                  </a:cubicBezTo>
                  <a:cubicBezTo>
                    <a:pt x="4612" y="4637"/>
                    <a:pt x="5399" y="5833"/>
                    <a:pt x="6525" y="6250"/>
                  </a:cubicBezTo>
                  <a:cubicBezTo>
                    <a:pt x="6537" y="6254"/>
                    <a:pt x="6548" y="6256"/>
                    <a:pt x="6558" y="6256"/>
                  </a:cubicBezTo>
                  <a:cubicBezTo>
                    <a:pt x="6647" y="6256"/>
                    <a:pt x="6699" y="6121"/>
                    <a:pt x="6602" y="6080"/>
                  </a:cubicBezTo>
                  <a:cubicBezTo>
                    <a:pt x="5183" y="5532"/>
                    <a:pt x="4257" y="3851"/>
                    <a:pt x="3285" y="2755"/>
                  </a:cubicBezTo>
                  <a:cubicBezTo>
                    <a:pt x="2360" y="1691"/>
                    <a:pt x="1280" y="765"/>
                    <a:pt x="92" y="9"/>
                  </a:cubicBezTo>
                  <a:cubicBezTo>
                    <a:pt x="83" y="3"/>
                    <a:pt x="74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4"/>
            <p:cNvSpPr/>
            <p:nvPr/>
          </p:nvSpPr>
          <p:spPr>
            <a:xfrm rot="8581137">
              <a:off x="7470501" y="4510158"/>
              <a:ext cx="95608" cy="144987"/>
            </a:xfrm>
            <a:custGeom>
              <a:avLst/>
              <a:gdLst/>
              <a:ahLst/>
              <a:cxnLst/>
              <a:rect l="l" t="t" r="r" b="b"/>
              <a:pathLst>
                <a:path w="3824" h="5799" extrusionOk="0">
                  <a:moveTo>
                    <a:pt x="208" y="1"/>
                  </a:moveTo>
                  <a:cubicBezTo>
                    <a:pt x="184" y="1"/>
                    <a:pt x="159" y="16"/>
                    <a:pt x="155" y="47"/>
                  </a:cubicBezTo>
                  <a:cubicBezTo>
                    <a:pt x="1" y="942"/>
                    <a:pt x="834" y="2130"/>
                    <a:pt x="1243" y="2863"/>
                  </a:cubicBezTo>
                  <a:cubicBezTo>
                    <a:pt x="1868" y="3974"/>
                    <a:pt x="2624" y="5046"/>
                    <a:pt x="3680" y="5787"/>
                  </a:cubicBezTo>
                  <a:cubicBezTo>
                    <a:pt x="3694" y="5795"/>
                    <a:pt x="3708" y="5798"/>
                    <a:pt x="3721" y="5798"/>
                  </a:cubicBezTo>
                  <a:cubicBezTo>
                    <a:pt x="3780" y="5798"/>
                    <a:pt x="3824" y="5720"/>
                    <a:pt x="3773" y="5663"/>
                  </a:cubicBezTo>
                  <a:cubicBezTo>
                    <a:pt x="2917" y="4900"/>
                    <a:pt x="2176" y="4005"/>
                    <a:pt x="1582" y="3025"/>
                  </a:cubicBezTo>
                  <a:cubicBezTo>
                    <a:pt x="1127" y="2261"/>
                    <a:pt x="240" y="973"/>
                    <a:pt x="255" y="47"/>
                  </a:cubicBezTo>
                  <a:cubicBezTo>
                    <a:pt x="255" y="16"/>
                    <a:pt x="232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4"/>
            <p:cNvSpPr/>
            <p:nvPr/>
          </p:nvSpPr>
          <p:spPr>
            <a:xfrm rot="8581137">
              <a:off x="7519317" y="4342537"/>
              <a:ext cx="35478" cy="34878"/>
            </a:xfrm>
            <a:custGeom>
              <a:avLst/>
              <a:gdLst/>
              <a:ahLst/>
              <a:cxnLst/>
              <a:rect l="l" t="t" r="r" b="b"/>
              <a:pathLst>
                <a:path w="1419" h="1395" extrusionOk="0">
                  <a:moveTo>
                    <a:pt x="1367" y="0"/>
                  </a:moveTo>
                  <a:cubicBezTo>
                    <a:pt x="1361" y="0"/>
                    <a:pt x="1353" y="2"/>
                    <a:pt x="1346" y="6"/>
                  </a:cubicBezTo>
                  <a:cubicBezTo>
                    <a:pt x="852" y="377"/>
                    <a:pt x="405" y="809"/>
                    <a:pt x="35" y="1295"/>
                  </a:cubicBezTo>
                  <a:cubicBezTo>
                    <a:pt x="0" y="1340"/>
                    <a:pt x="42" y="1395"/>
                    <a:pt x="85" y="1395"/>
                  </a:cubicBezTo>
                  <a:cubicBezTo>
                    <a:pt x="100" y="1395"/>
                    <a:pt x="115" y="1388"/>
                    <a:pt x="127" y="1372"/>
                  </a:cubicBezTo>
                  <a:cubicBezTo>
                    <a:pt x="497" y="894"/>
                    <a:pt x="1014" y="539"/>
                    <a:pt x="1400" y="60"/>
                  </a:cubicBezTo>
                  <a:cubicBezTo>
                    <a:pt x="1419" y="35"/>
                    <a:pt x="1397" y="0"/>
                    <a:pt x="13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 rot="8581137">
              <a:off x="7468759" y="4414595"/>
              <a:ext cx="30177" cy="40353"/>
            </a:xfrm>
            <a:custGeom>
              <a:avLst/>
              <a:gdLst/>
              <a:ahLst/>
              <a:cxnLst/>
              <a:rect l="l" t="t" r="r" b="b"/>
              <a:pathLst>
                <a:path w="1207" h="1614" extrusionOk="0">
                  <a:moveTo>
                    <a:pt x="1160" y="0"/>
                  </a:moveTo>
                  <a:cubicBezTo>
                    <a:pt x="1154" y="0"/>
                    <a:pt x="1148" y="2"/>
                    <a:pt x="1142" y="7"/>
                  </a:cubicBezTo>
                  <a:cubicBezTo>
                    <a:pt x="656" y="408"/>
                    <a:pt x="301" y="994"/>
                    <a:pt x="16" y="1549"/>
                  </a:cubicBezTo>
                  <a:cubicBezTo>
                    <a:pt x="0" y="1585"/>
                    <a:pt x="32" y="1614"/>
                    <a:pt x="64" y="1614"/>
                  </a:cubicBezTo>
                  <a:cubicBezTo>
                    <a:pt x="81" y="1614"/>
                    <a:pt x="98" y="1606"/>
                    <a:pt x="108" y="1588"/>
                  </a:cubicBezTo>
                  <a:cubicBezTo>
                    <a:pt x="409" y="1017"/>
                    <a:pt x="795" y="562"/>
                    <a:pt x="1188" y="53"/>
                  </a:cubicBezTo>
                  <a:cubicBezTo>
                    <a:pt x="1207" y="34"/>
                    <a:pt x="1185" y="0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 rot="8581137">
              <a:off x="7516177" y="4519331"/>
              <a:ext cx="32853" cy="14926"/>
            </a:xfrm>
            <a:custGeom>
              <a:avLst/>
              <a:gdLst/>
              <a:ahLst/>
              <a:cxnLst/>
              <a:rect l="l" t="t" r="r" b="b"/>
              <a:pathLst>
                <a:path w="1314" h="597" extrusionOk="0">
                  <a:moveTo>
                    <a:pt x="61" y="1"/>
                  </a:moveTo>
                  <a:cubicBezTo>
                    <a:pt x="20" y="1"/>
                    <a:pt x="1" y="64"/>
                    <a:pt x="38" y="86"/>
                  </a:cubicBezTo>
                  <a:cubicBezTo>
                    <a:pt x="338" y="348"/>
                    <a:pt x="840" y="472"/>
                    <a:pt x="1210" y="595"/>
                  </a:cubicBezTo>
                  <a:cubicBezTo>
                    <a:pt x="1215" y="596"/>
                    <a:pt x="1221" y="597"/>
                    <a:pt x="1225" y="597"/>
                  </a:cubicBezTo>
                  <a:cubicBezTo>
                    <a:pt x="1285" y="597"/>
                    <a:pt x="1313" y="516"/>
                    <a:pt x="1256" y="495"/>
                  </a:cubicBezTo>
                  <a:cubicBezTo>
                    <a:pt x="1040" y="426"/>
                    <a:pt x="832" y="348"/>
                    <a:pt x="624" y="248"/>
                  </a:cubicBezTo>
                  <a:cubicBezTo>
                    <a:pt x="439" y="171"/>
                    <a:pt x="269" y="55"/>
                    <a:pt x="68" y="1"/>
                  </a:cubicBezTo>
                  <a:cubicBezTo>
                    <a:pt x="66" y="1"/>
                    <a:pt x="64" y="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 rot="8581137">
              <a:off x="7592366" y="4537568"/>
              <a:ext cx="27927" cy="22352"/>
            </a:xfrm>
            <a:custGeom>
              <a:avLst/>
              <a:gdLst/>
              <a:ahLst/>
              <a:cxnLst/>
              <a:rect l="l" t="t" r="r" b="b"/>
              <a:pathLst>
                <a:path w="1117" h="894" extrusionOk="0">
                  <a:moveTo>
                    <a:pt x="46" y="1"/>
                  </a:moveTo>
                  <a:cubicBezTo>
                    <a:pt x="18" y="1"/>
                    <a:pt x="0" y="38"/>
                    <a:pt x="31" y="56"/>
                  </a:cubicBezTo>
                  <a:cubicBezTo>
                    <a:pt x="347" y="350"/>
                    <a:pt x="694" y="612"/>
                    <a:pt x="1026" y="882"/>
                  </a:cubicBezTo>
                  <a:cubicBezTo>
                    <a:pt x="1036" y="890"/>
                    <a:pt x="1046" y="893"/>
                    <a:pt x="1055" y="893"/>
                  </a:cubicBezTo>
                  <a:cubicBezTo>
                    <a:pt x="1090" y="893"/>
                    <a:pt x="1117" y="845"/>
                    <a:pt x="1080" y="820"/>
                  </a:cubicBezTo>
                  <a:cubicBezTo>
                    <a:pt x="748" y="550"/>
                    <a:pt x="417" y="257"/>
                    <a:pt x="69" y="10"/>
                  </a:cubicBezTo>
                  <a:cubicBezTo>
                    <a:pt x="61" y="4"/>
                    <a:pt x="53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 rot="8581137">
              <a:off x="7429894" y="4383351"/>
              <a:ext cx="7076" cy="25052"/>
            </a:xfrm>
            <a:custGeom>
              <a:avLst/>
              <a:gdLst/>
              <a:ahLst/>
              <a:cxnLst/>
              <a:rect l="l" t="t" r="r" b="b"/>
              <a:pathLst>
                <a:path w="283" h="1002" extrusionOk="0">
                  <a:moveTo>
                    <a:pt x="228" y="0"/>
                  </a:moveTo>
                  <a:cubicBezTo>
                    <a:pt x="213" y="0"/>
                    <a:pt x="199" y="7"/>
                    <a:pt x="190" y="22"/>
                  </a:cubicBezTo>
                  <a:cubicBezTo>
                    <a:pt x="59" y="292"/>
                    <a:pt x="28" y="616"/>
                    <a:pt x="5" y="909"/>
                  </a:cubicBezTo>
                  <a:cubicBezTo>
                    <a:pt x="1" y="966"/>
                    <a:pt x="50" y="1001"/>
                    <a:pt x="94" y="1001"/>
                  </a:cubicBezTo>
                  <a:cubicBezTo>
                    <a:pt x="126" y="1001"/>
                    <a:pt x="156" y="982"/>
                    <a:pt x="159" y="940"/>
                  </a:cubicBezTo>
                  <a:lnTo>
                    <a:pt x="152" y="932"/>
                  </a:lnTo>
                  <a:cubicBezTo>
                    <a:pt x="175" y="631"/>
                    <a:pt x="252" y="346"/>
                    <a:pt x="283" y="53"/>
                  </a:cubicBezTo>
                  <a:cubicBezTo>
                    <a:pt x="278" y="19"/>
                    <a:pt x="252" y="0"/>
                    <a:pt x="2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 rot="8581137">
              <a:off x="7134301" y="4644130"/>
              <a:ext cx="327902" cy="48154"/>
            </a:xfrm>
            <a:custGeom>
              <a:avLst/>
              <a:gdLst/>
              <a:ahLst/>
              <a:cxnLst/>
              <a:rect l="l" t="t" r="r" b="b"/>
              <a:pathLst>
                <a:path w="13115" h="1926" extrusionOk="0">
                  <a:moveTo>
                    <a:pt x="12975" y="0"/>
                  </a:moveTo>
                  <a:cubicBezTo>
                    <a:pt x="10236" y="1372"/>
                    <a:pt x="5550" y="1611"/>
                    <a:pt x="2628" y="1611"/>
                  </a:cubicBezTo>
                  <a:cubicBezTo>
                    <a:pt x="1098" y="1611"/>
                    <a:pt x="52" y="1546"/>
                    <a:pt x="23" y="1543"/>
                  </a:cubicBezTo>
                  <a:lnTo>
                    <a:pt x="0" y="1852"/>
                  </a:lnTo>
                  <a:cubicBezTo>
                    <a:pt x="121" y="1860"/>
                    <a:pt x="1185" y="1926"/>
                    <a:pt x="2705" y="1926"/>
                  </a:cubicBezTo>
                  <a:cubicBezTo>
                    <a:pt x="5652" y="1926"/>
                    <a:pt x="10310" y="1678"/>
                    <a:pt x="13114" y="278"/>
                  </a:cubicBezTo>
                  <a:lnTo>
                    <a:pt x="1297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 rot="8581137">
              <a:off x="6838026" y="4106563"/>
              <a:ext cx="314401" cy="308225"/>
            </a:xfrm>
            <a:custGeom>
              <a:avLst/>
              <a:gdLst/>
              <a:ahLst/>
              <a:cxnLst/>
              <a:rect l="l" t="t" r="r" b="b"/>
              <a:pathLst>
                <a:path w="12575" h="12328" extrusionOk="0">
                  <a:moveTo>
                    <a:pt x="6619" y="787"/>
                  </a:moveTo>
                  <a:cubicBezTo>
                    <a:pt x="6866" y="1667"/>
                    <a:pt x="7198" y="2377"/>
                    <a:pt x="7630" y="2955"/>
                  </a:cubicBezTo>
                  <a:cubicBezTo>
                    <a:pt x="8232" y="3765"/>
                    <a:pt x="9042" y="4305"/>
                    <a:pt x="9898" y="4467"/>
                  </a:cubicBezTo>
                  <a:cubicBezTo>
                    <a:pt x="9937" y="4475"/>
                    <a:pt x="9983" y="4483"/>
                    <a:pt x="10021" y="4490"/>
                  </a:cubicBezTo>
                  <a:cubicBezTo>
                    <a:pt x="10122" y="4506"/>
                    <a:pt x="10222" y="4513"/>
                    <a:pt x="10338" y="4537"/>
                  </a:cubicBezTo>
                  <a:cubicBezTo>
                    <a:pt x="10484" y="4560"/>
                    <a:pt x="10631" y="4575"/>
                    <a:pt x="10777" y="4606"/>
                  </a:cubicBezTo>
                  <a:cubicBezTo>
                    <a:pt x="11248" y="4691"/>
                    <a:pt x="11680" y="4930"/>
                    <a:pt x="11996" y="5300"/>
                  </a:cubicBezTo>
                  <a:cubicBezTo>
                    <a:pt x="12097" y="5424"/>
                    <a:pt x="12174" y="5570"/>
                    <a:pt x="12235" y="5717"/>
                  </a:cubicBezTo>
                  <a:lnTo>
                    <a:pt x="12274" y="5802"/>
                  </a:lnTo>
                  <a:cubicBezTo>
                    <a:pt x="12374" y="6010"/>
                    <a:pt x="12343" y="6612"/>
                    <a:pt x="12328" y="6681"/>
                  </a:cubicBezTo>
                  <a:cubicBezTo>
                    <a:pt x="12305" y="6758"/>
                    <a:pt x="12289" y="6828"/>
                    <a:pt x="12274" y="6905"/>
                  </a:cubicBezTo>
                  <a:cubicBezTo>
                    <a:pt x="12243" y="7059"/>
                    <a:pt x="12205" y="7213"/>
                    <a:pt x="12158" y="7368"/>
                  </a:cubicBezTo>
                  <a:cubicBezTo>
                    <a:pt x="12081" y="7584"/>
                    <a:pt x="11989" y="7792"/>
                    <a:pt x="11881" y="7985"/>
                  </a:cubicBezTo>
                  <a:cubicBezTo>
                    <a:pt x="11757" y="8124"/>
                    <a:pt x="11742" y="8317"/>
                    <a:pt x="11827" y="8479"/>
                  </a:cubicBezTo>
                  <a:cubicBezTo>
                    <a:pt x="11834" y="8502"/>
                    <a:pt x="11842" y="8525"/>
                    <a:pt x="11850" y="8548"/>
                  </a:cubicBezTo>
                  <a:cubicBezTo>
                    <a:pt x="11873" y="8679"/>
                    <a:pt x="11857" y="8810"/>
                    <a:pt x="11796" y="8934"/>
                  </a:cubicBezTo>
                  <a:cubicBezTo>
                    <a:pt x="11449" y="9836"/>
                    <a:pt x="10662" y="10469"/>
                    <a:pt x="10006" y="10916"/>
                  </a:cubicBezTo>
                  <a:cubicBezTo>
                    <a:pt x="9898" y="11001"/>
                    <a:pt x="9736" y="11109"/>
                    <a:pt x="9690" y="11279"/>
                  </a:cubicBezTo>
                  <a:cubicBezTo>
                    <a:pt x="9674" y="11317"/>
                    <a:pt x="9667" y="11356"/>
                    <a:pt x="9667" y="11402"/>
                  </a:cubicBezTo>
                  <a:cubicBezTo>
                    <a:pt x="9674" y="11514"/>
                    <a:pt x="9581" y="11619"/>
                    <a:pt x="9463" y="11619"/>
                  </a:cubicBezTo>
                  <a:cubicBezTo>
                    <a:pt x="9459" y="11619"/>
                    <a:pt x="9455" y="11619"/>
                    <a:pt x="9451" y="11618"/>
                  </a:cubicBezTo>
                  <a:cubicBezTo>
                    <a:pt x="8625" y="11873"/>
                    <a:pt x="7777" y="12035"/>
                    <a:pt x="6920" y="12112"/>
                  </a:cubicBezTo>
                  <a:cubicBezTo>
                    <a:pt x="6847" y="12123"/>
                    <a:pt x="6773" y="12128"/>
                    <a:pt x="6699" y="12128"/>
                  </a:cubicBezTo>
                  <a:cubicBezTo>
                    <a:pt x="6565" y="12128"/>
                    <a:pt x="6433" y="12111"/>
                    <a:pt x="6303" y="12081"/>
                  </a:cubicBezTo>
                  <a:cubicBezTo>
                    <a:pt x="6041" y="11973"/>
                    <a:pt x="5833" y="11749"/>
                    <a:pt x="5740" y="11479"/>
                  </a:cubicBezTo>
                  <a:cubicBezTo>
                    <a:pt x="5640" y="11194"/>
                    <a:pt x="5593" y="10893"/>
                    <a:pt x="5609" y="10600"/>
                  </a:cubicBezTo>
                  <a:lnTo>
                    <a:pt x="5609" y="10207"/>
                  </a:lnTo>
                  <a:lnTo>
                    <a:pt x="5416" y="10546"/>
                  </a:lnTo>
                  <a:cubicBezTo>
                    <a:pt x="5347" y="10669"/>
                    <a:pt x="5277" y="10801"/>
                    <a:pt x="5223" y="10939"/>
                  </a:cubicBezTo>
                  <a:cubicBezTo>
                    <a:pt x="5077" y="11263"/>
                    <a:pt x="4945" y="11580"/>
                    <a:pt x="4652" y="11680"/>
                  </a:cubicBezTo>
                  <a:cubicBezTo>
                    <a:pt x="4584" y="11703"/>
                    <a:pt x="4513" y="11712"/>
                    <a:pt x="4440" y="11712"/>
                  </a:cubicBezTo>
                  <a:cubicBezTo>
                    <a:pt x="4316" y="11712"/>
                    <a:pt x="4186" y="11686"/>
                    <a:pt x="4051" y="11657"/>
                  </a:cubicBezTo>
                  <a:cubicBezTo>
                    <a:pt x="3734" y="11580"/>
                    <a:pt x="3418" y="11503"/>
                    <a:pt x="3102" y="11410"/>
                  </a:cubicBezTo>
                  <a:cubicBezTo>
                    <a:pt x="2901" y="11348"/>
                    <a:pt x="2708" y="11287"/>
                    <a:pt x="2585" y="11148"/>
                  </a:cubicBezTo>
                  <a:cubicBezTo>
                    <a:pt x="2361" y="10909"/>
                    <a:pt x="2392" y="10500"/>
                    <a:pt x="2670" y="9906"/>
                  </a:cubicBezTo>
                  <a:cubicBezTo>
                    <a:pt x="3032" y="9119"/>
                    <a:pt x="3449" y="8232"/>
                    <a:pt x="3997" y="7460"/>
                  </a:cubicBezTo>
                  <a:cubicBezTo>
                    <a:pt x="4035" y="7406"/>
                    <a:pt x="4081" y="7345"/>
                    <a:pt x="4120" y="7291"/>
                  </a:cubicBezTo>
                  <a:lnTo>
                    <a:pt x="3958" y="7167"/>
                  </a:lnTo>
                  <a:cubicBezTo>
                    <a:pt x="3912" y="7229"/>
                    <a:pt x="3873" y="7283"/>
                    <a:pt x="3827" y="7345"/>
                  </a:cubicBezTo>
                  <a:cubicBezTo>
                    <a:pt x="3210" y="8193"/>
                    <a:pt x="2608" y="9073"/>
                    <a:pt x="2045" y="9960"/>
                  </a:cubicBezTo>
                  <a:cubicBezTo>
                    <a:pt x="1551" y="9836"/>
                    <a:pt x="1173" y="9412"/>
                    <a:pt x="803" y="8949"/>
                  </a:cubicBezTo>
                  <a:cubicBezTo>
                    <a:pt x="618" y="8733"/>
                    <a:pt x="463" y="8502"/>
                    <a:pt x="355" y="8247"/>
                  </a:cubicBezTo>
                  <a:cubicBezTo>
                    <a:pt x="163" y="7723"/>
                    <a:pt x="348" y="7183"/>
                    <a:pt x="471" y="6913"/>
                  </a:cubicBezTo>
                  <a:cubicBezTo>
                    <a:pt x="679" y="6488"/>
                    <a:pt x="996" y="6118"/>
                    <a:pt x="1297" y="5755"/>
                  </a:cubicBezTo>
                  <a:lnTo>
                    <a:pt x="1528" y="5493"/>
                  </a:lnTo>
                  <a:lnTo>
                    <a:pt x="1528" y="5493"/>
                  </a:lnTo>
                  <a:lnTo>
                    <a:pt x="1189" y="5586"/>
                  </a:lnTo>
                  <a:cubicBezTo>
                    <a:pt x="980" y="5655"/>
                    <a:pt x="772" y="5740"/>
                    <a:pt x="571" y="5848"/>
                  </a:cubicBezTo>
                  <a:cubicBezTo>
                    <a:pt x="386" y="5424"/>
                    <a:pt x="641" y="4884"/>
                    <a:pt x="1003" y="4575"/>
                  </a:cubicBezTo>
                  <a:cubicBezTo>
                    <a:pt x="1189" y="4413"/>
                    <a:pt x="1397" y="4282"/>
                    <a:pt x="1628" y="4197"/>
                  </a:cubicBezTo>
                  <a:cubicBezTo>
                    <a:pt x="1837" y="4120"/>
                    <a:pt x="2053" y="4058"/>
                    <a:pt x="2276" y="4012"/>
                  </a:cubicBezTo>
                  <a:lnTo>
                    <a:pt x="2438" y="3981"/>
                  </a:lnTo>
                  <a:cubicBezTo>
                    <a:pt x="3480" y="3742"/>
                    <a:pt x="4367" y="3349"/>
                    <a:pt x="5077" y="2809"/>
                  </a:cubicBezTo>
                  <a:cubicBezTo>
                    <a:pt x="5771" y="2292"/>
                    <a:pt x="6311" y="1590"/>
                    <a:pt x="6619" y="787"/>
                  </a:cubicBezTo>
                  <a:close/>
                  <a:moveTo>
                    <a:pt x="6635" y="1"/>
                  </a:moveTo>
                  <a:lnTo>
                    <a:pt x="6535" y="386"/>
                  </a:lnTo>
                  <a:cubicBezTo>
                    <a:pt x="6303" y="1243"/>
                    <a:pt x="5748" y="2037"/>
                    <a:pt x="4953" y="2639"/>
                  </a:cubicBezTo>
                  <a:cubicBezTo>
                    <a:pt x="4274" y="3156"/>
                    <a:pt x="3410" y="3541"/>
                    <a:pt x="2392" y="3773"/>
                  </a:cubicBezTo>
                  <a:lnTo>
                    <a:pt x="2238" y="3811"/>
                  </a:lnTo>
                  <a:cubicBezTo>
                    <a:pt x="2006" y="3858"/>
                    <a:pt x="1775" y="3919"/>
                    <a:pt x="1551" y="4004"/>
                  </a:cubicBezTo>
                  <a:cubicBezTo>
                    <a:pt x="1304" y="4097"/>
                    <a:pt x="1073" y="4236"/>
                    <a:pt x="872" y="4413"/>
                  </a:cubicBezTo>
                  <a:cubicBezTo>
                    <a:pt x="425" y="4807"/>
                    <a:pt x="124" y="5509"/>
                    <a:pt x="448" y="6041"/>
                  </a:cubicBezTo>
                  <a:lnTo>
                    <a:pt x="502" y="6126"/>
                  </a:lnTo>
                  <a:lnTo>
                    <a:pt x="587" y="6079"/>
                  </a:lnTo>
                  <a:cubicBezTo>
                    <a:pt x="687" y="6018"/>
                    <a:pt x="787" y="5964"/>
                    <a:pt x="895" y="5917"/>
                  </a:cubicBezTo>
                  <a:lnTo>
                    <a:pt x="895" y="5917"/>
                  </a:lnTo>
                  <a:cubicBezTo>
                    <a:pt x="656" y="6195"/>
                    <a:pt x="456" y="6496"/>
                    <a:pt x="294" y="6820"/>
                  </a:cubicBezTo>
                  <a:cubicBezTo>
                    <a:pt x="47" y="7337"/>
                    <a:pt x="1" y="7869"/>
                    <a:pt x="163" y="8309"/>
                  </a:cubicBezTo>
                  <a:cubicBezTo>
                    <a:pt x="286" y="8587"/>
                    <a:pt x="448" y="8841"/>
                    <a:pt x="649" y="9073"/>
                  </a:cubicBezTo>
                  <a:cubicBezTo>
                    <a:pt x="1057" y="9582"/>
                    <a:pt x="1482" y="10060"/>
                    <a:pt x="2076" y="10168"/>
                  </a:cubicBezTo>
                  <a:lnTo>
                    <a:pt x="2145" y="10183"/>
                  </a:lnTo>
                  <a:lnTo>
                    <a:pt x="2184" y="10122"/>
                  </a:lnTo>
                  <a:cubicBezTo>
                    <a:pt x="2369" y="9829"/>
                    <a:pt x="2562" y="9535"/>
                    <a:pt x="2755" y="9242"/>
                  </a:cubicBezTo>
                  <a:lnTo>
                    <a:pt x="2755" y="9242"/>
                  </a:lnTo>
                  <a:cubicBezTo>
                    <a:pt x="2662" y="9435"/>
                    <a:pt x="2569" y="9628"/>
                    <a:pt x="2485" y="9813"/>
                  </a:cubicBezTo>
                  <a:cubicBezTo>
                    <a:pt x="2369" y="10060"/>
                    <a:pt x="2014" y="10816"/>
                    <a:pt x="2438" y="11279"/>
                  </a:cubicBezTo>
                  <a:cubicBezTo>
                    <a:pt x="2600" y="11456"/>
                    <a:pt x="2832" y="11533"/>
                    <a:pt x="3048" y="11603"/>
                  </a:cubicBezTo>
                  <a:cubicBezTo>
                    <a:pt x="3364" y="11695"/>
                    <a:pt x="3688" y="11773"/>
                    <a:pt x="4004" y="11850"/>
                  </a:cubicBezTo>
                  <a:cubicBezTo>
                    <a:pt x="4148" y="11882"/>
                    <a:pt x="4295" y="11912"/>
                    <a:pt x="4439" y="11912"/>
                  </a:cubicBezTo>
                  <a:cubicBezTo>
                    <a:pt x="4535" y="11912"/>
                    <a:pt x="4630" y="11899"/>
                    <a:pt x="4722" y="11865"/>
                  </a:cubicBezTo>
                  <a:cubicBezTo>
                    <a:pt x="5100" y="11734"/>
                    <a:pt x="5262" y="11371"/>
                    <a:pt x="5416" y="11017"/>
                  </a:cubicBezTo>
                  <a:lnTo>
                    <a:pt x="5416" y="11009"/>
                  </a:lnTo>
                  <a:cubicBezTo>
                    <a:pt x="5431" y="11194"/>
                    <a:pt x="5470" y="11379"/>
                    <a:pt x="5539" y="11557"/>
                  </a:cubicBezTo>
                  <a:cubicBezTo>
                    <a:pt x="5655" y="11881"/>
                    <a:pt x="5910" y="12143"/>
                    <a:pt x="6234" y="12266"/>
                  </a:cubicBezTo>
                  <a:cubicBezTo>
                    <a:pt x="6383" y="12307"/>
                    <a:pt x="6539" y="12328"/>
                    <a:pt x="6695" y="12328"/>
                  </a:cubicBezTo>
                  <a:cubicBezTo>
                    <a:pt x="6773" y="12328"/>
                    <a:pt x="6851" y="12323"/>
                    <a:pt x="6928" y="12313"/>
                  </a:cubicBezTo>
                  <a:cubicBezTo>
                    <a:pt x="7800" y="12235"/>
                    <a:pt x="8664" y="12066"/>
                    <a:pt x="9505" y="11811"/>
                  </a:cubicBezTo>
                  <a:cubicBezTo>
                    <a:pt x="9628" y="11788"/>
                    <a:pt x="9736" y="11711"/>
                    <a:pt x="9813" y="11603"/>
                  </a:cubicBezTo>
                  <a:cubicBezTo>
                    <a:pt x="9844" y="11549"/>
                    <a:pt x="9859" y="11487"/>
                    <a:pt x="9859" y="11418"/>
                  </a:cubicBezTo>
                  <a:cubicBezTo>
                    <a:pt x="9867" y="11395"/>
                    <a:pt x="9867" y="11364"/>
                    <a:pt x="9875" y="11333"/>
                  </a:cubicBezTo>
                  <a:cubicBezTo>
                    <a:pt x="9906" y="11240"/>
                    <a:pt x="9998" y="11163"/>
                    <a:pt x="10122" y="11086"/>
                  </a:cubicBezTo>
                  <a:cubicBezTo>
                    <a:pt x="10793" y="10615"/>
                    <a:pt x="11611" y="9952"/>
                    <a:pt x="11981" y="9003"/>
                  </a:cubicBezTo>
                  <a:cubicBezTo>
                    <a:pt x="12058" y="8841"/>
                    <a:pt x="12081" y="8656"/>
                    <a:pt x="12043" y="8479"/>
                  </a:cubicBezTo>
                  <a:cubicBezTo>
                    <a:pt x="12027" y="8448"/>
                    <a:pt x="12019" y="8417"/>
                    <a:pt x="12004" y="8394"/>
                  </a:cubicBezTo>
                  <a:cubicBezTo>
                    <a:pt x="11989" y="8355"/>
                    <a:pt x="11973" y="8324"/>
                    <a:pt x="11973" y="8286"/>
                  </a:cubicBezTo>
                  <a:cubicBezTo>
                    <a:pt x="11981" y="8209"/>
                    <a:pt x="12004" y="8139"/>
                    <a:pt x="12050" y="8077"/>
                  </a:cubicBezTo>
                  <a:cubicBezTo>
                    <a:pt x="12166" y="7869"/>
                    <a:pt x="12266" y="7653"/>
                    <a:pt x="12343" y="7429"/>
                  </a:cubicBezTo>
                  <a:cubicBezTo>
                    <a:pt x="12390" y="7267"/>
                    <a:pt x="12436" y="7105"/>
                    <a:pt x="12467" y="6936"/>
                  </a:cubicBezTo>
                  <a:cubicBezTo>
                    <a:pt x="12482" y="6866"/>
                    <a:pt x="12498" y="6797"/>
                    <a:pt x="12513" y="6720"/>
                  </a:cubicBezTo>
                  <a:cubicBezTo>
                    <a:pt x="12529" y="6643"/>
                    <a:pt x="12575" y="5979"/>
                    <a:pt x="12451" y="5709"/>
                  </a:cubicBezTo>
                  <a:lnTo>
                    <a:pt x="12413" y="5624"/>
                  </a:lnTo>
                  <a:cubicBezTo>
                    <a:pt x="12343" y="5455"/>
                    <a:pt x="12251" y="5300"/>
                    <a:pt x="12143" y="5154"/>
                  </a:cubicBezTo>
                  <a:cubicBezTo>
                    <a:pt x="11796" y="4753"/>
                    <a:pt x="11325" y="4490"/>
                    <a:pt x="10801" y="4390"/>
                  </a:cubicBezTo>
                  <a:cubicBezTo>
                    <a:pt x="10654" y="4359"/>
                    <a:pt x="10484" y="4344"/>
                    <a:pt x="10345" y="4328"/>
                  </a:cubicBezTo>
                  <a:cubicBezTo>
                    <a:pt x="10207" y="4305"/>
                    <a:pt x="10068" y="4290"/>
                    <a:pt x="9929" y="4267"/>
                  </a:cubicBezTo>
                  <a:cubicBezTo>
                    <a:pt x="9127" y="4112"/>
                    <a:pt x="8363" y="3603"/>
                    <a:pt x="7792" y="2832"/>
                  </a:cubicBezTo>
                  <a:cubicBezTo>
                    <a:pt x="7321" y="2199"/>
                    <a:pt x="6974" y="1405"/>
                    <a:pt x="6727" y="394"/>
                  </a:cubicBezTo>
                  <a:lnTo>
                    <a:pt x="663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 rot="8581137">
              <a:off x="6897188" y="4296978"/>
              <a:ext cx="148062" cy="133711"/>
            </a:xfrm>
            <a:custGeom>
              <a:avLst/>
              <a:gdLst/>
              <a:ahLst/>
              <a:cxnLst/>
              <a:rect l="l" t="t" r="r" b="b"/>
              <a:pathLst>
                <a:path w="5922" h="5348" extrusionOk="0">
                  <a:moveTo>
                    <a:pt x="39" y="1"/>
                  </a:moveTo>
                  <a:cubicBezTo>
                    <a:pt x="20" y="1"/>
                    <a:pt x="0" y="16"/>
                    <a:pt x="5" y="39"/>
                  </a:cubicBezTo>
                  <a:cubicBezTo>
                    <a:pt x="182" y="1473"/>
                    <a:pt x="823" y="2777"/>
                    <a:pt x="1964" y="3680"/>
                  </a:cubicBezTo>
                  <a:cubicBezTo>
                    <a:pt x="2984" y="4488"/>
                    <a:pt x="4409" y="5347"/>
                    <a:pt x="5757" y="5347"/>
                  </a:cubicBezTo>
                  <a:cubicBezTo>
                    <a:pt x="5786" y="5347"/>
                    <a:pt x="5815" y="5347"/>
                    <a:pt x="5845" y="5346"/>
                  </a:cubicBezTo>
                  <a:cubicBezTo>
                    <a:pt x="5922" y="5346"/>
                    <a:pt x="5922" y="5207"/>
                    <a:pt x="5845" y="5207"/>
                  </a:cubicBezTo>
                  <a:cubicBezTo>
                    <a:pt x="4525" y="5153"/>
                    <a:pt x="3106" y="4335"/>
                    <a:pt x="2072" y="3541"/>
                  </a:cubicBezTo>
                  <a:cubicBezTo>
                    <a:pt x="869" y="2623"/>
                    <a:pt x="537" y="1381"/>
                    <a:pt x="67" y="23"/>
                  </a:cubicBezTo>
                  <a:cubicBezTo>
                    <a:pt x="63" y="8"/>
                    <a:pt x="52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 rot="8581137">
              <a:off x="6887476" y="4275528"/>
              <a:ext cx="144112" cy="146237"/>
            </a:xfrm>
            <a:custGeom>
              <a:avLst/>
              <a:gdLst/>
              <a:ahLst/>
              <a:cxnLst/>
              <a:rect l="l" t="t" r="r" b="b"/>
              <a:pathLst>
                <a:path w="5764" h="5849" extrusionOk="0">
                  <a:moveTo>
                    <a:pt x="101" y="0"/>
                  </a:moveTo>
                  <a:cubicBezTo>
                    <a:pt x="53" y="0"/>
                    <a:pt x="1" y="37"/>
                    <a:pt x="10" y="93"/>
                  </a:cubicBezTo>
                  <a:cubicBezTo>
                    <a:pt x="211" y="1467"/>
                    <a:pt x="643" y="2901"/>
                    <a:pt x="1738" y="3819"/>
                  </a:cubicBezTo>
                  <a:cubicBezTo>
                    <a:pt x="2718" y="4645"/>
                    <a:pt x="4361" y="5702"/>
                    <a:pt x="5642" y="5848"/>
                  </a:cubicBezTo>
                  <a:cubicBezTo>
                    <a:pt x="5644" y="5849"/>
                    <a:pt x="5646" y="5849"/>
                    <a:pt x="5648" y="5849"/>
                  </a:cubicBezTo>
                  <a:cubicBezTo>
                    <a:pt x="5721" y="5849"/>
                    <a:pt x="5763" y="5724"/>
                    <a:pt x="5688" y="5702"/>
                  </a:cubicBezTo>
                  <a:lnTo>
                    <a:pt x="5688" y="5694"/>
                  </a:lnTo>
                  <a:cubicBezTo>
                    <a:pt x="4462" y="5324"/>
                    <a:pt x="3189" y="4614"/>
                    <a:pt x="2163" y="3866"/>
                  </a:cubicBezTo>
                  <a:cubicBezTo>
                    <a:pt x="851" y="2909"/>
                    <a:pt x="574" y="1513"/>
                    <a:pt x="172" y="47"/>
                  </a:cubicBezTo>
                  <a:cubicBezTo>
                    <a:pt x="161" y="14"/>
                    <a:pt x="131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 rot="8581137">
              <a:off x="6854528" y="4272423"/>
              <a:ext cx="79707" cy="44754"/>
            </a:xfrm>
            <a:custGeom>
              <a:avLst/>
              <a:gdLst/>
              <a:ahLst/>
              <a:cxnLst/>
              <a:rect l="l" t="t" r="r" b="b"/>
              <a:pathLst>
                <a:path w="3188" h="1790" extrusionOk="0">
                  <a:moveTo>
                    <a:pt x="89" y="0"/>
                  </a:moveTo>
                  <a:cubicBezTo>
                    <a:pt x="40" y="0"/>
                    <a:pt x="1" y="61"/>
                    <a:pt x="50" y="98"/>
                  </a:cubicBezTo>
                  <a:cubicBezTo>
                    <a:pt x="960" y="816"/>
                    <a:pt x="2064" y="1194"/>
                    <a:pt x="3051" y="1780"/>
                  </a:cubicBezTo>
                  <a:cubicBezTo>
                    <a:pt x="3062" y="1787"/>
                    <a:pt x="3073" y="1790"/>
                    <a:pt x="3084" y="1790"/>
                  </a:cubicBezTo>
                  <a:cubicBezTo>
                    <a:pt x="3145" y="1790"/>
                    <a:pt x="3187" y="1688"/>
                    <a:pt x="3128" y="1649"/>
                  </a:cubicBezTo>
                  <a:cubicBezTo>
                    <a:pt x="2202" y="978"/>
                    <a:pt x="1045" y="708"/>
                    <a:pt x="127" y="13"/>
                  </a:cubicBezTo>
                  <a:cubicBezTo>
                    <a:pt x="115" y="4"/>
                    <a:pt x="102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 rot="8581137">
              <a:off x="6881226" y="4226630"/>
              <a:ext cx="123010" cy="184615"/>
            </a:xfrm>
            <a:custGeom>
              <a:avLst/>
              <a:gdLst/>
              <a:ahLst/>
              <a:cxnLst/>
              <a:rect l="l" t="t" r="r" b="b"/>
              <a:pathLst>
                <a:path w="4920" h="7384" extrusionOk="0">
                  <a:moveTo>
                    <a:pt x="78" y="1"/>
                  </a:moveTo>
                  <a:cubicBezTo>
                    <a:pt x="42" y="1"/>
                    <a:pt x="1" y="29"/>
                    <a:pt x="6" y="71"/>
                  </a:cubicBezTo>
                  <a:cubicBezTo>
                    <a:pt x="276" y="1806"/>
                    <a:pt x="21" y="3534"/>
                    <a:pt x="1178" y="4992"/>
                  </a:cubicBezTo>
                  <a:cubicBezTo>
                    <a:pt x="1947" y="5954"/>
                    <a:pt x="3530" y="7384"/>
                    <a:pt x="4832" y="7384"/>
                  </a:cubicBezTo>
                  <a:cubicBezTo>
                    <a:pt x="4835" y="7384"/>
                    <a:pt x="4839" y="7384"/>
                    <a:pt x="4842" y="7384"/>
                  </a:cubicBezTo>
                  <a:cubicBezTo>
                    <a:pt x="4912" y="7384"/>
                    <a:pt x="4920" y="7260"/>
                    <a:pt x="4842" y="7253"/>
                  </a:cubicBezTo>
                  <a:lnTo>
                    <a:pt x="4850" y="7253"/>
                  </a:lnTo>
                  <a:cubicBezTo>
                    <a:pt x="3415" y="7160"/>
                    <a:pt x="1502" y="5409"/>
                    <a:pt x="885" y="4167"/>
                  </a:cubicBezTo>
                  <a:cubicBezTo>
                    <a:pt x="237" y="2871"/>
                    <a:pt x="522" y="1405"/>
                    <a:pt x="129" y="40"/>
                  </a:cubicBezTo>
                  <a:cubicBezTo>
                    <a:pt x="123" y="12"/>
                    <a:pt x="101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 rot="8581137">
              <a:off x="6866473" y="4188172"/>
              <a:ext cx="37428" cy="83982"/>
            </a:xfrm>
            <a:custGeom>
              <a:avLst/>
              <a:gdLst/>
              <a:ahLst/>
              <a:cxnLst/>
              <a:rect l="l" t="t" r="r" b="b"/>
              <a:pathLst>
                <a:path w="1497" h="3359" extrusionOk="0">
                  <a:moveTo>
                    <a:pt x="53" y="1"/>
                  </a:moveTo>
                  <a:cubicBezTo>
                    <a:pt x="27" y="1"/>
                    <a:pt x="1" y="24"/>
                    <a:pt x="11" y="54"/>
                  </a:cubicBezTo>
                  <a:cubicBezTo>
                    <a:pt x="158" y="625"/>
                    <a:pt x="350" y="1188"/>
                    <a:pt x="574" y="1736"/>
                  </a:cubicBezTo>
                  <a:cubicBezTo>
                    <a:pt x="775" y="2230"/>
                    <a:pt x="1261" y="2785"/>
                    <a:pt x="1353" y="3302"/>
                  </a:cubicBezTo>
                  <a:cubicBezTo>
                    <a:pt x="1360" y="3341"/>
                    <a:pt x="1391" y="3358"/>
                    <a:pt x="1422" y="3358"/>
                  </a:cubicBezTo>
                  <a:cubicBezTo>
                    <a:pt x="1459" y="3358"/>
                    <a:pt x="1496" y="3333"/>
                    <a:pt x="1492" y="3287"/>
                  </a:cubicBezTo>
                  <a:cubicBezTo>
                    <a:pt x="1415" y="2762"/>
                    <a:pt x="1022" y="2338"/>
                    <a:pt x="821" y="1859"/>
                  </a:cubicBezTo>
                  <a:cubicBezTo>
                    <a:pt x="566" y="1250"/>
                    <a:pt x="366" y="617"/>
                    <a:pt x="88" y="23"/>
                  </a:cubicBezTo>
                  <a:cubicBezTo>
                    <a:pt x="80" y="7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 rot="8581137">
              <a:off x="6906675" y="4155295"/>
              <a:ext cx="46129" cy="188340"/>
            </a:xfrm>
            <a:custGeom>
              <a:avLst/>
              <a:gdLst/>
              <a:ahLst/>
              <a:cxnLst/>
              <a:rect l="l" t="t" r="r" b="b"/>
              <a:pathLst>
                <a:path w="1845" h="7533" extrusionOk="0">
                  <a:moveTo>
                    <a:pt x="84" y="1"/>
                  </a:moveTo>
                  <a:cubicBezTo>
                    <a:pt x="44" y="1"/>
                    <a:pt x="0" y="34"/>
                    <a:pt x="10" y="81"/>
                  </a:cubicBezTo>
                  <a:cubicBezTo>
                    <a:pt x="419" y="2635"/>
                    <a:pt x="365" y="5227"/>
                    <a:pt x="1723" y="7510"/>
                  </a:cubicBezTo>
                  <a:cubicBezTo>
                    <a:pt x="1732" y="7526"/>
                    <a:pt x="1747" y="7532"/>
                    <a:pt x="1763" y="7532"/>
                  </a:cubicBezTo>
                  <a:cubicBezTo>
                    <a:pt x="1801" y="7532"/>
                    <a:pt x="1845" y="7494"/>
                    <a:pt x="1823" y="7456"/>
                  </a:cubicBezTo>
                  <a:cubicBezTo>
                    <a:pt x="1152" y="6222"/>
                    <a:pt x="743" y="4864"/>
                    <a:pt x="619" y="3468"/>
                  </a:cubicBezTo>
                  <a:cubicBezTo>
                    <a:pt x="527" y="2311"/>
                    <a:pt x="427" y="1169"/>
                    <a:pt x="141" y="43"/>
                  </a:cubicBezTo>
                  <a:cubicBezTo>
                    <a:pt x="132" y="13"/>
                    <a:pt x="109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4"/>
            <p:cNvSpPr/>
            <p:nvPr/>
          </p:nvSpPr>
          <p:spPr>
            <a:xfrm rot="8581137">
              <a:off x="6960783" y="4124631"/>
              <a:ext cx="28702" cy="287474"/>
            </a:xfrm>
            <a:custGeom>
              <a:avLst/>
              <a:gdLst/>
              <a:ahLst/>
              <a:cxnLst/>
              <a:rect l="l" t="t" r="r" b="b"/>
              <a:pathLst>
                <a:path w="1148" h="11498" extrusionOk="0">
                  <a:moveTo>
                    <a:pt x="82" y="0"/>
                  </a:moveTo>
                  <a:cubicBezTo>
                    <a:pt x="40" y="0"/>
                    <a:pt x="1" y="27"/>
                    <a:pt x="9" y="80"/>
                  </a:cubicBezTo>
                  <a:cubicBezTo>
                    <a:pt x="372" y="2194"/>
                    <a:pt x="171" y="4439"/>
                    <a:pt x="140" y="6568"/>
                  </a:cubicBezTo>
                  <a:cubicBezTo>
                    <a:pt x="117" y="8196"/>
                    <a:pt x="78" y="10055"/>
                    <a:pt x="1004" y="11467"/>
                  </a:cubicBezTo>
                  <a:cubicBezTo>
                    <a:pt x="1017" y="11488"/>
                    <a:pt x="1035" y="11497"/>
                    <a:pt x="1053" y="11497"/>
                  </a:cubicBezTo>
                  <a:cubicBezTo>
                    <a:pt x="1099" y="11497"/>
                    <a:pt x="1148" y="11438"/>
                    <a:pt x="1120" y="11382"/>
                  </a:cubicBezTo>
                  <a:cubicBezTo>
                    <a:pt x="71" y="9569"/>
                    <a:pt x="318" y="7193"/>
                    <a:pt x="387" y="5180"/>
                  </a:cubicBezTo>
                  <a:cubicBezTo>
                    <a:pt x="441" y="3529"/>
                    <a:pt x="495" y="1693"/>
                    <a:pt x="163" y="65"/>
                  </a:cubicBezTo>
                  <a:cubicBezTo>
                    <a:pt x="156" y="22"/>
                    <a:pt x="118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4"/>
            <p:cNvSpPr/>
            <p:nvPr/>
          </p:nvSpPr>
          <p:spPr>
            <a:xfrm rot="8581137">
              <a:off x="6973745" y="4113776"/>
              <a:ext cx="22977" cy="289999"/>
            </a:xfrm>
            <a:custGeom>
              <a:avLst/>
              <a:gdLst/>
              <a:ahLst/>
              <a:cxnLst/>
              <a:rect l="l" t="t" r="r" b="b"/>
              <a:pathLst>
                <a:path w="919" h="11599" extrusionOk="0">
                  <a:moveTo>
                    <a:pt x="490" y="1"/>
                  </a:moveTo>
                  <a:cubicBezTo>
                    <a:pt x="432" y="1"/>
                    <a:pt x="375" y="49"/>
                    <a:pt x="409" y="114"/>
                  </a:cubicBezTo>
                  <a:cubicBezTo>
                    <a:pt x="872" y="1101"/>
                    <a:pt x="502" y="2497"/>
                    <a:pt x="402" y="3554"/>
                  </a:cubicBezTo>
                  <a:cubicBezTo>
                    <a:pt x="301" y="4573"/>
                    <a:pt x="193" y="5583"/>
                    <a:pt x="116" y="6601"/>
                  </a:cubicBezTo>
                  <a:cubicBezTo>
                    <a:pt x="1" y="8268"/>
                    <a:pt x="8" y="9926"/>
                    <a:pt x="433" y="11554"/>
                  </a:cubicBezTo>
                  <a:cubicBezTo>
                    <a:pt x="439" y="11585"/>
                    <a:pt x="464" y="11599"/>
                    <a:pt x="491" y="11599"/>
                  </a:cubicBezTo>
                  <a:cubicBezTo>
                    <a:pt x="530" y="11599"/>
                    <a:pt x="573" y="11569"/>
                    <a:pt x="564" y="11523"/>
                  </a:cubicBezTo>
                  <a:cubicBezTo>
                    <a:pt x="85" y="9440"/>
                    <a:pt x="209" y="7350"/>
                    <a:pt x="417" y="5244"/>
                  </a:cubicBezTo>
                  <a:cubicBezTo>
                    <a:pt x="510" y="4264"/>
                    <a:pt x="610" y="3292"/>
                    <a:pt x="703" y="2312"/>
                  </a:cubicBezTo>
                  <a:cubicBezTo>
                    <a:pt x="772" y="1533"/>
                    <a:pt x="919" y="777"/>
                    <a:pt x="571" y="52"/>
                  </a:cubicBezTo>
                  <a:cubicBezTo>
                    <a:pt x="555" y="16"/>
                    <a:pt x="522" y="1"/>
                    <a:pt x="49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 rot="8581137">
              <a:off x="6978396" y="4144218"/>
              <a:ext cx="45529" cy="242245"/>
            </a:xfrm>
            <a:custGeom>
              <a:avLst/>
              <a:gdLst/>
              <a:ahLst/>
              <a:cxnLst/>
              <a:rect l="l" t="t" r="r" b="b"/>
              <a:pathLst>
                <a:path w="1821" h="9689" extrusionOk="0">
                  <a:moveTo>
                    <a:pt x="1430" y="1"/>
                  </a:moveTo>
                  <a:cubicBezTo>
                    <a:pt x="1386" y="1"/>
                    <a:pt x="1343" y="32"/>
                    <a:pt x="1343" y="91"/>
                  </a:cubicBezTo>
                  <a:cubicBezTo>
                    <a:pt x="1605" y="3339"/>
                    <a:pt x="0" y="6425"/>
                    <a:pt x="116" y="9626"/>
                  </a:cubicBezTo>
                  <a:cubicBezTo>
                    <a:pt x="116" y="9668"/>
                    <a:pt x="145" y="9688"/>
                    <a:pt x="177" y="9688"/>
                  </a:cubicBezTo>
                  <a:cubicBezTo>
                    <a:pt x="214" y="9688"/>
                    <a:pt x="255" y="9661"/>
                    <a:pt x="255" y="9611"/>
                  </a:cubicBezTo>
                  <a:cubicBezTo>
                    <a:pt x="255" y="6409"/>
                    <a:pt x="1821" y="3316"/>
                    <a:pt x="1512" y="68"/>
                  </a:cubicBezTo>
                  <a:cubicBezTo>
                    <a:pt x="1502" y="23"/>
                    <a:pt x="1466" y="1"/>
                    <a:pt x="14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4"/>
            <p:cNvSpPr/>
            <p:nvPr/>
          </p:nvSpPr>
          <p:spPr>
            <a:xfrm rot="8581137">
              <a:off x="6973487" y="4109209"/>
              <a:ext cx="77031" cy="275898"/>
            </a:xfrm>
            <a:custGeom>
              <a:avLst/>
              <a:gdLst/>
              <a:ahLst/>
              <a:cxnLst/>
              <a:rect l="l" t="t" r="r" b="b"/>
              <a:pathLst>
                <a:path w="3081" h="11035" extrusionOk="0">
                  <a:moveTo>
                    <a:pt x="2706" y="1"/>
                  </a:moveTo>
                  <a:cubicBezTo>
                    <a:pt x="2665" y="1"/>
                    <a:pt x="2625" y="31"/>
                    <a:pt x="2633" y="82"/>
                  </a:cubicBezTo>
                  <a:cubicBezTo>
                    <a:pt x="2942" y="1748"/>
                    <a:pt x="2101" y="3885"/>
                    <a:pt x="1684" y="5482"/>
                  </a:cubicBezTo>
                  <a:cubicBezTo>
                    <a:pt x="1214" y="7318"/>
                    <a:pt x="867" y="9231"/>
                    <a:pt x="26" y="10943"/>
                  </a:cubicBezTo>
                  <a:cubicBezTo>
                    <a:pt x="0" y="10994"/>
                    <a:pt x="45" y="11035"/>
                    <a:pt x="90" y="11035"/>
                  </a:cubicBezTo>
                  <a:cubicBezTo>
                    <a:pt x="113" y="11035"/>
                    <a:pt x="136" y="11024"/>
                    <a:pt x="149" y="10997"/>
                  </a:cubicBezTo>
                  <a:cubicBezTo>
                    <a:pt x="1129" y="9377"/>
                    <a:pt x="1407" y="7333"/>
                    <a:pt x="1839" y="5512"/>
                  </a:cubicBezTo>
                  <a:cubicBezTo>
                    <a:pt x="2224" y="3869"/>
                    <a:pt x="3081" y="1756"/>
                    <a:pt x="2780" y="66"/>
                  </a:cubicBezTo>
                  <a:cubicBezTo>
                    <a:pt x="2773" y="21"/>
                    <a:pt x="2739" y="1"/>
                    <a:pt x="270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4"/>
            <p:cNvSpPr/>
            <p:nvPr/>
          </p:nvSpPr>
          <p:spPr>
            <a:xfrm rot="8581137">
              <a:off x="6977204" y="4104343"/>
              <a:ext cx="99108" cy="266347"/>
            </a:xfrm>
            <a:custGeom>
              <a:avLst/>
              <a:gdLst/>
              <a:ahLst/>
              <a:cxnLst/>
              <a:rect l="l" t="t" r="r" b="b"/>
              <a:pathLst>
                <a:path w="3964" h="10653" extrusionOk="0">
                  <a:moveTo>
                    <a:pt x="3885" y="0"/>
                  </a:moveTo>
                  <a:cubicBezTo>
                    <a:pt x="3856" y="0"/>
                    <a:pt x="3827" y="17"/>
                    <a:pt x="3817" y="53"/>
                  </a:cubicBezTo>
                  <a:cubicBezTo>
                    <a:pt x="3369" y="2051"/>
                    <a:pt x="2806" y="4026"/>
                    <a:pt x="2112" y="5947"/>
                  </a:cubicBezTo>
                  <a:cubicBezTo>
                    <a:pt x="1580" y="7474"/>
                    <a:pt x="955" y="9226"/>
                    <a:pt x="29" y="10560"/>
                  </a:cubicBezTo>
                  <a:cubicBezTo>
                    <a:pt x="1" y="10600"/>
                    <a:pt x="39" y="10652"/>
                    <a:pt x="80" y="10652"/>
                  </a:cubicBezTo>
                  <a:cubicBezTo>
                    <a:pt x="95" y="10652"/>
                    <a:pt x="109" y="10646"/>
                    <a:pt x="122" y="10630"/>
                  </a:cubicBezTo>
                  <a:cubicBezTo>
                    <a:pt x="1101" y="9303"/>
                    <a:pt x="1749" y="7575"/>
                    <a:pt x="2289" y="6024"/>
                  </a:cubicBezTo>
                  <a:cubicBezTo>
                    <a:pt x="2960" y="4080"/>
                    <a:pt x="3624" y="2121"/>
                    <a:pt x="3963" y="76"/>
                  </a:cubicBezTo>
                  <a:cubicBezTo>
                    <a:pt x="3963" y="28"/>
                    <a:pt x="3924" y="0"/>
                    <a:pt x="38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 rot="8581137">
              <a:off x="6988913" y="4141810"/>
              <a:ext cx="147287" cy="202092"/>
            </a:xfrm>
            <a:custGeom>
              <a:avLst/>
              <a:gdLst/>
              <a:ahLst/>
              <a:cxnLst/>
              <a:rect l="l" t="t" r="r" b="b"/>
              <a:pathLst>
                <a:path w="5891" h="8083" extrusionOk="0">
                  <a:moveTo>
                    <a:pt x="5798" y="0"/>
                  </a:moveTo>
                  <a:cubicBezTo>
                    <a:pt x="5762" y="0"/>
                    <a:pt x="5724" y="19"/>
                    <a:pt x="5711" y="63"/>
                  </a:cubicBezTo>
                  <a:cubicBezTo>
                    <a:pt x="5233" y="1698"/>
                    <a:pt x="3991" y="3210"/>
                    <a:pt x="3026" y="4599"/>
                  </a:cubicBezTo>
                  <a:cubicBezTo>
                    <a:pt x="2170" y="5856"/>
                    <a:pt x="1167" y="6998"/>
                    <a:pt x="33" y="8008"/>
                  </a:cubicBezTo>
                  <a:cubicBezTo>
                    <a:pt x="1" y="8034"/>
                    <a:pt x="23" y="8083"/>
                    <a:pt x="59" y="8083"/>
                  </a:cubicBezTo>
                  <a:cubicBezTo>
                    <a:pt x="66" y="8083"/>
                    <a:pt x="72" y="8081"/>
                    <a:pt x="79" y="8078"/>
                  </a:cubicBezTo>
                  <a:lnTo>
                    <a:pt x="72" y="8078"/>
                  </a:lnTo>
                  <a:cubicBezTo>
                    <a:pt x="1445" y="7152"/>
                    <a:pt x="2471" y="5802"/>
                    <a:pt x="3389" y="4444"/>
                  </a:cubicBezTo>
                  <a:cubicBezTo>
                    <a:pt x="4307" y="3087"/>
                    <a:pt x="5425" y="1698"/>
                    <a:pt x="5873" y="86"/>
                  </a:cubicBezTo>
                  <a:cubicBezTo>
                    <a:pt x="5890" y="33"/>
                    <a:pt x="5846" y="0"/>
                    <a:pt x="57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4"/>
            <p:cNvSpPr/>
            <p:nvPr/>
          </p:nvSpPr>
          <p:spPr>
            <a:xfrm rot="8581137">
              <a:off x="6994014" y="4146803"/>
              <a:ext cx="154763" cy="198666"/>
            </a:xfrm>
            <a:custGeom>
              <a:avLst/>
              <a:gdLst/>
              <a:ahLst/>
              <a:cxnLst/>
              <a:rect l="l" t="t" r="r" b="b"/>
              <a:pathLst>
                <a:path w="6190" h="7946" extrusionOk="0">
                  <a:moveTo>
                    <a:pt x="6121" y="0"/>
                  </a:moveTo>
                  <a:cubicBezTo>
                    <a:pt x="6101" y="0"/>
                    <a:pt x="6080" y="10"/>
                    <a:pt x="6072" y="34"/>
                  </a:cubicBezTo>
                  <a:cubicBezTo>
                    <a:pt x="5593" y="1623"/>
                    <a:pt x="4259" y="2811"/>
                    <a:pt x="3156" y="3991"/>
                  </a:cubicBezTo>
                  <a:cubicBezTo>
                    <a:pt x="2045" y="5202"/>
                    <a:pt x="1003" y="6475"/>
                    <a:pt x="47" y="7818"/>
                  </a:cubicBezTo>
                  <a:cubicBezTo>
                    <a:pt x="1" y="7875"/>
                    <a:pt x="58" y="7946"/>
                    <a:pt x="115" y="7946"/>
                  </a:cubicBezTo>
                  <a:cubicBezTo>
                    <a:pt x="135" y="7946"/>
                    <a:pt x="155" y="7937"/>
                    <a:pt x="170" y="7918"/>
                  </a:cubicBezTo>
                  <a:cubicBezTo>
                    <a:pt x="1343" y="6483"/>
                    <a:pt x="2454" y="5025"/>
                    <a:pt x="3696" y="3644"/>
                  </a:cubicBezTo>
                  <a:cubicBezTo>
                    <a:pt x="4644" y="2580"/>
                    <a:pt x="5802" y="1476"/>
                    <a:pt x="6180" y="65"/>
                  </a:cubicBezTo>
                  <a:cubicBezTo>
                    <a:pt x="6189" y="27"/>
                    <a:pt x="6154" y="0"/>
                    <a:pt x="61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4"/>
            <p:cNvSpPr/>
            <p:nvPr/>
          </p:nvSpPr>
          <p:spPr>
            <a:xfrm rot="8581137">
              <a:off x="6998800" y="4160740"/>
              <a:ext cx="156663" cy="166664"/>
            </a:xfrm>
            <a:custGeom>
              <a:avLst/>
              <a:gdLst/>
              <a:ahLst/>
              <a:cxnLst/>
              <a:rect l="l" t="t" r="r" b="b"/>
              <a:pathLst>
                <a:path w="6266" h="6666" extrusionOk="0">
                  <a:moveTo>
                    <a:pt x="6144" y="0"/>
                  </a:moveTo>
                  <a:cubicBezTo>
                    <a:pt x="6114" y="0"/>
                    <a:pt x="6086" y="16"/>
                    <a:pt x="6073" y="52"/>
                  </a:cubicBezTo>
                  <a:cubicBezTo>
                    <a:pt x="5525" y="1479"/>
                    <a:pt x="3851" y="2405"/>
                    <a:pt x="2755" y="3385"/>
                  </a:cubicBezTo>
                  <a:cubicBezTo>
                    <a:pt x="1691" y="4318"/>
                    <a:pt x="773" y="5398"/>
                    <a:pt x="17" y="6594"/>
                  </a:cubicBezTo>
                  <a:cubicBezTo>
                    <a:pt x="0" y="6628"/>
                    <a:pt x="24" y="6666"/>
                    <a:pt x="54" y="6666"/>
                  </a:cubicBezTo>
                  <a:cubicBezTo>
                    <a:pt x="64" y="6666"/>
                    <a:pt x="76" y="6660"/>
                    <a:pt x="86" y="6648"/>
                  </a:cubicBezTo>
                  <a:cubicBezTo>
                    <a:pt x="1197" y="5228"/>
                    <a:pt x="2362" y="3948"/>
                    <a:pt x="3751" y="2791"/>
                  </a:cubicBezTo>
                  <a:cubicBezTo>
                    <a:pt x="4630" y="2050"/>
                    <a:pt x="5826" y="1256"/>
                    <a:pt x="6235" y="129"/>
                  </a:cubicBezTo>
                  <a:cubicBezTo>
                    <a:pt x="6265" y="58"/>
                    <a:pt x="6202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4"/>
            <p:cNvSpPr/>
            <p:nvPr/>
          </p:nvSpPr>
          <p:spPr>
            <a:xfrm rot="8581137">
              <a:off x="7022668" y="4223038"/>
              <a:ext cx="145212" cy="91833"/>
            </a:xfrm>
            <a:custGeom>
              <a:avLst/>
              <a:gdLst/>
              <a:ahLst/>
              <a:cxnLst/>
              <a:rect l="l" t="t" r="r" b="b"/>
              <a:pathLst>
                <a:path w="5808" h="3673" extrusionOk="0">
                  <a:moveTo>
                    <a:pt x="5702" y="1"/>
                  </a:moveTo>
                  <a:cubicBezTo>
                    <a:pt x="5686" y="1"/>
                    <a:pt x="5669" y="6"/>
                    <a:pt x="5655" y="19"/>
                  </a:cubicBezTo>
                  <a:cubicBezTo>
                    <a:pt x="4891" y="883"/>
                    <a:pt x="4004" y="1623"/>
                    <a:pt x="3024" y="2225"/>
                  </a:cubicBezTo>
                  <a:cubicBezTo>
                    <a:pt x="2267" y="2676"/>
                    <a:pt x="1002" y="3560"/>
                    <a:pt x="78" y="3560"/>
                  </a:cubicBezTo>
                  <a:cubicBezTo>
                    <a:pt x="70" y="3560"/>
                    <a:pt x="62" y="3560"/>
                    <a:pt x="54" y="3559"/>
                  </a:cubicBezTo>
                  <a:cubicBezTo>
                    <a:pt x="0" y="3559"/>
                    <a:pt x="0" y="3652"/>
                    <a:pt x="54" y="3660"/>
                  </a:cubicBezTo>
                  <a:lnTo>
                    <a:pt x="54" y="3652"/>
                  </a:lnTo>
                  <a:cubicBezTo>
                    <a:pt x="131" y="3666"/>
                    <a:pt x="211" y="3672"/>
                    <a:pt x="291" y="3672"/>
                  </a:cubicBezTo>
                  <a:cubicBezTo>
                    <a:pt x="1149" y="3672"/>
                    <a:pt x="2193" y="2938"/>
                    <a:pt x="2862" y="2564"/>
                  </a:cubicBezTo>
                  <a:cubicBezTo>
                    <a:pt x="3973" y="1939"/>
                    <a:pt x="5038" y="1176"/>
                    <a:pt x="5778" y="119"/>
                  </a:cubicBezTo>
                  <a:cubicBezTo>
                    <a:pt x="5808" y="60"/>
                    <a:pt x="5756" y="1"/>
                    <a:pt x="57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4"/>
            <p:cNvSpPr/>
            <p:nvPr/>
          </p:nvSpPr>
          <p:spPr>
            <a:xfrm rot="8581137">
              <a:off x="6854180" y="4231038"/>
              <a:ext cx="35653" cy="34853"/>
            </a:xfrm>
            <a:custGeom>
              <a:avLst/>
              <a:gdLst/>
              <a:ahLst/>
              <a:cxnLst/>
              <a:rect l="l" t="t" r="r" b="b"/>
              <a:pathLst>
                <a:path w="1426" h="1394" extrusionOk="0">
                  <a:moveTo>
                    <a:pt x="52" y="0"/>
                  </a:moveTo>
                  <a:cubicBezTo>
                    <a:pt x="23" y="0"/>
                    <a:pt x="0" y="35"/>
                    <a:pt x="24" y="64"/>
                  </a:cubicBezTo>
                  <a:cubicBezTo>
                    <a:pt x="379" y="566"/>
                    <a:pt x="819" y="1006"/>
                    <a:pt x="1305" y="1384"/>
                  </a:cubicBezTo>
                  <a:cubicBezTo>
                    <a:pt x="1316" y="1390"/>
                    <a:pt x="1327" y="1393"/>
                    <a:pt x="1338" y="1393"/>
                  </a:cubicBezTo>
                  <a:cubicBezTo>
                    <a:pt x="1387" y="1393"/>
                    <a:pt x="1425" y="1329"/>
                    <a:pt x="1374" y="1291"/>
                  </a:cubicBezTo>
                  <a:cubicBezTo>
                    <a:pt x="896" y="913"/>
                    <a:pt x="549" y="396"/>
                    <a:pt x="78" y="10"/>
                  </a:cubicBezTo>
                  <a:cubicBezTo>
                    <a:pt x="69" y="3"/>
                    <a:pt x="60" y="0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 rot="8581137">
              <a:off x="6926275" y="4286960"/>
              <a:ext cx="41153" cy="29602"/>
            </a:xfrm>
            <a:custGeom>
              <a:avLst/>
              <a:gdLst/>
              <a:ahLst/>
              <a:cxnLst/>
              <a:rect l="l" t="t" r="r" b="b"/>
              <a:pathLst>
                <a:path w="1646" h="1184" extrusionOk="0">
                  <a:moveTo>
                    <a:pt x="50" y="0"/>
                  </a:moveTo>
                  <a:cubicBezTo>
                    <a:pt x="24" y="0"/>
                    <a:pt x="0" y="29"/>
                    <a:pt x="24" y="54"/>
                  </a:cubicBezTo>
                  <a:cubicBezTo>
                    <a:pt x="426" y="532"/>
                    <a:pt x="1004" y="895"/>
                    <a:pt x="1560" y="1180"/>
                  </a:cubicBezTo>
                  <a:cubicBezTo>
                    <a:pt x="1566" y="1183"/>
                    <a:pt x="1572" y="1184"/>
                    <a:pt x="1578" y="1184"/>
                  </a:cubicBezTo>
                  <a:cubicBezTo>
                    <a:pt x="1621" y="1184"/>
                    <a:pt x="1646" y="1115"/>
                    <a:pt x="1598" y="1087"/>
                  </a:cubicBezTo>
                  <a:cubicBezTo>
                    <a:pt x="1027" y="787"/>
                    <a:pt x="572" y="393"/>
                    <a:pt x="71" y="7"/>
                  </a:cubicBezTo>
                  <a:cubicBezTo>
                    <a:pt x="64" y="3"/>
                    <a:pt x="57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 rot="8581137">
              <a:off x="7030944" y="4237365"/>
              <a:ext cx="15301" cy="31828"/>
            </a:xfrm>
            <a:custGeom>
              <a:avLst/>
              <a:gdLst/>
              <a:ahLst/>
              <a:cxnLst/>
              <a:rect l="l" t="t" r="r" b="b"/>
              <a:pathLst>
                <a:path w="612" h="1273" extrusionOk="0">
                  <a:moveTo>
                    <a:pt x="541" y="1"/>
                  </a:moveTo>
                  <a:cubicBezTo>
                    <a:pt x="522" y="1"/>
                    <a:pt x="505" y="10"/>
                    <a:pt x="497" y="32"/>
                  </a:cubicBezTo>
                  <a:cubicBezTo>
                    <a:pt x="427" y="248"/>
                    <a:pt x="350" y="464"/>
                    <a:pt x="250" y="672"/>
                  </a:cubicBezTo>
                  <a:cubicBezTo>
                    <a:pt x="173" y="857"/>
                    <a:pt x="57" y="1027"/>
                    <a:pt x="11" y="1220"/>
                  </a:cubicBezTo>
                  <a:cubicBezTo>
                    <a:pt x="0" y="1251"/>
                    <a:pt x="29" y="1272"/>
                    <a:pt x="56" y="1272"/>
                  </a:cubicBezTo>
                  <a:cubicBezTo>
                    <a:pt x="69" y="1272"/>
                    <a:pt x="80" y="1268"/>
                    <a:pt x="88" y="1258"/>
                  </a:cubicBezTo>
                  <a:cubicBezTo>
                    <a:pt x="350" y="957"/>
                    <a:pt x="473" y="448"/>
                    <a:pt x="597" y="78"/>
                  </a:cubicBezTo>
                  <a:cubicBezTo>
                    <a:pt x="612" y="33"/>
                    <a:pt x="575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4"/>
            <p:cNvSpPr/>
            <p:nvPr/>
          </p:nvSpPr>
          <p:spPr>
            <a:xfrm rot="8581137">
              <a:off x="7048922" y="4165947"/>
              <a:ext cx="22802" cy="27077"/>
            </a:xfrm>
            <a:custGeom>
              <a:avLst/>
              <a:gdLst/>
              <a:ahLst/>
              <a:cxnLst/>
              <a:rect l="l" t="t" r="r" b="b"/>
              <a:pathLst>
                <a:path w="912" h="1083" extrusionOk="0">
                  <a:moveTo>
                    <a:pt x="857" y="0"/>
                  </a:moveTo>
                  <a:cubicBezTo>
                    <a:pt x="847" y="0"/>
                    <a:pt x="836" y="5"/>
                    <a:pt x="825" y="15"/>
                  </a:cubicBezTo>
                  <a:cubicBezTo>
                    <a:pt x="555" y="346"/>
                    <a:pt x="270" y="678"/>
                    <a:pt x="23" y="1033"/>
                  </a:cubicBezTo>
                  <a:cubicBezTo>
                    <a:pt x="0" y="1056"/>
                    <a:pt x="20" y="1083"/>
                    <a:pt x="44" y="1083"/>
                  </a:cubicBezTo>
                  <a:cubicBezTo>
                    <a:pt x="52" y="1083"/>
                    <a:pt x="61" y="1080"/>
                    <a:pt x="69" y="1072"/>
                  </a:cubicBezTo>
                  <a:cubicBezTo>
                    <a:pt x="355" y="755"/>
                    <a:pt x="625" y="408"/>
                    <a:pt x="895" y="69"/>
                  </a:cubicBezTo>
                  <a:cubicBezTo>
                    <a:pt x="912" y="35"/>
                    <a:pt x="887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4"/>
            <p:cNvSpPr/>
            <p:nvPr/>
          </p:nvSpPr>
          <p:spPr>
            <a:xfrm rot="8581137">
              <a:off x="6895099" y="4348581"/>
              <a:ext cx="26202" cy="7176"/>
            </a:xfrm>
            <a:custGeom>
              <a:avLst/>
              <a:gdLst/>
              <a:ahLst/>
              <a:cxnLst/>
              <a:rect l="l" t="t" r="r" b="b"/>
              <a:pathLst>
                <a:path w="1048" h="287" extrusionOk="0">
                  <a:moveTo>
                    <a:pt x="70" y="0"/>
                  </a:moveTo>
                  <a:cubicBezTo>
                    <a:pt x="16" y="8"/>
                    <a:pt x="1" y="70"/>
                    <a:pt x="39" y="101"/>
                  </a:cubicBezTo>
                  <a:cubicBezTo>
                    <a:pt x="309" y="224"/>
                    <a:pt x="633" y="263"/>
                    <a:pt x="926" y="286"/>
                  </a:cubicBezTo>
                  <a:cubicBezTo>
                    <a:pt x="929" y="286"/>
                    <a:pt x="931" y="286"/>
                    <a:pt x="933" y="286"/>
                  </a:cubicBezTo>
                  <a:cubicBezTo>
                    <a:pt x="1028" y="286"/>
                    <a:pt x="1047" y="131"/>
                    <a:pt x="949" y="124"/>
                  </a:cubicBezTo>
                  <a:lnTo>
                    <a:pt x="949" y="124"/>
                  </a:lnTo>
                  <a:lnTo>
                    <a:pt x="949" y="131"/>
                  </a:lnTo>
                  <a:cubicBezTo>
                    <a:pt x="649" y="116"/>
                    <a:pt x="363" y="39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4"/>
            <p:cNvSpPr/>
            <p:nvPr/>
          </p:nvSpPr>
          <p:spPr>
            <a:xfrm rot="8581137">
              <a:off x="7122037" y="4340678"/>
              <a:ext cx="41278" cy="236694"/>
            </a:xfrm>
            <a:custGeom>
              <a:avLst/>
              <a:gdLst/>
              <a:ahLst/>
              <a:cxnLst/>
              <a:rect l="l" t="t" r="r" b="b"/>
              <a:pathLst>
                <a:path w="1651" h="9467" extrusionOk="0">
                  <a:moveTo>
                    <a:pt x="301" y="1"/>
                  </a:moveTo>
                  <a:lnTo>
                    <a:pt x="0" y="93"/>
                  </a:lnTo>
                  <a:cubicBezTo>
                    <a:pt x="1342" y="4614"/>
                    <a:pt x="895" y="9389"/>
                    <a:pt x="895" y="9443"/>
                  </a:cubicBezTo>
                  <a:lnTo>
                    <a:pt x="1196" y="9466"/>
                  </a:lnTo>
                  <a:cubicBezTo>
                    <a:pt x="1203" y="9420"/>
                    <a:pt x="1651" y="4583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4" name="Google Shape;2444;p44"/>
          <p:cNvGrpSpPr/>
          <p:nvPr/>
        </p:nvGrpSpPr>
        <p:grpSpPr>
          <a:xfrm>
            <a:off x="-12" y="1712782"/>
            <a:ext cx="1391625" cy="1383787"/>
            <a:chOff x="-12" y="1712782"/>
            <a:chExt cx="1391625" cy="1383787"/>
          </a:xfrm>
        </p:grpSpPr>
        <p:sp>
          <p:nvSpPr>
            <p:cNvPr id="2445" name="Google Shape;2445;p44"/>
            <p:cNvSpPr/>
            <p:nvPr/>
          </p:nvSpPr>
          <p:spPr>
            <a:xfrm rot="-3865445" flipH="1">
              <a:off x="547847" y="2087826"/>
              <a:ext cx="482342" cy="1105258"/>
            </a:xfrm>
            <a:custGeom>
              <a:avLst/>
              <a:gdLst/>
              <a:ahLst/>
              <a:cxnLst/>
              <a:rect l="l" t="t" r="r" b="b"/>
              <a:pathLst>
                <a:path w="19294" h="44211" extrusionOk="0">
                  <a:moveTo>
                    <a:pt x="101" y="0"/>
                  </a:moveTo>
                  <a:lnTo>
                    <a:pt x="0" y="347"/>
                  </a:lnTo>
                  <a:cubicBezTo>
                    <a:pt x="2145" y="972"/>
                    <a:pt x="3819" y="2662"/>
                    <a:pt x="5292" y="4158"/>
                  </a:cubicBezTo>
                  <a:cubicBezTo>
                    <a:pt x="6935" y="5809"/>
                    <a:pt x="8625" y="7514"/>
                    <a:pt x="10029" y="9412"/>
                  </a:cubicBezTo>
                  <a:cubicBezTo>
                    <a:pt x="14441" y="15398"/>
                    <a:pt x="15884" y="23120"/>
                    <a:pt x="17149" y="29931"/>
                  </a:cubicBezTo>
                  <a:cubicBezTo>
                    <a:pt x="17982" y="34383"/>
                    <a:pt x="18923" y="39428"/>
                    <a:pt x="17666" y="44110"/>
                  </a:cubicBezTo>
                  <a:lnTo>
                    <a:pt x="18013" y="44211"/>
                  </a:lnTo>
                  <a:cubicBezTo>
                    <a:pt x="19294" y="39443"/>
                    <a:pt x="18345" y="34359"/>
                    <a:pt x="17504" y="29870"/>
                  </a:cubicBezTo>
                  <a:cubicBezTo>
                    <a:pt x="16223" y="23027"/>
                    <a:pt x="14773" y="15259"/>
                    <a:pt x="10314" y="9211"/>
                  </a:cubicBezTo>
                  <a:cubicBezTo>
                    <a:pt x="8895" y="7282"/>
                    <a:pt x="7198" y="5570"/>
                    <a:pt x="5547" y="3904"/>
                  </a:cubicBezTo>
                  <a:cubicBezTo>
                    <a:pt x="4043" y="2384"/>
                    <a:pt x="2338" y="656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4"/>
            <p:cNvSpPr/>
            <p:nvPr/>
          </p:nvSpPr>
          <p:spPr>
            <a:xfrm rot="-3865445" flipH="1">
              <a:off x="643595" y="2481439"/>
              <a:ext cx="391694" cy="393244"/>
            </a:xfrm>
            <a:custGeom>
              <a:avLst/>
              <a:gdLst/>
              <a:ahLst/>
              <a:cxnLst/>
              <a:rect l="l" t="t" r="r" b="b"/>
              <a:pathLst>
                <a:path w="15668" h="15730" extrusionOk="0">
                  <a:moveTo>
                    <a:pt x="0" y="0"/>
                  </a:moveTo>
                  <a:lnTo>
                    <a:pt x="0" y="0"/>
                  </a:lnTo>
                  <a:cubicBezTo>
                    <a:pt x="471" y="810"/>
                    <a:pt x="1019" y="1582"/>
                    <a:pt x="1643" y="2284"/>
                  </a:cubicBezTo>
                  <a:cubicBezTo>
                    <a:pt x="2284" y="2986"/>
                    <a:pt x="3009" y="3603"/>
                    <a:pt x="3803" y="4112"/>
                  </a:cubicBezTo>
                  <a:cubicBezTo>
                    <a:pt x="4197" y="4374"/>
                    <a:pt x="4598" y="4613"/>
                    <a:pt x="4999" y="4860"/>
                  </a:cubicBezTo>
                  <a:cubicBezTo>
                    <a:pt x="5400" y="5099"/>
                    <a:pt x="5794" y="5354"/>
                    <a:pt x="6179" y="5616"/>
                  </a:cubicBezTo>
                  <a:cubicBezTo>
                    <a:pt x="6951" y="6125"/>
                    <a:pt x="7691" y="6696"/>
                    <a:pt x="8416" y="7283"/>
                  </a:cubicBezTo>
                  <a:cubicBezTo>
                    <a:pt x="9859" y="8463"/>
                    <a:pt x="11194" y="9767"/>
                    <a:pt x="12405" y="11186"/>
                  </a:cubicBezTo>
                  <a:cubicBezTo>
                    <a:pt x="13616" y="12605"/>
                    <a:pt x="14711" y="14125"/>
                    <a:pt x="15668" y="15730"/>
                  </a:cubicBezTo>
                  <a:cubicBezTo>
                    <a:pt x="15251" y="14896"/>
                    <a:pt x="14773" y="14079"/>
                    <a:pt x="14272" y="13284"/>
                  </a:cubicBezTo>
                  <a:cubicBezTo>
                    <a:pt x="13755" y="12505"/>
                    <a:pt x="13207" y="11741"/>
                    <a:pt x="12621" y="11009"/>
                  </a:cubicBezTo>
                  <a:cubicBezTo>
                    <a:pt x="11425" y="9543"/>
                    <a:pt x="10090" y="8201"/>
                    <a:pt x="8640" y="7005"/>
                  </a:cubicBezTo>
                  <a:cubicBezTo>
                    <a:pt x="7182" y="5817"/>
                    <a:pt x="5570" y="4799"/>
                    <a:pt x="3950" y="3881"/>
                  </a:cubicBezTo>
                  <a:cubicBezTo>
                    <a:pt x="2353" y="2939"/>
                    <a:pt x="1057" y="153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4"/>
            <p:cNvSpPr/>
            <p:nvPr/>
          </p:nvSpPr>
          <p:spPr>
            <a:xfrm rot="-3865445" flipH="1">
              <a:off x="557926" y="2333206"/>
              <a:ext cx="444368" cy="446693"/>
            </a:xfrm>
            <a:custGeom>
              <a:avLst/>
              <a:gdLst/>
              <a:ahLst/>
              <a:cxnLst/>
              <a:rect l="l" t="t" r="r" b="b"/>
              <a:pathLst>
                <a:path w="17775" h="17868" extrusionOk="0">
                  <a:moveTo>
                    <a:pt x="1181" y="1343"/>
                  </a:moveTo>
                  <a:lnTo>
                    <a:pt x="1181" y="1343"/>
                  </a:lnTo>
                  <a:cubicBezTo>
                    <a:pt x="2300" y="2269"/>
                    <a:pt x="3488" y="3110"/>
                    <a:pt x="4737" y="3850"/>
                  </a:cubicBezTo>
                  <a:cubicBezTo>
                    <a:pt x="5617" y="4367"/>
                    <a:pt x="6535" y="4845"/>
                    <a:pt x="7429" y="5301"/>
                  </a:cubicBezTo>
                  <a:cubicBezTo>
                    <a:pt x="8957" y="6087"/>
                    <a:pt x="10546" y="6905"/>
                    <a:pt x="11935" y="7962"/>
                  </a:cubicBezTo>
                  <a:cubicBezTo>
                    <a:pt x="14496" y="9906"/>
                    <a:pt x="17435" y="13524"/>
                    <a:pt x="17443" y="17427"/>
                  </a:cubicBezTo>
                  <a:cubicBezTo>
                    <a:pt x="15900" y="16417"/>
                    <a:pt x="14187" y="15715"/>
                    <a:pt x="12536" y="15036"/>
                  </a:cubicBezTo>
                  <a:cubicBezTo>
                    <a:pt x="10893" y="14357"/>
                    <a:pt x="9188" y="13655"/>
                    <a:pt x="7669" y="12660"/>
                  </a:cubicBezTo>
                  <a:cubicBezTo>
                    <a:pt x="4915" y="10839"/>
                    <a:pt x="3002" y="8001"/>
                    <a:pt x="2346" y="4761"/>
                  </a:cubicBezTo>
                  <a:cubicBezTo>
                    <a:pt x="2307" y="4599"/>
                    <a:pt x="2276" y="4429"/>
                    <a:pt x="2246" y="4259"/>
                  </a:cubicBezTo>
                  <a:cubicBezTo>
                    <a:pt x="2184" y="3850"/>
                    <a:pt x="2091" y="3441"/>
                    <a:pt x="1976" y="3040"/>
                  </a:cubicBezTo>
                  <a:cubicBezTo>
                    <a:pt x="1783" y="2439"/>
                    <a:pt x="1520" y="1868"/>
                    <a:pt x="1181" y="1343"/>
                  </a:cubicBezTo>
                  <a:close/>
                  <a:moveTo>
                    <a:pt x="1" y="1"/>
                  </a:moveTo>
                  <a:lnTo>
                    <a:pt x="525" y="780"/>
                  </a:lnTo>
                  <a:cubicBezTo>
                    <a:pt x="1011" y="1482"/>
                    <a:pt x="1490" y="2253"/>
                    <a:pt x="1744" y="3110"/>
                  </a:cubicBezTo>
                  <a:cubicBezTo>
                    <a:pt x="1860" y="3495"/>
                    <a:pt x="1945" y="3897"/>
                    <a:pt x="2006" y="4298"/>
                  </a:cubicBezTo>
                  <a:cubicBezTo>
                    <a:pt x="2045" y="4467"/>
                    <a:pt x="2076" y="4637"/>
                    <a:pt x="2107" y="4807"/>
                  </a:cubicBezTo>
                  <a:cubicBezTo>
                    <a:pt x="2778" y="8101"/>
                    <a:pt x="4730" y="11001"/>
                    <a:pt x="7537" y="12853"/>
                  </a:cubicBezTo>
                  <a:cubicBezTo>
                    <a:pt x="9080" y="13863"/>
                    <a:pt x="10793" y="14573"/>
                    <a:pt x="12444" y="15252"/>
                  </a:cubicBezTo>
                  <a:cubicBezTo>
                    <a:pt x="14156" y="15954"/>
                    <a:pt x="15923" y="16687"/>
                    <a:pt x="17489" y="17744"/>
                  </a:cubicBezTo>
                  <a:lnTo>
                    <a:pt x="17666" y="17867"/>
                  </a:lnTo>
                  <a:lnTo>
                    <a:pt x="17666" y="17651"/>
                  </a:lnTo>
                  <a:cubicBezTo>
                    <a:pt x="17774" y="13570"/>
                    <a:pt x="14719" y="9783"/>
                    <a:pt x="12073" y="7769"/>
                  </a:cubicBezTo>
                  <a:cubicBezTo>
                    <a:pt x="10662" y="6705"/>
                    <a:pt x="9073" y="5887"/>
                    <a:pt x="7530" y="5092"/>
                  </a:cubicBezTo>
                  <a:cubicBezTo>
                    <a:pt x="6643" y="4629"/>
                    <a:pt x="5717" y="4159"/>
                    <a:pt x="4853" y="3642"/>
                  </a:cubicBezTo>
                  <a:cubicBezTo>
                    <a:pt x="3380" y="2770"/>
                    <a:pt x="1991" y="1760"/>
                    <a:pt x="703" y="6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4"/>
            <p:cNvSpPr/>
            <p:nvPr/>
          </p:nvSpPr>
          <p:spPr>
            <a:xfrm rot="-3865445" flipH="1">
              <a:off x="658429" y="2494456"/>
              <a:ext cx="207147" cy="165872"/>
            </a:xfrm>
            <a:custGeom>
              <a:avLst/>
              <a:gdLst/>
              <a:ahLst/>
              <a:cxnLst/>
              <a:rect l="l" t="t" r="r" b="b"/>
              <a:pathLst>
                <a:path w="8286" h="6635" extrusionOk="0">
                  <a:moveTo>
                    <a:pt x="1" y="1"/>
                  </a:moveTo>
                  <a:lnTo>
                    <a:pt x="1" y="1"/>
                  </a:lnTo>
                  <a:cubicBezTo>
                    <a:pt x="541" y="726"/>
                    <a:pt x="1296" y="1274"/>
                    <a:pt x="2060" y="1736"/>
                  </a:cubicBezTo>
                  <a:cubicBezTo>
                    <a:pt x="2832" y="2192"/>
                    <a:pt x="3611" y="2616"/>
                    <a:pt x="4328" y="3117"/>
                  </a:cubicBezTo>
                  <a:cubicBezTo>
                    <a:pt x="5794" y="4097"/>
                    <a:pt x="7090" y="5300"/>
                    <a:pt x="8286" y="6635"/>
                  </a:cubicBezTo>
                  <a:cubicBezTo>
                    <a:pt x="7391" y="5077"/>
                    <a:pt x="6095" y="3742"/>
                    <a:pt x="4598" y="2724"/>
                  </a:cubicBezTo>
                  <a:cubicBezTo>
                    <a:pt x="3850" y="2207"/>
                    <a:pt x="3032" y="1806"/>
                    <a:pt x="2245" y="1412"/>
                  </a:cubicBezTo>
                  <a:cubicBezTo>
                    <a:pt x="1451" y="1019"/>
                    <a:pt x="679" y="59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4"/>
            <p:cNvSpPr/>
            <p:nvPr/>
          </p:nvSpPr>
          <p:spPr>
            <a:xfrm rot="-3865445" flipH="1">
              <a:off x="724943" y="2503603"/>
              <a:ext cx="210622" cy="158173"/>
            </a:xfrm>
            <a:custGeom>
              <a:avLst/>
              <a:gdLst/>
              <a:ahLst/>
              <a:cxnLst/>
              <a:rect l="l" t="t" r="r" b="b"/>
              <a:pathLst>
                <a:path w="8425" h="6327" extrusionOk="0">
                  <a:moveTo>
                    <a:pt x="1" y="0"/>
                  </a:moveTo>
                  <a:cubicBezTo>
                    <a:pt x="772" y="1636"/>
                    <a:pt x="2153" y="2978"/>
                    <a:pt x="3796" y="3788"/>
                  </a:cubicBezTo>
                  <a:cubicBezTo>
                    <a:pt x="4614" y="4189"/>
                    <a:pt x="5455" y="4490"/>
                    <a:pt x="6257" y="4845"/>
                  </a:cubicBezTo>
                  <a:cubicBezTo>
                    <a:pt x="7059" y="5208"/>
                    <a:pt x="7831" y="5640"/>
                    <a:pt x="8425" y="6326"/>
                  </a:cubicBezTo>
                  <a:cubicBezTo>
                    <a:pt x="7977" y="5532"/>
                    <a:pt x="7213" y="4945"/>
                    <a:pt x="6419" y="4513"/>
                  </a:cubicBezTo>
                  <a:cubicBezTo>
                    <a:pt x="5632" y="4089"/>
                    <a:pt x="4791" y="3750"/>
                    <a:pt x="4004" y="3356"/>
                  </a:cubicBezTo>
                  <a:cubicBezTo>
                    <a:pt x="2438" y="2585"/>
                    <a:pt x="1088" y="14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4"/>
            <p:cNvSpPr/>
            <p:nvPr/>
          </p:nvSpPr>
          <p:spPr>
            <a:xfrm rot="-3865445" flipH="1">
              <a:off x="487012" y="2325761"/>
              <a:ext cx="156048" cy="663440"/>
            </a:xfrm>
            <a:custGeom>
              <a:avLst/>
              <a:gdLst/>
              <a:ahLst/>
              <a:cxnLst/>
              <a:rect l="l" t="t" r="r" b="b"/>
              <a:pathLst>
                <a:path w="6242" h="26538" extrusionOk="0">
                  <a:moveTo>
                    <a:pt x="402" y="0"/>
                  </a:moveTo>
                  <a:lnTo>
                    <a:pt x="1" y="263"/>
                  </a:lnTo>
                  <a:cubicBezTo>
                    <a:pt x="3765" y="5917"/>
                    <a:pt x="5717" y="11741"/>
                    <a:pt x="5640" y="17087"/>
                  </a:cubicBezTo>
                  <a:cubicBezTo>
                    <a:pt x="5624" y="18005"/>
                    <a:pt x="5555" y="18947"/>
                    <a:pt x="5485" y="19849"/>
                  </a:cubicBezTo>
                  <a:cubicBezTo>
                    <a:pt x="5316" y="22071"/>
                    <a:pt x="5146" y="24362"/>
                    <a:pt x="5786" y="26537"/>
                  </a:cubicBezTo>
                  <a:lnTo>
                    <a:pt x="6241" y="26406"/>
                  </a:lnTo>
                  <a:cubicBezTo>
                    <a:pt x="5632" y="24316"/>
                    <a:pt x="5802" y="22071"/>
                    <a:pt x="5964" y="19888"/>
                  </a:cubicBezTo>
                  <a:cubicBezTo>
                    <a:pt x="6033" y="18970"/>
                    <a:pt x="6103" y="18029"/>
                    <a:pt x="6118" y="17095"/>
                  </a:cubicBezTo>
                  <a:cubicBezTo>
                    <a:pt x="6195" y="11649"/>
                    <a:pt x="4213" y="5732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4"/>
            <p:cNvSpPr/>
            <p:nvPr/>
          </p:nvSpPr>
          <p:spPr>
            <a:xfrm rot="-3865445" flipH="1">
              <a:off x="246371" y="2313274"/>
              <a:ext cx="260946" cy="501842"/>
            </a:xfrm>
            <a:custGeom>
              <a:avLst/>
              <a:gdLst/>
              <a:ahLst/>
              <a:cxnLst/>
              <a:rect l="l" t="t" r="r" b="b"/>
              <a:pathLst>
                <a:path w="10438" h="20074" extrusionOk="0">
                  <a:moveTo>
                    <a:pt x="487" y="950"/>
                  </a:moveTo>
                  <a:lnTo>
                    <a:pt x="487" y="950"/>
                  </a:lnTo>
                  <a:cubicBezTo>
                    <a:pt x="1397" y="2361"/>
                    <a:pt x="2701" y="3488"/>
                    <a:pt x="3973" y="4583"/>
                  </a:cubicBezTo>
                  <a:cubicBezTo>
                    <a:pt x="4922" y="5408"/>
                    <a:pt x="5902" y="6257"/>
                    <a:pt x="6712" y="7214"/>
                  </a:cubicBezTo>
                  <a:cubicBezTo>
                    <a:pt x="9373" y="10369"/>
                    <a:pt x="10191" y="14912"/>
                    <a:pt x="8803" y="18800"/>
                  </a:cubicBezTo>
                  <a:lnTo>
                    <a:pt x="8756" y="18932"/>
                  </a:lnTo>
                  <a:cubicBezTo>
                    <a:pt x="8664" y="19225"/>
                    <a:pt x="8540" y="19502"/>
                    <a:pt x="8378" y="19765"/>
                  </a:cubicBezTo>
                  <a:cubicBezTo>
                    <a:pt x="8131" y="19587"/>
                    <a:pt x="7993" y="19217"/>
                    <a:pt x="7854" y="18862"/>
                  </a:cubicBezTo>
                  <a:cubicBezTo>
                    <a:pt x="7784" y="18662"/>
                    <a:pt x="7699" y="18469"/>
                    <a:pt x="7599" y="18291"/>
                  </a:cubicBezTo>
                  <a:cubicBezTo>
                    <a:pt x="7252" y="17697"/>
                    <a:pt x="6812" y="17173"/>
                    <a:pt x="6388" y="16656"/>
                  </a:cubicBezTo>
                  <a:cubicBezTo>
                    <a:pt x="6288" y="16540"/>
                    <a:pt x="6195" y="16432"/>
                    <a:pt x="6095" y="16316"/>
                  </a:cubicBezTo>
                  <a:cubicBezTo>
                    <a:pt x="3102" y="12644"/>
                    <a:pt x="1250" y="8186"/>
                    <a:pt x="772" y="3472"/>
                  </a:cubicBezTo>
                  <a:cubicBezTo>
                    <a:pt x="757" y="3264"/>
                    <a:pt x="733" y="3056"/>
                    <a:pt x="718" y="2847"/>
                  </a:cubicBezTo>
                  <a:cubicBezTo>
                    <a:pt x="679" y="2207"/>
                    <a:pt x="602" y="1574"/>
                    <a:pt x="487" y="950"/>
                  </a:cubicBezTo>
                  <a:close/>
                  <a:moveTo>
                    <a:pt x="217" y="1"/>
                  </a:moveTo>
                  <a:lnTo>
                    <a:pt x="1" y="101"/>
                  </a:lnTo>
                  <a:cubicBezTo>
                    <a:pt x="317" y="980"/>
                    <a:pt x="402" y="1937"/>
                    <a:pt x="479" y="2870"/>
                  </a:cubicBezTo>
                  <a:cubicBezTo>
                    <a:pt x="494" y="3079"/>
                    <a:pt x="517" y="3287"/>
                    <a:pt x="533" y="3495"/>
                  </a:cubicBezTo>
                  <a:cubicBezTo>
                    <a:pt x="1019" y="8255"/>
                    <a:pt x="2886" y="12760"/>
                    <a:pt x="5910" y="16463"/>
                  </a:cubicBezTo>
                  <a:cubicBezTo>
                    <a:pt x="6010" y="16579"/>
                    <a:pt x="6103" y="16694"/>
                    <a:pt x="6203" y="16810"/>
                  </a:cubicBezTo>
                  <a:cubicBezTo>
                    <a:pt x="6619" y="17319"/>
                    <a:pt x="7059" y="17836"/>
                    <a:pt x="7391" y="18407"/>
                  </a:cubicBezTo>
                  <a:cubicBezTo>
                    <a:pt x="7483" y="18584"/>
                    <a:pt x="7561" y="18762"/>
                    <a:pt x="7630" y="18947"/>
                  </a:cubicBezTo>
                  <a:cubicBezTo>
                    <a:pt x="7800" y="19387"/>
                    <a:pt x="7969" y="19842"/>
                    <a:pt x="8355" y="20035"/>
                  </a:cubicBezTo>
                  <a:lnTo>
                    <a:pt x="8440" y="20073"/>
                  </a:lnTo>
                  <a:lnTo>
                    <a:pt x="8502" y="19996"/>
                  </a:lnTo>
                  <a:cubicBezTo>
                    <a:pt x="8725" y="19718"/>
                    <a:pt x="8849" y="19356"/>
                    <a:pt x="8972" y="19009"/>
                  </a:cubicBezTo>
                  <a:lnTo>
                    <a:pt x="9019" y="18878"/>
                  </a:lnTo>
                  <a:cubicBezTo>
                    <a:pt x="10438" y="14912"/>
                    <a:pt x="9605" y="10276"/>
                    <a:pt x="6889" y="7059"/>
                  </a:cubicBezTo>
                  <a:cubicBezTo>
                    <a:pt x="6064" y="6087"/>
                    <a:pt x="5077" y="5231"/>
                    <a:pt x="4120" y="4398"/>
                  </a:cubicBezTo>
                  <a:cubicBezTo>
                    <a:pt x="2623" y="3110"/>
                    <a:pt x="1081" y="1775"/>
                    <a:pt x="21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4"/>
            <p:cNvSpPr/>
            <p:nvPr/>
          </p:nvSpPr>
          <p:spPr>
            <a:xfrm rot="-3865445" flipH="1">
              <a:off x="337807" y="2508905"/>
              <a:ext cx="84874" cy="190197"/>
            </a:xfrm>
            <a:custGeom>
              <a:avLst/>
              <a:gdLst/>
              <a:ahLst/>
              <a:cxnLst/>
              <a:rect l="l" t="t" r="r" b="b"/>
              <a:pathLst>
                <a:path w="3395" h="7608" extrusionOk="0">
                  <a:moveTo>
                    <a:pt x="0" y="1"/>
                  </a:moveTo>
                  <a:cubicBezTo>
                    <a:pt x="664" y="1251"/>
                    <a:pt x="1443" y="2408"/>
                    <a:pt x="1921" y="3688"/>
                  </a:cubicBezTo>
                  <a:cubicBezTo>
                    <a:pt x="2168" y="4321"/>
                    <a:pt x="2330" y="4992"/>
                    <a:pt x="2530" y="5671"/>
                  </a:cubicBezTo>
                  <a:cubicBezTo>
                    <a:pt x="2739" y="6342"/>
                    <a:pt x="2986" y="7029"/>
                    <a:pt x="3394" y="7607"/>
                  </a:cubicBezTo>
                  <a:cubicBezTo>
                    <a:pt x="2908" y="6288"/>
                    <a:pt x="2878" y="4892"/>
                    <a:pt x="2368" y="3519"/>
                  </a:cubicBezTo>
                  <a:cubicBezTo>
                    <a:pt x="1844" y="2169"/>
                    <a:pt x="964" y="101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4"/>
            <p:cNvSpPr/>
            <p:nvPr/>
          </p:nvSpPr>
          <p:spPr>
            <a:xfrm rot="-3865445" flipH="1">
              <a:off x="170767" y="1826005"/>
              <a:ext cx="395169" cy="251721"/>
            </a:xfrm>
            <a:custGeom>
              <a:avLst/>
              <a:gdLst/>
              <a:ahLst/>
              <a:cxnLst/>
              <a:rect l="l" t="t" r="r" b="b"/>
              <a:pathLst>
                <a:path w="15807" h="10069" extrusionOk="0">
                  <a:moveTo>
                    <a:pt x="455" y="271"/>
                  </a:moveTo>
                  <a:lnTo>
                    <a:pt x="4829" y="564"/>
                  </a:lnTo>
                  <a:cubicBezTo>
                    <a:pt x="6619" y="679"/>
                    <a:pt x="8648" y="811"/>
                    <a:pt x="10306" y="1775"/>
                  </a:cubicBezTo>
                  <a:cubicBezTo>
                    <a:pt x="12135" y="2839"/>
                    <a:pt x="13191" y="4745"/>
                    <a:pt x="13762" y="6156"/>
                  </a:cubicBezTo>
                  <a:cubicBezTo>
                    <a:pt x="14148" y="7090"/>
                    <a:pt x="14588" y="8000"/>
                    <a:pt x="15074" y="8895"/>
                  </a:cubicBezTo>
                  <a:cubicBezTo>
                    <a:pt x="15220" y="9173"/>
                    <a:pt x="15359" y="9450"/>
                    <a:pt x="15506" y="9736"/>
                  </a:cubicBezTo>
                  <a:cubicBezTo>
                    <a:pt x="15368" y="9805"/>
                    <a:pt x="15178" y="9831"/>
                    <a:pt x="14964" y="9831"/>
                  </a:cubicBezTo>
                  <a:cubicBezTo>
                    <a:pt x="14627" y="9831"/>
                    <a:pt x="14230" y="9766"/>
                    <a:pt x="13886" y="9705"/>
                  </a:cubicBezTo>
                  <a:cubicBezTo>
                    <a:pt x="13639" y="9666"/>
                    <a:pt x="13407" y="9628"/>
                    <a:pt x="13222" y="9620"/>
                  </a:cubicBezTo>
                  <a:cubicBezTo>
                    <a:pt x="10515" y="9466"/>
                    <a:pt x="8162" y="8872"/>
                    <a:pt x="6233" y="7838"/>
                  </a:cubicBezTo>
                  <a:cubicBezTo>
                    <a:pt x="3942" y="6627"/>
                    <a:pt x="2230" y="4783"/>
                    <a:pt x="1396" y="2662"/>
                  </a:cubicBezTo>
                  <a:cubicBezTo>
                    <a:pt x="1296" y="2407"/>
                    <a:pt x="1211" y="2145"/>
                    <a:pt x="1119" y="1883"/>
                  </a:cubicBezTo>
                  <a:cubicBezTo>
                    <a:pt x="941" y="1335"/>
                    <a:pt x="748" y="780"/>
                    <a:pt x="455" y="271"/>
                  </a:cubicBezTo>
                  <a:close/>
                  <a:moveTo>
                    <a:pt x="0" y="1"/>
                  </a:moveTo>
                  <a:lnTo>
                    <a:pt x="131" y="201"/>
                  </a:lnTo>
                  <a:cubicBezTo>
                    <a:pt x="486" y="733"/>
                    <a:pt x="694" y="1351"/>
                    <a:pt x="895" y="1952"/>
                  </a:cubicBezTo>
                  <a:cubicBezTo>
                    <a:pt x="980" y="2222"/>
                    <a:pt x="1080" y="2484"/>
                    <a:pt x="1173" y="2747"/>
                  </a:cubicBezTo>
                  <a:cubicBezTo>
                    <a:pt x="2021" y="4922"/>
                    <a:pt x="3780" y="6804"/>
                    <a:pt x="6117" y="8054"/>
                  </a:cubicBezTo>
                  <a:cubicBezTo>
                    <a:pt x="8085" y="9096"/>
                    <a:pt x="10468" y="9697"/>
                    <a:pt x="13215" y="9852"/>
                  </a:cubicBezTo>
                  <a:cubicBezTo>
                    <a:pt x="13384" y="9867"/>
                    <a:pt x="13608" y="9898"/>
                    <a:pt x="13847" y="9944"/>
                  </a:cubicBezTo>
                  <a:cubicBezTo>
                    <a:pt x="14218" y="10002"/>
                    <a:pt x="14618" y="10068"/>
                    <a:pt x="14971" y="10068"/>
                  </a:cubicBezTo>
                  <a:cubicBezTo>
                    <a:pt x="15227" y="10068"/>
                    <a:pt x="15459" y="10034"/>
                    <a:pt x="15637" y="9936"/>
                  </a:cubicBezTo>
                  <a:cubicBezTo>
                    <a:pt x="15668" y="9913"/>
                    <a:pt x="15699" y="9898"/>
                    <a:pt x="15729" y="9867"/>
                  </a:cubicBezTo>
                  <a:lnTo>
                    <a:pt x="15807" y="9813"/>
                  </a:lnTo>
                  <a:lnTo>
                    <a:pt x="15768" y="9720"/>
                  </a:lnTo>
                  <a:cubicBezTo>
                    <a:pt x="15606" y="9404"/>
                    <a:pt x="15444" y="9096"/>
                    <a:pt x="15282" y="8787"/>
                  </a:cubicBezTo>
                  <a:cubicBezTo>
                    <a:pt x="14804" y="7900"/>
                    <a:pt x="14372" y="6997"/>
                    <a:pt x="13978" y="6072"/>
                  </a:cubicBezTo>
                  <a:cubicBezTo>
                    <a:pt x="13400" y="4629"/>
                    <a:pt x="12312" y="2670"/>
                    <a:pt x="10430" y="1574"/>
                  </a:cubicBezTo>
                  <a:cubicBezTo>
                    <a:pt x="8717" y="579"/>
                    <a:pt x="6665" y="440"/>
                    <a:pt x="4845" y="3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4"/>
            <p:cNvSpPr/>
            <p:nvPr/>
          </p:nvSpPr>
          <p:spPr>
            <a:xfrm rot="-3865445" flipH="1">
              <a:off x="225788" y="1881945"/>
              <a:ext cx="446693" cy="177172"/>
            </a:xfrm>
            <a:custGeom>
              <a:avLst/>
              <a:gdLst/>
              <a:ahLst/>
              <a:cxnLst/>
              <a:rect l="l" t="t" r="r" b="b"/>
              <a:pathLst>
                <a:path w="17868" h="7087" extrusionOk="0">
                  <a:moveTo>
                    <a:pt x="3761" y="0"/>
                  </a:moveTo>
                  <a:cubicBezTo>
                    <a:pt x="3208" y="0"/>
                    <a:pt x="2657" y="72"/>
                    <a:pt x="2122" y="217"/>
                  </a:cubicBezTo>
                  <a:cubicBezTo>
                    <a:pt x="1984" y="256"/>
                    <a:pt x="1845" y="302"/>
                    <a:pt x="1706" y="341"/>
                  </a:cubicBezTo>
                  <a:cubicBezTo>
                    <a:pt x="1306" y="465"/>
                    <a:pt x="896" y="584"/>
                    <a:pt x="493" y="584"/>
                  </a:cubicBezTo>
                  <a:cubicBezTo>
                    <a:pt x="421" y="584"/>
                    <a:pt x="350" y="580"/>
                    <a:pt x="279" y="572"/>
                  </a:cubicBezTo>
                  <a:lnTo>
                    <a:pt x="1" y="541"/>
                  </a:lnTo>
                  <a:lnTo>
                    <a:pt x="163" y="757"/>
                  </a:lnTo>
                  <a:cubicBezTo>
                    <a:pt x="1590" y="2717"/>
                    <a:pt x="3071" y="4182"/>
                    <a:pt x="4707" y="5239"/>
                  </a:cubicBezTo>
                  <a:cubicBezTo>
                    <a:pt x="6567" y="6455"/>
                    <a:pt x="8576" y="7086"/>
                    <a:pt x="10537" y="7086"/>
                  </a:cubicBezTo>
                  <a:cubicBezTo>
                    <a:pt x="10617" y="7086"/>
                    <a:pt x="10698" y="7085"/>
                    <a:pt x="10778" y="7083"/>
                  </a:cubicBezTo>
                  <a:cubicBezTo>
                    <a:pt x="12375" y="7044"/>
                    <a:pt x="13887" y="6574"/>
                    <a:pt x="15021" y="6173"/>
                  </a:cubicBezTo>
                  <a:lnTo>
                    <a:pt x="15244" y="6088"/>
                  </a:lnTo>
                  <a:cubicBezTo>
                    <a:pt x="15996" y="5821"/>
                    <a:pt x="16765" y="5549"/>
                    <a:pt x="17542" y="5549"/>
                  </a:cubicBezTo>
                  <a:cubicBezTo>
                    <a:pt x="17643" y="5549"/>
                    <a:pt x="17743" y="5554"/>
                    <a:pt x="17844" y="5563"/>
                  </a:cubicBezTo>
                  <a:lnTo>
                    <a:pt x="17867" y="5324"/>
                  </a:lnTo>
                  <a:cubicBezTo>
                    <a:pt x="17757" y="5313"/>
                    <a:pt x="17647" y="5308"/>
                    <a:pt x="17537" y="5308"/>
                  </a:cubicBezTo>
                  <a:cubicBezTo>
                    <a:pt x="16722" y="5308"/>
                    <a:pt x="15936" y="5592"/>
                    <a:pt x="15167" y="5864"/>
                  </a:cubicBezTo>
                  <a:lnTo>
                    <a:pt x="14951" y="5941"/>
                  </a:lnTo>
                  <a:cubicBezTo>
                    <a:pt x="13825" y="6342"/>
                    <a:pt x="12336" y="6805"/>
                    <a:pt x="10778" y="6844"/>
                  </a:cubicBezTo>
                  <a:cubicBezTo>
                    <a:pt x="10698" y="6846"/>
                    <a:pt x="10619" y="6847"/>
                    <a:pt x="10540" y="6847"/>
                  </a:cubicBezTo>
                  <a:cubicBezTo>
                    <a:pt x="8624" y="6847"/>
                    <a:pt x="6660" y="6224"/>
                    <a:pt x="4838" y="5039"/>
                  </a:cubicBezTo>
                  <a:cubicBezTo>
                    <a:pt x="3287" y="4028"/>
                    <a:pt x="1868" y="2647"/>
                    <a:pt x="510" y="827"/>
                  </a:cubicBezTo>
                  <a:cubicBezTo>
                    <a:pt x="942" y="827"/>
                    <a:pt x="1366" y="696"/>
                    <a:pt x="1775" y="572"/>
                  </a:cubicBezTo>
                  <a:cubicBezTo>
                    <a:pt x="1914" y="526"/>
                    <a:pt x="2053" y="487"/>
                    <a:pt x="2184" y="449"/>
                  </a:cubicBezTo>
                  <a:cubicBezTo>
                    <a:pt x="2701" y="310"/>
                    <a:pt x="3229" y="239"/>
                    <a:pt x="3758" y="239"/>
                  </a:cubicBezTo>
                  <a:cubicBezTo>
                    <a:pt x="3964" y="239"/>
                    <a:pt x="4170" y="250"/>
                    <a:pt x="4375" y="271"/>
                  </a:cubicBezTo>
                  <a:lnTo>
                    <a:pt x="4398" y="32"/>
                  </a:lnTo>
                  <a:cubicBezTo>
                    <a:pt x="4186" y="11"/>
                    <a:pt x="3973" y="0"/>
                    <a:pt x="37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4"/>
            <p:cNvSpPr/>
            <p:nvPr/>
          </p:nvSpPr>
          <p:spPr>
            <a:xfrm rot="-3865445" flipH="1">
              <a:off x="257496" y="1912561"/>
              <a:ext cx="371019" cy="113873"/>
            </a:xfrm>
            <a:custGeom>
              <a:avLst/>
              <a:gdLst/>
              <a:ahLst/>
              <a:cxnLst/>
              <a:rect l="l" t="t" r="r" b="b"/>
              <a:pathLst>
                <a:path w="14841" h="4555" extrusionOk="0">
                  <a:moveTo>
                    <a:pt x="147" y="0"/>
                  </a:moveTo>
                  <a:cubicBezTo>
                    <a:pt x="24" y="0"/>
                    <a:pt x="0" y="170"/>
                    <a:pt x="116" y="209"/>
                  </a:cubicBezTo>
                  <a:cubicBezTo>
                    <a:pt x="2978" y="895"/>
                    <a:pt x="4837" y="2801"/>
                    <a:pt x="7468" y="3958"/>
                  </a:cubicBezTo>
                  <a:cubicBezTo>
                    <a:pt x="8540" y="4428"/>
                    <a:pt x="9492" y="4555"/>
                    <a:pt x="10426" y="4555"/>
                  </a:cubicBezTo>
                  <a:cubicBezTo>
                    <a:pt x="11521" y="4555"/>
                    <a:pt x="12593" y="4380"/>
                    <a:pt x="13808" y="4380"/>
                  </a:cubicBezTo>
                  <a:cubicBezTo>
                    <a:pt x="14090" y="4380"/>
                    <a:pt x="14381" y="4390"/>
                    <a:pt x="14681" y="4413"/>
                  </a:cubicBezTo>
                  <a:cubicBezTo>
                    <a:pt x="14683" y="4413"/>
                    <a:pt x="14685" y="4413"/>
                    <a:pt x="14687" y="4413"/>
                  </a:cubicBezTo>
                  <a:cubicBezTo>
                    <a:pt x="14835" y="4413"/>
                    <a:pt x="14840" y="4166"/>
                    <a:pt x="14688" y="4166"/>
                  </a:cubicBezTo>
                  <a:cubicBezTo>
                    <a:pt x="14675" y="4166"/>
                    <a:pt x="14663" y="4166"/>
                    <a:pt x="14650" y="4166"/>
                  </a:cubicBezTo>
                  <a:cubicBezTo>
                    <a:pt x="13371" y="4166"/>
                    <a:pt x="12119" y="4530"/>
                    <a:pt x="10848" y="4530"/>
                  </a:cubicBezTo>
                  <a:cubicBezTo>
                    <a:pt x="10799" y="4530"/>
                    <a:pt x="10749" y="4530"/>
                    <a:pt x="10700" y="4529"/>
                  </a:cubicBezTo>
                  <a:cubicBezTo>
                    <a:pt x="8941" y="4482"/>
                    <a:pt x="7221" y="3572"/>
                    <a:pt x="5747" y="2669"/>
                  </a:cubicBezTo>
                  <a:cubicBezTo>
                    <a:pt x="3888" y="1543"/>
                    <a:pt x="2415" y="147"/>
                    <a:pt x="14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4"/>
            <p:cNvSpPr/>
            <p:nvPr/>
          </p:nvSpPr>
          <p:spPr>
            <a:xfrm rot="-3865445" flipH="1">
              <a:off x="301952" y="1949618"/>
              <a:ext cx="343420" cy="75424"/>
            </a:xfrm>
            <a:custGeom>
              <a:avLst/>
              <a:gdLst/>
              <a:ahLst/>
              <a:cxnLst/>
              <a:rect l="l" t="t" r="r" b="b"/>
              <a:pathLst>
                <a:path w="13737" h="3017" extrusionOk="0">
                  <a:moveTo>
                    <a:pt x="222" y="0"/>
                  </a:moveTo>
                  <a:cubicBezTo>
                    <a:pt x="206" y="0"/>
                    <a:pt x="191" y="0"/>
                    <a:pt x="175" y="0"/>
                  </a:cubicBezTo>
                  <a:cubicBezTo>
                    <a:pt x="173" y="0"/>
                    <a:pt x="170" y="0"/>
                    <a:pt x="168" y="0"/>
                  </a:cubicBezTo>
                  <a:cubicBezTo>
                    <a:pt x="5" y="0"/>
                    <a:pt x="0" y="247"/>
                    <a:pt x="168" y="255"/>
                  </a:cubicBezTo>
                  <a:cubicBezTo>
                    <a:pt x="2837" y="540"/>
                    <a:pt x="4927" y="2184"/>
                    <a:pt x="7473" y="2839"/>
                  </a:cubicBezTo>
                  <a:cubicBezTo>
                    <a:pt x="7972" y="2967"/>
                    <a:pt x="8443" y="3016"/>
                    <a:pt x="8897" y="3016"/>
                  </a:cubicBezTo>
                  <a:cubicBezTo>
                    <a:pt x="10509" y="3016"/>
                    <a:pt x="11917" y="2392"/>
                    <a:pt x="13644" y="2392"/>
                  </a:cubicBezTo>
                  <a:lnTo>
                    <a:pt x="13652" y="2392"/>
                  </a:lnTo>
                  <a:cubicBezTo>
                    <a:pt x="13737" y="2384"/>
                    <a:pt x="13737" y="2268"/>
                    <a:pt x="13652" y="2261"/>
                  </a:cubicBezTo>
                  <a:cubicBezTo>
                    <a:pt x="13517" y="2251"/>
                    <a:pt x="13388" y="2246"/>
                    <a:pt x="13262" y="2246"/>
                  </a:cubicBezTo>
                  <a:cubicBezTo>
                    <a:pt x="12431" y="2246"/>
                    <a:pt x="11770" y="2451"/>
                    <a:pt x="10906" y="2639"/>
                  </a:cubicBezTo>
                  <a:cubicBezTo>
                    <a:pt x="10361" y="2755"/>
                    <a:pt x="9837" y="2810"/>
                    <a:pt x="9328" y="2810"/>
                  </a:cubicBezTo>
                  <a:cubicBezTo>
                    <a:pt x="8011" y="2810"/>
                    <a:pt x="6785" y="2444"/>
                    <a:pt x="5506" y="1821"/>
                  </a:cubicBezTo>
                  <a:cubicBezTo>
                    <a:pt x="3776" y="971"/>
                    <a:pt x="2206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4"/>
            <p:cNvSpPr/>
            <p:nvPr/>
          </p:nvSpPr>
          <p:spPr>
            <a:xfrm rot="-3865445" flipH="1">
              <a:off x="194389" y="1864857"/>
              <a:ext cx="348870" cy="220922"/>
            </a:xfrm>
            <a:custGeom>
              <a:avLst/>
              <a:gdLst/>
              <a:ahLst/>
              <a:cxnLst/>
              <a:rect l="l" t="t" r="r" b="b"/>
              <a:pathLst>
                <a:path w="13955" h="8837" extrusionOk="0">
                  <a:moveTo>
                    <a:pt x="77" y="0"/>
                  </a:moveTo>
                  <a:cubicBezTo>
                    <a:pt x="27" y="0"/>
                    <a:pt x="0" y="84"/>
                    <a:pt x="49" y="112"/>
                  </a:cubicBezTo>
                  <a:cubicBezTo>
                    <a:pt x="2548" y="1524"/>
                    <a:pt x="5611" y="768"/>
                    <a:pt x="8095" y="2256"/>
                  </a:cubicBezTo>
                  <a:cubicBezTo>
                    <a:pt x="10756" y="3846"/>
                    <a:pt x="11389" y="7101"/>
                    <a:pt x="13834" y="8829"/>
                  </a:cubicBezTo>
                  <a:lnTo>
                    <a:pt x="13834" y="8821"/>
                  </a:lnTo>
                  <a:cubicBezTo>
                    <a:pt x="13847" y="8832"/>
                    <a:pt x="13860" y="8837"/>
                    <a:pt x="13872" y="8837"/>
                  </a:cubicBezTo>
                  <a:cubicBezTo>
                    <a:pt x="13919" y="8837"/>
                    <a:pt x="13954" y="8766"/>
                    <a:pt x="13911" y="8729"/>
                  </a:cubicBezTo>
                  <a:cubicBezTo>
                    <a:pt x="11728" y="6661"/>
                    <a:pt x="10934" y="3552"/>
                    <a:pt x="8257" y="1979"/>
                  </a:cubicBezTo>
                  <a:cubicBezTo>
                    <a:pt x="5757" y="505"/>
                    <a:pt x="2741" y="1030"/>
                    <a:pt x="95" y="4"/>
                  </a:cubicBezTo>
                  <a:cubicBezTo>
                    <a:pt x="89" y="2"/>
                    <a:pt x="8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4"/>
            <p:cNvSpPr/>
            <p:nvPr/>
          </p:nvSpPr>
          <p:spPr>
            <a:xfrm rot="-3865445" flipH="1">
              <a:off x="193471" y="1862665"/>
              <a:ext cx="356594" cy="221222"/>
            </a:xfrm>
            <a:custGeom>
              <a:avLst/>
              <a:gdLst/>
              <a:ahLst/>
              <a:cxnLst/>
              <a:rect l="l" t="t" r="r" b="b"/>
              <a:pathLst>
                <a:path w="14264" h="8849" extrusionOk="0">
                  <a:moveTo>
                    <a:pt x="153" y="0"/>
                  </a:moveTo>
                  <a:cubicBezTo>
                    <a:pt x="71" y="0"/>
                    <a:pt x="1" y="96"/>
                    <a:pt x="73" y="163"/>
                  </a:cubicBezTo>
                  <a:cubicBezTo>
                    <a:pt x="2411" y="2215"/>
                    <a:pt x="5682" y="2053"/>
                    <a:pt x="8150" y="3881"/>
                  </a:cubicBezTo>
                  <a:cubicBezTo>
                    <a:pt x="10225" y="5431"/>
                    <a:pt x="11637" y="7800"/>
                    <a:pt x="14082" y="8841"/>
                  </a:cubicBezTo>
                  <a:cubicBezTo>
                    <a:pt x="14095" y="8846"/>
                    <a:pt x="14106" y="8848"/>
                    <a:pt x="14118" y="8848"/>
                  </a:cubicBezTo>
                  <a:cubicBezTo>
                    <a:pt x="14212" y="8848"/>
                    <a:pt x="14264" y="8689"/>
                    <a:pt x="14167" y="8641"/>
                  </a:cubicBezTo>
                  <a:cubicBezTo>
                    <a:pt x="11776" y="7375"/>
                    <a:pt x="10395" y="5254"/>
                    <a:pt x="8328" y="3619"/>
                  </a:cubicBezTo>
                  <a:cubicBezTo>
                    <a:pt x="5913" y="1721"/>
                    <a:pt x="2596" y="1975"/>
                    <a:pt x="220" y="24"/>
                  </a:cubicBezTo>
                  <a:cubicBezTo>
                    <a:pt x="199" y="7"/>
                    <a:pt x="176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4"/>
            <p:cNvSpPr/>
            <p:nvPr/>
          </p:nvSpPr>
          <p:spPr>
            <a:xfrm rot="-3865445" flipH="1">
              <a:off x="193646" y="1851389"/>
              <a:ext cx="360694" cy="230771"/>
            </a:xfrm>
            <a:custGeom>
              <a:avLst/>
              <a:gdLst/>
              <a:ahLst/>
              <a:cxnLst/>
              <a:rect l="l" t="t" r="r" b="b"/>
              <a:pathLst>
                <a:path w="14428" h="9231" extrusionOk="0">
                  <a:moveTo>
                    <a:pt x="148" y="0"/>
                  </a:moveTo>
                  <a:cubicBezTo>
                    <a:pt x="68" y="0"/>
                    <a:pt x="1" y="100"/>
                    <a:pt x="66" y="177"/>
                  </a:cubicBezTo>
                  <a:cubicBezTo>
                    <a:pt x="938" y="1165"/>
                    <a:pt x="1956" y="1913"/>
                    <a:pt x="3121" y="2522"/>
                  </a:cubicBezTo>
                  <a:cubicBezTo>
                    <a:pt x="4594" y="3294"/>
                    <a:pt x="5736" y="4135"/>
                    <a:pt x="6978" y="5261"/>
                  </a:cubicBezTo>
                  <a:cubicBezTo>
                    <a:pt x="9045" y="7128"/>
                    <a:pt x="11730" y="8007"/>
                    <a:pt x="14198" y="9218"/>
                  </a:cubicBezTo>
                  <a:cubicBezTo>
                    <a:pt x="14216" y="9227"/>
                    <a:pt x="14233" y="9230"/>
                    <a:pt x="14250" y="9230"/>
                  </a:cubicBezTo>
                  <a:cubicBezTo>
                    <a:pt x="14356" y="9230"/>
                    <a:pt x="14427" y="9079"/>
                    <a:pt x="14314" y="9026"/>
                  </a:cubicBezTo>
                  <a:cubicBezTo>
                    <a:pt x="11475" y="7668"/>
                    <a:pt x="8937" y="6773"/>
                    <a:pt x="6600" y="4544"/>
                  </a:cubicBezTo>
                  <a:cubicBezTo>
                    <a:pt x="4656" y="2684"/>
                    <a:pt x="2203" y="1859"/>
                    <a:pt x="220" y="31"/>
                  </a:cubicBezTo>
                  <a:cubicBezTo>
                    <a:pt x="197" y="9"/>
                    <a:pt x="172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4"/>
            <p:cNvSpPr/>
            <p:nvPr/>
          </p:nvSpPr>
          <p:spPr>
            <a:xfrm rot="-3865445" flipH="1">
              <a:off x="181809" y="1844463"/>
              <a:ext cx="376469" cy="241146"/>
            </a:xfrm>
            <a:custGeom>
              <a:avLst/>
              <a:gdLst/>
              <a:ahLst/>
              <a:cxnLst/>
              <a:rect l="l" t="t" r="r" b="b"/>
              <a:pathLst>
                <a:path w="15059" h="9646" extrusionOk="0">
                  <a:moveTo>
                    <a:pt x="172" y="1"/>
                  </a:moveTo>
                  <a:cubicBezTo>
                    <a:pt x="78" y="1"/>
                    <a:pt x="1" y="144"/>
                    <a:pt x="83" y="226"/>
                  </a:cubicBezTo>
                  <a:cubicBezTo>
                    <a:pt x="2189" y="2254"/>
                    <a:pt x="3978" y="4777"/>
                    <a:pt x="6416" y="6451"/>
                  </a:cubicBezTo>
                  <a:cubicBezTo>
                    <a:pt x="9077" y="8279"/>
                    <a:pt x="11739" y="9151"/>
                    <a:pt x="14886" y="9645"/>
                  </a:cubicBezTo>
                  <a:cubicBezTo>
                    <a:pt x="14891" y="9645"/>
                    <a:pt x="14896" y="9646"/>
                    <a:pt x="14901" y="9646"/>
                  </a:cubicBezTo>
                  <a:cubicBezTo>
                    <a:pt x="15007" y="9646"/>
                    <a:pt x="15058" y="9489"/>
                    <a:pt x="14940" y="9460"/>
                  </a:cubicBezTo>
                  <a:cubicBezTo>
                    <a:pt x="11777" y="8734"/>
                    <a:pt x="8908" y="8025"/>
                    <a:pt x="6223" y="6042"/>
                  </a:cubicBezTo>
                  <a:cubicBezTo>
                    <a:pt x="3963" y="4376"/>
                    <a:pt x="2474" y="1730"/>
                    <a:pt x="237" y="25"/>
                  </a:cubicBezTo>
                  <a:cubicBezTo>
                    <a:pt x="216" y="8"/>
                    <a:pt x="193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4"/>
            <p:cNvSpPr/>
            <p:nvPr/>
          </p:nvSpPr>
          <p:spPr>
            <a:xfrm rot="-3865445" flipH="1">
              <a:off x="135057" y="1790339"/>
              <a:ext cx="383019" cy="334995"/>
            </a:xfrm>
            <a:custGeom>
              <a:avLst/>
              <a:gdLst/>
              <a:ahLst/>
              <a:cxnLst/>
              <a:rect l="l" t="t" r="r" b="b"/>
              <a:pathLst>
                <a:path w="15321" h="13400" extrusionOk="0">
                  <a:moveTo>
                    <a:pt x="0" y="0"/>
                  </a:moveTo>
                  <a:lnTo>
                    <a:pt x="425" y="417"/>
                  </a:lnTo>
                  <a:cubicBezTo>
                    <a:pt x="772" y="756"/>
                    <a:pt x="972" y="1196"/>
                    <a:pt x="1196" y="1659"/>
                  </a:cubicBezTo>
                  <a:cubicBezTo>
                    <a:pt x="1289" y="1852"/>
                    <a:pt x="1381" y="2045"/>
                    <a:pt x="1482" y="2230"/>
                  </a:cubicBezTo>
                  <a:cubicBezTo>
                    <a:pt x="1923" y="3022"/>
                    <a:pt x="2552" y="3489"/>
                    <a:pt x="3180" y="3489"/>
                  </a:cubicBezTo>
                  <a:cubicBezTo>
                    <a:pt x="3200" y="3489"/>
                    <a:pt x="3220" y="3488"/>
                    <a:pt x="3240" y="3487"/>
                  </a:cubicBezTo>
                  <a:lnTo>
                    <a:pt x="3225" y="3248"/>
                  </a:lnTo>
                  <a:cubicBezTo>
                    <a:pt x="3208" y="3249"/>
                    <a:pt x="3191" y="3249"/>
                    <a:pt x="3174" y="3249"/>
                  </a:cubicBezTo>
                  <a:cubicBezTo>
                    <a:pt x="2384" y="3249"/>
                    <a:pt x="1841" y="2386"/>
                    <a:pt x="1698" y="2114"/>
                  </a:cubicBezTo>
                  <a:cubicBezTo>
                    <a:pt x="1597" y="1929"/>
                    <a:pt x="1505" y="1744"/>
                    <a:pt x="1412" y="1551"/>
                  </a:cubicBezTo>
                  <a:cubicBezTo>
                    <a:pt x="1266" y="1219"/>
                    <a:pt x="1096" y="903"/>
                    <a:pt x="888" y="594"/>
                  </a:cubicBezTo>
                  <a:lnTo>
                    <a:pt x="888" y="594"/>
                  </a:lnTo>
                  <a:cubicBezTo>
                    <a:pt x="2199" y="1026"/>
                    <a:pt x="3603" y="1049"/>
                    <a:pt x="4968" y="1080"/>
                  </a:cubicBezTo>
                  <a:cubicBezTo>
                    <a:pt x="6303" y="1103"/>
                    <a:pt x="7684" y="1134"/>
                    <a:pt x="8957" y="1535"/>
                  </a:cubicBezTo>
                  <a:cubicBezTo>
                    <a:pt x="10839" y="2145"/>
                    <a:pt x="12374" y="3533"/>
                    <a:pt x="13176" y="5346"/>
                  </a:cubicBezTo>
                  <a:cubicBezTo>
                    <a:pt x="13716" y="6596"/>
                    <a:pt x="13878" y="7984"/>
                    <a:pt x="14033" y="9327"/>
                  </a:cubicBezTo>
                  <a:cubicBezTo>
                    <a:pt x="14133" y="10191"/>
                    <a:pt x="14241" y="11086"/>
                    <a:pt x="14441" y="11942"/>
                  </a:cubicBezTo>
                  <a:cubicBezTo>
                    <a:pt x="14549" y="12451"/>
                    <a:pt x="14735" y="13022"/>
                    <a:pt x="15167" y="13400"/>
                  </a:cubicBezTo>
                  <a:lnTo>
                    <a:pt x="15321" y="13222"/>
                  </a:lnTo>
                  <a:cubicBezTo>
                    <a:pt x="14935" y="12891"/>
                    <a:pt x="14773" y="12358"/>
                    <a:pt x="14665" y="11888"/>
                  </a:cubicBezTo>
                  <a:cubicBezTo>
                    <a:pt x="14465" y="11047"/>
                    <a:pt x="14364" y="10160"/>
                    <a:pt x="14264" y="9304"/>
                  </a:cubicBezTo>
                  <a:cubicBezTo>
                    <a:pt x="14110" y="7938"/>
                    <a:pt x="13940" y="6534"/>
                    <a:pt x="13385" y="5254"/>
                  </a:cubicBezTo>
                  <a:cubicBezTo>
                    <a:pt x="12551" y="3379"/>
                    <a:pt x="10970" y="1944"/>
                    <a:pt x="9018" y="1312"/>
                  </a:cubicBezTo>
                  <a:cubicBezTo>
                    <a:pt x="7715" y="895"/>
                    <a:pt x="6318" y="872"/>
                    <a:pt x="4968" y="841"/>
                  </a:cubicBezTo>
                  <a:cubicBezTo>
                    <a:pt x="3479" y="810"/>
                    <a:pt x="1937" y="779"/>
                    <a:pt x="556" y="2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4"/>
            <p:cNvSpPr/>
            <p:nvPr/>
          </p:nvSpPr>
          <p:spPr>
            <a:xfrm rot="-3865445" flipH="1">
              <a:off x="114109" y="1807143"/>
              <a:ext cx="276746" cy="427393"/>
            </a:xfrm>
            <a:custGeom>
              <a:avLst/>
              <a:gdLst/>
              <a:ahLst/>
              <a:cxnLst/>
              <a:rect l="l" t="t" r="r" b="b"/>
              <a:pathLst>
                <a:path w="11070" h="17096" extrusionOk="0">
                  <a:moveTo>
                    <a:pt x="0" y="0"/>
                  </a:moveTo>
                  <a:lnTo>
                    <a:pt x="77" y="378"/>
                  </a:lnTo>
                  <a:cubicBezTo>
                    <a:pt x="386" y="2006"/>
                    <a:pt x="1165" y="3503"/>
                    <a:pt x="2307" y="4698"/>
                  </a:cubicBezTo>
                  <a:lnTo>
                    <a:pt x="2476" y="4529"/>
                  </a:lnTo>
                  <a:cubicBezTo>
                    <a:pt x="1450" y="3456"/>
                    <a:pt x="733" y="2137"/>
                    <a:pt x="386" y="695"/>
                  </a:cubicBezTo>
                  <a:lnTo>
                    <a:pt x="386" y="695"/>
                  </a:lnTo>
                  <a:cubicBezTo>
                    <a:pt x="1350" y="1505"/>
                    <a:pt x="2592" y="1883"/>
                    <a:pt x="3795" y="2238"/>
                  </a:cubicBezTo>
                  <a:cubicBezTo>
                    <a:pt x="4698" y="2515"/>
                    <a:pt x="5631" y="2793"/>
                    <a:pt x="6449" y="3256"/>
                  </a:cubicBezTo>
                  <a:cubicBezTo>
                    <a:pt x="7475" y="3850"/>
                    <a:pt x="8393" y="4760"/>
                    <a:pt x="9404" y="6203"/>
                  </a:cubicBezTo>
                  <a:cubicBezTo>
                    <a:pt x="10021" y="7082"/>
                    <a:pt x="10669" y="8139"/>
                    <a:pt x="10754" y="9304"/>
                  </a:cubicBezTo>
                  <a:cubicBezTo>
                    <a:pt x="10831" y="10376"/>
                    <a:pt x="10437" y="11425"/>
                    <a:pt x="10052" y="12451"/>
                  </a:cubicBezTo>
                  <a:cubicBezTo>
                    <a:pt x="9967" y="12675"/>
                    <a:pt x="9882" y="12891"/>
                    <a:pt x="9805" y="13115"/>
                  </a:cubicBezTo>
                  <a:cubicBezTo>
                    <a:pt x="9188" y="14819"/>
                    <a:pt x="9180" y="16115"/>
                    <a:pt x="9766" y="17095"/>
                  </a:cubicBezTo>
                  <a:lnTo>
                    <a:pt x="9967" y="16972"/>
                  </a:lnTo>
                  <a:cubicBezTo>
                    <a:pt x="9419" y="16061"/>
                    <a:pt x="9442" y="14827"/>
                    <a:pt x="10021" y="13199"/>
                  </a:cubicBezTo>
                  <a:cubicBezTo>
                    <a:pt x="10098" y="12976"/>
                    <a:pt x="10183" y="12760"/>
                    <a:pt x="10268" y="12536"/>
                  </a:cubicBezTo>
                  <a:cubicBezTo>
                    <a:pt x="10661" y="11495"/>
                    <a:pt x="11070" y="10415"/>
                    <a:pt x="10985" y="9296"/>
                  </a:cubicBezTo>
                  <a:cubicBezTo>
                    <a:pt x="10893" y="8070"/>
                    <a:pt x="10237" y="6974"/>
                    <a:pt x="9597" y="6072"/>
                  </a:cubicBezTo>
                  <a:cubicBezTo>
                    <a:pt x="8563" y="4598"/>
                    <a:pt x="7629" y="3665"/>
                    <a:pt x="6565" y="3055"/>
                  </a:cubicBezTo>
                  <a:cubicBezTo>
                    <a:pt x="5724" y="2577"/>
                    <a:pt x="4775" y="2292"/>
                    <a:pt x="3865" y="2014"/>
                  </a:cubicBezTo>
                  <a:cubicBezTo>
                    <a:pt x="2507" y="1605"/>
                    <a:pt x="1227" y="1219"/>
                    <a:pt x="278" y="2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4"/>
            <p:cNvSpPr/>
            <p:nvPr/>
          </p:nvSpPr>
          <p:spPr>
            <a:xfrm rot="-3865445" flipH="1">
              <a:off x="300654" y="1973532"/>
              <a:ext cx="470968" cy="105523"/>
            </a:xfrm>
            <a:custGeom>
              <a:avLst/>
              <a:gdLst/>
              <a:ahLst/>
              <a:cxnLst/>
              <a:rect l="l" t="t" r="r" b="b"/>
              <a:pathLst>
                <a:path w="18839" h="4221" extrusionOk="0">
                  <a:moveTo>
                    <a:pt x="4682" y="0"/>
                  </a:moveTo>
                  <a:cubicBezTo>
                    <a:pt x="3051" y="0"/>
                    <a:pt x="1480" y="678"/>
                    <a:pt x="355" y="1887"/>
                  </a:cubicBezTo>
                  <a:lnTo>
                    <a:pt x="0" y="2289"/>
                  </a:lnTo>
                  <a:lnTo>
                    <a:pt x="486" y="2080"/>
                  </a:lnTo>
                  <a:cubicBezTo>
                    <a:pt x="678" y="2002"/>
                    <a:pt x="877" y="1968"/>
                    <a:pt x="1081" y="1968"/>
                  </a:cubicBezTo>
                  <a:cubicBezTo>
                    <a:pt x="1575" y="1968"/>
                    <a:pt x="2097" y="2165"/>
                    <a:pt x="2600" y="2389"/>
                  </a:cubicBezTo>
                  <a:cubicBezTo>
                    <a:pt x="2885" y="2512"/>
                    <a:pt x="3163" y="2651"/>
                    <a:pt x="3441" y="2775"/>
                  </a:cubicBezTo>
                  <a:cubicBezTo>
                    <a:pt x="4204" y="3153"/>
                    <a:pt x="4991" y="3484"/>
                    <a:pt x="5794" y="3770"/>
                  </a:cubicBezTo>
                  <a:cubicBezTo>
                    <a:pt x="6682" y="4070"/>
                    <a:pt x="7515" y="4221"/>
                    <a:pt x="8285" y="4221"/>
                  </a:cubicBezTo>
                  <a:cubicBezTo>
                    <a:pt x="8624" y="4221"/>
                    <a:pt x="8951" y="4191"/>
                    <a:pt x="9265" y="4132"/>
                  </a:cubicBezTo>
                  <a:cubicBezTo>
                    <a:pt x="9797" y="4017"/>
                    <a:pt x="10314" y="3855"/>
                    <a:pt x="10823" y="3654"/>
                  </a:cubicBezTo>
                  <a:cubicBezTo>
                    <a:pt x="11703" y="3330"/>
                    <a:pt x="12621" y="2991"/>
                    <a:pt x="13469" y="2559"/>
                  </a:cubicBezTo>
                  <a:cubicBezTo>
                    <a:pt x="13878" y="2343"/>
                    <a:pt x="14279" y="2111"/>
                    <a:pt x="14665" y="1880"/>
                  </a:cubicBezTo>
                  <a:cubicBezTo>
                    <a:pt x="15112" y="1617"/>
                    <a:pt x="15567" y="1347"/>
                    <a:pt x="16038" y="1124"/>
                  </a:cubicBezTo>
                  <a:cubicBezTo>
                    <a:pt x="16929" y="695"/>
                    <a:pt x="17718" y="480"/>
                    <a:pt x="18449" y="480"/>
                  </a:cubicBezTo>
                  <a:cubicBezTo>
                    <a:pt x="18572" y="480"/>
                    <a:pt x="18695" y="487"/>
                    <a:pt x="18815" y="499"/>
                  </a:cubicBezTo>
                  <a:lnTo>
                    <a:pt x="18838" y="260"/>
                  </a:lnTo>
                  <a:cubicBezTo>
                    <a:pt x="18712" y="248"/>
                    <a:pt x="18584" y="241"/>
                    <a:pt x="18455" y="241"/>
                  </a:cubicBezTo>
                  <a:cubicBezTo>
                    <a:pt x="17684" y="241"/>
                    <a:pt x="16856" y="460"/>
                    <a:pt x="15938" y="915"/>
                  </a:cubicBezTo>
                  <a:cubicBezTo>
                    <a:pt x="15459" y="1147"/>
                    <a:pt x="14997" y="1417"/>
                    <a:pt x="14549" y="1687"/>
                  </a:cubicBezTo>
                  <a:cubicBezTo>
                    <a:pt x="14163" y="1911"/>
                    <a:pt x="13770" y="2150"/>
                    <a:pt x="13361" y="2350"/>
                  </a:cubicBezTo>
                  <a:cubicBezTo>
                    <a:pt x="12528" y="2782"/>
                    <a:pt x="11618" y="3122"/>
                    <a:pt x="10746" y="3438"/>
                  </a:cubicBezTo>
                  <a:cubicBezTo>
                    <a:pt x="10252" y="3639"/>
                    <a:pt x="9743" y="3793"/>
                    <a:pt x="9219" y="3909"/>
                  </a:cubicBezTo>
                  <a:cubicBezTo>
                    <a:pt x="8922" y="3965"/>
                    <a:pt x="8613" y="3992"/>
                    <a:pt x="8291" y="3992"/>
                  </a:cubicBezTo>
                  <a:cubicBezTo>
                    <a:pt x="7547" y="3992"/>
                    <a:pt x="6737" y="3844"/>
                    <a:pt x="5871" y="3554"/>
                  </a:cubicBezTo>
                  <a:cubicBezTo>
                    <a:pt x="5076" y="3268"/>
                    <a:pt x="4305" y="2937"/>
                    <a:pt x="3549" y="2566"/>
                  </a:cubicBezTo>
                  <a:cubicBezTo>
                    <a:pt x="3263" y="2435"/>
                    <a:pt x="2986" y="2304"/>
                    <a:pt x="2700" y="2181"/>
                  </a:cubicBezTo>
                  <a:cubicBezTo>
                    <a:pt x="2178" y="1943"/>
                    <a:pt x="1633" y="1739"/>
                    <a:pt x="1099" y="1739"/>
                  </a:cubicBezTo>
                  <a:cubicBezTo>
                    <a:pt x="1010" y="1739"/>
                    <a:pt x="921" y="1744"/>
                    <a:pt x="833" y="1756"/>
                  </a:cubicBezTo>
                  <a:cubicBezTo>
                    <a:pt x="1893" y="773"/>
                    <a:pt x="3276" y="238"/>
                    <a:pt x="4695" y="238"/>
                  </a:cubicBezTo>
                  <a:cubicBezTo>
                    <a:pt x="5001" y="238"/>
                    <a:pt x="5309" y="263"/>
                    <a:pt x="5616" y="314"/>
                  </a:cubicBezTo>
                  <a:lnTo>
                    <a:pt x="5662" y="82"/>
                  </a:lnTo>
                  <a:cubicBezTo>
                    <a:pt x="5335" y="27"/>
                    <a:pt x="5007" y="0"/>
                    <a:pt x="468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4"/>
            <p:cNvSpPr/>
            <p:nvPr/>
          </p:nvSpPr>
          <p:spPr>
            <a:xfrm rot="-3865445" flipH="1">
              <a:off x="157575" y="1830278"/>
              <a:ext cx="319320" cy="273846"/>
            </a:xfrm>
            <a:custGeom>
              <a:avLst/>
              <a:gdLst/>
              <a:ahLst/>
              <a:cxnLst/>
              <a:rect l="l" t="t" r="r" b="b"/>
              <a:pathLst>
                <a:path w="12773" h="10954" extrusionOk="0">
                  <a:moveTo>
                    <a:pt x="259" y="1"/>
                  </a:moveTo>
                  <a:cubicBezTo>
                    <a:pt x="102" y="1"/>
                    <a:pt x="1" y="220"/>
                    <a:pt x="164" y="318"/>
                  </a:cubicBezTo>
                  <a:cubicBezTo>
                    <a:pt x="2162" y="1513"/>
                    <a:pt x="4499" y="1274"/>
                    <a:pt x="6620" y="2053"/>
                  </a:cubicBezTo>
                  <a:cubicBezTo>
                    <a:pt x="10663" y="3550"/>
                    <a:pt x="10925" y="7592"/>
                    <a:pt x="12599" y="10917"/>
                  </a:cubicBezTo>
                  <a:lnTo>
                    <a:pt x="12591" y="10909"/>
                  </a:lnTo>
                  <a:lnTo>
                    <a:pt x="12591" y="10909"/>
                  </a:lnTo>
                  <a:cubicBezTo>
                    <a:pt x="12608" y="10940"/>
                    <a:pt x="12638" y="10954"/>
                    <a:pt x="12668" y="10954"/>
                  </a:cubicBezTo>
                  <a:cubicBezTo>
                    <a:pt x="12720" y="10954"/>
                    <a:pt x="12773" y="10912"/>
                    <a:pt x="12753" y="10848"/>
                  </a:cubicBezTo>
                  <a:cubicBezTo>
                    <a:pt x="11797" y="8155"/>
                    <a:pt x="11056" y="4861"/>
                    <a:pt x="8742" y="2964"/>
                  </a:cubicBezTo>
                  <a:cubicBezTo>
                    <a:pt x="6296" y="973"/>
                    <a:pt x="3026" y="1483"/>
                    <a:pt x="349" y="25"/>
                  </a:cubicBezTo>
                  <a:cubicBezTo>
                    <a:pt x="318" y="8"/>
                    <a:pt x="287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4"/>
            <p:cNvSpPr/>
            <p:nvPr/>
          </p:nvSpPr>
          <p:spPr>
            <a:xfrm rot="-3865445" flipH="1">
              <a:off x="168325" y="1908891"/>
              <a:ext cx="121048" cy="58599"/>
            </a:xfrm>
            <a:custGeom>
              <a:avLst/>
              <a:gdLst/>
              <a:ahLst/>
              <a:cxnLst/>
              <a:rect l="l" t="t" r="r" b="b"/>
              <a:pathLst>
                <a:path w="4842" h="2344" extrusionOk="0">
                  <a:moveTo>
                    <a:pt x="699" y="0"/>
                  </a:moveTo>
                  <a:cubicBezTo>
                    <a:pt x="494" y="0"/>
                    <a:pt x="289" y="19"/>
                    <a:pt x="85" y="58"/>
                  </a:cubicBezTo>
                  <a:cubicBezTo>
                    <a:pt x="0" y="81"/>
                    <a:pt x="15" y="196"/>
                    <a:pt x="100" y="204"/>
                  </a:cubicBezTo>
                  <a:cubicBezTo>
                    <a:pt x="1983" y="281"/>
                    <a:pt x="3456" y="875"/>
                    <a:pt x="4729" y="2326"/>
                  </a:cubicBezTo>
                  <a:lnTo>
                    <a:pt x="4721" y="2326"/>
                  </a:lnTo>
                  <a:cubicBezTo>
                    <a:pt x="4734" y="2338"/>
                    <a:pt x="4748" y="2344"/>
                    <a:pt x="4762" y="2344"/>
                  </a:cubicBezTo>
                  <a:cubicBezTo>
                    <a:pt x="4805" y="2344"/>
                    <a:pt x="4841" y="2288"/>
                    <a:pt x="4806" y="2241"/>
                  </a:cubicBezTo>
                  <a:cubicBezTo>
                    <a:pt x="3836" y="1093"/>
                    <a:pt x="2280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4"/>
            <p:cNvSpPr/>
            <p:nvPr/>
          </p:nvSpPr>
          <p:spPr>
            <a:xfrm rot="-3865445" flipH="1">
              <a:off x="245360" y="1930626"/>
              <a:ext cx="99798" cy="33299"/>
            </a:xfrm>
            <a:custGeom>
              <a:avLst/>
              <a:gdLst/>
              <a:ahLst/>
              <a:cxnLst/>
              <a:rect l="l" t="t" r="r" b="b"/>
              <a:pathLst>
                <a:path w="3992" h="1332" extrusionOk="0">
                  <a:moveTo>
                    <a:pt x="619" y="0"/>
                  </a:moveTo>
                  <a:cubicBezTo>
                    <a:pt x="439" y="0"/>
                    <a:pt x="262" y="18"/>
                    <a:pt x="93" y="61"/>
                  </a:cubicBezTo>
                  <a:cubicBezTo>
                    <a:pt x="1" y="77"/>
                    <a:pt x="16" y="208"/>
                    <a:pt x="109" y="215"/>
                  </a:cubicBezTo>
                  <a:cubicBezTo>
                    <a:pt x="772" y="285"/>
                    <a:pt x="1420" y="215"/>
                    <a:pt x="2068" y="393"/>
                  </a:cubicBezTo>
                  <a:cubicBezTo>
                    <a:pt x="2724" y="578"/>
                    <a:pt x="3264" y="948"/>
                    <a:pt x="3811" y="1318"/>
                  </a:cubicBezTo>
                  <a:cubicBezTo>
                    <a:pt x="3825" y="1327"/>
                    <a:pt x="3840" y="1331"/>
                    <a:pt x="3854" y="1331"/>
                  </a:cubicBezTo>
                  <a:cubicBezTo>
                    <a:pt x="3927" y="1331"/>
                    <a:pt x="3992" y="1231"/>
                    <a:pt x="3927" y="1180"/>
                  </a:cubicBezTo>
                  <a:cubicBezTo>
                    <a:pt x="3403" y="740"/>
                    <a:pt x="2755" y="478"/>
                    <a:pt x="2107" y="277"/>
                  </a:cubicBezTo>
                  <a:cubicBezTo>
                    <a:pt x="1652" y="141"/>
                    <a:pt x="1123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4"/>
            <p:cNvSpPr/>
            <p:nvPr/>
          </p:nvSpPr>
          <p:spPr>
            <a:xfrm rot="-3865445" flipH="1">
              <a:off x="378518" y="1844386"/>
              <a:ext cx="74649" cy="69324"/>
            </a:xfrm>
            <a:custGeom>
              <a:avLst/>
              <a:gdLst/>
              <a:ahLst/>
              <a:cxnLst/>
              <a:rect l="l" t="t" r="r" b="b"/>
              <a:pathLst>
                <a:path w="2986" h="2773" extrusionOk="0">
                  <a:moveTo>
                    <a:pt x="73" y="1"/>
                  </a:moveTo>
                  <a:cubicBezTo>
                    <a:pt x="35" y="1"/>
                    <a:pt x="1" y="51"/>
                    <a:pt x="30" y="93"/>
                  </a:cubicBezTo>
                  <a:cubicBezTo>
                    <a:pt x="894" y="1073"/>
                    <a:pt x="1851" y="1968"/>
                    <a:pt x="2884" y="2762"/>
                  </a:cubicBezTo>
                  <a:cubicBezTo>
                    <a:pt x="2893" y="2769"/>
                    <a:pt x="2903" y="2773"/>
                    <a:pt x="2912" y="2773"/>
                  </a:cubicBezTo>
                  <a:cubicBezTo>
                    <a:pt x="2951" y="2773"/>
                    <a:pt x="2985" y="2715"/>
                    <a:pt x="2954" y="2677"/>
                  </a:cubicBezTo>
                  <a:cubicBezTo>
                    <a:pt x="1997" y="1790"/>
                    <a:pt x="995" y="980"/>
                    <a:pt x="107" y="16"/>
                  </a:cubicBezTo>
                  <a:cubicBezTo>
                    <a:pt x="97" y="5"/>
                    <a:pt x="85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4"/>
            <p:cNvSpPr/>
            <p:nvPr/>
          </p:nvSpPr>
          <p:spPr>
            <a:xfrm rot="-3865445" flipH="1">
              <a:off x="377478" y="2106343"/>
              <a:ext cx="164997" cy="58324"/>
            </a:xfrm>
            <a:custGeom>
              <a:avLst/>
              <a:gdLst/>
              <a:ahLst/>
              <a:cxnLst/>
              <a:rect l="l" t="t" r="r" b="b"/>
              <a:pathLst>
                <a:path w="6600" h="2333" extrusionOk="0">
                  <a:moveTo>
                    <a:pt x="6460" y="0"/>
                  </a:moveTo>
                  <a:cubicBezTo>
                    <a:pt x="4054" y="77"/>
                    <a:pt x="2295" y="1697"/>
                    <a:pt x="34" y="2268"/>
                  </a:cubicBezTo>
                  <a:cubicBezTo>
                    <a:pt x="0" y="2282"/>
                    <a:pt x="9" y="2332"/>
                    <a:pt x="38" y="2332"/>
                  </a:cubicBezTo>
                  <a:cubicBezTo>
                    <a:pt x="42" y="2332"/>
                    <a:pt x="46" y="2332"/>
                    <a:pt x="50" y="2330"/>
                  </a:cubicBezTo>
                  <a:cubicBezTo>
                    <a:pt x="1076" y="2153"/>
                    <a:pt x="2056" y="1798"/>
                    <a:pt x="2966" y="1289"/>
                  </a:cubicBezTo>
                  <a:cubicBezTo>
                    <a:pt x="4108" y="664"/>
                    <a:pt x="5203" y="378"/>
                    <a:pt x="6476" y="209"/>
                  </a:cubicBezTo>
                  <a:cubicBezTo>
                    <a:pt x="6599" y="193"/>
                    <a:pt x="6576" y="0"/>
                    <a:pt x="64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4"/>
            <p:cNvSpPr/>
            <p:nvPr/>
          </p:nvSpPr>
          <p:spPr>
            <a:xfrm rot="-3865445" flipH="1">
              <a:off x="455324" y="1939705"/>
              <a:ext cx="228896" cy="35174"/>
            </a:xfrm>
            <a:custGeom>
              <a:avLst/>
              <a:gdLst/>
              <a:ahLst/>
              <a:cxnLst/>
              <a:rect l="l" t="t" r="r" b="b"/>
              <a:pathLst>
                <a:path w="9156" h="1407" extrusionOk="0">
                  <a:moveTo>
                    <a:pt x="1369" y="1"/>
                  </a:moveTo>
                  <a:cubicBezTo>
                    <a:pt x="961" y="1"/>
                    <a:pt x="550" y="53"/>
                    <a:pt x="135" y="181"/>
                  </a:cubicBezTo>
                  <a:cubicBezTo>
                    <a:pt x="1" y="225"/>
                    <a:pt x="46" y="421"/>
                    <a:pt x="181" y="421"/>
                  </a:cubicBezTo>
                  <a:cubicBezTo>
                    <a:pt x="186" y="421"/>
                    <a:pt x="191" y="420"/>
                    <a:pt x="196" y="420"/>
                  </a:cubicBezTo>
                  <a:cubicBezTo>
                    <a:pt x="494" y="375"/>
                    <a:pt x="783" y="356"/>
                    <a:pt x="1066" y="356"/>
                  </a:cubicBezTo>
                  <a:cubicBezTo>
                    <a:pt x="2547" y="356"/>
                    <a:pt x="3867" y="894"/>
                    <a:pt x="5349" y="1238"/>
                  </a:cubicBezTo>
                  <a:cubicBezTo>
                    <a:pt x="5881" y="1357"/>
                    <a:pt x="6396" y="1406"/>
                    <a:pt x="6907" y="1406"/>
                  </a:cubicBezTo>
                  <a:cubicBezTo>
                    <a:pt x="7620" y="1406"/>
                    <a:pt x="8327" y="1311"/>
                    <a:pt x="9068" y="1176"/>
                  </a:cubicBezTo>
                  <a:lnTo>
                    <a:pt x="9068" y="1184"/>
                  </a:lnTo>
                  <a:cubicBezTo>
                    <a:pt x="9155" y="1162"/>
                    <a:pt x="9132" y="1036"/>
                    <a:pt x="9044" y="1036"/>
                  </a:cubicBezTo>
                  <a:cubicBezTo>
                    <a:pt x="9039" y="1036"/>
                    <a:pt x="9034" y="1036"/>
                    <a:pt x="9029" y="1037"/>
                  </a:cubicBezTo>
                  <a:cubicBezTo>
                    <a:pt x="8566" y="1117"/>
                    <a:pt x="8119" y="1152"/>
                    <a:pt x="7680" y="1152"/>
                  </a:cubicBezTo>
                  <a:cubicBezTo>
                    <a:pt x="6248" y="1152"/>
                    <a:pt x="4916" y="778"/>
                    <a:pt x="3475" y="358"/>
                  </a:cubicBezTo>
                  <a:cubicBezTo>
                    <a:pt x="2771" y="158"/>
                    <a:pt x="2074" y="1"/>
                    <a:pt x="136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4"/>
            <p:cNvSpPr/>
            <p:nvPr/>
          </p:nvSpPr>
          <p:spPr>
            <a:xfrm rot="-3865445" flipH="1">
              <a:off x="550465" y="1961079"/>
              <a:ext cx="77349" cy="21000"/>
            </a:xfrm>
            <a:custGeom>
              <a:avLst/>
              <a:gdLst/>
              <a:ahLst/>
              <a:cxnLst/>
              <a:rect l="l" t="t" r="r" b="b"/>
              <a:pathLst>
                <a:path w="3094" h="840" extrusionOk="0">
                  <a:moveTo>
                    <a:pt x="39" y="1"/>
                  </a:moveTo>
                  <a:cubicBezTo>
                    <a:pt x="8" y="1"/>
                    <a:pt x="1" y="55"/>
                    <a:pt x="31" y="55"/>
                  </a:cubicBezTo>
                  <a:cubicBezTo>
                    <a:pt x="587" y="155"/>
                    <a:pt x="1019" y="479"/>
                    <a:pt x="1536" y="687"/>
                  </a:cubicBezTo>
                  <a:cubicBezTo>
                    <a:pt x="1834" y="801"/>
                    <a:pt x="2132" y="839"/>
                    <a:pt x="2437" y="839"/>
                  </a:cubicBezTo>
                  <a:cubicBezTo>
                    <a:pt x="2630" y="839"/>
                    <a:pt x="2825" y="824"/>
                    <a:pt x="3024" y="803"/>
                  </a:cubicBezTo>
                  <a:cubicBezTo>
                    <a:pt x="3094" y="795"/>
                    <a:pt x="3078" y="672"/>
                    <a:pt x="3009" y="672"/>
                  </a:cubicBezTo>
                  <a:cubicBezTo>
                    <a:pt x="2889" y="678"/>
                    <a:pt x="2770" y="682"/>
                    <a:pt x="2652" y="682"/>
                  </a:cubicBezTo>
                  <a:cubicBezTo>
                    <a:pt x="2182" y="682"/>
                    <a:pt x="1732" y="623"/>
                    <a:pt x="1281" y="425"/>
                  </a:cubicBezTo>
                  <a:cubicBezTo>
                    <a:pt x="880" y="248"/>
                    <a:pt x="479" y="39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4"/>
            <p:cNvSpPr/>
            <p:nvPr/>
          </p:nvSpPr>
          <p:spPr>
            <a:xfrm rot="-3865445" flipH="1">
              <a:off x="148703" y="1857683"/>
              <a:ext cx="200522" cy="327520"/>
            </a:xfrm>
            <a:custGeom>
              <a:avLst/>
              <a:gdLst/>
              <a:ahLst/>
              <a:cxnLst/>
              <a:rect l="l" t="t" r="r" b="b"/>
              <a:pathLst>
                <a:path w="8021" h="13101" extrusionOk="0">
                  <a:moveTo>
                    <a:pt x="119" y="1"/>
                  </a:moveTo>
                  <a:cubicBezTo>
                    <a:pt x="58" y="1"/>
                    <a:pt x="1" y="79"/>
                    <a:pt x="59" y="125"/>
                  </a:cubicBezTo>
                  <a:cubicBezTo>
                    <a:pt x="1934" y="1691"/>
                    <a:pt x="4456" y="2679"/>
                    <a:pt x="5976" y="4607"/>
                  </a:cubicBezTo>
                  <a:cubicBezTo>
                    <a:pt x="7874" y="7029"/>
                    <a:pt x="7550" y="10130"/>
                    <a:pt x="7550" y="13023"/>
                  </a:cubicBezTo>
                  <a:lnTo>
                    <a:pt x="7550" y="13031"/>
                  </a:lnTo>
                  <a:cubicBezTo>
                    <a:pt x="7561" y="13077"/>
                    <a:pt x="7602" y="13100"/>
                    <a:pt x="7643" y="13100"/>
                  </a:cubicBezTo>
                  <a:cubicBezTo>
                    <a:pt x="7685" y="13100"/>
                    <a:pt x="7727" y="13077"/>
                    <a:pt x="7743" y="13031"/>
                  </a:cubicBezTo>
                  <a:cubicBezTo>
                    <a:pt x="8020" y="10400"/>
                    <a:pt x="8020" y="7407"/>
                    <a:pt x="6647" y="5039"/>
                  </a:cubicBezTo>
                  <a:cubicBezTo>
                    <a:pt x="5313" y="2740"/>
                    <a:pt x="2366" y="1313"/>
                    <a:pt x="152" y="9"/>
                  </a:cubicBezTo>
                  <a:cubicBezTo>
                    <a:pt x="141" y="3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4"/>
            <p:cNvSpPr/>
            <p:nvPr/>
          </p:nvSpPr>
          <p:spPr>
            <a:xfrm rot="-3865445" flipH="1">
              <a:off x="127728" y="1879752"/>
              <a:ext cx="74724" cy="52824"/>
            </a:xfrm>
            <a:custGeom>
              <a:avLst/>
              <a:gdLst/>
              <a:ahLst/>
              <a:cxnLst/>
              <a:rect l="l" t="t" r="r" b="b"/>
              <a:pathLst>
                <a:path w="2989" h="2113" extrusionOk="0">
                  <a:moveTo>
                    <a:pt x="134" y="1"/>
                  </a:moveTo>
                  <a:cubicBezTo>
                    <a:pt x="66" y="1"/>
                    <a:pt x="0" y="67"/>
                    <a:pt x="46" y="142"/>
                  </a:cubicBezTo>
                  <a:cubicBezTo>
                    <a:pt x="355" y="605"/>
                    <a:pt x="725" y="1014"/>
                    <a:pt x="1157" y="1376"/>
                  </a:cubicBezTo>
                  <a:cubicBezTo>
                    <a:pt x="1697" y="1808"/>
                    <a:pt x="2337" y="1800"/>
                    <a:pt x="2931" y="2109"/>
                  </a:cubicBezTo>
                  <a:cubicBezTo>
                    <a:pt x="2936" y="2111"/>
                    <a:pt x="2942" y="2112"/>
                    <a:pt x="2946" y="2112"/>
                  </a:cubicBezTo>
                  <a:cubicBezTo>
                    <a:pt x="2975" y="2112"/>
                    <a:pt x="2989" y="2075"/>
                    <a:pt x="2962" y="2055"/>
                  </a:cubicBezTo>
                  <a:cubicBezTo>
                    <a:pt x="2515" y="1754"/>
                    <a:pt x="1967" y="1662"/>
                    <a:pt x="1519" y="1361"/>
                  </a:cubicBezTo>
                  <a:cubicBezTo>
                    <a:pt x="987" y="1006"/>
                    <a:pt x="655" y="458"/>
                    <a:pt x="200" y="26"/>
                  </a:cubicBezTo>
                  <a:cubicBezTo>
                    <a:pt x="181" y="8"/>
                    <a:pt x="15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4"/>
            <p:cNvSpPr/>
            <p:nvPr/>
          </p:nvSpPr>
          <p:spPr>
            <a:xfrm rot="-3865445" flipH="1">
              <a:off x="105489" y="1961258"/>
              <a:ext cx="124623" cy="127548"/>
            </a:xfrm>
            <a:custGeom>
              <a:avLst/>
              <a:gdLst/>
              <a:ahLst/>
              <a:cxnLst/>
              <a:rect l="l" t="t" r="r" b="b"/>
              <a:pathLst>
                <a:path w="4985" h="5102" extrusionOk="0">
                  <a:moveTo>
                    <a:pt x="130" y="1"/>
                  </a:moveTo>
                  <a:cubicBezTo>
                    <a:pt x="37" y="1"/>
                    <a:pt x="0" y="150"/>
                    <a:pt x="88" y="211"/>
                  </a:cubicBezTo>
                  <a:cubicBezTo>
                    <a:pt x="2055" y="1561"/>
                    <a:pt x="3714" y="2903"/>
                    <a:pt x="4856" y="5071"/>
                  </a:cubicBezTo>
                  <a:cubicBezTo>
                    <a:pt x="4868" y="5092"/>
                    <a:pt x="4886" y="5101"/>
                    <a:pt x="4904" y="5101"/>
                  </a:cubicBezTo>
                  <a:cubicBezTo>
                    <a:pt x="4944" y="5101"/>
                    <a:pt x="4985" y="5057"/>
                    <a:pt x="4964" y="5009"/>
                  </a:cubicBezTo>
                  <a:cubicBezTo>
                    <a:pt x="3961" y="2919"/>
                    <a:pt x="2364" y="928"/>
                    <a:pt x="173" y="10"/>
                  </a:cubicBezTo>
                  <a:cubicBezTo>
                    <a:pt x="158" y="4"/>
                    <a:pt x="143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4" name="Google Shape;2474;p44"/>
          <p:cNvSpPr/>
          <p:nvPr/>
        </p:nvSpPr>
        <p:spPr>
          <a:xfrm rot="-936940" flipH="1">
            <a:off x="2811390" y="808862"/>
            <a:ext cx="3459840" cy="2288069"/>
          </a:xfrm>
          <a:custGeom>
            <a:avLst/>
            <a:gdLst/>
            <a:ahLst/>
            <a:cxnLst/>
            <a:rect l="l" t="t" r="r" b="b"/>
            <a:pathLst>
              <a:path w="35990" h="44247" extrusionOk="0">
                <a:moveTo>
                  <a:pt x="2452" y="0"/>
                </a:moveTo>
                <a:lnTo>
                  <a:pt x="2316" y="4294"/>
                </a:lnTo>
                <a:lnTo>
                  <a:pt x="1" y="43331"/>
                </a:lnTo>
                <a:cubicBezTo>
                  <a:pt x="1" y="43331"/>
                  <a:pt x="14826" y="44170"/>
                  <a:pt x="34678" y="44246"/>
                </a:cubicBezTo>
                <a:cubicBezTo>
                  <a:pt x="34678" y="44246"/>
                  <a:pt x="35990" y="3786"/>
                  <a:pt x="35458" y="337"/>
                </a:cubicBezTo>
                <a:lnTo>
                  <a:pt x="24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44"/>
          <p:cNvSpPr/>
          <p:nvPr/>
        </p:nvSpPr>
        <p:spPr>
          <a:xfrm rot="5400000">
            <a:off x="3951484" y="-3305803"/>
            <a:ext cx="1179662" cy="8182819"/>
          </a:xfrm>
          <a:custGeom>
            <a:avLst/>
            <a:gdLst/>
            <a:ahLst/>
            <a:cxnLst/>
            <a:rect l="l" t="t" r="r" b="b"/>
            <a:pathLst>
              <a:path w="35990" h="44247" extrusionOk="0">
                <a:moveTo>
                  <a:pt x="2452" y="0"/>
                </a:moveTo>
                <a:lnTo>
                  <a:pt x="2316" y="4294"/>
                </a:lnTo>
                <a:lnTo>
                  <a:pt x="1" y="43331"/>
                </a:lnTo>
                <a:cubicBezTo>
                  <a:pt x="1" y="43331"/>
                  <a:pt x="14826" y="44170"/>
                  <a:pt x="34678" y="44246"/>
                </a:cubicBezTo>
                <a:cubicBezTo>
                  <a:pt x="34678" y="44246"/>
                  <a:pt x="35990" y="3786"/>
                  <a:pt x="35458" y="337"/>
                </a:cubicBezTo>
                <a:lnTo>
                  <a:pt x="24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/>
          <p:nvPr/>
        </p:nvSpPr>
        <p:spPr>
          <a:xfrm>
            <a:off x="432575" y="334475"/>
            <a:ext cx="8122200" cy="4474500"/>
          </a:xfrm>
          <a:prstGeom prst="trapezoid">
            <a:avLst>
              <a:gd name="adj" fmla="val 1652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subTitle" idx="1"/>
          </p:nvPr>
        </p:nvSpPr>
        <p:spPr>
          <a:xfrm>
            <a:off x="709875" y="1232824"/>
            <a:ext cx="7719300" cy="3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712749" y="387248"/>
            <a:ext cx="7714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"/>
          <p:cNvSpPr txBox="1">
            <a:spLocks noGrp="1"/>
          </p:cNvSpPr>
          <p:nvPr>
            <p:ph type="title"/>
          </p:nvPr>
        </p:nvSpPr>
        <p:spPr>
          <a:xfrm>
            <a:off x="777850" y="652648"/>
            <a:ext cx="3140100" cy="17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13"/>
          <p:cNvGrpSpPr/>
          <p:nvPr/>
        </p:nvGrpSpPr>
        <p:grpSpPr>
          <a:xfrm>
            <a:off x="7819688" y="2103382"/>
            <a:ext cx="1391625" cy="1383787"/>
            <a:chOff x="7819688" y="2103382"/>
            <a:chExt cx="1391625" cy="1383787"/>
          </a:xfrm>
        </p:grpSpPr>
        <p:sp>
          <p:nvSpPr>
            <p:cNvPr id="724" name="Google Shape;724;p13"/>
            <p:cNvSpPr/>
            <p:nvPr/>
          </p:nvSpPr>
          <p:spPr>
            <a:xfrm rot="3865445">
              <a:off x="8181111" y="2478426"/>
              <a:ext cx="482342" cy="1105258"/>
            </a:xfrm>
            <a:custGeom>
              <a:avLst/>
              <a:gdLst/>
              <a:ahLst/>
              <a:cxnLst/>
              <a:rect l="l" t="t" r="r" b="b"/>
              <a:pathLst>
                <a:path w="19294" h="44211" extrusionOk="0">
                  <a:moveTo>
                    <a:pt x="101" y="0"/>
                  </a:moveTo>
                  <a:lnTo>
                    <a:pt x="0" y="347"/>
                  </a:lnTo>
                  <a:cubicBezTo>
                    <a:pt x="2145" y="972"/>
                    <a:pt x="3819" y="2662"/>
                    <a:pt x="5292" y="4158"/>
                  </a:cubicBezTo>
                  <a:cubicBezTo>
                    <a:pt x="6935" y="5809"/>
                    <a:pt x="8625" y="7514"/>
                    <a:pt x="10029" y="9412"/>
                  </a:cubicBezTo>
                  <a:cubicBezTo>
                    <a:pt x="14441" y="15398"/>
                    <a:pt x="15884" y="23120"/>
                    <a:pt x="17149" y="29931"/>
                  </a:cubicBezTo>
                  <a:cubicBezTo>
                    <a:pt x="17982" y="34383"/>
                    <a:pt x="18923" y="39428"/>
                    <a:pt x="17666" y="44110"/>
                  </a:cubicBezTo>
                  <a:lnTo>
                    <a:pt x="18013" y="44211"/>
                  </a:lnTo>
                  <a:cubicBezTo>
                    <a:pt x="19294" y="39443"/>
                    <a:pt x="18345" y="34359"/>
                    <a:pt x="17504" y="29870"/>
                  </a:cubicBezTo>
                  <a:cubicBezTo>
                    <a:pt x="16223" y="23027"/>
                    <a:pt x="14773" y="15259"/>
                    <a:pt x="10314" y="9211"/>
                  </a:cubicBezTo>
                  <a:cubicBezTo>
                    <a:pt x="8895" y="7282"/>
                    <a:pt x="7198" y="5570"/>
                    <a:pt x="5547" y="3904"/>
                  </a:cubicBezTo>
                  <a:cubicBezTo>
                    <a:pt x="4043" y="2384"/>
                    <a:pt x="2338" y="656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 rot="3865445">
              <a:off x="8176011" y="2872039"/>
              <a:ext cx="391694" cy="393244"/>
            </a:xfrm>
            <a:custGeom>
              <a:avLst/>
              <a:gdLst/>
              <a:ahLst/>
              <a:cxnLst/>
              <a:rect l="l" t="t" r="r" b="b"/>
              <a:pathLst>
                <a:path w="15668" h="15730" extrusionOk="0">
                  <a:moveTo>
                    <a:pt x="0" y="0"/>
                  </a:moveTo>
                  <a:lnTo>
                    <a:pt x="0" y="0"/>
                  </a:lnTo>
                  <a:cubicBezTo>
                    <a:pt x="471" y="810"/>
                    <a:pt x="1019" y="1582"/>
                    <a:pt x="1643" y="2284"/>
                  </a:cubicBezTo>
                  <a:cubicBezTo>
                    <a:pt x="2284" y="2986"/>
                    <a:pt x="3009" y="3603"/>
                    <a:pt x="3803" y="4112"/>
                  </a:cubicBezTo>
                  <a:cubicBezTo>
                    <a:pt x="4197" y="4374"/>
                    <a:pt x="4598" y="4613"/>
                    <a:pt x="4999" y="4860"/>
                  </a:cubicBezTo>
                  <a:cubicBezTo>
                    <a:pt x="5400" y="5099"/>
                    <a:pt x="5794" y="5354"/>
                    <a:pt x="6179" y="5616"/>
                  </a:cubicBezTo>
                  <a:cubicBezTo>
                    <a:pt x="6951" y="6125"/>
                    <a:pt x="7691" y="6696"/>
                    <a:pt x="8416" y="7283"/>
                  </a:cubicBezTo>
                  <a:cubicBezTo>
                    <a:pt x="9859" y="8463"/>
                    <a:pt x="11194" y="9767"/>
                    <a:pt x="12405" y="11186"/>
                  </a:cubicBezTo>
                  <a:cubicBezTo>
                    <a:pt x="13616" y="12605"/>
                    <a:pt x="14711" y="14125"/>
                    <a:pt x="15668" y="15730"/>
                  </a:cubicBezTo>
                  <a:cubicBezTo>
                    <a:pt x="15251" y="14896"/>
                    <a:pt x="14773" y="14079"/>
                    <a:pt x="14272" y="13284"/>
                  </a:cubicBezTo>
                  <a:cubicBezTo>
                    <a:pt x="13755" y="12505"/>
                    <a:pt x="13207" y="11741"/>
                    <a:pt x="12621" y="11009"/>
                  </a:cubicBezTo>
                  <a:cubicBezTo>
                    <a:pt x="11425" y="9543"/>
                    <a:pt x="10090" y="8201"/>
                    <a:pt x="8640" y="7005"/>
                  </a:cubicBezTo>
                  <a:cubicBezTo>
                    <a:pt x="7182" y="5817"/>
                    <a:pt x="5570" y="4799"/>
                    <a:pt x="3950" y="3881"/>
                  </a:cubicBezTo>
                  <a:cubicBezTo>
                    <a:pt x="2353" y="2939"/>
                    <a:pt x="1057" y="153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 rot="3865445">
              <a:off x="8209007" y="2723806"/>
              <a:ext cx="444368" cy="446693"/>
            </a:xfrm>
            <a:custGeom>
              <a:avLst/>
              <a:gdLst/>
              <a:ahLst/>
              <a:cxnLst/>
              <a:rect l="l" t="t" r="r" b="b"/>
              <a:pathLst>
                <a:path w="17775" h="17868" extrusionOk="0">
                  <a:moveTo>
                    <a:pt x="1181" y="1343"/>
                  </a:moveTo>
                  <a:lnTo>
                    <a:pt x="1181" y="1343"/>
                  </a:lnTo>
                  <a:cubicBezTo>
                    <a:pt x="2300" y="2269"/>
                    <a:pt x="3488" y="3110"/>
                    <a:pt x="4737" y="3850"/>
                  </a:cubicBezTo>
                  <a:cubicBezTo>
                    <a:pt x="5617" y="4367"/>
                    <a:pt x="6535" y="4845"/>
                    <a:pt x="7429" y="5301"/>
                  </a:cubicBezTo>
                  <a:cubicBezTo>
                    <a:pt x="8957" y="6087"/>
                    <a:pt x="10546" y="6905"/>
                    <a:pt x="11935" y="7962"/>
                  </a:cubicBezTo>
                  <a:cubicBezTo>
                    <a:pt x="14496" y="9906"/>
                    <a:pt x="17435" y="13524"/>
                    <a:pt x="17443" y="17427"/>
                  </a:cubicBezTo>
                  <a:cubicBezTo>
                    <a:pt x="15900" y="16417"/>
                    <a:pt x="14187" y="15715"/>
                    <a:pt x="12536" y="15036"/>
                  </a:cubicBezTo>
                  <a:cubicBezTo>
                    <a:pt x="10893" y="14357"/>
                    <a:pt x="9188" y="13655"/>
                    <a:pt x="7669" y="12660"/>
                  </a:cubicBezTo>
                  <a:cubicBezTo>
                    <a:pt x="4915" y="10839"/>
                    <a:pt x="3002" y="8001"/>
                    <a:pt x="2346" y="4761"/>
                  </a:cubicBezTo>
                  <a:cubicBezTo>
                    <a:pt x="2307" y="4599"/>
                    <a:pt x="2276" y="4429"/>
                    <a:pt x="2246" y="4259"/>
                  </a:cubicBezTo>
                  <a:cubicBezTo>
                    <a:pt x="2184" y="3850"/>
                    <a:pt x="2091" y="3441"/>
                    <a:pt x="1976" y="3040"/>
                  </a:cubicBezTo>
                  <a:cubicBezTo>
                    <a:pt x="1783" y="2439"/>
                    <a:pt x="1520" y="1868"/>
                    <a:pt x="1181" y="1343"/>
                  </a:cubicBezTo>
                  <a:close/>
                  <a:moveTo>
                    <a:pt x="1" y="1"/>
                  </a:moveTo>
                  <a:lnTo>
                    <a:pt x="525" y="780"/>
                  </a:lnTo>
                  <a:cubicBezTo>
                    <a:pt x="1011" y="1482"/>
                    <a:pt x="1490" y="2253"/>
                    <a:pt x="1744" y="3110"/>
                  </a:cubicBezTo>
                  <a:cubicBezTo>
                    <a:pt x="1860" y="3495"/>
                    <a:pt x="1945" y="3897"/>
                    <a:pt x="2006" y="4298"/>
                  </a:cubicBezTo>
                  <a:cubicBezTo>
                    <a:pt x="2045" y="4467"/>
                    <a:pt x="2076" y="4637"/>
                    <a:pt x="2107" y="4807"/>
                  </a:cubicBezTo>
                  <a:cubicBezTo>
                    <a:pt x="2778" y="8101"/>
                    <a:pt x="4730" y="11001"/>
                    <a:pt x="7537" y="12853"/>
                  </a:cubicBezTo>
                  <a:cubicBezTo>
                    <a:pt x="9080" y="13863"/>
                    <a:pt x="10793" y="14573"/>
                    <a:pt x="12444" y="15252"/>
                  </a:cubicBezTo>
                  <a:cubicBezTo>
                    <a:pt x="14156" y="15954"/>
                    <a:pt x="15923" y="16687"/>
                    <a:pt x="17489" y="17744"/>
                  </a:cubicBezTo>
                  <a:lnTo>
                    <a:pt x="17666" y="17867"/>
                  </a:lnTo>
                  <a:lnTo>
                    <a:pt x="17666" y="17651"/>
                  </a:lnTo>
                  <a:cubicBezTo>
                    <a:pt x="17774" y="13570"/>
                    <a:pt x="14719" y="9783"/>
                    <a:pt x="12073" y="7769"/>
                  </a:cubicBezTo>
                  <a:cubicBezTo>
                    <a:pt x="10662" y="6705"/>
                    <a:pt x="9073" y="5887"/>
                    <a:pt x="7530" y="5092"/>
                  </a:cubicBezTo>
                  <a:cubicBezTo>
                    <a:pt x="6643" y="4629"/>
                    <a:pt x="5717" y="4159"/>
                    <a:pt x="4853" y="3642"/>
                  </a:cubicBezTo>
                  <a:cubicBezTo>
                    <a:pt x="3380" y="2770"/>
                    <a:pt x="1991" y="1760"/>
                    <a:pt x="703" y="6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 rot="3865445">
              <a:off x="8345725" y="2885056"/>
              <a:ext cx="207147" cy="165872"/>
            </a:xfrm>
            <a:custGeom>
              <a:avLst/>
              <a:gdLst/>
              <a:ahLst/>
              <a:cxnLst/>
              <a:rect l="l" t="t" r="r" b="b"/>
              <a:pathLst>
                <a:path w="8286" h="6635" extrusionOk="0">
                  <a:moveTo>
                    <a:pt x="1" y="1"/>
                  </a:moveTo>
                  <a:lnTo>
                    <a:pt x="1" y="1"/>
                  </a:lnTo>
                  <a:cubicBezTo>
                    <a:pt x="541" y="726"/>
                    <a:pt x="1296" y="1274"/>
                    <a:pt x="2060" y="1736"/>
                  </a:cubicBezTo>
                  <a:cubicBezTo>
                    <a:pt x="2832" y="2192"/>
                    <a:pt x="3611" y="2616"/>
                    <a:pt x="4328" y="3117"/>
                  </a:cubicBezTo>
                  <a:cubicBezTo>
                    <a:pt x="5794" y="4097"/>
                    <a:pt x="7090" y="5300"/>
                    <a:pt x="8286" y="6635"/>
                  </a:cubicBezTo>
                  <a:cubicBezTo>
                    <a:pt x="7391" y="5077"/>
                    <a:pt x="6095" y="3742"/>
                    <a:pt x="4598" y="2724"/>
                  </a:cubicBezTo>
                  <a:cubicBezTo>
                    <a:pt x="3850" y="2207"/>
                    <a:pt x="3032" y="1806"/>
                    <a:pt x="2245" y="1412"/>
                  </a:cubicBezTo>
                  <a:cubicBezTo>
                    <a:pt x="1451" y="1019"/>
                    <a:pt x="679" y="59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 rot="3865445">
              <a:off x="8275736" y="2894203"/>
              <a:ext cx="210622" cy="158173"/>
            </a:xfrm>
            <a:custGeom>
              <a:avLst/>
              <a:gdLst/>
              <a:ahLst/>
              <a:cxnLst/>
              <a:rect l="l" t="t" r="r" b="b"/>
              <a:pathLst>
                <a:path w="8425" h="6327" extrusionOk="0">
                  <a:moveTo>
                    <a:pt x="1" y="0"/>
                  </a:moveTo>
                  <a:cubicBezTo>
                    <a:pt x="772" y="1636"/>
                    <a:pt x="2153" y="2978"/>
                    <a:pt x="3796" y="3788"/>
                  </a:cubicBezTo>
                  <a:cubicBezTo>
                    <a:pt x="4614" y="4189"/>
                    <a:pt x="5455" y="4490"/>
                    <a:pt x="6257" y="4845"/>
                  </a:cubicBezTo>
                  <a:cubicBezTo>
                    <a:pt x="7059" y="5208"/>
                    <a:pt x="7831" y="5640"/>
                    <a:pt x="8425" y="6326"/>
                  </a:cubicBezTo>
                  <a:cubicBezTo>
                    <a:pt x="7977" y="5532"/>
                    <a:pt x="7213" y="4945"/>
                    <a:pt x="6419" y="4513"/>
                  </a:cubicBezTo>
                  <a:cubicBezTo>
                    <a:pt x="5632" y="4089"/>
                    <a:pt x="4791" y="3750"/>
                    <a:pt x="4004" y="3356"/>
                  </a:cubicBezTo>
                  <a:cubicBezTo>
                    <a:pt x="2438" y="2585"/>
                    <a:pt x="1088" y="14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 rot="3865445">
              <a:off x="8568241" y="2716361"/>
              <a:ext cx="156048" cy="663440"/>
            </a:xfrm>
            <a:custGeom>
              <a:avLst/>
              <a:gdLst/>
              <a:ahLst/>
              <a:cxnLst/>
              <a:rect l="l" t="t" r="r" b="b"/>
              <a:pathLst>
                <a:path w="6242" h="26538" extrusionOk="0">
                  <a:moveTo>
                    <a:pt x="402" y="0"/>
                  </a:moveTo>
                  <a:lnTo>
                    <a:pt x="1" y="263"/>
                  </a:lnTo>
                  <a:cubicBezTo>
                    <a:pt x="3765" y="5917"/>
                    <a:pt x="5717" y="11741"/>
                    <a:pt x="5640" y="17087"/>
                  </a:cubicBezTo>
                  <a:cubicBezTo>
                    <a:pt x="5624" y="18005"/>
                    <a:pt x="5555" y="18947"/>
                    <a:pt x="5485" y="19849"/>
                  </a:cubicBezTo>
                  <a:cubicBezTo>
                    <a:pt x="5316" y="22071"/>
                    <a:pt x="5146" y="24362"/>
                    <a:pt x="5786" y="26537"/>
                  </a:cubicBezTo>
                  <a:lnTo>
                    <a:pt x="6241" y="26406"/>
                  </a:lnTo>
                  <a:cubicBezTo>
                    <a:pt x="5632" y="24316"/>
                    <a:pt x="5802" y="22071"/>
                    <a:pt x="5964" y="19888"/>
                  </a:cubicBezTo>
                  <a:cubicBezTo>
                    <a:pt x="6033" y="18970"/>
                    <a:pt x="6103" y="18029"/>
                    <a:pt x="6118" y="17095"/>
                  </a:cubicBezTo>
                  <a:cubicBezTo>
                    <a:pt x="6195" y="11649"/>
                    <a:pt x="4213" y="5732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 rot="3865445">
              <a:off x="8703984" y="2703874"/>
              <a:ext cx="260946" cy="501842"/>
            </a:xfrm>
            <a:custGeom>
              <a:avLst/>
              <a:gdLst/>
              <a:ahLst/>
              <a:cxnLst/>
              <a:rect l="l" t="t" r="r" b="b"/>
              <a:pathLst>
                <a:path w="10438" h="20074" extrusionOk="0">
                  <a:moveTo>
                    <a:pt x="487" y="950"/>
                  </a:moveTo>
                  <a:lnTo>
                    <a:pt x="487" y="950"/>
                  </a:lnTo>
                  <a:cubicBezTo>
                    <a:pt x="1397" y="2361"/>
                    <a:pt x="2701" y="3488"/>
                    <a:pt x="3973" y="4583"/>
                  </a:cubicBezTo>
                  <a:cubicBezTo>
                    <a:pt x="4922" y="5408"/>
                    <a:pt x="5902" y="6257"/>
                    <a:pt x="6712" y="7214"/>
                  </a:cubicBezTo>
                  <a:cubicBezTo>
                    <a:pt x="9373" y="10369"/>
                    <a:pt x="10191" y="14912"/>
                    <a:pt x="8803" y="18800"/>
                  </a:cubicBezTo>
                  <a:lnTo>
                    <a:pt x="8756" y="18932"/>
                  </a:lnTo>
                  <a:cubicBezTo>
                    <a:pt x="8664" y="19225"/>
                    <a:pt x="8540" y="19502"/>
                    <a:pt x="8378" y="19765"/>
                  </a:cubicBezTo>
                  <a:cubicBezTo>
                    <a:pt x="8131" y="19587"/>
                    <a:pt x="7993" y="19217"/>
                    <a:pt x="7854" y="18862"/>
                  </a:cubicBezTo>
                  <a:cubicBezTo>
                    <a:pt x="7784" y="18662"/>
                    <a:pt x="7699" y="18469"/>
                    <a:pt x="7599" y="18291"/>
                  </a:cubicBezTo>
                  <a:cubicBezTo>
                    <a:pt x="7252" y="17697"/>
                    <a:pt x="6812" y="17173"/>
                    <a:pt x="6388" y="16656"/>
                  </a:cubicBezTo>
                  <a:cubicBezTo>
                    <a:pt x="6288" y="16540"/>
                    <a:pt x="6195" y="16432"/>
                    <a:pt x="6095" y="16316"/>
                  </a:cubicBezTo>
                  <a:cubicBezTo>
                    <a:pt x="3102" y="12644"/>
                    <a:pt x="1250" y="8186"/>
                    <a:pt x="772" y="3472"/>
                  </a:cubicBezTo>
                  <a:cubicBezTo>
                    <a:pt x="757" y="3264"/>
                    <a:pt x="733" y="3056"/>
                    <a:pt x="718" y="2847"/>
                  </a:cubicBezTo>
                  <a:cubicBezTo>
                    <a:pt x="679" y="2207"/>
                    <a:pt x="602" y="1574"/>
                    <a:pt x="487" y="950"/>
                  </a:cubicBezTo>
                  <a:close/>
                  <a:moveTo>
                    <a:pt x="217" y="1"/>
                  </a:moveTo>
                  <a:lnTo>
                    <a:pt x="1" y="101"/>
                  </a:lnTo>
                  <a:cubicBezTo>
                    <a:pt x="317" y="980"/>
                    <a:pt x="402" y="1937"/>
                    <a:pt x="479" y="2870"/>
                  </a:cubicBezTo>
                  <a:cubicBezTo>
                    <a:pt x="494" y="3079"/>
                    <a:pt x="517" y="3287"/>
                    <a:pt x="533" y="3495"/>
                  </a:cubicBezTo>
                  <a:cubicBezTo>
                    <a:pt x="1019" y="8255"/>
                    <a:pt x="2886" y="12760"/>
                    <a:pt x="5910" y="16463"/>
                  </a:cubicBezTo>
                  <a:cubicBezTo>
                    <a:pt x="6010" y="16579"/>
                    <a:pt x="6103" y="16694"/>
                    <a:pt x="6203" y="16810"/>
                  </a:cubicBezTo>
                  <a:cubicBezTo>
                    <a:pt x="6619" y="17319"/>
                    <a:pt x="7059" y="17836"/>
                    <a:pt x="7391" y="18407"/>
                  </a:cubicBezTo>
                  <a:cubicBezTo>
                    <a:pt x="7483" y="18584"/>
                    <a:pt x="7561" y="18762"/>
                    <a:pt x="7630" y="18947"/>
                  </a:cubicBezTo>
                  <a:cubicBezTo>
                    <a:pt x="7800" y="19387"/>
                    <a:pt x="7969" y="19842"/>
                    <a:pt x="8355" y="20035"/>
                  </a:cubicBezTo>
                  <a:lnTo>
                    <a:pt x="8440" y="20073"/>
                  </a:lnTo>
                  <a:lnTo>
                    <a:pt x="8502" y="19996"/>
                  </a:lnTo>
                  <a:cubicBezTo>
                    <a:pt x="8725" y="19718"/>
                    <a:pt x="8849" y="19356"/>
                    <a:pt x="8972" y="19009"/>
                  </a:cubicBezTo>
                  <a:lnTo>
                    <a:pt x="9019" y="18878"/>
                  </a:lnTo>
                  <a:cubicBezTo>
                    <a:pt x="10438" y="14912"/>
                    <a:pt x="9605" y="10276"/>
                    <a:pt x="6889" y="7059"/>
                  </a:cubicBezTo>
                  <a:cubicBezTo>
                    <a:pt x="6064" y="6087"/>
                    <a:pt x="5077" y="5231"/>
                    <a:pt x="4120" y="4398"/>
                  </a:cubicBezTo>
                  <a:cubicBezTo>
                    <a:pt x="2623" y="3110"/>
                    <a:pt x="1081" y="1775"/>
                    <a:pt x="21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 rot="3865445">
              <a:off x="8788620" y="2899505"/>
              <a:ext cx="84874" cy="190197"/>
            </a:xfrm>
            <a:custGeom>
              <a:avLst/>
              <a:gdLst/>
              <a:ahLst/>
              <a:cxnLst/>
              <a:rect l="l" t="t" r="r" b="b"/>
              <a:pathLst>
                <a:path w="3395" h="7608" extrusionOk="0">
                  <a:moveTo>
                    <a:pt x="0" y="1"/>
                  </a:moveTo>
                  <a:cubicBezTo>
                    <a:pt x="664" y="1251"/>
                    <a:pt x="1443" y="2408"/>
                    <a:pt x="1921" y="3688"/>
                  </a:cubicBezTo>
                  <a:cubicBezTo>
                    <a:pt x="2168" y="4321"/>
                    <a:pt x="2330" y="4992"/>
                    <a:pt x="2530" y="5671"/>
                  </a:cubicBezTo>
                  <a:cubicBezTo>
                    <a:pt x="2739" y="6342"/>
                    <a:pt x="2986" y="7029"/>
                    <a:pt x="3394" y="7607"/>
                  </a:cubicBezTo>
                  <a:cubicBezTo>
                    <a:pt x="2908" y="6288"/>
                    <a:pt x="2878" y="4892"/>
                    <a:pt x="2368" y="3519"/>
                  </a:cubicBezTo>
                  <a:cubicBezTo>
                    <a:pt x="1844" y="2169"/>
                    <a:pt x="964" y="101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 rot="3865445">
              <a:off x="8645364" y="2216605"/>
              <a:ext cx="395169" cy="251721"/>
            </a:xfrm>
            <a:custGeom>
              <a:avLst/>
              <a:gdLst/>
              <a:ahLst/>
              <a:cxnLst/>
              <a:rect l="l" t="t" r="r" b="b"/>
              <a:pathLst>
                <a:path w="15807" h="10069" extrusionOk="0">
                  <a:moveTo>
                    <a:pt x="455" y="271"/>
                  </a:moveTo>
                  <a:lnTo>
                    <a:pt x="4829" y="564"/>
                  </a:lnTo>
                  <a:cubicBezTo>
                    <a:pt x="6619" y="679"/>
                    <a:pt x="8648" y="811"/>
                    <a:pt x="10306" y="1775"/>
                  </a:cubicBezTo>
                  <a:cubicBezTo>
                    <a:pt x="12135" y="2839"/>
                    <a:pt x="13191" y="4745"/>
                    <a:pt x="13762" y="6156"/>
                  </a:cubicBezTo>
                  <a:cubicBezTo>
                    <a:pt x="14148" y="7090"/>
                    <a:pt x="14588" y="8000"/>
                    <a:pt x="15074" y="8895"/>
                  </a:cubicBezTo>
                  <a:cubicBezTo>
                    <a:pt x="15220" y="9173"/>
                    <a:pt x="15359" y="9450"/>
                    <a:pt x="15506" y="9736"/>
                  </a:cubicBezTo>
                  <a:cubicBezTo>
                    <a:pt x="15368" y="9805"/>
                    <a:pt x="15178" y="9831"/>
                    <a:pt x="14964" y="9831"/>
                  </a:cubicBezTo>
                  <a:cubicBezTo>
                    <a:pt x="14627" y="9831"/>
                    <a:pt x="14230" y="9766"/>
                    <a:pt x="13886" y="9705"/>
                  </a:cubicBezTo>
                  <a:cubicBezTo>
                    <a:pt x="13639" y="9666"/>
                    <a:pt x="13407" y="9628"/>
                    <a:pt x="13222" y="9620"/>
                  </a:cubicBezTo>
                  <a:cubicBezTo>
                    <a:pt x="10515" y="9466"/>
                    <a:pt x="8162" y="8872"/>
                    <a:pt x="6233" y="7838"/>
                  </a:cubicBezTo>
                  <a:cubicBezTo>
                    <a:pt x="3942" y="6627"/>
                    <a:pt x="2230" y="4783"/>
                    <a:pt x="1396" y="2662"/>
                  </a:cubicBezTo>
                  <a:cubicBezTo>
                    <a:pt x="1296" y="2407"/>
                    <a:pt x="1211" y="2145"/>
                    <a:pt x="1119" y="1883"/>
                  </a:cubicBezTo>
                  <a:cubicBezTo>
                    <a:pt x="941" y="1335"/>
                    <a:pt x="748" y="780"/>
                    <a:pt x="455" y="271"/>
                  </a:cubicBezTo>
                  <a:close/>
                  <a:moveTo>
                    <a:pt x="0" y="1"/>
                  </a:moveTo>
                  <a:lnTo>
                    <a:pt x="131" y="201"/>
                  </a:lnTo>
                  <a:cubicBezTo>
                    <a:pt x="486" y="733"/>
                    <a:pt x="694" y="1351"/>
                    <a:pt x="895" y="1952"/>
                  </a:cubicBezTo>
                  <a:cubicBezTo>
                    <a:pt x="980" y="2222"/>
                    <a:pt x="1080" y="2484"/>
                    <a:pt x="1173" y="2747"/>
                  </a:cubicBezTo>
                  <a:cubicBezTo>
                    <a:pt x="2021" y="4922"/>
                    <a:pt x="3780" y="6804"/>
                    <a:pt x="6117" y="8054"/>
                  </a:cubicBezTo>
                  <a:cubicBezTo>
                    <a:pt x="8085" y="9096"/>
                    <a:pt x="10468" y="9697"/>
                    <a:pt x="13215" y="9852"/>
                  </a:cubicBezTo>
                  <a:cubicBezTo>
                    <a:pt x="13384" y="9867"/>
                    <a:pt x="13608" y="9898"/>
                    <a:pt x="13847" y="9944"/>
                  </a:cubicBezTo>
                  <a:cubicBezTo>
                    <a:pt x="14218" y="10002"/>
                    <a:pt x="14618" y="10068"/>
                    <a:pt x="14971" y="10068"/>
                  </a:cubicBezTo>
                  <a:cubicBezTo>
                    <a:pt x="15227" y="10068"/>
                    <a:pt x="15459" y="10034"/>
                    <a:pt x="15637" y="9936"/>
                  </a:cubicBezTo>
                  <a:cubicBezTo>
                    <a:pt x="15668" y="9913"/>
                    <a:pt x="15699" y="9898"/>
                    <a:pt x="15729" y="9867"/>
                  </a:cubicBezTo>
                  <a:lnTo>
                    <a:pt x="15807" y="9813"/>
                  </a:lnTo>
                  <a:lnTo>
                    <a:pt x="15768" y="9720"/>
                  </a:lnTo>
                  <a:cubicBezTo>
                    <a:pt x="15606" y="9404"/>
                    <a:pt x="15444" y="9096"/>
                    <a:pt x="15282" y="8787"/>
                  </a:cubicBezTo>
                  <a:cubicBezTo>
                    <a:pt x="14804" y="7900"/>
                    <a:pt x="14372" y="6997"/>
                    <a:pt x="13978" y="6072"/>
                  </a:cubicBezTo>
                  <a:cubicBezTo>
                    <a:pt x="13400" y="4629"/>
                    <a:pt x="12312" y="2670"/>
                    <a:pt x="10430" y="1574"/>
                  </a:cubicBezTo>
                  <a:cubicBezTo>
                    <a:pt x="8717" y="579"/>
                    <a:pt x="6665" y="440"/>
                    <a:pt x="4845" y="3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 rot="3865445">
              <a:off x="8538819" y="2272545"/>
              <a:ext cx="446693" cy="177172"/>
            </a:xfrm>
            <a:custGeom>
              <a:avLst/>
              <a:gdLst/>
              <a:ahLst/>
              <a:cxnLst/>
              <a:rect l="l" t="t" r="r" b="b"/>
              <a:pathLst>
                <a:path w="17868" h="7087" extrusionOk="0">
                  <a:moveTo>
                    <a:pt x="3761" y="0"/>
                  </a:moveTo>
                  <a:cubicBezTo>
                    <a:pt x="3208" y="0"/>
                    <a:pt x="2657" y="72"/>
                    <a:pt x="2122" y="217"/>
                  </a:cubicBezTo>
                  <a:cubicBezTo>
                    <a:pt x="1984" y="256"/>
                    <a:pt x="1845" y="302"/>
                    <a:pt x="1706" y="341"/>
                  </a:cubicBezTo>
                  <a:cubicBezTo>
                    <a:pt x="1306" y="465"/>
                    <a:pt x="896" y="584"/>
                    <a:pt x="493" y="584"/>
                  </a:cubicBezTo>
                  <a:cubicBezTo>
                    <a:pt x="421" y="584"/>
                    <a:pt x="350" y="580"/>
                    <a:pt x="279" y="572"/>
                  </a:cubicBezTo>
                  <a:lnTo>
                    <a:pt x="1" y="541"/>
                  </a:lnTo>
                  <a:lnTo>
                    <a:pt x="163" y="757"/>
                  </a:lnTo>
                  <a:cubicBezTo>
                    <a:pt x="1590" y="2717"/>
                    <a:pt x="3071" y="4182"/>
                    <a:pt x="4707" y="5239"/>
                  </a:cubicBezTo>
                  <a:cubicBezTo>
                    <a:pt x="6567" y="6455"/>
                    <a:pt x="8576" y="7086"/>
                    <a:pt x="10537" y="7086"/>
                  </a:cubicBezTo>
                  <a:cubicBezTo>
                    <a:pt x="10617" y="7086"/>
                    <a:pt x="10698" y="7085"/>
                    <a:pt x="10778" y="7083"/>
                  </a:cubicBezTo>
                  <a:cubicBezTo>
                    <a:pt x="12375" y="7044"/>
                    <a:pt x="13887" y="6574"/>
                    <a:pt x="15021" y="6173"/>
                  </a:cubicBezTo>
                  <a:lnTo>
                    <a:pt x="15244" y="6088"/>
                  </a:lnTo>
                  <a:cubicBezTo>
                    <a:pt x="15996" y="5821"/>
                    <a:pt x="16765" y="5549"/>
                    <a:pt x="17542" y="5549"/>
                  </a:cubicBezTo>
                  <a:cubicBezTo>
                    <a:pt x="17643" y="5549"/>
                    <a:pt x="17743" y="5554"/>
                    <a:pt x="17844" y="5563"/>
                  </a:cubicBezTo>
                  <a:lnTo>
                    <a:pt x="17867" y="5324"/>
                  </a:lnTo>
                  <a:cubicBezTo>
                    <a:pt x="17757" y="5313"/>
                    <a:pt x="17647" y="5308"/>
                    <a:pt x="17537" y="5308"/>
                  </a:cubicBezTo>
                  <a:cubicBezTo>
                    <a:pt x="16722" y="5308"/>
                    <a:pt x="15936" y="5592"/>
                    <a:pt x="15167" y="5864"/>
                  </a:cubicBezTo>
                  <a:lnTo>
                    <a:pt x="14951" y="5941"/>
                  </a:lnTo>
                  <a:cubicBezTo>
                    <a:pt x="13825" y="6342"/>
                    <a:pt x="12336" y="6805"/>
                    <a:pt x="10778" y="6844"/>
                  </a:cubicBezTo>
                  <a:cubicBezTo>
                    <a:pt x="10698" y="6846"/>
                    <a:pt x="10619" y="6847"/>
                    <a:pt x="10540" y="6847"/>
                  </a:cubicBezTo>
                  <a:cubicBezTo>
                    <a:pt x="8624" y="6847"/>
                    <a:pt x="6660" y="6224"/>
                    <a:pt x="4838" y="5039"/>
                  </a:cubicBezTo>
                  <a:cubicBezTo>
                    <a:pt x="3287" y="4028"/>
                    <a:pt x="1868" y="2647"/>
                    <a:pt x="510" y="827"/>
                  </a:cubicBezTo>
                  <a:cubicBezTo>
                    <a:pt x="942" y="827"/>
                    <a:pt x="1366" y="696"/>
                    <a:pt x="1775" y="572"/>
                  </a:cubicBezTo>
                  <a:cubicBezTo>
                    <a:pt x="1914" y="526"/>
                    <a:pt x="2053" y="487"/>
                    <a:pt x="2184" y="449"/>
                  </a:cubicBezTo>
                  <a:cubicBezTo>
                    <a:pt x="2701" y="310"/>
                    <a:pt x="3229" y="239"/>
                    <a:pt x="3758" y="239"/>
                  </a:cubicBezTo>
                  <a:cubicBezTo>
                    <a:pt x="3964" y="239"/>
                    <a:pt x="4170" y="250"/>
                    <a:pt x="4375" y="271"/>
                  </a:cubicBezTo>
                  <a:lnTo>
                    <a:pt x="4398" y="32"/>
                  </a:lnTo>
                  <a:cubicBezTo>
                    <a:pt x="4186" y="11"/>
                    <a:pt x="3973" y="0"/>
                    <a:pt x="37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 rot="3865445">
              <a:off x="8582785" y="2303161"/>
              <a:ext cx="371019" cy="113873"/>
            </a:xfrm>
            <a:custGeom>
              <a:avLst/>
              <a:gdLst/>
              <a:ahLst/>
              <a:cxnLst/>
              <a:rect l="l" t="t" r="r" b="b"/>
              <a:pathLst>
                <a:path w="14841" h="4555" extrusionOk="0">
                  <a:moveTo>
                    <a:pt x="147" y="0"/>
                  </a:moveTo>
                  <a:cubicBezTo>
                    <a:pt x="24" y="0"/>
                    <a:pt x="0" y="170"/>
                    <a:pt x="116" y="209"/>
                  </a:cubicBezTo>
                  <a:cubicBezTo>
                    <a:pt x="2978" y="895"/>
                    <a:pt x="4837" y="2801"/>
                    <a:pt x="7468" y="3958"/>
                  </a:cubicBezTo>
                  <a:cubicBezTo>
                    <a:pt x="8540" y="4428"/>
                    <a:pt x="9492" y="4555"/>
                    <a:pt x="10426" y="4555"/>
                  </a:cubicBezTo>
                  <a:cubicBezTo>
                    <a:pt x="11521" y="4555"/>
                    <a:pt x="12593" y="4380"/>
                    <a:pt x="13808" y="4380"/>
                  </a:cubicBezTo>
                  <a:cubicBezTo>
                    <a:pt x="14090" y="4380"/>
                    <a:pt x="14381" y="4390"/>
                    <a:pt x="14681" y="4413"/>
                  </a:cubicBezTo>
                  <a:cubicBezTo>
                    <a:pt x="14683" y="4413"/>
                    <a:pt x="14685" y="4413"/>
                    <a:pt x="14687" y="4413"/>
                  </a:cubicBezTo>
                  <a:cubicBezTo>
                    <a:pt x="14835" y="4413"/>
                    <a:pt x="14840" y="4166"/>
                    <a:pt x="14688" y="4166"/>
                  </a:cubicBezTo>
                  <a:cubicBezTo>
                    <a:pt x="14675" y="4166"/>
                    <a:pt x="14663" y="4166"/>
                    <a:pt x="14650" y="4166"/>
                  </a:cubicBezTo>
                  <a:cubicBezTo>
                    <a:pt x="13371" y="4166"/>
                    <a:pt x="12119" y="4530"/>
                    <a:pt x="10848" y="4530"/>
                  </a:cubicBezTo>
                  <a:cubicBezTo>
                    <a:pt x="10799" y="4530"/>
                    <a:pt x="10749" y="4530"/>
                    <a:pt x="10700" y="4529"/>
                  </a:cubicBezTo>
                  <a:cubicBezTo>
                    <a:pt x="8941" y="4482"/>
                    <a:pt x="7221" y="3572"/>
                    <a:pt x="5747" y="2669"/>
                  </a:cubicBezTo>
                  <a:cubicBezTo>
                    <a:pt x="3888" y="1543"/>
                    <a:pt x="2415" y="147"/>
                    <a:pt x="14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 rot="3865445">
              <a:off x="8565929" y="2340218"/>
              <a:ext cx="343420" cy="75424"/>
            </a:xfrm>
            <a:custGeom>
              <a:avLst/>
              <a:gdLst/>
              <a:ahLst/>
              <a:cxnLst/>
              <a:rect l="l" t="t" r="r" b="b"/>
              <a:pathLst>
                <a:path w="13737" h="3017" extrusionOk="0">
                  <a:moveTo>
                    <a:pt x="222" y="0"/>
                  </a:moveTo>
                  <a:cubicBezTo>
                    <a:pt x="206" y="0"/>
                    <a:pt x="191" y="0"/>
                    <a:pt x="175" y="0"/>
                  </a:cubicBezTo>
                  <a:cubicBezTo>
                    <a:pt x="173" y="0"/>
                    <a:pt x="170" y="0"/>
                    <a:pt x="168" y="0"/>
                  </a:cubicBezTo>
                  <a:cubicBezTo>
                    <a:pt x="5" y="0"/>
                    <a:pt x="0" y="247"/>
                    <a:pt x="168" y="255"/>
                  </a:cubicBezTo>
                  <a:cubicBezTo>
                    <a:pt x="2837" y="540"/>
                    <a:pt x="4927" y="2184"/>
                    <a:pt x="7473" y="2839"/>
                  </a:cubicBezTo>
                  <a:cubicBezTo>
                    <a:pt x="7972" y="2967"/>
                    <a:pt x="8443" y="3016"/>
                    <a:pt x="8897" y="3016"/>
                  </a:cubicBezTo>
                  <a:cubicBezTo>
                    <a:pt x="10509" y="3016"/>
                    <a:pt x="11917" y="2392"/>
                    <a:pt x="13644" y="2392"/>
                  </a:cubicBezTo>
                  <a:lnTo>
                    <a:pt x="13652" y="2392"/>
                  </a:lnTo>
                  <a:cubicBezTo>
                    <a:pt x="13737" y="2384"/>
                    <a:pt x="13737" y="2268"/>
                    <a:pt x="13652" y="2261"/>
                  </a:cubicBezTo>
                  <a:cubicBezTo>
                    <a:pt x="13517" y="2251"/>
                    <a:pt x="13388" y="2246"/>
                    <a:pt x="13262" y="2246"/>
                  </a:cubicBezTo>
                  <a:cubicBezTo>
                    <a:pt x="12431" y="2246"/>
                    <a:pt x="11770" y="2451"/>
                    <a:pt x="10906" y="2639"/>
                  </a:cubicBezTo>
                  <a:cubicBezTo>
                    <a:pt x="10361" y="2755"/>
                    <a:pt x="9837" y="2810"/>
                    <a:pt x="9328" y="2810"/>
                  </a:cubicBezTo>
                  <a:cubicBezTo>
                    <a:pt x="8011" y="2810"/>
                    <a:pt x="6785" y="2444"/>
                    <a:pt x="5506" y="1821"/>
                  </a:cubicBezTo>
                  <a:cubicBezTo>
                    <a:pt x="3776" y="971"/>
                    <a:pt x="2206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 rot="3865445">
              <a:off x="8668042" y="2255457"/>
              <a:ext cx="348870" cy="220922"/>
            </a:xfrm>
            <a:custGeom>
              <a:avLst/>
              <a:gdLst/>
              <a:ahLst/>
              <a:cxnLst/>
              <a:rect l="l" t="t" r="r" b="b"/>
              <a:pathLst>
                <a:path w="13955" h="8837" extrusionOk="0">
                  <a:moveTo>
                    <a:pt x="77" y="0"/>
                  </a:moveTo>
                  <a:cubicBezTo>
                    <a:pt x="27" y="0"/>
                    <a:pt x="0" y="84"/>
                    <a:pt x="49" y="112"/>
                  </a:cubicBezTo>
                  <a:cubicBezTo>
                    <a:pt x="2548" y="1524"/>
                    <a:pt x="5611" y="768"/>
                    <a:pt x="8095" y="2256"/>
                  </a:cubicBezTo>
                  <a:cubicBezTo>
                    <a:pt x="10756" y="3846"/>
                    <a:pt x="11389" y="7101"/>
                    <a:pt x="13834" y="8829"/>
                  </a:cubicBezTo>
                  <a:lnTo>
                    <a:pt x="13834" y="8821"/>
                  </a:lnTo>
                  <a:cubicBezTo>
                    <a:pt x="13847" y="8832"/>
                    <a:pt x="13860" y="8837"/>
                    <a:pt x="13872" y="8837"/>
                  </a:cubicBezTo>
                  <a:cubicBezTo>
                    <a:pt x="13919" y="8837"/>
                    <a:pt x="13954" y="8766"/>
                    <a:pt x="13911" y="8729"/>
                  </a:cubicBezTo>
                  <a:cubicBezTo>
                    <a:pt x="11728" y="6661"/>
                    <a:pt x="10934" y="3552"/>
                    <a:pt x="8257" y="1979"/>
                  </a:cubicBezTo>
                  <a:cubicBezTo>
                    <a:pt x="5757" y="505"/>
                    <a:pt x="2741" y="1030"/>
                    <a:pt x="95" y="4"/>
                  </a:cubicBezTo>
                  <a:cubicBezTo>
                    <a:pt x="89" y="2"/>
                    <a:pt x="8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 rot="3865445">
              <a:off x="8661235" y="2253265"/>
              <a:ext cx="356594" cy="221222"/>
            </a:xfrm>
            <a:custGeom>
              <a:avLst/>
              <a:gdLst/>
              <a:ahLst/>
              <a:cxnLst/>
              <a:rect l="l" t="t" r="r" b="b"/>
              <a:pathLst>
                <a:path w="14264" h="8849" extrusionOk="0">
                  <a:moveTo>
                    <a:pt x="153" y="0"/>
                  </a:moveTo>
                  <a:cubicBezTo>
                    <a:pt x="71" y="0"/>
                    <a:pt x="1" y="96"/>
                    <a:pt x="73" y="163"/>
                  </a:cubicBezTo>
                  <a:cubicBezTo>
                    <a:pt x="2411" y="2215"/>
                    <a:pt x="5682" y="2053"/>
                    <a:pt x="8150" y="3881"/>
                  </a:cubicBezTo>
                  <a:cubicBezTo>
                    <a:pt x="10225" y="5431"/>
                    <a:pt x="11637" y="7800"/>
                    <a:pt x="14082" y="8841"/>
                  </a:cubicBezTo>
                  <a:cubicBezTo>
                    <a:pt x="14095" y="8846"/>
                    <a:pt x="14106" y="8848"/>
                    <a:pt x="14118" y="8848"/>
                  </a:cubicBezTo>
                  <a:cubicBezTo>
                    <a:pt x="14212" y="8848"/>
                    <a:pt x="14264" y="8689"/>
                    <a:pt x="14167" y="8641"/>
                  </a:cubicBezTo>
                  <a:cubicBezTo>
                    <a:pt x="11776" y="7375"/>
                    <a:pt x="10395" y="5254"/>
                    <a:pt x="8328" y="3619"/>
                  </a:cubicBezTo>
                  <a:cubicBezTo>
                    <a:pt x="5913" y="1721"/>
                    <a:pt x="2596" y="1975"/>
                    <a:pt x="220" y="24"/>
                  </a:cubicBezTo>
                  <a:cubicBezTo>
                    <a:pt x="199" y="7"/>
                    <a:pt x="176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 rot="3865445">
              <a:off x="8656960" y="2241989"/>
              <a:ext cx="360694" cy="230771"/>
            </a:xfrm>
            <a:custGeom>
              <a:avLst/>
              <a:gdLst/>
              <a:ahLst/>
              <a:cxnLst/>
              <a:rect l="l" t="t" r="r" b="b"/>
              <a:pathLst>
                <a:path w="14428" h="9231" extrusionOk="0">
                  <a:moveTo>
                    <a:pt x="148" y="0"/>
                  </a:moveTo>
                  <a:cubicBezTo>
                    <a:pt x="68" y="0"/>
                    <a:pt x="1" y="100"/>
                    <a:pt x="66" y="177"/>
                  </a:cubicBezTo>
                  <a:cubicBezTo>
                    <a:pt x="938" y="1165"/>
                    <a:pt x="1956" y="1913"/>
                    <a:pt x="3121" y="2522"/>
                  </a:cubicBezTo>
                  <a:cubicBezTo>
                    <a:pt x="4594" y="3294"/>
                    <a:pt x="5736" y="4135"/>
                    <a:pt x="6978" y="5261"/>
                  </a:cubicBezTo>
                  <a:cubicBezTo>
                    <a:pt x="9045" y="7128"/>
                    <a:pt x="11730" y="8007"/>
                    <a:pt x="14198" y="9218"/>
                  </a:cubicBezTo>
                  <a:cubicBezTo>
                    <a:pt x="14216" y="9227"/>
                    <a:pt x="14233" y="9230"/>
                    <a:pt x="14250" y="9230"/>
                  </a:cubicBezTo>
                  <a:cubicBezTo>
                    <a:pt x="14356" y="9230"/>
                    <a:pt x="14427" y="9079"/>
                    <a:pt x="14314" y="9026"/>
                  </a:cubicBezTo>
                  <a:cubicBezTo>
                    <a:pt x="11475" y="7668"/>
                    <a:pt x="8937" y="6773"/>
                    <a:pt x="6600" y="4544"/>
                  </a:cubicBezTo>
                  <a:cubicBezTo>
                    <a:pt x="4656" y="2684"/>
                    <a:pt x="2203" y="1859"/>
                    <a:pt x="220" y="31"/>
                  </a:cubicBezTo>
                  <a:cubicBezTo>
                    <a:pt x="197" y="9"/>
                    <a:pt x="172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 rot="3865445">
              <a:off x="8653022" y="2235063"/>
              <a:ext cx="376469" cy="241146"/>
            </a:xfrm>
            <a:custGeom>
              <a:avLst/>
              <a:gdLst/>
              <a:ahLst/>
              <a:cxnLst/>
              <a:rect l="l" t="t" r="r" b="b"/>
              <a:pathLst>
                <a:path w="15059" h="9646" extrusionOk="0">
                  <a:moveTo>
                    <a:pt x="172" y="1"/>
                  </a:moveTo>
                  <a:cubicBezTo>
                    <a:pt x="78" y="1"/>
                    <a:pt x="1" y="144"/>
                    <a:pt x="83" y="226"/>
                  </a:cubicBezTo>
                  <a:cubicBezTo>
                    <a:pt x="2189" y="2254"/>
                    <a:pt x="3978" y="4777"/>
                    <a:pt x="6416" y="6451"/>
                  </a:cubicBezTo>
                  <a:cubicBezTo>
                    <a:pt x="9077" y="8279"/>
                    <a:pt x="11739" y="9151"/>
                    <a:pt x="14886" y="9645"/>
                  </a:cubicBezTo>
                  <a:cubicBezTo>
                    <a:pt x="14891" y="9645"/>
                    <a:pt x="14896" y="9646"/>
                    <a:pt x="14901" y="9646"/>
                  </a:cubicBezTo>
                  <a:cubicBezTo>
                    <a:pt x="15007" y="9646"/>
                    <a:pt x="15058" y="9489"/>
                    <a:pt x="14940" y="9460"/>
                  </a:cubicBezTo>
                  <a:cubicBezTo>
                    <a:pt x="11777" y="8734"/>
                    <a:pt x="8908" y="8025"/>
                    <a:pt x="6223" y="6042"/>
                  </a:cubicBezTo>
                  <a:cubicBezTo>
                    <a:pt x="3963" y="4376"/>
                    <a:pt x="2474" y="1730"/>
                    <a:pt x="237" y="25"/>
                  </a:cubicBezTo>
                  <a:cubicBezTo>
                    <a:pt x="216" y="8"/>
                    <a:pt x="193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 rot="3865445">
              <a:off x="8693225" y="2180939"/>
              <a:ext cx="383019" cy="334995"/>
            </a:xfrm>
            <a:custGeom>
              <a:avLst/>
              <a:gdLst/>
              <a:ahLst/>
              <a:cxnLst/>
              <a:rect l="l" t="t" r="r" b="b"/>
              <a:pathLst>
                <a:path w="15321" h="13400" extrusionOk="0">
                  <a:moveTo>
                    <a:pt x="0" y="0"/>
                  </a:moveTo>
                  <a:lnTo>
                    <a:pt x="425" y="417"/>
                  </a:lnTo>
                  <a:cubicBezTo>
                    <a:pt x="772" y="756"/>
                    <a:pt x="972" y="1196"/>
                    <a:pt x="1196" y="1659"/>
                  </a:cubicBezTo>
                  <a:cubicBezTo>
                    <a:pt x="1289" y="1852"/>
                    <a:pt x="1381" y="2045"/>
                    <a:pt x="1482" y="2230"/>
                  </a:cubicBezTo>
                  <a:cubicBezTo>
                    <a:pt x="1923" y="3022"/>
                    <a:pt x="2552" y="3489"/>
                    <a:pt x="3180" y="3489"/>
                  </a:cubicBezTo>
                  <a:cubicBezTo>
                    <a:pt x="3200" y="3489"/>
                    <a:pt x="3220" y="3488"/>
                    <a:pt x="3240" y="3487"/>
                  </a:cubicBezTo>
                  <a:lnTo>
                    <a:pt x="3225" y="3248"/>
                  </a:lnTo>
                  <a:cubicBezTo>
                    <a:pt x="3208" y="3249"/>
                    <a:pt x="3191" y="3249"/>
                    <a:pt x="3174" y="3249"/>
                  </a:cubicBezTo>
                  <a:cubicBezTo>
                    <a:pt x="2384" y="3249"/>
                    <a:pt x="1841" y="2386"/>
                    <a:pt x="1698" y="2114"/>
                  </a:cubicBezTo>
                  <a:cubicBezTo>
                    <a:pt x="1597" y="1929"/>
                    <a:pt x="1505" y="1744"/>
                    <a:pt x="1412" y="1551"/>
                  </a:cubicBezTo>
                  <a:cubicBezTo>
                    <a:pt x="1266" y="1219"/>
                    <a:pt x="1096" y="903"/>
                    <a:pt x="888" y="594"/>
                  </a:cubicBezTo>
                  <a:lnTo>
                    <a:pt x="888" y="594"/>
                  </a:lnTo>
                  <a:cubicBezTo>
                    <a:pt x="2199" y="1026"/>
                    <a:pt x="3603" y="1049"/>
                    <a:pt x="4968" y="1080"/>
                  </a:cubicBezTo>
                  <a:cubicBezTo>
                    <a:pt x="6303" y="1103"/>
                    <a:pt x="7684" y="1134"/>
                    <a:pt x="8957" y="1535"/>
                  </a:cubicBezTo>
                  <a:cubicBezTo>
                    <a:pt x="10839" y="2145"/>
                    <a:pt x="12374" y="3533"/>
                    <a:pt x="13176" y="5346"/>
                  </a:cubicBezTo>
                  <a:cubicBezTo>
                    <a:pt x="13716" y="6596"/>
                    <a:pt x="13878" y="7984"/>
                    <a:pt x="14033" y="9327"/>
                  </a:cubicBezTo>
                  <a:cubicBezTo>
                    <a:pt x="14133" y="10191"/>
                    <a:pt x="14241" y="11086"/>
                    <a:pt x="14441" y="11942"/>
                  </a:cubicBezTo>
                  <a:cubicBezTo>
                    <a:pt x="14549" y="12451"/>
                    <a:pt x="14735" y="13022"/>
                    <a:pt x="15167" y="13400"/>
                  </a:cubicBezTo>
                  <a:lnTo>
                    <a:pt x="15321" y="13222"/>
                  </a:lnTo>
                  <a:cubicBezTo>
                    <a:pt x="14935" y="12891"/>
                    <a:pt x="14773" y="12358"/>
                    <a:pt x="14665" y="11888"/>
                  </a:cubicBezTo>
                  <a:cubicBezTo>
                    <a:pt x="14465" y="11047"/>
                    <a:pt x="14364" y="10160"/>
                    <a:pt x="14264" y="9304"/>
                  </a:cubicBezTo>
                  <a:cubicBezTo>
                    <a:pt x="14110" y="7938"/>
                    <a:pt x="13940" y="6534"/>
                    <a:pt x="13385" y="5254"/>
                  </a:cubicBezTo>
                  <a:cubicBezTo>
                    <a:pt x="12551" y="3379"/>
                    <a:pt x="10970" y="1944"/>
                    <a:pt x="9018" y="1312"/>
                  </a:cubicBezTo>
                  <a:cubicBezTo>
                    <a:pt x="7715" y="895"/>
                    <a:pt x="6318" y="872"/>
                    <a:pt x="4968" y="841"/>
                  </a:cubicBezTo>
                  <a:cubicBezTo>
                    <a:pt x="3479" y="810"/>
                    <a:pt x="1937" y="779"/>
                    <a:pt x="556" y="2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 rot="3865445">
              <a:off x="8820446" y="2197743"/>
              <a:ext cx="276746" cy="427393"/>
            </a:xfrm>
            <a:custGeom>
              <a:avLst/>
              <a:gdLst/>
              <a:ahLst/>
              <a:cxnLst/>
              <a:rect l="l" t="t" r="r" b="b"/>
              <a:pathLst>
                <a:path w="11070" h="17096" extrusionOk="0">
                  <a:moveTo>
                    <a:pt x="0" y="0"/>
                  </a:moveTo>
                  <a:lnTo>
                    <a:pt x="77" y="378"/>
                  </a:lnTo>
                  <a:cubicBezTo>
                    <a:pt x="386" y="2006"/>
                    <a:pt x="1165" y="3503"/>
                    <a:pt x="2307" y="4698"/>
                  </a:cubicBezTo>
                  <a:lnTo>
                    <a:pt x="2476" y="4529"/>
                  </a:lnTo>
                  <a:cubicBezTo>
                    <a:pt x="1450" y="3456"/>
                    <a:pt x="733" y="2137"/>
                    <a:pt x="386" y="695"/>
                  </a:cubicBezTo>
                  <a:lnTo>
                    <a:pt x="386" y="695"/>
                  </a:lnTo>
                  <a:cubicBezTo>
                    <a:pt x="1350" y="1505"/>
                    <a:pt x="2592" y="1883"/>
                    <a:pt x="3795" y="2238"/>
                  </a:cubicBezTo>
                  <a:cubicBezTo>
                    <a:pt x="4698" y="2515"/>
                    <a:pt x="5631" y="2793"/>
                    <a:pt x="6449" y="3256"/>
                  </a:cubicBezTo>
                  <a:cubicBezTo>
                    <a:pt x="7475" y="3850"/>
                    <a:pt x="8393" y="4760"/>
                    <a:pt x="9404" y="6203"/>
                  </a:cubicBezTo>
                  <a:cubicBezTo>
                    <a:pt x="10021" y="7082"/>
                    <a:pt x="10669" y="8139"/>
                    <a:pt x="10754" y="9304"/>
                  </a:cubicBezTo>
                  <a:cubicBezTo>
                    <a:pt x="10831" y="10376"/>
                    <a:pt x="10437" y="11425"/>
                    <a:pt x="10052" y="12451"/>
                  </a:cubicBezTo>
                  <a:cubicBezTo>
                    <a:pt x="9967" y="12675"/>
                    <a:pt x="9882" y="12891"/>
                    <a:pt x="9805" y="13115"/>
                  </a:cubicBezTo>
                  <a:cubicBezTo>
                    <a:pt x="9188" y="14819"/>
                    <a:pt x="9180" y="16115"/>
                    <a:pt x="9766" y="17095"/>
                  </a:cubicBezTo>
                  <a:lnTo>
                    <a:pt x="9967" y="16972"/>
                  </a:lnTo>
                  <a:cubicBezTo>
                    <a:pt x="9419" y="16061"/>
                    <a:pt x="9442" y="14827"/>
                    <a:pt x="10021" y="13199"/>
                  </a:cubicBezTo>
                  <a:cubicBezTo>
                    <a:pt x="10098" y="12976"/>
                    <a:pt x="10183" y="12760"/>
                    <a:pt x="10268" y="12536"/>
                  </a:cubicBezTo>
                  <a:cubicBezTo>
                    <a:pt x="10661" y="11495"/>
                    <a:pt x="11070" y="10415"/>
                    <a:pt x="10985" y="9296"/>
                  </a:cubicBezTo>
                  <a:cubicBezTo>
                    <a:pt x="10893" y="8070"/>
                    <a:pt x="10237" y="6974"/>
                    <a:pt x="9597" y="6072"/>
                  </a:cubicBezTo>
                  <a:cubicBezTo>
                    <a:pt x="8563" y="4598"/>
                    <a:pt x="7629" y="3665"/>
                    <a:pt x="6565" y="3055"/>
                  </a:cubicBezTo>
                  <a:cubicBezTo>
                    <a:pt x="5724" y="2577"/>
                    <a:pt x="4775" y="2292"/>
                    <a:pt x="3865" y="2014"/>
                  </a:cubicBezTo>
                  <a:cubicBezTo>
                    <a:pt x="2507" y="1605"/>
                    <a:pt x="1227" y="1219"/>
                    <a:pt x="278" y="2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 rot="3865445">
              <a:off x="8439679" y="2364132"/>
              <a:ext cx="470968" cy="105523"/>
            </a:xfrm>
            <a:custGeom>
              <a:avLst/>
              <a:gdLst/>
              <a:ahLst/>
              <a:cxnLst/>
              <a:rect l="l" t="t" r="r" b="b"/>
              <a:pathLst>
                <a:path w="18839" h="4221" extrusionOk="0">
                  <a:moveTo>
                    <a:pt x="4682" y="0"/>
                  </a:moveTo>
                  <a:cubicBezTo>
                    <a:pt x="3051" y="0"/>
                    <a:pt x="1480" y="678"/>
                    <a:pt x="355" y="1887"/>
                  </a:cubicBezTo>
                  <a:lnTo>
                    <a:pt x="0" y="2289"/>
                  </a:lnTo>
                  <a:lnTo>
                    <a:pt x="486" y="2080"/>
                  </a:lnTo>
                  <a:cubicBezTo>
                    <a:pt x="678" y="2002"/>
                    <a:pt x="877" y="1968"/>
                    <a:pt x="1081" y="1968"/>
                  </a:cubicBezTo>
                  <a:cubicBezTo>
                    <a:pt x="1575" y="1968"/>
                    <a:pt x="2097" y="2165"/>
                    <a:pt x="2600" y="2389"/>
                  </a:cubicBezTo>
                  <a:cubicBezTo>
                    <a:pt x="2885" y="2512"/>
                    <a:pt x="3163" y="2651"/>
                    <a:pt x="3441" y="2775"/>
                  </a:cubicBezTo>
                  <a:cubicBezTo>
                    <a:pt x="4204" y="3153"/>
                    <a:pt x="4991" y="3484"/>
                    <a:pt x="5794" y="3770"/>
                  </a:cubicBezTo>
                  <a:cubicBezTo>
                    <a:pt x="6682" y="4070"/>
                    <a:pt x="7515" y="4221"/>
                    <a:pt x="8285" y="4221"/>
                  </a:cubicBezTo>
                  <a:cubicBezTo>
                    <a:pt x="8624" y="4221"/>
                    <a:pt x="8951" y="4191"/>
                    <a:pt x="9265" y="4132"/>
                  </a:cubicBezTo>
                  <a:cubicBezTo>
                    <a:pt x="9797" y="4017"/>
                    <a:pt x="10314" y="3855"/>
                    <a:pt x="10823" y="3654"/>
                  </a:cubicBezTo>
                  <a:cubicBezTo>
                    <a:pt x="11703" y="3330"/>
                    <a:pt x="12621" y="2991"/>
                    <a:pt x="13469" y="2559"/>
                  </a:cubicBezTo>
                  <a:cubicBezTo>
                    <a:pt x="13878" y="2343"/>
                    <a:pt x="14279" y="2111"/>
                    <a:pt x="14665" y="1880"/>
                  </a:cubicBezTo>
                  <a:cubicBezTo>
                    <a:pt x="15112" y="1617"/>
                    <a:pt x="15567" y="1347"/>
                    <a:pt x="16038" y="1124"/>
                  </a:cubicBezTo>
                  <a:cubicBezTo>
                    <a:pt x="16929" y="695"/>
                    <a:pt x="17718" y="480"/>
                    <a:pt x="18449" y="480"/>
                  </a:cubicBezTo>
                  <a:cubicBezTo>
                    <a:pt x="18572" y="480"/>
                    <a:pt x="18695" y="487"/>
                    <a:pt x="18815" y="499"/>
                  </a:cubicBezTo>
                  <a:lnTo>
                    <a:pt x="18838" y="260"/>
                  </a:lnTo>
                  <a:cubicBezTo>
                    <a:pt x="18712" y="248"/>
                    <a:pt x="18584" y="241"/>
                    <a:pt x="18455" y="241"/>
                  </a:cubicBezTo>
                  <a:cubicBezTo>
                    <a:pt x="17684" y="241"/>
                    <a:pt x="16856" y="460"/>
                    <a:pt x="15938" y="915"/>
                  </a:cubicBezTo>
                  <a:cubicBezTo>
                    <a:pt x="15459" y="1147"/>
                    <a:pt x="14997" y="1417"/>
                    <a:pt x="14549" y="1687"/>
                  </a:cubicBezTo>
                  <a:cubicBezTo>
                    <a:pt x="14163" y="1911"/>
                    <a:pt x="13770" y="2150"/>
                    <a:pt x="13361" y="2350"/>
                  </a:cubicBezTo>
                  <a:cubicBezTo>
                    <a:pt x="12528" y="2782"/>
                    <a:pt x="11618" y="3122"/>
                    <a:pt x="10746" y="3438"/>
                  </a:cubicBezTo>
                  <a:cubicBezTo>
                    <a:pt x="10252" y="3639"/>
                    <a:pt x="9743" y="3793"/>
                    <a:pt x="9219" y="3909"/>
                  </a:cubicBezTo>
                  <a:cubicBezTo>
                    <a:pt x="8922" y="3965"/>
                    <a:pt x="8613" y="3992"/>
                    <a:pt x="8291" y="3992"/>
                  </a:cubicBezTo>
                  <a:cubicBezTo>
                    <a:pt x="7547" y="3992"/>
                    <a:pt x="6737" y="3844"/>
                    <a:pt x="5871" y="3554"/>
                  </a:cubicBezTo>
                  <a:cubicBezTo>
                    <a:pt x="5076" y="3268"/>
                    <a:pt x="4305" y="2937"/>
                    <a:pt x="3549" y="2566"/>
                  </a:cubicBezTo>
                  <a:cubicBezTo>
                    <a:pt x="3263" y="2435"/>
                    <a:pt x="2986" y="2304"/>
                    <a:pt x="2700" y="2181"/>
                  </a:cubicBezTo>
                  <a:cubicBezTo>
                    <a:pt x="2178" y="1943"/>
                    <a:pt x="1633" y="1739"/>
                    <a:pt x="1099" y="1739"/>
                  </a:cubicBezTo>
                  <a:cubicBezTo>
                    <a:pt x="1010" y="1739"/>
                    <a:pt x="921" y="1744"/>
                    <a:pt x="833" y="1756"/>
                  </a:cubicBezTo>
                  <a:cubicBezTo>
                    <a:pt x="1893" y="773"/>
                    <a:pt x="3276" y="238"/>
                    <a:pt x="4695" y="238"/>
                  </a:cubicBezTo>
                  <a:cubicBezTo>
                    <a:pt x="5001" y="238"/>
                    <a:pt x="5309" y="263"/>
                    <a:pt x="5616" y="314"/>
                  </a:cubicBezTo>
                  <a:lnTo>
                    <a:pt x="5662" y="82"/>
                  </a:lnTo>
                  <a:cubicBezTo>
                    <a:pt x="5335" y="27"/>
                    <a:pt x="5007" y="0"/>
                    <a:pt x="468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 rot="3865445">
              <a:off x="8734406" y="2220878"/>
              <a:ext cx="319320" cy="273846"/>
            </a:xfrm>
            <a:custGeom>
              <a:avLst/>
              <a:gdLst/>
              <a:ahLst/>
              <a:cxnLst/>
              <a:rect l="l" t="t" r="r" b="b"/>
              <a:pathLst>
                <a:path w="12773" h="10954" extrusionOk="0">
                  <a:moveTo>
                    <a:pt x="259" y="1"/>
                  </a:moveTo>
                  <a:cubicBezTo>
                    <a:pt x="102" y="1"/>
                    <a:pt x="1" y="220"/>
                    <a:pt x="164" y="318"/>
                  </a:cubicBezTo>
                  <a:cubicBezTo>
                    <a:pt x="2162" y="1513"/>
                    <a:pt x="4499" y="1274"/>
                    <a:pt x="6620" y="2053"/>
                  </a:cubicBezTo>
                  <a:cubicBezTo>
                    <a:pt x="10663" y="3550"/>
                    <a:pt x="10925" y="7592"/>
                    <a:pt x="12599" y="10917"/>
                  </a:cubicBezTo>
                  <a:lnTo>
                    <a:pt x="12591" y="10909"/>
                  </a:lnTo>
                  <a:lnTo>
                    <a:pt x="12591" y="10909"/>
                  </a:lnTo>
                  <a:cubicBezTo>
                    <a:pt x="12608" y="10940"/>
                    <a:pt x="12638" y="10954"/>
                    <a:pt x="12668" y="10954"/>
                  </a:cubicBezTo>
                  <a:cubicBezTo>
                    <a:pt x="12720" y="10954"/>
                    <a:pt x="12773" y="10912"/>
                    <a:pt x="12753" y="10848"/>
                  </a:cubicBezTo>
                  <a:cubicBezTo>
                    <a:pt x="11797" y="8155"/>
                    <a:pt x="11056" y="4861"/>
                    <a:pt x="8742" y="2964"/>
                  </a:cubicBezTo>
                  <a:cubicBezTo>
                    <a:pt x="6296" y="973"/>
                    <a:pt x="3026" y="1483"/>
                    <a:pt x="349" y="25"/>
                  </a:cubicBezTo>
                  <a:cubicBezTo>
                    <a:pt x="318" y="8"/>
                    <a:pt x="287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 rot="3865445">
              <a:off x="8921928" y="2299491"/>
              <a:ext cx="121048" cy="58599"/>
            </a:xfrm>
            <a:custGeom>
              <a:avLst/>
              <a:gdLst/>
              <a:ahLst/>
              <a:cxnLst/>
              <a:rect l="l" t="t" r="r" b="b"/>
              <a:pathLst>
                <a:path w="4842" h="2344" extrusionOk="0">
                  <a:moveTo>
                    <a:pt x="699" y="0"/>
                  </a:moveTo>
                  <a:cubicBezTo>
                    <a:pt x="494" y="0"/>
                    <a:pt x="289" y="19"/>
                    <a:pt x="85" y="58"/>
                  </a:cubicBezTo>
                  <a:cubicBezTo>
                    <a:pt x="0" y="81"/>
                    <a:pt x="15" y="196"/>
                    <a:pt x="100" y="204"/>
                  </a:cubicBezTo>
                  <a:cubicBezTo>
                    <a:pt x="1983" y="281"/>
                    <a:pt x="3456" y="875"/>
                    <a:pt x="4729" y="2326"/>
                  </a:cubicBezTo>
                  <a:lnTo>
                    <a:pt x="4721" y="2326"/>
                  </a:lnTo>
                  <a:cubicBezTo>
                    <a:pt x="4734" y="2338"/>
                    <a:pt x="4748" y="2344"/>
                    <a:pt x="4762" y="2344"/>
                  </a:cubicBezTo>
                  <a:cubicBezTo>
                    <a:pt x="4805" y="2344"/>
                    <a:pt x="4841" y="2288"/>
                    <a:pt x="4806" y="2241"/>
                  </a:cubicBezTo>
                  <a:cubicBezTo>
                    <a:pt x="3836" y="1093"/>
                    <a:pt x="2280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 rot="3865445">
              <a:off x="8866142" y="2321226"/>
              <a:ext cx="99798" cy="33299"/>
            </a:xfrm>
            <a:custGeom>
              <a:avLst/>
              <a:gdLst/>
              <a:ahLst/>
              <a:cxnLst/>
              <a:rect l="l" t="t" r="r" b="b"/>
              <a:pathLst>
                <a:path w="3992" h="1332" extrusionOk="0">
                  <a:moveTo>
                    <a:pt x="619" y="0"/>
                  </a:moveTo>
                  <a:cubicBezTo>
                    <a:pt x="439" y="0"/>
                    <a:pt x="262" y="18"/>
                    <a:pt x="93" y="61"/>
                  </a:cubicBezTo>
                  <a:cubicBezTo>
                    <a:pt x="1" y="77"/>
                    <a:pt x="16" y="208"/>
                    <a:pt x="109" y="215"/>
                  </a:cubicBezTo>
                  <a:cubicBezTo>
                    <a:pt x="772" y="285"/>
                    <a:pt x="1420" y="215"/>
                    <a:pt x="2068" y="393"/>
                  </a:cubicBezTo>
                  <a:cubicBezTo>
                    <a:pt x="2724" y="578"/>
                    <a:pt x="3264" y="948"/>
                    <a:pt x="3811" y="1318"/>
                  </a:cubicBezTo>
                  <a:cubicBezTo>
                    <a:pt x="3825" y="1327"/>
                    <a:pt x="3840" y="1331"/>
                    <a:pt x="3854" y="1331"/>
                  </a:cubicBezTo>
                  <a:cubicBezTo>
                    <a:pt x="3927" y="1331"/>
                    <a:pt x="3992" y="1231"/>
                    <a:pt x="3927" y="1180"/>
                  </a:cubicBezTo>
                  <a:cubicBezTo>
                    <a:pt x="3403" y="740"/>
                    <a:pt x="2755" y="478"/>
                    <a:pt x="2107" y="277"/>
                  </a:cubicBezTo>
                  <a:cubicBezTo>
                    <a:pt x="1652" y="141"/>
                    <a:pt x="1123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 rot="3865445">
              <a:off x="8758134" y="2234986"/>
              <a:ext cx="74649" cy="69324"/>
            </a:xfrm>
            <a:custGeom>
              <a:avLst/>
              <a:gdLst/>
              <a:ahLst/>
              <a:cxnLst/>
              <a:rect l="l" t="t" r="r" b="b"/>
              <a:pathLst>
                <a:path w="2986" h="2773" extrusionOk="0">
                  <a:moveTo>
                    <a:pt x="73" y="1"/>
                  </a:moveTo>
                  <a:cubicBezTo>
                    <a:pt x="35" y="1"/>
                    <a:pt x="1" y="51"/>
                    <a:pt x="30" y="93"/>
                  </a:cubicBezTo>
                  <a:cubicBezTo>
                    <a:pt x="894" y="1073"/>
                    <a:pt x="1851" y="1968"/>
                    <a:pt x="2884" y="2762"/>
                  </a:cubicBezTo>
                  <a:cubicBezTo>
                    <a:pt x="2893" y="2769"/>
                    <a:pt x="2903" y="2773"/>
                    <a:pt x="2912" y="2773"/>
                  </a:cubicBezTo>
                  <a:cubicBezTo>
                    <a:pt x="2951" y="2773"/>
                    <a:pt x="2985" y="2715"/>
                    <a:pt x="2954" y="2677"/>
                  </a:cubicBezTo>
                  <a:cubicBezTo>
                    <a:pt x="1997" y="1790"/>
                    <a:pt x="995" y="980"/>
                    <a:pt x="107" y="16"/>
                  </a:cubicBezTo>
                  <a:cubicBezTo>
                    <a:pt x="97" y="5"/>
                    <a:pt x="85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 rot="3865445">
              <a:off x="8668826" y="2496943"/>
              <a:ext cx="164997" cy="58324"/>
            </a:xfrm>
            <a:custGeom>
              <a:avLst/>
              <a:gdLst/>
              <a:ahLst/>
              <a:cxnLst/>
              <a:rect l="l" t="t" r="r" b="b"/>
              <a:pathLst>
                <a:path w="6600" h="2333" extrusionOk="0">
                  <a:moveTo>
                    <a:pt x="6460" y="0"/>
                  </a:moveTo>
                  <a:cubicBezTo>
                    <a:pt x="4054" y="77"/>
                    <a:pt x="2295" y="1697"/>
                    <a:pt x="34" y="2268"/>
                  </a:cubicBezTo>
                  <a:cubicBezTo>
                    <a:pt x="0" y="2282"/>
                    <a:pt x="9" y="2332"/>
                    <a:pt x="38" y="2332"/>
                  </a:cubicBezTo>
                  <a:cubicBezTo>
                    <a:pt x="42" y="2332"/>
                    <a:pt x="46" y="2332"/>
                    <a:pt x="50" y="2330"/>
                  </a:cubicBezTo>
                  <a:cubicBezTo>
                    <a:pt x="1076" y="2153"/>
                    <a:pt x="2056" y="1798"/>
                    <a:pt x="2966" y="1289"/>
                  </a:cubicBezTo>
                  <a:cubicBezTo>
                    <a:pt x="4108" y="664"/>
                    <a:pt x="5203" y="378"/>
                    <a:pt x="6476" y="209"/>
                  </a:cubicBezTo>
                  <a:cubicBezTo>
                    <a:pt x="6599" y="193"/>
                    <a:pt x="6576" y="0"/>
                    <a:pt x="64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 rot="3865445">
              <a:off x="8527080" y="2330305"/>
              <a:ext cx="228896" cy="35174"/>
            </a:xfrm>
            <a:custGeom>
              <a:avLst/>
              <a:gdLst/>
              <a:ahLst/>
              <a:cxnLst/>
              <a:rect l="l" t="t" r="r" b="b"/>
              <a:pathLst>
                <a:path w="9156" h="1407" extrusionOk="0">
                  <a:moveTo>
                    <a:pt x="1369" y="1"/>
                  </a:moveTo>
                  <a:cubicBezTo>
                    <a:pt x="961" y="1"/>
                    <a:pt x="550" y="53"/>
                    <a:pt x="135" y="181"/>
                  </a:cubicBezTo>
                  <a:cubicBezTo>
                    <a:pt x="1" y="225"/>
                    <a:pt x="46" y="421"/>
                    <a:pt x="181" y="421"/>
                  </a:cubicBezTo>
                  <a:cubicBezTo>
                    <a:pt x="186" y="421"/>
                    <a:pt x="191" y="420"/>
                    <a:pt x="196" y="420"/>
                  </a:cubicBezTo>
                  <a:cubicBezTo>
                    <a:pt x="494" y="375"/>
                    <a:pt x="783" y="356"/>
                    <a:pt x="1066" y="356"/>
                  </a:cubicBezTo>
                  <a:cubicBezTo>
                    <a:pt x="2547" y="356"/>
                    <a:pt x="3867" y="894"/>
                    <a:pt x="5349" y="1238"/>
                  </a:cubicBezTo>
                  <a:cubicBezTo>
                    <a:pt x="5881" y="1357"/>
                    <a:pt x="6396" y="1406"/>
                    <a:pt x="6907" y="1406"/>
                  </a:cubicBezTo>
                  <a:cubicBezTo>
                    <a:pt x="7620" y="1406"/>
                    <a:pt x="8327" y="1311"/>
                    <a:pt x="9068" y="1176"/>
                  </a:cubicBezTo>
                  <a:lnTo>
                    <a:pt x="9068" y="1184"/>
                  </a:lnTo>
                  <a:cubicBezTo>
                    <a:pt x="9155" y="1162"/>
                    <a:pt x="9132" y="1036"/>
                    <a:pt x="9044" y="1036"/>
                  </a:cubicBezTo>
                  <a:cubicBezTo>
                    <a:pt x="9039" y="1036"/>
                    <a:pt x="9034" y="1036"/>
                    <a:pt x="9029" y="1037"/>
                  </a:cubicBezTo>
                  <a:cubicBezTo>
                    <a:pt x="8566" y="1117"/>
                    <a:pt x="8119" y="1152"/>
                    <a:pt x="7680" y="1152"/>
                  </a:cubicBezTo>
                  <a:cubicBezTo>
                    <a:pt x="6248" y="1152"/>
                    <a:pt x="4916" y="778"/>
                    <a:pt x="3475" y="358"/>
                  </a:cubicBezTo>
                  <a:cubicBezTo>
                    <a:pt x="2771" y="158"/>
                    <a:pt x="2074" y="1"/>
                    <a:pt x="136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 rot="3865445">
              <a:off x="8583487" y="2351679"/>
              <a:ext cx="77349" cy="21000"/>
            </a:xfrm>
            <a:custGeom>
              <a:avLst/>
              <a:gdLst/>
              <a:ahLst/>
              <a:cxnLst/>
              <a:rect l="l" t="t" r="r" b="b"/>
              <a:pathLst>
                <a:path w="3094" h="840" extrusionOk="0">
                  <a:moveTo>
                    <a:pt x="39" y="1"/>
                  </a:moveTo>
                  <a:cubicBezTo>
                    <a:pt x="8" y="1"/>
                    <a:pt x="1" y="55"/>
                    <a:pt x="31" y="55"/>
                  </a:cubicBezTo>
                  <a:cubicBezTo>
                    <a:pt x="587" y="155"/>
                    <a:pt x="1019" y="479"/>
                    <a:pt x="1536" y="687"/>
                  </a:cubicBezTo>
                  <a:cubicBezTo>
                    <a:pt x="1834" y="801"/>
                    <a:pt x="2132" y="839"/>
                    <a:pt x="2437" y="839"/>
                  </a:cubicBezTo>
                  <a:cubicBezTo>
                    <a:pt x="2630" y="839"/>
                    <a:pt x="2825" y="824"/>
                    <a:pt x="3024" y="803"/>
                  </a:cubicBezTo>
                  <a:cubicBezTo>
                    <a:pt x="3094" y="795"/>
                    <a:pt x="3078" y="672"/>
                    <a:pt x="3009" y="672"/>
                  </a:cubicBezTo>
                  <a:cubicBezTo>
                    <a:pt x="2889" y="678"/>
                    <a:pt x="2770" y="682"/>
                    <a:pt x="2652" y="682"/>
                  </a:cubicBezTo>
                  <a:cubicBezTo>
                    <a:pt x="2182" y="682"/>
                    <a:pt x="1732" y="623"/>
                    <a:pt x="1281" y="425"/>
                  </a:cubicBezTo>
                  <a:cubicBezTo>
                    <a:pt x="880" y="248"/>
                    <a:pt x="479" y="39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 rot="3865445">
              <a:off x="8862075" y="2248283"/>
              <a:ext cx="200522" cy="327520"/>
            </a:xfrm>
            <a:custGeom>
              <a:avLst/>
              <a:gdLst/>
              <a:ahLst/>
              <a:cxnLst/>
              <a:rect l="l" t="t" r="r" b="b"/>
              <a:pathLst>
                <a:path w="8021" h="13101" extrusionOk="0">
                  <a:moveTo>
                    <a:pt x="119" y="1"/>
                  </a:moveTo>
                  <a:cubicBezTo>
                    <a:pt x="58" y="1"/>
                    <a:pt x="1" y="79"/>
                    <a:pt x="59" y="125"/>
                  </a:cubicBezTo>
                  <a:cubicBezTo>
                    <a:pt x="1934" y="1691"/>
                    <a:pt x="4456" y="2679"/>
                    <a:pt x="5976" y="4607"/>
                  </a:cubicBezTo>
                  <a:cubicBezTo>
                    <a:pt x="7874" y="7029"/>
                    <a:pt x="7550" y="10130"/>
                    <a:pt x="7550" y="13023"/>
                  </a:cubicBezTo>
                  <a:lnTo>
                    <a:pt x="7550" y="13031"/>
                  </a:lnTo>
                  <a:cubicBezTo>
                    <a:pt x="7561" y="13077"/>
                    <a:pt x="7602" y="13100"/>
                    <a:pt x="7643" y="13100"/>
                  </a:cubicBezTo>
                  <a:cubicBezTo>
                    <a:pt x="7685" y="13100"/>
                    <a:pt x="7727" y="13077"/>
                    <a:pt x="7743" y="13031"/>
                  </a:cubicBezTo>
                  <a:cubicBezTo>
                    <a:pt x="8020" y="10400"/>
                    <a:pt x="8020" y="7407"/>
                    <a:pt x="6647" y="5039"/>
                  </a:cubicBezTo>
                  <a:cubicBezTo>
                    <a:pt x="5313" y="2740"/>
                    <a:pt x="2366" y="1313"/>
                    <a:pt x="152" y="9"/>
                  </a:cubicBezTo>
                  <a:cubicBezTo>
                    <a:pt x="141" y="3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 rot="3865445">
              <a:off x="9008849" y="2270352"/>
              <a:ext cx="74724" cy="52824"/>
            </a:xfrm>
            <a:custGeom>
              <a:avLst/>
              <a:gdLst/>
              <a:ahLst/>
              <a:cxnLst/>
              <a:rect l="l" t="t" r="r" b="b"/>
              <a:pathLst>
                <a:path w="2989" h="2113" extrusionOk="0">
                  <a:moveTo>
                    <a:pt x="134" y="1"/>
                  </a:moveTo>
                  <a:cubicBezTo>
                    <a:pt x="66" y="1"/>
                    <a:pt x="0" y="67"/>
                    <a:pt x="46" y="142"/>
                  </a:cubicBezTo>
                  <a:cubicBezTo>
                    <a:pt x="355" y="605"/>
                    <a:pt x="725" y="1014"/>
                    <a:pt x="1157" y="1376"/>
                  </a:cubicBezTo>
                  <a:cubicBezTo>
                    <a:pt x="1697" y="1808"/>
                    <a:pt x="2337" y="1800"/>
                    <a:pt x="2931" y="2109"/>
                  </a:cubicBezTo>
                  <a:cubicBezTo>
                    <a:pt x="2936" y="2111"/>
                    <a:pt x="2942" y="2112"/>
                    <a:pt x="2946" y="2112"/>
                  </a:cubicBezTo>
                  <a:cubicBezTo>
                    <a:pt x="2975" y="2112"/>
                    <a:pt x="2989" y="2075"/>
                    <a:pt x="2962" y="2055"/>
                  </a:cubicBezTo>
                  <a:cubicBezTo>
                    <a:pt x="2515" y="1754"/>
                    <a:pt x="1967" y="1662"/>
                    <a:pt x="1519" y="1361"/>
                  </a:cubicBezTo>
                  <a:cubicBezTo>
                    <a:pt x="987" y="1006"/>
                    <a:pt x="655" y="458"/>
                    <a:pt x="200" y="26"/>
                  </a:cubicBezTo>
                  <a:cubicBezTo>
                    <a:pt x="181" y="8"/>
                    <a:pt x="15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 rot="3865445">
              <a:off x="8981188" y="2351858"/>
              <a:ext cx="124623" cy="127548"/>
            </a:xfrm>
            <a:custGeom>
              <a:avLst/>
              <a:gdLst/>
              <a:ahLst/>
              <a:cxnLst/>
              <a:rect l="l" t="t" r="r" b="b"/>
              <a:pathLst>
                <a:path w="4985" h="5102" extrusionOk="0">
                  <a:moveTo>
                    <a:pt x="130" y="1"/>
                  </a:moveTo>
                  <a:cubicBezTo>
                    <a:pt x="37" y="1"/>
                    <a:pt x="0" y="150"/>
                    <a:pt x="88" y="211"/>
                  </a:cubicBezTo>
                  <a:cubicBezTo>
                    <a:pt x="2055" y="1561"/>
                    <a:pt x="3714" y="2903"/>
                    <a:pt x="4856" y="5071"/>
                  </a:cubicBezTo>
                  <a:cubicBezTo>
                    <a:pt x="4868" y="5092"/>
                    <a:pt x="4886" y="5101"/>
                    <a:pt x="4904" y="5101"/>
                  </a:cubicBezTo>
                  <a:cubicBezTo>
                    <a:pt x="4944" y="5101"/>
                    <a:pt x="4985" y="5057"/>
                    <a:pt x="4964" y="5009"/>
                  </a:cubicBezTo>
                  <a:cubicBezTo>
                    <a:pt x="3961" y="2919"/>
                    <a:pt x="2364" y="928"/>
                    <a:pt x="173" y="10"/>
                  </a:cubicBezTo>
                  <a:cubicBezTo>
                    <a:pt x="158" y="4"/>
                    <a:pt x="143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13"/>
          <p:cNvSpPr/>
          <p:nvPr/>
        </p:nvSpPr>
        <p:spPr>
          <a:xfrm rot="-338950" flipH="1">
            <a:off x="218912" y="822038"/>
            <a:ext cx="3615932" cy="2287963"/>
          </a:xfrm>
          <a:custGeom>
            <a:avLst/>
            <a:gdLst/>
            <a:ahLst/>
            <a:cxnLst/>
            <a:rect l="l" t="t" r="r" b="b"/>
            <a:pathLst>
              <a:path w="35990" h="44247" extrusionOk="0">
                <a:moveTo>
                  <a:pt x="2452" y="0"/>
                </a:moveTo>
                <a:lnTo>
                  <a:pt x="2316" y="4294"/>
                </a:lnTo>
                <a:lnTo>
                  <a:pt x="1" y="43331"/>
                </a:lnTo>
                <a:cubicBezTo>
                  <a:pt x="1" y="43331"/>
                  <a:pt x="14826" y="44170"/>
                  <a:pt x="34678" y="44246"/>
                </a:cubicBezTo>
                <a:cubicBezTo>
                  <a:pt x="34678" y="44246"/>
                  <a:pt x="35990" y="3786"/>
                  <a:pt x="35458" y="337"/>
                </a:cubicBezTo>
                <a:lnTo>
                  <a:pt x="24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3"/>
          <p:cNvSpPr/>
          <p:nvPr/>
        </p:nvSpPr>
        <p:spPr>
          <a:xfrm rot="-338950" flipH="1">
            <a:off x="5111287" y="2566863"/>
            <a:ext cx="3615932" cy="2287963"/>
          </a:xfrm>
          <a:custGeom>
            <a:avLst/>
            <a:gdLst/>
            <a:ahLst/>
            <a:cxnLst/>
            <a:rect l="l" t="t" r="r" b="b"/>
            <a:pathLst>
              <a:path w="35990" h="44247" extrusionOk="0">
                <a:moveTo>
                  <a:pt x="2452" y="0"/>
                </a:moveTo>
                <a:lnTo>
                  <a:pt x="2316" y="4294"/>
                </a:lnTo>
                <a:lnTo>
                  <a:pt x="1" y="43331"/>
                </a:lnTo>
                <a:cubicBezTo>
                  <a:pt x="1" y="43331"/>
                  <a:pt x="14826" y="44170"/>
                  <a:pt x="34678" y="44246"/>
                </a:cubicBezTo>
                <a:cubicBezTo>
                  <a:pt x="34678" y="44246"/>
                  <a:pt x="35990" y="3786"/>
                  <a:pt x="35458" y="337"/>
                </a:cubicBezTo>
                <a:lnTo>
                  <a:pt x="24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3"/>
          <p:cNvSpPr/>
          <p:nvPr/>
        </p:nvSpPr>
        <p:spPr>
          <a:xfrm>
            <a:off x="419575" y="1461375"/>
            <a:ext cx="8122200" cy="3347700"/>
          </a:xfrm>
          <a:prstGeom prst="trapezoid">
            <a:avLst>
              <a:gd name="adj" fmla="val 1652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3"/>
          <p:cNvSpPr txBox="1">
            <a:spLocks noGrp="1"/>
          </p:cNvSpPr>
          <p:nvPr>
            <p:ph type="ctrTitle"/>
          </p:nvPr>
        </p:nvSpPr>
        <p:spPr>
          <a:xfrm>
            <a:off x="1189613" y="2255866"/>
            <a:ext cx="20412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57" name="Google Shape;757;p13"/>
          <p:cNvSpPr txBox="1">
            <a:spLocks noGrp="1"/>
          </p:cNvSpPr>
          <p:nvPr>
            <p:ph type="subTitle" idx="1"/>
          </p:nvPr>
        </p:nvSpPr>
        <p:spPr>
          <a:xfrm>
            <a:off x="1252163" y="2500468"/>
            <a:ext cx="19161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8" name="Google Shape;758;p13"/>
          <p:cNvSpPr txBox="1">
            <a:spLocks noGrp="1"/>
          </p:cNvSpPr>
          <p:nvPr>
            <p:ph type="title" idx="2" hasCustomPrompt="1"/>
          </p:nvPr>
        </p:nvSpPr>
        <p:spPr>
          <a:xfrm>
            <a:off x="1887263" y="1814016"/>
            <a:ext cx="6459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59" name="Google Shape;759;p13"/>
          <p:cNvSpPr txBox="1">
            <a:spLocks noGrp="1"/>
          </p:cNvSpPr>
          <p:nvPr>
            <p:ph type="ctrTitle" idx="3"/>
          </p:nvPr>
        </p:nvSpPr>
        <p:spPr>
          <a:xfrm>
            <a:off x="713094" y="332372"/>
            <a:ext cx="76968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0" name="Google Shape;760;p13"/>
          <p:cNvSpPr txBox="1">
            <a:spLocks noGrp="1"/>
          </p:cNvSpPr>
          <p:nvPr>
            <p:ph type="ctrTitle" idx="4"/>
          </p:nvPr>
        </p:nvSpPr>
        <p:spPr>
          <a:xfrm>
            <a:off x="3551388" y="2255866"/>
            <a:ext cx="20412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1" name="Google Shape;761;p13"/>
          <p:cNvSpPr txBox="1">
            <a:spLocks noGrp="1"/>
          </p:cNvSpPr>
          <p:nvPr>
            <p:ph type="subTitle" idx="5"/>
          </p:nvPr>
        </p:nvSpPr>
        <p:spPr>
          <a:xfrm>
            <a:off x="3613938" y="2500468"/>
            <a:ext cx="19161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2" name="Google Shape;762;p13"/>
          <p:cNvSpPr txBox="1">
            <a:spLocks noGrp="1"/>
          </p:cNvSpPr>
          <p:nvPr>
            <p:ph type="title" idx="6" hasCustomPrompt="1"/>
          </p:nvPr>
        </p:nvSpPr>
        <p:spPr>
          <a:xfrm>
            <a:off x="4249038" y="1814016"/>
            <a:ext cx="6459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3" name="Google Shape;763;p13"/>
          <p:cNvSpPr txBox="1">
            <a:spLocks noGrp="1"/>
          </p:cNvSpPr>
          <p:nvPr>
            <p:ph type="ctrTitle" idx="7"/>
          </p:nvPr>
        </p:nvSpPr>
        <p:spPr>
          <a:xfrm>
            <a:off x="5913163" y="2255866"/>
            <a:ext cx="20412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4" name="Google Shape;764;p13"/>
          <p:cNvSpPr txBox="1">
            <a:spLocks noGrp="1"/>
          </p:cNvSpPr>
          <p:nvPr>
            <p:ph type="subTitle" idx="8"/>
          </p:nvPr>
        </p:nvSpPr>
        <p:spPr>
          <a:xfrm>
            <a:off x="5975713" y="2500468"/>
            <a:ext cx="19161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5" name="Google Shape;765;p13"/>
          <p:cNvSpPr txBox="1">
            <a:spLocks noGrp="1"/>
          </p:cNvSpPr>
          <p:nvPr>
            <p:ph type="title" idx="9" hasCustomPrompt="1"/>
          </p:nvPr>
        </p:nvSpPr>
        <p:spPr>
          <a:xfrm>
            <a:off x="6610813" y="1814016"/>
            <a:ext cx="6459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6" name="Google Shape;766;p13"/>
          <p:cNvSpPr txBox="1">
            <a:spLocks noGrp="1"/>
          </p:cNvSpPr>
          <p:nvPr>
            <p:ph type="ctrTitle" idx="13"/>
          </p:nvPr>
        </p:nvSpPr>
        <p:spPr>
          <a:xfrm>
            <a:off x="1189613" y="3648507"/>
            <a:ext cx="20412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7" name="Google Shape;767;p13"/>
          <p:cNvSpPr txBox="1">
            <a:spLocks noGrp="1"/>
          </p:cNvSpPr>
          <p:nvPr>
            <p:ph type="subTitle" idx="14"/>
          </p:nvPr>
        </p:nvSpPr>
        <p:spPr>
          <a:xfrm>
            <a:off x="1252163" y="3893109"/>
            <a:ext cx="19161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8" name="Google Shape;768;p13"/>
          <p:cNvSpPr txBox="1">
            <a:spLocks noGrp="1"/>
          </p:cNvSpPr>
          <p:nvPr>
            <p:ph type="title" idx="15" hasCustomPrompt="1"/>
          </p:nvPr>
        </p:nvSpPr>
        <p:spPr>
          <a:xfrm>
            <a:off x="1887263" y="3206657"/>
            <a:ext cx="6459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9" name="Google Shape;769;p13"/>
          <p:cNvSpPr txBox="1">
            <a:spLocks noGrp="1"/>
          </p:cNvSpPr>
          <p:nvPr>
            <p:ph type="ctrTitle" idx="16"/>
          </p:nvPr>
        </p:nvSpPr>
        <p:spPr>
          <a:xfrm>
            <a:off x="3551388" y="3648507"/>
            <a:ext cx="20412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0" name="Google Shape;770;p13"/>
          <p:cNvSpPr txBox="1">
            <a:spLocks noGrp="1"/>
          </p:cNvSpPr>
          <p:nvPr>
            <p:ph type="subTitle" idx="17"/>
          </p:nvPr>
        </p:nvSpPr>
        <p:spPr>
          <a:xfrm>
            <a:off x="3613938" y="3893109"/>
            <a:ext cx="19161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1" name="Google Shape;771;p13"/>
          <p:cNvSpPr txBox="1">
            <a:spLocks noGrp="1"/>
          </p:cNvSpPr>
          <p:nvPr>
            <p:ph type="title" idx="18" hasCustomPrompt="1"/>
          </p:nvPr>
        </p:nvSpPr>
        <p:spPr>
          <a:xfrm>
            <a:off x="4249038" y="3206657"/>
            <a:ext cx="6459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2" name="Google Shape;772;p13"/>
          <p:cNvSpPr txBox="1">
            <a:spLocks noGrp="1"/>
          </p:cNvSpPr>
          <p:nvPr>
            <p:ph type="ctrTitle" idx="19"/>
          </p:nvPr>
        </p:nvSpPr>
        <p:spPr>
          <a:xfrm>
            <a:off x="5913163" y="3648507"/>
            <a:ext cx="20412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100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3" name="Google Shape;773;p13"/>
          <p:cNvSpPr txBox="1">
            <a:spLocks noGrp="1"/>
          </p:cNvSpPr>
          <p:nvPr>
            <p:ph type="subTitle" idx="20"/>
          </p:nvPr>
        </p:nvSpPr>
        <p:spPr>
          <a:xfrm>
            <a:off x="5975713" y="3878782"/>
            <a:ext cx="19161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4" name="Google Shape;774;p13"/>
          <p:cNvSpPr txBox="1">
            <a:spLocks noGrp="1"/>
          </p:cNvSpPr>
          <p:nvPr>
            <p:ph type="title" idx="21" hasCustomPrompt="1"/>
          </p:nvPr>
        </p:nvSpPr>
        <p:spPr>
          <a:xfrm>
            <a:off x="6610813" y="3206657"/>
            <a:ext cx="6459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4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8"/>
          <p:cNvSpPr/>
          <p:nvPr/>
        </p:nvSpPr>
        <p:spPr>
          <a:xfrm rot="-338950" flipH="1">
            <a:off x="5266662" y="2563013"/>
            <a:ext cx="3615932" cy="2287963"/>
          </a:xfrm>
          <a:custGeom>
            <a:avLst/>
            <a:gdLst/>
            <a:ahLst/>
            <a:cxnLst/>
            <a:rect l="l" t="t" r="r" b="b"/>
            <a:pathLst>
              <a:path w="35990" h="44247" extrusionOk="0">
                <a:moveTo>
                  <a:pt x="2452" y="0"/>
                </a:moveTo>
                <a:lnTo>
                  <a:pt x="2316" y="4294"/>
                </a:lnTo>
                <a:lnTo>
                  <a:pt x="1" y="43331"/>
                </a:lnTo>
                <a:cubicBezTo>
                  <a:pt x="1" y="43331"/>
                  <a:pt x="14826" y="44170"/>
                  <a:pt x="34678" y="44246"/>
                </a:cubicBezTo>
                <a:cubicBezTo>
                  <a:pt x="34678" y="44246"/>
                  <a:pt x="35990" y="3786"/>
                  <a:pt x="35458" y="337"/>
                </a:cubicBezTo>
                <a:lnTo>
                  <a:pt x="24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8"/>
          <p:cNvSpPr/>
          <p:nvPr/>
        </p:nvSpPr>
        <p:spPr>
          <a:xfrm flipH="1">
            <a:off x="436975" y="334500"/>
            <a:ext cx="8237100" cy="4474500"/>
          </a:xfrm>
          <a:prstGeom prst="trapezoid">
            <a:avLst>
              <a:gd name="adj" fmla="val 1652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8"/>
          <p:cNvSpPr txBox="1">
            <a:spLocks noGrp="1"/>
          </p:cNvSpPr>
          <p:nvPr>
            <p:ph type="ctrTitle"/>
          </p:nvPr>
        </p:nvSpPr>
        <p:spPr>
          <a:xfrm>
            <a:off x="713225" y="387685"/>
            <a:ext cx="7717500" cy="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4_1_2_3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3"/>
          <p:cNvSpPr/>
          <p:nvPr/>
        </p:nvSpPr>
        <p:spPr>
          <a:xfrm>
            <a:off x="508775" y="1534425"/>
            <a:ext cx="8122200" cy="3274800"/>
          </a:xfrm>
          <a:prstGeom prst="trapezoid">
            <a:avLst>
              <a:gd name="adj" fmla="val 1652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3"/>
          <p:cNvSpPr txBox="1">
            <a:spLocks noGrp="1"/>
          </p:cNvSpPr>
          <p:nvPr>
            <p:ph type="ctrTitle"/>
          </p:nvPr>
        </p:nvSpPr>
        <p:spPr>
          <a:xfrm>
            <a:off x="711975" y="479787"/>
            <a:ext cx="7717500" cy="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9"/>
          <p:cNvSpPr/>
          <p:nvPr/>
        </p:nvSpPr>
        <p:spPr>
          <a:xfrm>
            <a:off x="704550" y="1105425"/>
            <a:ext cx="4312250" cy="3882683"/>
          </a:xfrm>
          <a:custGeom>
            <a:avLst/>
            <a:gdLst/>
            <a:ahLst/>
            <a:cxnLst/>
            <a:rect l="l" t="t" r="r" b="b"/>
            <a:pathLst>
              <a:path w="96084" h="102297" extrusionOk="0">
                <a:moveTo>
                  <a:pt x="27542" y="0"/>
                </a:moveTo>
                <a:cubicBezTo>
                  <a:pt x="18567" y="0"/>
                  <a:pt x="8178" y="75"/>
                  <a:pt x="7106" y="75"/>
                </a:cubicBezTo>
                <a:cubicBezTo>
                  <a:pt x="5517" y="75"/>
                  <a:pt x="3686" y="654"/>
                  <a:pt x="2877" y="1257"/>
                </a:cubicBezTo>
                <a:cubicBezTo>
                  <a:pt x="1814" y="2042"/>
                  <a:pt x="1123" y="3365"/>
                  <a:pt x="1129" y="4842"/>
                </a:cubicBezTo>
                <a:lnTo>
                  <a:pt x="243" y="47546"/>
                </a:lnTo>
                <a:cubicBezTo>
                  <a:pt x="59" y="48834"/>
                  <a:pt x="12" y="83441"/>
                  <a:pt x="6" y="86695"/>
                </a:cubicBezTo>
                <a:cubicBezTo>
                  <a:pt x="0" y="89755"/>
                  <a:pt x="71" y="91220"/>
                  <a:pt x="77" y="93771"/>
                </a:cubicBezTo>
                <a:cubicBezTo>
                  <a:pt x="83" y="96323"/>
                  <a:pt x="219" y="100753"/>
                  <a:pt x="367" y="102288"/>
                </a:cubicBezTo>
                <a:cubicBezTo>
                  <a:pt x="424" y="102294"/>
                  <a:pt x="481" y="102296"/>
                  <a:pt x="538" y="102296"/>
                </a:cubicBezTo>
                <a:cubicBezTo>
                  <a:pt x="803" y="102296"/>
                  <a:pt x="1048" y="102234"/>
                  <a:pt x="1253" y="102058"/>
                </a:cubicBezTo>
                <a:cubicBezTo>
                  <a:pt x="1353" y="101964"/>
                  <a:pt x="1459" y="101875"/>
                  <a:pt x="1572" y="101798"/>
                </a:cubicBezTo>
                <a:cubicBezTo>
                  <a:pt x="1688" y="101748"/>
                  <a:pt x="1812" y="101719"/>
                  <a:pt x="1938" y="101719"/>
                </a:cubicBezTo>
                <a:cubicBezTo>
                  <a:pt x="1960" y="101719"/>
                  <a:pt x="1981" y="101720"/>
                  <a:pt x="2003" y="101721"/>
                </a:cubicBezTo>
                <a:cubicBezTo>
                  <a:pt x="2020" y="101721"/>
                  <a:pt x="2037" y="101721"/>
                  <a:pt x="2054" y="101721"/>
                </a:cubicBezTo>
                <a:cubicBezTo>
                  <a:pt x="2415" y="101721"/>
                  <a:pt x="2775" y="101780"/>
                  <a:pt x="3119" y="101887"/>
                </a:cubicBezTo>
                <a:cubicBezTo>
                  <a:pt x="3247" y="101929"/>
                  <a:pt x="3381" y="101975"/>
                  <a:pt x="3510" y="101975"/>
                </a:cubicBezTo>
                <a:cubicBezTo>
                  <a:pt x="3560" y="101975"/>
                  <a:pt x="3609" y="101968"/>
                  <a:pt x="3657" y="101952"/>
                </a:cubicBezTo>
                <a:cubicBezTo>
                  <a:pt x="3958" y="101853"/>
                  <a:pt x="4094" y="101414"/>
                  <a:pt x="4400" y="101414"/>
                </a:cubicBezTo>
                <a:cubicBezTo>
                  <a:pt x="4406" y="101414"/>
                  <a:pt x="4412" y="101414"/>
                  <a:pt x="4419" y="101414"/>
                </a:cubicBezTo>
                <a:cubicBezTo>
                  <a:pt x="4645" y="101425"/>
                  <a:pt x="4830" y="101680"/>
                  <a:pt x="5035" y="101680"/>
                </a:cubicBezTo>
                <a:cubicBezTo>
                  <a:pt x="5059" y="101680"/>
                  <a:pt x="5084" y="101676"/>
                  <a:pt x="5110" y="101668"/>
                </a:cubicBezTo>
                <a:cubicBezTo>
                  <a:pt x="5216" y="101633"/>
                  <a:pt x="5281" y="101532"/>
                  <a:pt x="5364" y="101450"/>
                </a:cubicBezTo>
                <a:cubicBezTo>
                  <a:pt x="5485" y="101338"/>
                  <a:pt x="5640" y="101280"/>
                  <a:pt x="5797" y="101280"/>
                </a:cubicBezTo>
                <a:cubicBezTo>
                  <a:pt x="5907" y="101280"/>
                  <a:pt x="6018" y="101309"/>
                  <a:pt x="6120" y="101367"/>
                </a:cubicBezTo>
                <a:cubicBezTo>
                  <a:pt x="6275" y="101462"/>
                  <a:pt x="6471" y="101505"/>
                  <a:pt x="6676" y="101505"/>
                </a:cubicBezTo>
                <a:cubicBezTo>
                  <a:pt x="7018" y="101505"/>
                  <a:pt x="7384" y="101386"/>
                  <a:pt x="7620" y="101190"/>
                </a:cubicBezTo>
                <a:cubicBezTo>
                  <a:pt x="7809" y="101042"/>
                  <a:pt x="7915" y="100818"/>
                  <a:pt x="8087" y="100646"/>
                </a:cubicBezTo>
                <a:cubicBezTo>
                  <a:pt x="8388" y="100339"/>
                  <a:pt x="8825" y="100215"/>
                  <a:pt x="9244" y="100109"/>
                </a:cubicBezTo>
                <a:lnTo>
                  <a:pt x="10408" y="99808"/>
                </a:lnTo>
                <a:cubicBezTo>
                  <a:pt x="11119" y="99627"/>
                  <a:pt x="11850" y="99442"/>
                  <a:pt x="12576" y="99442"/>
                </a:cubicBezTo>
                <a:cubicBezTo>
                  <a:pt x="12821" y="99442"/>
                  <a:pt x="13065" y="99463"/>
                  <a:pt x="13308" y="99512"/>
                </a:cubicBezTo>
                <a:cubicBezTo>
                  <a:pt x="13832" y="99620"/>
                  <a:pt x="14369" y="99856"/>
                  <a:pt x="14887" y="99856"/>
                </a:cubicBezTo>
                <a:cubicBezTo>
                  <a:pt x="15052" y="99856"/>
                  <a:pt x="15215" y="99832"/>
                  <a:pt x="15375" y="99772"/>
                </a:cubicBezTo>
                <a:cubicBezTo>
                  <a:pt x="15777" y="99625"/>
                  <a:pt x="16108" y="99258"/>
                  <a:pt x="16533" y="99258"/>
                </a:cubicBezTo>
                <a:cubicBezTo>
                  <a:pt x="17020" y="99258"/>
                  <a:pt x="17453" y="99725"/>
                  <a:pt x="17903" y="99725"/>
                </a:cubicBezTo>
                <a:cubicBezTo>
                  <a:pt x="17972" y="99725"/>
                  <a:pt x="18041" y="99715"/>
                  <a:pt x="18110" y="99690"/>
                </a:cubicBezTo>
                <a:cubicBezTo>
                  <a:pt x="18380" y="99598"/>
                  <a:pt x="18591" y="99303"/>
                  <a:pt x="18860" y="99303"/>
                </a:cubicBezTo>
                <a:cubicBezTo>
                  <a:pt x="18885" y="99303"/>
                  <a:pt x="18911" y="99306"/>
                  <a:pt x="18937" y="99312"/>
                </a:cubicBezTo>
                <a:cubicBezTo>
                  <a:pt x="19091" y="99347"/>
                  <a:pt x="19203" y="99489"/>
                  <a:pt x="19356" y="99548"/>
                </a:cubicBezTo>
                <a:cubicBezTo>
                  <a:pt x="19411" y="99568"/>
                  <a:pt x="19468" y="99577"/>
                  <a:pt x="19526" y="99577"/>
                </a:cubicBezTo>
                <a:cubicBezTo>
                  <a:pt x="19684" y="99577"/>
                  <a:pt x="19847" y="99511"/>
                  <a:pt x="19994" y="99441"/>
                </a:cubicBezTo>
                <a:cubicBezTo>
                  <a:pt x="20733" y="99105"/>
                  <a:pt x="21528" y="98758"/>
                  <a:pt x="22323" y="98758"/>
                </a:cubicBezTo>
                <a:cubicBezTo>
                  <a:pt x="22520" y="98758"/>
                  <a:pt x="22716" y="98779"/>
                  <a:pt x="22912" y="98827"/>
                </a:cubicBezTo>
                <a:cubicBezTo>
                  <a:pt x="23151" y="98884"/>
                  <a:pt x="23472" y="98943"/>
                  <a:pt x="23771" y="98943"/>
                </a:cubicBezTo>
                <a:cubicBezTo>
                  <a:pt x="23998" y="98943"/>
                  <a:pt x="24213" y="98910"/>
                  <a:pt x="24371" y="98815"/>
                </a:cubicBezTo>
                <a:cubicBezTo>
                  <a:pt x="24660" y="98644"/>
                  <a:pt x="24855" y="98349"/>
                  <a:pt x="25133" y="98154"/>
                </a:cubicBezTo>
                <a:cubicBezTo>
                  <a:pt x="25392" y="97973"/>
                  <a:pt x="25702" y="97894"/>
                  <a:pt x="26019" y="97894"/>
                </a:cubicBezTo>
                <a:cubicBezTo>
                  <a:pt x="26300" y="97894"/>
                  <a:pt x="26587" y="97957"/>
                  <a:pt x="26846" y="98065"/>
                </a:cubicBezTo>
                <a:cubicBezTo>
                  <a:pt x="27057" y="98156"/>
                  <a:pt x="27272" y="98275"/>
                  <a:pt x="27491" y="98275"/>
                </a:cubicBezTo>
                <a:cubicBezTo>
                  <a:pt x="27542" y="98275"/>
                  <a:pt x="27592" y="98269"/>
                  <a:pt x="27643" y="98254"/>
                </a:cubicBezTo>
                <a:cubicBezTo>
                  <a:pt x="27791" y="98219"/>
                  <a:pt x="27909" y="98118"/>
                  <a:pt x="28033" y="98036"/>
                </a:cubicBezTo>
                <a:cubicBezTo>
                  <a:pt x="29232" y="97221"/>
                  <a:pt x="30933" y="97782"/>
                  <a:pt x="32239" y="97150"/>
                </a:cubicBezTo>
                <a:cubicBezTo>
                  <a:pt x="32546" y="97002"/>
                  <a:pt x="32823" y="96789"/>
                  <a:pt x="33154" y="96701"/>
                </a:cubicBezTo>
                <a:cubicBezTo>
                  <a:pt x="33277" y="96668"/>
                  <a:pt x="33398" y="96653"/>
                  <a:pt x="33519" y="96653"/>
                </a:cubicBezTo>
                <a:cubicBezTo>
                  <a:pt x="34352" y="96653"/>
                  <a:pt x="35147" y="97346"/>
                  <a:pt x="36019" y="97475"/>
                </a:cubicBezTo>
                <a:cubicBezTo>
                  <a:pt x="36091" y="97485"/>
                  <a:pt x="36166" y="97491"/>
                  <a:pt x="36242" y="97491"/>
                </a:cubicBezTo>
                <a:cubicBezTo>
                  <a:pt x="36503" y="97491"/>
                  <a:pt x="36766" y="97420"/>
                  <a:pt x="36940" y="97232"/>
                </a:cubicBezTo>
                <a:cubicBezTo>
                  <a:pt x="36993" y="97162"/>
                  <a:pt x="37058" y="97091"/>
                  <a:pt x="37123" y="97032"/>
                </a:cubicBezTo>
                <a:cubicBezTo>
                  <a:pt x="37182" y="96994"/>
                  <a:pt x="37242" y="96978"/>
                  <a:pt x="37304" y="96978"/>
                </a:cubicBezTo>
                <a:cubicBezTo>
                  <a:pt x="37617" y="96978"/>
                  <a:pt x="37968" y="97384"/>
                  <a:pt x="38298" y="97384"/>
                </a:cubicBezTo>
                <a:cubicBezTo>
                  <a:pt x="38350" y="97384"/>
                  <a:pt x="38402" y="97374"/>
                  <a:pt x="38452" y="97351"/>
                </a:cubicBezTo>
                <a:cubicBezTo>
                  <a:pt x="38659" y="97256"/>
                  <a:pt x="38730" y="96967"/>
                  <a:pt x="38943" y="96872"/>
                </a:cubicBezTo>
                <a:cubicBezTo>
                  <a:pt x="38990" y="96852"/>
                  <a:pt x="39039" y="96844"/>
                  <a:pt x="39088" y="96844"/>
                </a:cubicBezTo>
                <a:cubicBezTo>
                  <a:pt x="39260" y="96844"/>
                  <a:pt x="39443" y="96942"/>
                  <a:pt x="39622" y="96978"/>
                </a:cubicBezTo>
                <a:cubicBezTo>
                  <a:pt x="39670" y="96987"/>
                  <a:pt x="39718" y="96992"/>
                  <a:pt x="39766" y="96992"/>
                </a:cubicBezTo>
                <a:cubicBezTo>
                  <a:pt x="40030" y="96992"/>
                  <a:pt x="40293" y="96868"/>
                  <a:pt x="40543" y="96778"/>
                </a:cubicBezTo>
                <a:cubicBezTo>
                  <a:pt x="40704" y="96718"/>
                  <a:pt x="40882" y="96672"/>
                  <a:pt x="41052" y="96672"/>
                </a:cubicBezTo>
                <a:cubicBezTo>
                  <a:pt x="41201" y="96672"/>
                  <a:pt x="41343" y="96707"/>
                  <a:pt x="41459" y="96801"/>
                </a:cubicBezTo>
                <a:cubicBezTo>
                  <a:pt x="42906" y="96512"/>
                  <a:pt x="44312" y="96175"/>
                  <a:pt x="45759" y="95892"/>
                </a:cubicBezTo>
                <a:cubicBezTo>
                  <a:pt x="46029" y="95840"/>
                  <a:pt x="46307" y="95786"/>
                  <a:pt x="46581" y="95786"/>
                </a:cubicBezTo>
                <a:cubicBezTo>
                  <a:pt x="46745" y="95786"/>
                  <a:pt x="46907" y="95805"/>
                  <a:pt x="47064" y="95856"/>
                </a:cubicBezTo>
                <a:cubicBezTo>
                  <a:pt x="47330" y="95945"/>
                  <a:pt x="47566" y="96116"/>
                  <a:pt x="47826" y="96228"/>
                </a:cubicBezTo>
                <a:cubicBezTo>
                  <a:pt x="48204" y="96388"/>
                  <a:pt x="48618" y="96417"/>
                  <a:pt x="49031" y="96447"/>
                </a:cubicBezTo>
                <a:cubicBezTo>
                  <a:pt x="49164" y="96457"/>
                  <a:pt x="49299" y="96467"/>
                  <a:pt x="49434" y="96467"/>
                </a:cubicBezTo>
                <a:cubicBezTo>
                  <a:pt x="49622" y="96467"/>
                  <a:pt x="49809" y="96447"/>
                  <a:pt x="49988" y="96382"/>
                </a:cubicBezTo>
                <a:cubicBezTo>
                  <a:pt x="50207" y="96311"/>
                  <a:pt x="50396" y="96169"/>
                  <a:pt x="50620" y="96110"/>
                </a:cubicBezTo>
                <a:cubicBezTo>
                  <a:pt x="50706" y="96088"/>
                  <a:pt x="50792" y="96078"/>
                  <a:pt x="50879" y="96078"/>
                </a:cubicBezTo>
                <a:cubicBezTo>
                  <a:pt x="51408" y="96078"/>
                  <a:pt x="51957" y="96431"/>
                  <a:pt x="52462" y="96431"/>
                </a:cubicBezTo>
                <a:cubicBezTo>
                  <a:pt x="52602" y="96431"/>
                  <a:pt x="52739" y="96404"/>
                  <a:pt x="52870" y="96335"/>
                </a:cubicBezTo>
                <a:cubicBezTo>
                  <a:pt x="53030" y="96252"/>
                  <a:pt x="53166" y="96110"/>
                  <a:pt x="53331" y="96033"/>
                </a:cubicBezTo>
                <a:cubicBezTo>
                  <a:pt x="53441" y="95984"/>
                  <a:pt x="53555" y="95966"/>
                  <a:pt x="53672" y="95966"/>
                </a:cubicBezTo>
                <a:cubicBezTo>
                  <a:pt x="53958" y="95966"/>
                  <a:pt x="54260" y="96072"/>
                  <a:pt x="54554" y="96081"/>
                </a:cubicBezTo>
                <a:cubicBezTo>
                  <a:pt x="54570" y="96081"/>
                  <a:pt x="54587" y="96082"/>
                  <a:pt x="54604" y="96082"/>
                </a:cubicBezTo>
                <a:cubicBezTo>
                  <a:pt x="55238" y="96082"/>
                  <a:pt x="55784" y="95645"/>
                  <a:pt x="56296" y="95266"/>
                </a:cubicBezTo>
                <a:cubicBezTo>
                  <a:pt x="56652" y="95000"/>
                  <a:pt x="57067" y="94743"/>
                  <a:pt x="57495" y="94743"/>
                </a:cubicBezTo>
                <a:cubicBezTo>
                  <a:pt x="57571" y="94743"/>
                  <a:pt x="57648" y="94751"/>
                  <a:pt x="57726" y="94769"/>
                </a:cubicBezTo>
                <a:cubicBezTo>
                  <a:pt x="58092" y="94852"/>
                  <a:pt x="58375" y="95136"/>
                  <a:pt x="58647" y="95395"/>
                </a:cubicBezTo>
                <a:cubicBezTo>
                  <a:pt x="59250" y="95968"/>
                  <a:pt x="59917" y="96482"/>
                  <a:pt x="60679" y="96819"/>
                </a:cubicBezTo>
                <a:cubicBezTo>
                  <a:pt x="62280" y="97522"/>
                  <a:pt x="64128" y="97374"/>
                  <a:pt x="65794" y="97918"/>
                </a:cubicBezTo>
                <a:cubicBezTo>
                  <a:pt x="65912" y="97959"/>
                  <a:pt x="66030" y="97988"/>
                  <a:pt x="66154" y="98006"/>
                </a:cubicBezTo>
                <a:cubicBezTo>
                  <a:pt x="66302" y="98000"/>
                  <a:pt x="66456" y="97983"/>
                  <a:pt x="66597" y="97941"/>
                </a:cubicBezTo>
                <a:cubicBezTo>
                  <a:pt x="66820" y="97894"/>
                  <a:pt x="67045" y="97871"/>
                  <a:pt x="67269" y="97871"/>
                </a:cubicBezTo>
                <a:cubicBezTo>
                  <a:pt x="67776" y="97871"/>
                  <a:pt x="68279" y="97989"/>
                  <a:pt x="68742" y="98219"/>
                </a:cubicBezTo>
                <a:cubicBezTo>
                  <a:pt x="69218" y="98110"/>
                  <a:pt x="69725" y="98059"/>
                  <a:pt x="70240" y="98059"/>
                </a:cubicBezTo>
                <a:cubicBezTo>
                  <a:pt x="71255" y="98059"/>
                  <a:pt x="72301" y="98256"/>
                  <a:pt x="73207" y="98585"/>
                </a:cubicBezTo>
                <a:cubicBezTo>
                  <a:pt x="73297" y="98617"/>
                  <a:pt x="73391" y="98648"/>
                  <a:pt x="73483" y="98648"/>
                </a:cubicBezTo>
                <a:cubicBezTo>
                  <a:pt x="73511" y="98648"/>
                  <a:pt x="73539" y="98645"/>
                  <a:pt x="73567" y="98638"/>
                </a:cubicBezTo>
                <a:cubicBezTo>
                  <a:pt x="73685" y="98609"/>
                  <a:pt x="73774" y="98508"/>
                  <a:pt x="73880" y="98449"/>
                </a:cubicBezTo>
                <a:cubicBezTo>
                  <a:pt x="73968" y="98400"/>
                  <a:pt x="74057" y="98379"/>
                  <a:pt x="74147" y="98379"/>
                </a:cubicBezTo>
                <a:cubicBezTo>
                  <a:pt x="74543" y="98379"/>
                  <a:pt x="74961" y="98772"/>
                  <a:pt x="75398" y="98839"/>
                </a:cubicBezTo>
                <a:cubicBezTo>
                  <a:pt x="75440" y="98845"/>
                  <a:pt x="75481" y="98847"/>
                  <a:pt x="75522" y="98847"/>
                </a:cubicBezTo>
                <a:cubicBezTo>
                  <a:pt x="75867" y="98847"/>
                  <a:pt x="76198" y="98661"/>
                  <a:pt x="76515" y="98502"/>
                </a:cubicBezTo>
                <a:cubicBezTo>
                  <a:pt x="76744" y="98386"/>
                  <a:pt x="77009" y="98284"/>
                  <a:pt x="77261" y="98284"/>
                </a:cubicBezTo>
                <a:cubicBezTo>
                  <a:pt x="77392" y="98284"/>
                  <a:pt x="77520" y="98312"/>
                  <a:pt x="77637" y="98378"/>
                </a:cubicBezTo>
                <a:cubicBezTo>
                  <a:pt x="77874" y="98508"/>
                  <a:pt x="78057" y="98794"/>
                  <a:pt x="78319" y="98794"/>
                </a:cubicBezTo>
                <a:cubicBezTo>
                  <a:pt x="78332" y="98794"/>
                  <a:pt x="78345" y="98793"/>
                  <a:pt x="78357" y="98792"/>
                </a:cubicBezTo>
                <a:cubicBezTo>
                  <a:pt x="78464" y="98780"/>
                  <a:pt x="78558" y="98715"/>
                  <a:pt x="78653" y="98691"/>
                </a:cubicBezTo>
                <a:cubicBezTo>
                  <a:pt x="78706" y="98683"/>
                  <a:pt x="78759" y="98679"/>
                  <a:pt x="78812" y="98679"/>
                </a:cubicBezTo>
                <a:cubicBezTo>
                  <a:pt x="78914" y="98679"/>
                  <a:pt x="79017" y="98694"/>
                  <a:pt x="79114" y="98721"/>
                </a:cubicBezTo>
                <a:lnTo>
                  <a:pt x="80643" y="99069"/>
                </a:lnTo>
                <a:lnTo>
                  <a:pt x="80897" y="99093"/>
                </a:lnTo>
                <a:cubicBezTo>
                  <a:pt x="82043" y="99270"/>
                  <a:pt x="83195" y="99406"/>
                  <a:pt x="84347" y="99501"/>
                </a:cubicBezTo>
                <a:cubicBezTo>
                  <a:pt x="84455" y="99509"/>
                  <a:pt x="84566" y="99516"/>
                  <a:pt x="84677" y="99516"/>
                </a:cubicBezTo>
                <a:cubicBezTo>
                  <a:pt x="84961" y="99516"/>
                  <a:pt x="85242" y="99471"/>
                  <a:pt x="85445" y="99288"/>
                </a:cubicBezTo>
                <a:cubicBezTo>
                  <a:pt x="85561" y="99185"/>
                  <a:pt x="85705" y="99149"/>
                  <a:pt x="85858" y="99149"/>
                </a:cubicBezTo>
                <a:cubicBezTo>
                  <a:pt x="86011" y="99149"/>
                  <a:pt x="86172" y="99185"/>
                  <a:pt x="86320" y="99223"/>
                </a:cubicBezTo>
                <a:lnTo>
                  <a:pt x="88588" y="99802"/>
                </a:lnTo>
                <a:cubicBezTo>
                  <a:pt x="88919" y="99889"/>
                  <a:pt x="89263" y="99973"/>
                  <a:pt x="89604" y="99973"/>
                </a:cubicBezTo>
                <a:cubicBezTo>
                  <a:pt x="89725" y="99973"/>
                  <a:pt x="89845" y="99962"/>
                  <a:pt x="89964" y="99938"/>
                </a:cubicBezTo>
                <a:cubicBezTo>
                  <a:pt x="90259" y="99873"/>
                  <a:pt x="90537" y="99719"/>
                  <a:pt x="90832" y="99648"/>
                </a:cubicBezTo>
                <a:cubicBezTo>
                  <a:pt x="90970" y="99616"/>
                  <a:pt x="91108" y="99602"/>
                  <a:pt x="91245" y="99602"/>
                </a:cubicBezTo>
                <a:cubicBezTo>
                  <a:pt x="91813" y="99602"/>
                  <a:pt x="92379" y="99843"/>
                  <a:pt x="92911" y="100062"/>
                </a:cubicBezTo>
                <a:cubicBezTo>
                  <a:pt x="93370" y="100248"/>
                  <a:pt x="93870" y="100421"/>
                  <a:pt x="94354" y="100421"/>
                </a:cubicBezTo>
                <a:cubicBezTo>
                  <a:pt x="94575" y="100421"/>
                  <a:pt x="94793" y="100385"/>
                  <a:pt x="95002" y="100298"/>
                </a:cubicBezTo>
                <a:cubicBezTo>
                  <a:pt x="95003" y="100298"/>
                  <a:pt x="95004" y="100298"/>
                  <a:pt x="95004" y="100298"/>
                </a:cubicBezTo>
                <a:cubicBezTo>
                  <a:pt x="95024" y="100298"/>
                  <a:pt x="95079" y="100369"/>
                  <a:pt x="95085" y="100387"/>
                </a:cubicBezTo>
                <a:lnTo>
                  <a:pt x="94807" y="75047"/>
                </a:lnTo>
                <a:cubicBezTo>
                  <a:pt x="94784" y="75071"/>
                  <a:pt x="94754" y="75095"/>
                  <a:pt x="94725" y="75101"/>
                </a:cubicBezTo>
                <a:cubicBezTo>
                  <a:pt x="95209" y="63730"/>
                  <a:pt x="95918" y="26690"/>
                  <a:pt x="95918" y="24127"/>
                </a:cubicBezTo>
                <a:cubicBezTo>
                  <a:pt x="95924" y="21067"/>
                  <a:pt x="96083" y="14038"/>
                  <a:pt x="96077" y="11487"/>
                </a:cubicBezTo>
                <a:cubicBezTo>
                  <a:pt x="96071" y="8935"/>
                  <a:pt x="96006" y="4996"/>
                  <a:pt x="95853" y="3460"/>
                </a:cubicBezTo>
                <a:cubicBezTo>
                  <a:pt x="95593" y="737"/>
                  <a:pt x="93892" y="950"/>
                  <a:pt x="91222" y="99"/>
                </a:cubicBezTo>
                <a:cubicBezTo>
                  <a:pt x="91222" y="99"/>
                  <a:pt x="85788" y="223"/>
                  <a:pt x="83230" y="306"/>
                </a:cubicBezTo>
                <a:cubicBezTo>
                  <a:pt x="82481" y="328"/>
                  <a:pt x="81142" y="338"/>
                  <a:pt x="79500" y="338"/>
                </a:cubicBezTo>
                <a:cubicBezTo>
                  <a:pt x="75537" y="338"/>
                  <a:pt x="69814" y="283"/>
                  <a:pt x="66385" y="229"/>
                </a:cubicBezTo>
                <a:cubicBezTo>
                  <a:pt x="61530" y="146"/>
                  <a:pt x="60354" y="182"/>
                  <a:pt x="56645" y="123"/>
                </a:cubicBezTo>
                <a:cubicBezTo>
                  <a:pt x="55993" y="111"/>
                  <a:pt x="55244" y="107"/>
                  <a:pt x="54412" y="107"/>
                </a:cubicBezTo>
                <a:cubicBezTo>
                  <a:pt x="52083" y="107"/>
                  <a:pt x="49101" y="140"/>
                  <a:pt x="45764" y="140"/>
                </a:cubicBezTo>
                <a:cubicBezTo>
                  <a:pt x="43427" y="140"/>
                  <a:pt x="40916" y="124"/>
                  <a:pt x="38334" y="69"/>
                </a:cubicBezTo>
                <a:cubicBezTo>
                  <a:pt x="35867" y="18"/>
                  <a:pt x="31869" y="0"/>
                  <a:pt x="275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9"/>
          <p:cNvSpPr txBox="1">
            <a:spLocks noGrp="1"/>
          </p:cNvSpPr>
          <p:nvPr>
            <p:ph type="ctrTitle"/>
          </p:nvPr>
        </p:nvSpPr>
        <p:spPr>
          <a:xfrm>
            <a:off x="713996" y="388002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3" name="Google Shape;1523;p29"/>
          <p:cNvSpPr txBox="1">
            <a:spLocks noGrp="1"/>
          </p:cNvSpPr>
          <p:nvPr>
            <p:ph type="subTitle" idx="1"/>
          </p:nvPr>
        </p:nvSpPr>
        <p:spPr>
          <a:xfrm>
            <a:off x="1194575" y="2271725"/>
            <a:ext cx="27888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24" name="Google Shape;1524;p29"/>
          <p:cNvSpPr/>
          <p:nvPr/>
        </p:nvSpPr>
        <p:spPr>
          <a:xfrm>
            <a:off x="718866" y="4661804"/>
            <a:ext cx="4253906" cy="387596"/>
          </a:xfrm>
          <a:custGeom>
            <a:avLst/>
            <a:gdLst/>
            <a:ahLst/>
            <a:cxnLst/>
            <a:rect l="l" t="t" r="r" b="b"/>
            <a:pathLst>
              <a:path w="94784" h="10212" extrusionOk="0">
                <a:moveTo>
                  <a:pt x="57215" y="0"/>
                </a:moveTo>
                <a:cubicBezTo>
                  <a:pt x="57125" y="0"/>
                  <a:pt x="57036" y="6"/>
                  <a:pt x="56946" y="18"/>
                </a:cubicBezTo>
                <a:cubicBezTo>
                  <a:pt x="56030" y="142"/>
                  <a:pt x="55333" y="934"/>
                  <a:pt x="54436" y="1146"/>
                </a:cubicBezTo>
                <a:cubicBezTo>
                  <a:pt x="53993" y="1252"/>
                  <a:pt x="53526" y="1205"/>
                  <a:pt x="53089" y="1323"/>
                </a:cubicBezTo>
                <a:cubicBezTo>
                  <a:pt x="52764" y="1406"/>
                  <a:pt x="52463" y="1577"/>
                  <a:pt x="52132" y="1601"/>
                </a:cubicBezTo>
                <a:cubicBezTo>
                  <a:pt x="52103" y="1603"/>
                  <a:pt x="52074" y="1604"/>
                  <a:pt x="52045" y="1604"/>
                </a:cubicBezTo>
                <a:cubicBezTo>
                  <a:pt x="51541" y="1604"/>
                  <a:pt x="51069" y="1281"/>
                  <a:pt x="50555" y="1270"/>
                </a:cubicBezTo>
                <a:cubicBezTo>
                  <a:pt x="50549" y="1270"/>
                  <a:pt x="50543" y="1270"/>
                  <a:pt x="50538" y="1270"/>
                </a:cubicBezTo>
                <a:cubicBezTo>
                  <a:pt x="50119" y="1270"/>
                  <a:pt x="49722" y="1478"/>
                  <a:pt x="49303" y="1536"/>
                </a:cubicBezTo>
                <a:cubicBezTo>
                  <a:pt x="49212" y="1549"/>
                  <a:pt x="49122" y="1554"/>
                  <a:pt x="49032" y="1554"/>
                </a:cubicBezTo>
                <a:cubicBezTo>
                  <a:pt x="48170" y="1554"/>
                  <a:pt x="47363" y="1022"/>
                  <a:pt x="46517" y="1022"/>
                </a:cubicBezTo>
                <a:cubicBezTo>
                  <a:pt x="46387" y="1022"/>
                  <a:pt x="46257" y="1035"/>
                  <a:pt x="46125" y="1063"/>
                </a:cubicBezTo>
                <a:lnTo>
                  <a:pt x="42185" y="1914"/>
                </a:lnTo>
                <a:cubicBezTo>
                  <a:pt x="41802" y="1999"/>
                  <a:pt x="41411" y="2085"/>
                  <a:pt x="41021" y="2085"/>
                </a:cubicBezTo>
                <a:cubicBezTo>
                  <a:pt x="40925" y="2085"/>
                  <a:pt x="40828" y="2079"/>
                  <a:pt x="40732" y="2068"/>
                </a:cubicBezTo>
                <a:cubicBezTo>
                  <a:pt x="40399" y="2030"/>
                  <a:pt x="40066" y="1918"/>
                  <a:pt x="39735" y="1918"/>
                </a:cubicBezTo>
                <a:cubicBezTo>
                  <a:pt x="39650" y="1918"/>
                  <a:pt x="39565" y="1925"/>
                  <a:pt x="39480" y="1944"/>
                </a:cubicBezTo>
                <a:cubicBezTo>
                  <a:pt x="39102" y="2028"/>
                  <a:pt x="38773" y="2318"/>
                  <a:pt x="38394" y="2318"/>
                </a:cubicBezTo>
                <a:cubicBezTo>
                  <a:pt x="38376" y="2318"/>
                  <a:pt x="38358" y="2317"/>
                  <a:pt x="38340" y="2316"/>
                </a:cubicBezTo>
                <a:cubicBezTo>
                  <a:pt x="38057" y="2292"/>
                  <a:pt x="37820" y="2103"/>
                  <a:pt x="37543" y="2091"/>
                </a:cubicBezTo>
                <a:cubicBezTo>
                  <a:pt x="37532" y="2091"/>
                  <a:pt x="37522" y="2090"/>
                  <a:pt x="37511" y="2090"/>
                </a:cubicBezTo>
                <a:cubicBezTo>
                  <a:pt x="37159" y="2090"/>
                  <a:pt x="36859" y="2372"/>
                  <a:pt x="36515" y="2475"/>
                </a:cubicBezTo>
                <a:cubicBezTo>
                  <a:pt x="36402" y="2509"/>
                  <a:pt x="36286" y="2523"/>
                  <a:pt x="36171" y="2523"/>
                </a:cubicBezTo>
                <a:cubicBezTo>
                  <a:pt x="35821" y="2523"/>
                  <a:pt x="35465" y="2393"/>
                  <a:pt x="35133" y="2268"/>
                </a:cubicBezTo>
                <a:cubicBezTo>
                  <a:pt x="34523" y="2044"/>
                  <a:pt x="33861" y="1857"/>
                  <a:pt x="33219" y="1857"/>
                </a:cubicBezTo>
                <a:cubicBezTo>
                  <a:pt x="32847" y="1857"/>
                  <a:pt x="32482" y="1920"/>
                  <a:pt x="32138" y="2074"/>
                </a:cubicBezTo>
                <a:cubicBezTo>
                  <a:pt x="31654" y="2286"/>
                  <a:pt x="31246" y="2676"/>
                  <a:pt x="30732" y="2824"/>
                </a:cubicBezTo>
                <a:cubicBezTo>
                  <a:pt x="30474" y="2900"/>
                  <a:pt x="30201" y="2911"/>
                  <a:pt x="29927" y="2911"/>
                </a:cubicBezTo>
                <a:cubicBezTo>
                  <a:pt x="29823" y="2911"/>
                  <a:pt x="29720" y="2909"/>
                  <a:pt x="29617" y="2909"/>
                </a:cubicBezTo>
                <a:cubicBezTo>
                  <a:pt x="29275" y="2909"/>
                  <a:pt x="28938" y="2925"/>
                  <a:pt x="28630" y="3066"/>
                </a:cubicBezTo>
                <a:cubicBezTo>
                  <a:pt x="28258" y="3237"/>
                  <a:pt x="27962" y="3580"/>
                  <a:pt x="27561" y="3680"/>
                </a:cubicBezTo>
                <a:cubicBezTo>
                  <a:pt x="27385" y="3724"/>
                  <a:pt x="27202" y="3744"/>
                  <a:pt x="27018" y="3744"/>
                </a:cubicBezTo>
                <a:cubicBezTo>
                  <a:pt x="26628" y="3744"/>
                  <a:pt x="26231" y="3652"/>
                  <a:pt x="25877" y="3491"/>
                </a:cubicBezTo>
                <a:cubicBezTo>
                  <a:pt x="25759" y="3436"/>
                  <a:pt x="25634" y="3413"/>
                  <a:pt x="25507" y="3413"/>
                </a:cubicBezTo>
                <a:cubicBezTo>
                  <a:pt x="25238" y="3413"/>
                  <a:pt x="24958" y="3516"/>
                  <a:pt x="24714" y="3645"/>
                </a:cubicBezTo>
                <a:cubicBezTo>
                  <a:pt x="24353" y="3834"/>
                  <a:pt x="24011" y="4082"/>
                  <a:pt x="23615" y="4153"/>
                </a:cubicBezTo>
                <a:cubicBezTo>
                  <a:pt x="23518" y="4171"/>
                  <a:pt x="23422" y="4179"/>
                  <a:pt x="23325" y="4179"/>
                </a:cubicBezTo>
                <a:cubicBezTo>
                  <a:pt x="22837" y="4179"/>
                  <a:pt x="22348" y="3981"/>
                  <a:pt x="21855" y="3981"/>
                </a:cubicBezTo>
                <a:cubicBezTo>
                  <a:pt x="20952" y="3981"/>
                  <a:pt x="20139" y="4638"/>
                  <a:pt x="19251" y="4638"/>
                </a:cubicBezTo>
                <a:cubicBezTo>
                  <a:pt x="19198" y="4638"/>
                  <a:pt x="19144" y="4636"/>
                  <a:pt x="19090" y="4631"/>
                </a:cubicBezTo>
                <a:cubicBezTo>
                  <a:pt x="18835" y="4609"/>
                  <a:pt x="18575" y="4527"/>
                  <a:pt x="18325" y="4527"/>
                </a:cubicBezTo>
                <a:cubicBezTo>
                  <a:pt x="18234" y="4527"/>
                  <a:pt x="18145" y="4538"/>
                  <a:pt x="18057" y="4566"/>
                </a:cubicBezTo>
                <a:cubicBezTo>
                  <a:pt x="17821" y="4649"/>
                  <a:pt x="17626" y="4844"/>
                  <a:pt x="17383" y="4903"/>
                </a:cubicBezTo>
                <a:cubicBezTo>
                  <a:pt x="17326" y="4917"/>
                  <a:pt x="17269" y="4923"/>
                  <a:pt x="17212" y="4923"/>
                </a:cubicBezTo>
                <a:cubicBezTo>
                  <a:pt x="16909" y="4923"/>
                  <a:pt x="16605" y="4753"/>
                  <a:pt x="16297" y="4708"/>
                </a:cubicBezTo>
                <a:cubicBezTo>
                  <a:pt x="16238" y="4699"/>
                  <a:pt x="16180" y="4695"/>
                  <a:pt x="16122" y="4695"/>
                </a:cubicBezTo>
                <a:cubicBezTo>
                  <a:pt x="15380" y="4695"/>
                  <a:pt x="14686" y="5340"/>
                  <a:pt x="13964" y="5340"/>
                </a:cubicBezTo>
                <a:cubicBezTo>
                  <a:pt x="13878" y="5340"/>
                  <a:pt x="13791" y="5331"/>
                  <a:pt x="13704" y="5310"/>
                </a:cubicBezTo>
                <a:cubicBezTo>
                  <a:pt x="13432" y="5245"/>
                  <a:pt x="13202" y="5080"/>
                  <a:pt x="12942" y="4991"/>
                </a:cubicBezTo>
                <a:cubicBezTo>
                  <a:pt x="12740" y="4918"/>
                  <a:pt x="12529" y="4890"/>
                  <a:pt x="12316" y="4890"/>
                </a:cubicBezTo>
                <a:cubicBezTo>
                  <a:pt x="11999" y="4890"/>
                  <a:pt x="11675" y="4951"/>
                  <a:pt x="11365" y="5015"/>
                </a:cubicBezTo>
                <a:lnTo>
                  <a:pt x="9480" y="5381"/>
                </a:lnTo>
                <a:cubicBezTo>
                  <a:pt x="8801" y="5517"/>
                  <a:pt x="8092" y="5659"/>
                  <a:pt x="7531" y="6066"/>
                </a:cubicBezTo>
                <a:cubicBezTo>
                  <a:pt x="7277" y="6249"/>
                  <a:pt x="7053" y="6486"/>
                  <a:pt x="6769" y="6627"/>
                </a:cubicBezTo>
                <a:cubicBezTo>
                  <a:pt x="6474" y="6775"/>
                  <a:pt x="6131" y="6811"/>
                  <a:pt x="5801" y="6840"/>
                </a:cubicBezTo>
                <a:lnTo>
                  <a:pt x="4401" y="6964"/>
                </a:lnTo>
                <a:cubicBezTo>
                  <a:pt x="4206" y="6970"/>
                  <a:pt x="4011" y="7000"/>
                  <a:pt x="3822" y="7053"/>
                </a:cubicBezTo>
                <a:cubicBezTo>
                  <a:pt x="3527" y="7141"/>
                  <a:pt x="3261" y="7324"/>
                  <a:pt x="2965" y="7407"/>
                </a:cubicBezTo>
                <a:cubicBezTo>
                  <a:pt x="2793" y="7458"/>
                  <a:pt x="2615" y="7477"/>
                  <a:pt x="2434" y="7477"/>
                </a:cubicBezTo>
                <a:cubicBezTo>
                  <a:pt x="1883" y="7477"/>
                  <a:pt x="1304" y="7299"/>
                  <a:pt x="768" y="7299"/>
                </a:cubicBezTo>
                <a:cubicBezTo>
                  <a:pt x="499" y="7299"/>
                  <a:pt x="240" y="7344"/>
                  <a:pt x="0" y="7478"/>
                </a:cubicBezTo>
                <a:lnTo>
                  <a:pt x="136" y="10160"/>
                </a:lnTo>
                <a:cubicBezTo>
                  <a:pt x="344" y="10194"/>
                  <a:pt x="552" y="10211"/>
                  <a:pt x="760" y="10211"/>
                </a:cubicBezTo>
                <a:cubicBezTo>
                  <a:pt x="1227" y="10211"/>
                  <a:pt x="1689" y="10125"/>
                  <a:pt x="2127" y="9953"/>
                </a:cubicBezTo>
                <a:cubicBezTo>
                  <a:pt x="2526" y="9806"/>
                  <a:pt x="2910" y="9585"/>
                  <a:pt x="3329" y="9585"/>
                </a:cubicBezTo>
                <a:cubicBezTo>
                  <a:pt x="3349" y="9585"/>
                  <a:pt x="3370" y="9586"/>
                  <a:pt x="3391" y="9587"/>
                </a:cubicBezTo>
                <a:cubicBezTo>
                  <a:pt x="3702" y="9599"/>
                  <a:pt x="4023" y="9742"/>
                  <a:pt x="4320" y="9742"/>
                </a:cubicBezTo>
                <a:cubicBezTo>
                  <a:pt x="4434" y="9742"/>
                  <a:pt x="4544" y="9721"/>
                  <a:pt x="4649" y="9663"/>
                </a:cubicBezTo>
                <a:cubicBezTo>
                  <a:pt x="4743" y="9598"/>
                  <a:pt x="4832" y="9533"/>
                  <a:pt x="4909" y="9457"/>
                </a:cubicBezTo>
                <a:cubicBezTo>
                  <a:pt x="5173" y="9242"/>
                  <a:pt x="5493" y="9130"/>
                  <a:pt x="5827" y="9130"/>
                </a:cubicBezTo>
                <a:cubicBezTo>
                  <a:pt x="5852" y="9130"/>
                  <a:pt x="5876" y="9131"/>
                  <a:pt x="5901" y="9132"/>
                </a:cubicBezTo>
                <a:cubicBezTo>
                  <a:pt x="6143" y="9141"/>
                  <a:pt x="6384" y="9216"/>
                  <a:pt x="6626" y="9216"/>
                </a:cubicBezTo>
                <a:cubicBezTo>
                  <a:pt x="6691" y="9216"/>
                  <a:pt x="6757" y="9211"/>
                  <a:pt x="6822" y="9197"/>
                </a:cubicBezTo>
                <a:cubicBezTo>
                  <a:pt x="7000" y="9150"/>
                  <a:pt x="7171" y="9067"/>
                  <a:pt x="7325" y="8955"/>
                </a:cubicBezTo>
                <a:cubicBezTo>
                  <a:pt x="7927" y="8559"/>
                  <a:pt x="8494" y="8098"/>
                  <a:pt x="9002" y="7590"/>
                </a:cubicBezTo>
                <a:cubicBezTo>
                  <a:pt x="9280" y="7319"/>
                  <a:pt x="9557" y="7017"/>
                  <a:pt x="9935" y="6929"/>
                </a:cubicBezTo>
                <a:cubicBezTo>
                  <a:pt x="10030" y="6907"/>
                  <a:pt x="10125" y="6900"/>
                  <a:pt x="10221" y="6900"/>
                </a:cubicBezTo>
                <a:cubicBezTo>
                  <a:pt x="10368" y="6900"/>
                  <a:pt x="10516" y="6916"/>
                  <a:pt x="10664" y="6916"/>
                </a:cubicBezTo>
                <a:cubicBezTo>
                  <a:pt x="10709" y="6916"/>
                  <a:pt x="10753" y="6915"/>
                  <a:pt x="10798" y="6911"/>
                </a:cubicBezTo>
                <a:cubicBezTo>
                  <a:pt x="11301" y="6864"/>
                  <a:pt x="11758" y="6545"/>
                  <a:pt x="12266" y="6545"/>
                </a:cubicBezTo>
                <a:cubicBezTo>
                  <a:pt x="12271" y="6545"/>
                  <a:pt x="12276" y="6545"/>
                  <a:pt x="12280" y="6545"/>
                </a:cubicBezTo>
                <a:cubicBezTo>
                  <a:pt x="12964" y="6550"/>
                  <a:pt x="13553" y="7153"/>
                  <a:pt x="14222" y="7153"/>
                </a:cubicBezTo>
                <a:cubicBezTo>
                  <a:pt x="14258" y="7153"/>
                  <a:pt x="14294" y="7151"/>
                  <a:pt x="14330" y="7147"/>
                </a:cubicBezTo>
                <a:cubicBezTo>
                  <a:pt x="15029" y="7073"/>
                  <a:pt x="15553" y="6311"/>
                  <a:pt x="16238" y="6311"/>
                </a:cubicBezTo>
                <a:cubicBezTo>
                  <a:pt x="16265" y="6311"/>
                  <a:pt x="16293" y="6312"/>
                  <a:pt x="16320" y="6314"/>
                </a:cubicBezTo>
                <a:cubicBezTo>
                  <a:pt x="16609" y="6338"/>
                  <a:pt x="16893" y="6503"/>
                  <a:pt x="17168" y="6503"/>
                </a:cubicBezTo>
                <a:cubicBezTo>
                  <a:pt x="17230" y="6503"/>
                  <a:pt x="17292" y="6495"/>
                  <a:pt x="17354" y="6474"/>
                </a:cubicBezTo>
                <a:cubicBezTo>
                  <a:pt x="17569" y="6241"/>
                  <a:pt x="17873" y="6112"/>
                  <a:pt x="18182" y="6112"/>
                </a:cubicBezTo>
                <a:cubicBezTo>
                  <a:pt x="18296" y="6112"/>
                  <a:pt x="18412" y="6130"/>
                  <a:pt x="18523" y="6167"/>
                </a:cubicBezTo>
                <a:cubicBezTo>
                  <a:pt x="18667" y="6220"/>
                  <a:pt x="18811" y="6312"/>
                  <a:pt x="18960" y="6312"/>
                </a:cubicBezTo>
                <a:cubicBezTo>
                  <a:pt x="18976" y="6312"/>
                  <a:pt x="18992" y="6311"/>
                  <a:pt x="19008" y="6309"/>
                </a:cubicBezTo>
                <a:cubicBezTo>
                  <a:pt x="19150" y="6291"/>
                  <a:pt x="19268" y="6184"/>
                  <a:pt x="19409" y="6149"/>
                </a:cubicBezTo>
                <a:cubicBezTo>
                  <a:pt x="19446" y="6140"/>
                  <a:pt x="19482" y="6136"/>
                  <a:pt x="19519" y="6136"/>
                </a:cubicBezTo>
                <a:cubicBezTo>
                  <a:pt x="19695" y="6136"/>
                  <a:pt x="19871" y="6228"/>
                  <a:pt x="20047" y="6267"/>
                </a:cubicBezTo>
                <a:cubicBezTo>
                  <a:pt x="20113" y="6280"/>
                  <a:pt x="20177" y="6286"/>
                  <a:pt x="20241" y="6286"/>
                </a:cubicBezTo>
                <a:cubicBezTo>
                  <a:pt x="20809" y="6286"/>
                  <a:pt x="21336" y="5818"/>
                  <a:pt x="21920" y="5765"/>
                </a:cubicBezTo>
                <a:cubicBezTo>
                  <a:pt x="21957" y="5762"/>
                  <a:pt x="21995" y="5760"/>
                  <a:pt x="22032" y="5760"/>
                </a:cubicBezTo>
                <a:cubicBezTo>
                  <a:pt x="22271" y="5760"/>
                  <a:pt x="22505" y="5820"/>
                  <a:pt x="22735" y="5871"/>
                </a:cubicBezTo>
                <a:cubicBezTo>
                  <a:pt x="23278" y="5990"/>
                  <a:pt x="23834" y="6066"/>
                  <a:pt x="24383" y="6108"/>
                </a:cubicBezTo>
                <a:cubicBezTo>
                  <a:pt x="24486" y="6114"/>
                  <a:pt x="24591" y="6119"/>
                  <a:pt x="24696" y="6119"/>
                </a:cubicBezTo>
                <a:cubicBezTo>
                  <a:pt x="25059" y="6119"/>
                  <a:pt x="25420" y="6064"/>
                  <a:pt x="25700" y="5854"/>
                </a:cubicBezTo>
                <a:cubicBezTo>
                  <a:pt x="25883" y="5712"/>
                  <a:pt x="26043" y="5505"/>
                  <a:pt x="26273" y="5493"/>
                </a:cubicBezTo>
                <a:cubicBezTo>
                  <a:pt x="26423" y="5493"/>
                  <a:pt x="26568" y="5573"/>
                  <a:pt x="26713" y="5573"/>
                </a:cubicBezTo>
                <a:cubicBezTo>
                  <a:pt x="26739" y="5573"/>
                  <a:pt x="26766" y="5571"/>
                  <a:pt x="26793" y="5564"/>
                </a:cubicBezTo>
                <a:cubicBezTo>
                  <a:pt x="26893" y="5529"/>
                  <a:pt x="26982" y="5476"/>
                  <a:pt x="27059" y="5405"/>
                </a:cubicBezTo>
                <a:cubicBezTo>
                  <a:pt x="27383" y="5163"/>
                  <a:pt x="27809" y="5121"/>
                  <a:pt x="28210" y="5074"/>
                </a:cubicBezTo>
                <a:cubicBezTo>
                  <a:pt x="28860" y="4991"/>
                  <a:pt x="29510" y="4855"/>
                  <a:pt x="30148" y="4720"/>
                </a:cubicBezTo>
                <a:cubicBezTo>
                  <a:pt x="30821" y="4578"/>
                  <a:pt x="31524" y="4418"/>
                  <a:pt x="32002" y="3928"/>
                </a:cubicBezTo>
                <a:cubicBezTo>
                  <a:pt x="32120" y="3810"/>
                  <a:pt x="32227" y="3662"/>
                  <a:pt x="32380" y="3586"/>
                </a:cubicBezTo>
                <a:cubicBezTo>
                  <a:pt x="32489" y="3546"/>
                  <a:pt x="32604" y="3523"/>
                  <a:pt x="32721" y="3523"/>
                </a:cubicBezTo>
                <a:cubicBezTo>
                  <a:pt x="32763" y="3523"/>
                  <a:pt x="32805" y="3526"/>
                  <a:pt x="32847" y="3532"/>
                </a:cubicBezTo>
                <a:cubicBezTo>
                  <a:pt x="33757" y="3586"/>
                  <a:pt x="34643" y="3834"/>
                  <a:pt x="35517" y="4082"/>
                </a:cubicBezTo>
                <a:cubicBezTo>
                  <a:pt x="35695" y="4126"/>
                  <a:pt x="35877" y="4148"/>
                  <a:pt x="36057" y="4148"/>
                </a:cubicBezTo>
                <a:cubicBezTo>
                  <a:pt x="36456" y="4148"/>
                  <a:pt x="36850" y="4041"/>
                  <a:pt x="37200" y="3834"/>
                </a:cubicBezTo>
                <a:cubicBezTo>
                  <a:pt x="37271" y="3775"/>
                  <a:pt x="37360" y="3739"/>
                  <a:pt x="37448" y="3721"/>
                </a:cubicBezTo>
                <a:cubicBezTo>
                  <a:pt x="37513" y="3727"/>
                  <a:pt x="37578" y="3745"/>
                  <a:pt x="37637" y="3775"/>
                </a:cubicBezTo>
                <a:cubicBezTo>
                  <a:pt x="37909" y="3893"/>
                  <a:pt x="38198" y="3958"/>
                  <a:pt x="38488" y="3975"/>
                </a:cubicBezTo>
                <a:cubicBezTo>
                  <a:pt x="38529" y="3816"/>
                  <a:pt x="38677" y="3716"/>
                  <a:pt x="38836" y="3668"/>
                </a:cubicBezTo>
                <a:cubicBezTo>
                  <a:pt x="38990" y="3627"/>
                  <a:pt x="39149" y="3627"/>
                  <a:pt x="39309" y="3597"/>
                </a:cubicBezTo>
                <a:cubicBezTo>
                  <a:pt x="39492" y="3550"/>
                  <a:pt x="39675" y="3491"/>
                  <a:pt x="39852" y="3426"/>
                </a:cubicBezTo>
                <a:cubicBezTo>
                  <a:pt x="40173" y="3317"/>
                  <a:pt x="40505" y="3263"/>
                  <a:pt x="40838" y="3263"/>
                </a:cubicBezTo>
                <a:cubicBezTo>
                  <a:pt x="41082" y="3263"/>
                  <a:pt x="41326" y="3292"/>
                  <a:pt x="41565" y="3349"/>
                </a:cubicBezTo>
                <a:cubicBezTo>
                  <a:pt x="41671" y="3385"/>
                  <a:pt x="41778" y="3402"/>
                  <a:pt x="41884" y="3402"/>
                </a:cubicBezTo>
                <a:cubicBezTo>
                  <a:pt x="41973" y="3385"/>
                  <a:pt x="42061" y="3361"/>
                  <a:pt x="42144" y="3326"/>
                </a:cubicBezTo>
                <a:cubicBezTo>
                  <a:pt x="43491" y="2812"/>
                  <a:pt x="44908" y="2505"/>
                  <a:pt x="46350" y="2410"/>
                </a:cubicBezTo>
                <a:cubicBezTo>
                  <a:pt x="46396" y="2407"/>
                  <a:pt x="46443" y="2406"/>
                  <a:pt x="46490" y="2406"/>
                </a:cubicBezTo>
                <a:cubicBezTo>
                  <a:pt x="47233" y="2406"/>
                  <a:pt x="47964" y="2747"/>
                  <a:pt x="48653" y="3030"/>
                </a:cubicBezTo>
                <a:cubicBezTo>
                  <a:pt x="48952" y="3151"/>
                  <a:pt x="49271" y="3285"/>
                  <a:pt x="49582" y="3285"/>
                </a:cubicBezTo>
                <a:cubicBezTo>
                  <a:pt x="49683" y="3285"/>
                  <a:pt x="49783" y="3270"/>
                  <a:pt x="49882" y="3237"/>
                </a:cubicBezTo>
                <a:cubicBezTo>
                  <a:pt x="50023" y="3190"/>
                  <a:pt x="50147" y="3107"/>
                  <a:pt x="50283" y="3066"/>
                </a:cubicBezTo>
                <a:cubicBezTo>
                  <a:pt x="50370" y="3039"/>
                  <a:pt x="50456" y="3028"/>
                  <a:pt x="50543" y="3028"/>
                </a:cubicBezTo>
                <a:cubicBezTo>
                  <a:pt x="50931" y="3028"/>
                  <a:pt x="51324" y="3252"/>
                  <a:pt x="51725" y="3290"/>
                </a:cubicBezTo>
                <a:cubicBezTo>
                  <a:pt x="51764" y="3293"/>
                  <a:pt x="51804" y="3295"/>
                  <a:pt x="51844" y="3295"/>
                </a:cubicBezTo>
                <a:cubicBezTo>
                  <a:pt x="52112" y="3295"/>
                  <a:pt x="52382" y="3232"/>
                  <a:pt x="52649" y="3232"/>
                </a:cubicBezTo>
                <a:cubicBezTo>
                  <a:pt x="52709" y="3232"/>
                  <a:pt x="52769" y="3235"/>
                  <a:pt x="52829" y="3243"/>
                </a:cubicBezTo>
                <a:cubicBezTo>
                  <a:pt x="53274" y="3302"/>
                  <a:pt x="53667" y="3621"/>
                  <a:pt x="54116" y="3621"/>
                </a:cubicBezTo>
                <a:cubicBezTo>
                  <a:pt x="54120" y="3621"/>
                  <a:pt x="54124" y="3621"/>
                  <a:pt x="54129" y="3621"/>
                </a:cubicBezTo>
                <a:cubicBezTo>
                  <a:pt x="54660" y="3609"/>
                  <a:pt x="55074" y="3160"/>
                  <a:pt x="55576" y="2995"/>
                </a:cubicBezTo>
                <a:cubicBezTo>
                  <a:pt x="55782" y="2930"/>
                  <a:pt x="56007" y="2906"/>
                  <a:pt x="56214" y="2824"/>
                </a:cubicBezTo>
                <a:cubicBezTo>
                  <a:pt x="56566" y="2668"/>
                  <a:pt x="56844" y="2303"/>
                  <a:pt x="57226" y="2303"/>
                </a:cubicBezTo>
                <a:cubicBezTo>
                  <a:pt x="57235" y="2303"/>
                  <a:pt x="57244" y="2303"/>
                  <a:pt x="57253" y="2304"/>
                </a:cubicBezTo>
                <a:cubicBezTo>
                  <a:pt x="57483" y="2316"/>
                  <a:pt x="57684" y="2463"/>
                  <a:pt x="57873" y="2599"/>
                </a:cubicBezTo>
                <a:cubicBezTo>
                  <a:pt x="58700" y="3178"/>
                  <a:pt x="59639" y="3574"/>
                  <a:pt x="60626" y="3769"/>
                </a:cubicBezTo>
                <a:cubicBezTo>
                  <a:pt x="61293" y="3899"/>
                  <a:pt x="62026" y="4046"/>
                  <a:pt x="62646" y="4324"/>
                </a:cubicBezTo>
                <a:cubicBezTo>
                  <a:pt x="63160" y="4553"/>
                  <a:pt x="63664" y="4892"/>
                  <a:pt x="64221" y="4892"/>
                </a:cubicBezTo>
                <a:cubicBezTo>
                  <a:pt x="64239" y="4892"/>
                  <a:pt x="64258" y="4892"/>
                  <a:pt x="64276" y="4891"/>
                </a:cubicBezTo>
                <a:cubicBezTo>
                  <a:pt x="64537" y="4879"/>
                  <a:pt x="64803" y="4796"/>
                  <a:pt x="65055" y="4796"/>
                </a:cubicBezTo>
                <a:cubicBezTo>
                  <a:pt x="65173" y="4796"/>
                  <a:pt x="65289" y="4814"/>
                  <a:pt x="65398" y="4867"/>
                </a:cubicBezTo>
                <a:cubicBezTo>
                  <a:pt x="65511" y="4932"/>
                  <a:pt x="65617" y="5003"/>
                  <a:pt x="65711" y="5086"/>
                </a:cubicBezTo>
                <a:cubicBezTo>
                  <a:pt x="66046" y="5318"/>
                  <a:pt x="66436" y="5376"/>
                  <a:pt x="66845" y="5376"/>
                </a:cubicBezTo>
                <a:cubicBezTo>
                  <a:pt x="67238" y="5376"/>
                  <a:pt x="67648" y="5322"/>
                  <a:pt x="68039" y="5316"/>
                </a:cubicBezTo>
                <a:cubicBezTo>
                  <a:pt x="68057" y="5316"/>
                  <a:pt x="68075" y="5316"/>
                  <a:pt x="68094" y="5316"/>
                </a:cubicBezTo>
                <a:cubicBezTo>
                  <a:pt x="68542" y="5316"/>
                  <a:pt x="68990" y="5384"/>
                  <a:pt x="69433" y="5452"/>
                </a:cubicBezTo>
                <a:cubicBezTo>
                  <a:pt x="70732" y="5659"/>
                  <a:pt x="72049" y="5860"/>
                  <a:pt x="73290" y="6303"/>
                </a:cubicBezTo>
                <a:cubicBezTo>
                  <a:pt x="73461" y="6373"/>
                  <a:pt x="73644" y="6427"/>
                  <a:pt x="73827" y="6450"/>
                </a:cubicBezTo>
                <a:cubicBezTo>
                  <a:pt x="73849" y="6452"/>
                  <a:pt x="73871" y="6452"/>
                  <a:pt x="73893" y="6452"/>
                </a:cubicBezTo>
                <a:cubicBezTo>
                  <a:pt x="74235" y="6452"/>
                  <a:pt x="74563" y="6288"/>
                  <a:pt x="74902" y="6244"/>
                </a:cubicBezTo>
                <a:cubicBezTo>
                  <a:pt x="74980" y="6233"/>
                  <a:pt x="75058" y="6228"/>
                  <a:pt x="75136" y="6228"/>
                </a:cubicBezTo>
                <a:cubicBezTo>
                  <a:pt x="75604" y="6228"/>
                  <a:pt x="76077" y="6395"/>
                  <a:pt x="76539" y="6395"/>
                </a:cubicBezTo>
                <a:cubicBezTo>
                  <a:pt x="76674" y="6395"/>
                  <a:pt x="76808" y="6381"/>
                  <a:pt x="76940" y="6344"/>
                </a:cubicBezTo>
                <a:cubicBezTo>
                  <a:pt x="77200" y="6273"/>
                  <a:pt x="77436" y="6114"/>
                  <a:pt x="77708" y="6066"/>
                </a:cubicBezTo>
                <a:cubicBezTo>
                  <a:pt x="77766" y="6057"/>
                  <a:pt x="77825" y="6053"/>
                  <a:pt x="77884" y="6053"/>
                </a:cubicBezTo>
                <a:cubicBezTo>
                  <a:pt x="78052" y="6053"/>
                  <a:pt x="78222" y="6083"/>
                  <a:pt x="78393" y="6096"/>
                </a:cubicBezTo>
                <a:cubicBezTo>
                  <a:pt x="78466" y="6101"/>
                  <a:pt x="78539" y="6104"/>
                  <a:pt x="78612" y="6104"/>
                </a:cubicBezTo>
                <a:cubicBezTo>
                  <a:pt x="78999" y="6104"/>
                  <a:pt x="79381" y="6025"/>
                  <a:pt x="79734" y="5871"/>
                </a:cubicBezTo>
                <a:cubicBezTo>
                  <a:pt x="79879" y="5809"/>
                  <a:pt x="80028" y="5784"/>
                  <a:pt x="80181" y="5784"/>
                </a:cubicBezTo>
                <a:cubicBezTo>
                  <a:pt x="80877" y="5784"/>
                  <a:pt x="81639" y="6313"/>
                  <a:pt x="82360" y="6313"/>
                </a:cubicBezTo>
                <a:cubicBezTo>
                  <a:pt x="82396" y="6313"/>
                  <a:pt x="82432" y="6311"/>
                  <a:pt x="82468" y="6309"/>
                </a:cubicBezTo>
                <a:cubicBezTo>
                  <a:pt x="82669" y="6291"/>
                  <a:pt x="82864" y="6232"/>
                  <a:pt x="83059" y="6202"/>
                </a:cubicBezTo>
                <a:cubicBezTo>
                  <a:pt x="83192" y="6181"/>
                  <a:pt x="83326" y="6171"/>
                  <a:pt x="83460" y="6171"/>
                </a:cubicBezTo>
                <a:cubicBezTo>
                  <a:pt x="84219" y="6171"/>
                  <a:pt x="84982" y="6469"/>
                  <a:pt x="85750" y="6469"/>
                </a:cubicBezTo>
                <a:cubicBezTo>
                  <a:pt x="85768" y="6469"/>
                  <a:pt x="85787" y="6468"/>
                  <a:pt x="85806" y="6468"/>
                </a:cubicBezTo>
                <a:cubicBezTo>
                  <a:pt x="86173" y="6458"/>
                  <a:pt x="86540" y="6378"/>
                  <a:pt x="86904" y="6378"/>
                </a:cubicBezTo>
                <a:cubicBezTo>
                  <a:pt x="86985" y="6378"/>
                  <a:pt x="87066" y="6382"/>
                  <a:pt x="87146" y="6391"/>
                </a:cubicBezTo>
                <a:cubicBezTo>
                  <a:pt x="87678" y="6456"/>
                  <a:pt x="88151" y="6763"/>
                  <a:pt x="88623" y="7011"/>
                </a:cubicBezTo>
                <a:cubicBezTo>
                  <a:pt x="88983" y="7203"/>
                  <a:pt x="89383" y="7364"/>
                  <a:pt x="89778" y="7364"/>
                </a:cubicBezTo>
                <a:cubicBezTo>
                  <a:pt x="89908" y="7364"/>
                  <a:pt x="90038" y="7346"/>
                  <a:pt x="90165" y="7307"/>
                </a:cubicBezTo>
                <a:cubicBezTo>
                  <a:pt x="90431" y="7224"/>
                  <a:pt x="90673" y="7053"/>
                  <a:pt x="90944" y="7023"/>
                </a:cubicBezTo>
                <a:cubicBezTo>
                  <a:pt x="90978" y="7019"/>
                  <a:pt x="91012" y="7018"/>
                  <a:pt x="91045" y="7018"/>
                </a:cubicBezTo>
                <a:cubicBezTo>
                  <a:pt x="91320" y="7018"/>
                  <a:pt x="91579" y="7138"/>
                  <a:pt x="91848" y="7206"/>
                </a:cubicBezTo>
                <a:cubicBezTo>
                  <a:pt x="92143" y="7283"/>
                  <a:pt x="92451" y="7283"/>
                  <a:pt x="92758" y="7307"/>
                </a:cubicBezTo>
                <a:cubicBezTo>
                  <a:pt x="93250" y="7340"/>
                  <a:pt x="93738" y="7414"/>
                  <a:pt x="94350" y="7414"/>
                </a:cubicBezTo>
                <a:cubicBezTo>
                  <a:pt x="94488" y="7414"/>
                  <a:pt x="94632" y="7410"/>
                  <a:pt x="94784" y="7401"/>
                </a:cubicBezTo>
                <a:lnTo>
                  <a:pt x="94766" y="6096"/>
                </a:lnTo>
                <a:cubicBezTo>
                  <a:pt x="93951" y="5712"/>
                  <a:pt x="93142" y="5245"/>
                  <a:pt x="92262" y="5033"/>
                </a:cubicBezTo>
                <a:cubicBezTo>
                  <a:pt x="92009" y="4971"/>
                  <a:pt x="91749" y="4916"/>
                  <a:pt x="91490" y="4916"/>
                </a:cubicBezTo>
                <a:cubicBezTo>
                  <a:pt x="91428" y="4916"/>
                  <a:pt x="91366" y="4920"/>
                  <a:pt x="91305" y="4926"/>
                </a:cubicBezTo>
                <a:cubicBezTo>
                  <a:pt x="90956" y="4956"/>
                  <a:pt x="90631" y="5098"/>
                  <a:pt x="90295" y="5151"/>
                </a:cubicBezTo>
                <a:cubicBezTo>
                  <a:pt x="90154" y="5175"/>
                  <a:pt x="90012" y="5185"/>
                  <a:pt x="89871" y="5185"/>
                </a:cubicBezTo>
                <a:cubicBezTo>
                  <a:pt x="89453" y="5185"/>
                  <a:pt x="89033" y="5096"/>
                  <a:pt x="88623" y="5003"/>
                </a:cubicBezTo>
                <a:cubicBezTo>
                  <a:pt x="88121" y="4885"/>
                  <a:pt x="87625" y="4773"/>
                  <a:pt x="87123" y="4655"/>
                </a:cubicBezTo>
                <a:cubicBezTo>
                  <a:pt x="86378" y="4473"/>
                  <a:pt x="85589" y="4465"/>
                  <a:pt x="84806" y="4465"/>
                </a:cubicBezTo>
                <a:cubicBezTo>
                  <a:pt x="84728" y="4465"/>
                  <a:pt x="84650" y="4465"/>
                  <a:pt x="84572" y="4465"/>
                </a:cubicBezTo>
                <a:cubicBezTo>
                  <a:pt x="84286" y="4465"/>
                  <a:pt x="84001" y="4464"/>
                  <a:pt x="83721" y="4454"/>
                </a:cubicBezTo>
                <a:cubicBezTo>
                  <a:pt x="82008" y="4401"/>
                  <a:pt x="80271" y="4342"/>
                  <a:pt x="78647" y="3792"/>
                </a:cubicBezTo>
                <a:cubicBezTo>
                  <a:pt x="78227" y="3651"/>
                  <a:pt x="77820" y="3479"/>
                  <a:pt x="77377" y="3402"/>
                </a:cubicBezTo>
                <a:cubicBezTo>
                  <a:pt x="77207" y="3375"/>
                  <a:pt x="77038" y="3363"/>
                  <a:pt x="76868" y="3363"/>
                </a:cubicBezTo>
                <a:cubicBezTo>
                  <a:pt x="76096" y="3363"/>
                  <a:pt x="75321" y="3601"/>
                  <a:pt x="74542" y="3645"/>
                </a:cubicBezTo>
                <a:cubicBezTo>
                  <a:pt x="74444" y="3650"/>
                  <a:pt x="74346" y="3653"/>
                  <a:pt x="74248" y="3653"/>
                </a:cubicBezTo>
                <a:cubicBezTo>
                  <a:pt x="73750" y="3653"/>
                  <a:pt x="73252" y="3585"/>
                  <a:pt x="72758" y="3521"/>
                </a:cubicBezTo>
                <a:cubicBezTo>
                  <a:pt x="72043" y="3431"/>
                  <a:pt x="71312" y="3411"/>
                  <a:pt x="70577" y="3411"/>
                </a:cubicBezTo>
                <a:cubicBezTo>
                  <a:pt x="70000" y="3411"/>
                  <a:pt x="69421" y="3423"/>
                  <a:pt x="68845" y="3423"/>
                </a:cubicBezTo>
                <a:cubicBezTo>
                  <a:pt x="67351" y="3423"/>
                  <a:pt x="65881" y="3342"/>
                  <a:pt x="64536" y="2753"/>
                </a:cubicBezTo>
                <a:cubicBezTo>
                  <a:pt x="63479" y="2292"/>
                  <a:pt x="62274" y="2263"/>
                  <a:pt x="61228" y="1772"/>
                </a:cubicBezTo>
                <a:cubicBezTo>
                  <a:pt x="60691" y="1524"/>
                  <a:pt x="60212" y="1152"/>
                  <a:pt x="59698" y="851"/>
                </a:cubicBezTo>
                <a:cubicBezTo>
                  <a:pt x="59232" y="573"/>
                  <a:pt x="58736" y="355"/>
                  <a:pt x="58222" y="189"/>
                </a:cubicBezTo>
                <a:cubicBezTo>
                  <a:pt x="57894" y="82"/>
                  <a:pt x="57556" y="0"/>
                  <a:pt x="57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5" name="Google Shape;1525;p29"/>
          <p:cNvGrpSpPr/>
          <p:nvPr/>
        </p:nvGrpSpPr>
        <p:grpSpPr>
          <a:xfrm>
            <a:off x="8072267" y="2179886"/>
            <a:ext cx="929899" cy="1552624"/>
            <a:chOff x="8072267" y="2179886"/>
            <a:chExt cx="929899" cy="1552624"/>
          </a:xfrm>
        </p:grpSpPr>
        <p:sp>
          <p:nvSpPr>
            <p:cNvPr id="1526" name="Google Shape;1526;p29"/>
            <p:cNvSpPr/>
            <p:nvPr/>
          </p:nvSpPr>
          <p:spPr>
            <a:xfrm rot="-179177" flipH="1">
              <a:off x="8104536" y="2615357"/>
              <a:ext cx="482378" cy="1105339"/>
            </a:xfrm>
            <a:custGeom>
              <a:avLst/>
              <a:gdLst/>
              <a:ahLst/>
              <a:cxnLst/>
              <a:rect l="l" t="t" r="r" b="b"/>
              <a:pathLst>
                <a:path w="19294" h="44211" extrusionOk="0">
                  <a:moveTo>
                    <a:pt x="101" y="0"/>
                  </a:moveTo>
                  <a:lnTo>
                    <a:pt x="0" y="347"/>
                  </a:lnTo>
                  <a:cubicBezTo>
                    <a:pt x="2145" y="972"/>
                    <a:pt x="3819" y="2662"/>
                    <a:pt x="5292" y="4158"/>
                  </a:cubicBezTo>
                  <a:cubicBezTo>
                    <a:pt x="6935" y="5809"/>
                    <a:pt x="8625" y="7514"/>
                    <a:pt x="10029" y="9412"/>
                  </a:cubicBezTo>
                  <a:cubicBezTo>
                    <a:pt x="14441" y="15398"/>
                    <a:pt x="15884" y="23120"/>
                    <a:pt x="17149" y="29931"/>
                  </a:cubicBezTo>
                  <a:cubicBezTo>
                    <a:pt x="17982" y="34383"/>
                    <a:pt x="18923" y="39428"/>
                    <a:pt x="17666" y="44110"/>
                  </a:cubicBezTo>
                  <a:lnTo>
                    <a:pt x="18013" y="44211"/>
                  </a:lnTo>
                  <a:cubicBezTo>
                    <a:pt x="19294" y="39443"/>
                    <a:pt x="18345" y="34359"/>
                    <a:pt x="17504" y="29870"/>
                  </a:cubicBezTo>
                  <a:cubicBezTo>
                    <a:pt x="16223" y="23027"/>
                    <a:pt x="14773" y="15259"/>
                    <a:pt x="10314" y="9211"/>
                  </a:cubicBezTo>
                  <a:cubicBezTo>
                    <a:pt x="8895" y="7282"/>
                    <a:pt x="7198" y="5570"/>
                    <a:pt x="5547" y="3904"/>
                  </a:cubicBezTo>
                  <a:cubicBezTo>
                    <a:pt x="4043" y="2384"/>
                    <a:pt x="2338" y="656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9"/>
            <p:cNvSpPr/>
            <p:nvPr/>
          </p:nvSpPr>
          <p:spPr>
            <a:xfrm rot="-179177" flipH="1">
              <a:off x="8140939" y="3033630"/>
              <a:ext cx="391723" cy="393273"/>
            </a:xfrm>
            <a:custGeom>
              <a:avLst/>
              <a:gdLst/>
              <a:ahLst/>
              <a:cxnLst/>
              <a:rect l="l" t="t" r="r" b="b"/>
              <a:pathLst>
                <a:path w="15668" h="15730" extrusionOk="0">
                  <a:moveTo>
                    <a:pt x="0" y="0"/>
                  </a:moveTo>
                  <a:lnTo>
                    <a:pt x="0" y="0"/>
                  </a:lnTo>
                  <a:cubicBezTo>
                    <a:pt x="471" y="810"/>
                    <a:pt x="1019" y="1582"/>
                    <a:pt x="1643" y="2284"/>
                  </a:cubicBezTo>
                  <a:cubicBezTo>
                    <a:pt x="2284" y="2986"/>
                    <a:pt x="3009" y="3603"/>
                    <a:pt x="3803" y="4112"/>
                  </a:cubicBezTo>
                  <a:cubicBezTo>
                    <a:pt x="4197" y="4374"/>
                    <a:pt x="4598" y="4613"/>
                    <a:pt x="4999" y="4860"/>
                  </a:cubicBezTo>
                  <a:cubicBezTo>
                    <a:pt x="5400" y="5099"/>
                    <a:pt x="5794" y="5354"/>
                    <a:pt x="6179" y="5616"/>
                  </a:cubicBezTo>
                  <a:cubicBezTo>
                    <a:pt x="6951" y="6125"/>
                    <a:pt x="7691" y="6696"/>
                    <a:pt x="8416" y="7283"/>
                  </a:cubicBezTo>
                  <a:cubicBezTo>
                    <a:pt x="9859" y="8463"/>
                    <a:pt x="11194" y="9767"/>
                    <a:pt x="12405" y="11186"/>
                  </a:cubicBezTo>
                  <a:cubicBezTo>
                    <a:pt x="13616" y="12605"/>
                    <a:pt x="14711" y="14125"/>
                    <a:pt x="15668" y="15730"/>
                  </a:cubicBezTo>
                  <a:cubicBezTo>
                    <a:pt x="15251" y="14896"/>
                    <a:pt x="14773" y="14079"/>
                    <a:pt x="14272" y="13284"/>
                  </a:cubicBezTo>
                  <a:cubicBezTo>
                    <a:pt x="13755" y="12505"/>
                    <a:pt x="13207" y="11741"/>
                    <a:pt x="12621" y="11009"/>
                  </a:cubicBezTo>
                  <a:cubicBezTo>
                    <a:pt x="11425" y="9543"/>
                    <a:pt x="10090" y="8201"/>
                    <a:pt x="8640" y="7005"/>
                  </a:cubicBezTo>
                  <a:cubicBezTo>
                    <a:pt x="7182" y="5817"/>
                    <a:pt x="5570" y="4799"/>
                    <a:pt x="3950" y="3881"/>
                  </a:cubicBezTo>
                  <a:cubicBezTo>
                    <a:pt x="2353" y="2939"/>
                    <a:pt x="1057" y="153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 rot="-179177" flipH="1">
              <a:off x="8192954" y="2896701"/>
              <a:ext cx="444401" cy="446726"/>
            </a:xfrm>
            <a:custGeom>
              <a:avLst/>
              <a:gdLst/>
              <a:ahLst/>
              <a:cxnLst/>
              <a:rect l="l" t="t" r="r" b="b"/>
              <a:pathLst>
                <a:path w="17775" h="17868" extrusionOk="0">
                  <a:moveTo>
                    <a:pt x="1181" y="1343"/>
                  </a:moveTo>
                  <a:lnTo>
                    <a:pt x="1181" y="1343"/>
                  </a:lnTo>
                  <a:cubicBezTo>
                    <a:pt x="2300" y="2269"/>
                    <a:pt x="3488" y="3110"/>
                    <a:pt x="4737" y="3850"/>
                  </a:cubicBezTo>
                  <a:cubicBezTo>
                    <a:pt x="5617" y="4367"/>
                    <a:pt x="6535" y="4845"/>
                    <a:pt x="7429" y="5301"/>
                  </a:cubicBezTo>
                  <a:cubicBezTo>
                    <a:pt x="8957" y="6087"/>
                    <a:pt x="10546" y="6905"/>
                    <a:pt x="11935" y="7962"/>
                  </a:cubicBezTo>
                  <a:cubicBezTo>
                    <a:pt x="14496" y="9906"/>
                    <a:pt x="17435" y="13524"/>
                    <a:pt x="17443" y="17427"/>
                  </a:cubicBezTo>
                  <a:cubicBezTo>
                    <a:pt x="15900" y="16417"/>
                    <a:pt x="14187" y="15715"/>
                    <a:pt x="12536" y="15036"/>
                  </a:cubicBezTo>
                  <a:cubicBezTo>
                    <a:pt x="10893" y="14357"/>
                    <a:pt x="9188" y="13655"/>
                    <a:pt x="7669" y="12660"/>
                  </a:cubicBezTo>
                  <a:cubicBezTo>
                    <a:pt x="4915" y="10839"/>
                    <a:pt x="3002" y="8001"/>
                    <a:pt x="2346" y="4761"/>
                  </a:cubicBezTo>
                  <a:cubicBezTo>
                    <a:pt x="2307" y="4599"/>
                    <a:pt x="2276" y="4429"/>
                    <a:pt x="2246" y="4259"/>
                  </a:cubicBezTo>
                  <a:cubicBezTo>
                    <a:pt x="2184" y="3850"/>
                    <a:pt x="2091" y="3441"/>
                    <a:pt x="1976" y="3040"/>
                  </a:cubicBezTo>
                  <a:cubicBezTo>
                    <a:pt x="1783" y="2439"/>
                    <a:pt x="1520" y="1868"/>
                    <a:pt x="1181" y="1343"/>
                  </a:cubicBezTo>
                  <a:close/>
                  <a:moveTo>
                    <a:pt x="1" y="1"/>
                  </a:moveTo>
                  <a:lnTo>
                    <a:pt x="525" y="780"/>
                  </a:lnTo>
                  <a:cubicBezTo>
                    <a:pt x="1011" y="1482"/>
                    <a:pt x="1490" y="2253"/>
                    <a:pt x="1744" y="3110"/>
                  </a:cubicBezTo>
                  <a:cubicBezTo>
                    <a:pt x="1860" y="3495"/>
                    <a:pt x="1945" y="3897"/>
                    <a:pt x="2006" y="4298"/>
                  </a:cubicBezTo>
                  <a:cubicBezTo>
                    <a:pt x="2045" y="4467"/>
                    <a:pt x="2076" y="4637"/>
                    <a:pt x="2107" y="4807"/>
                  </a:cubicBezTo>
                  <a:cubicBezTo>
                    <a:pt x="2778" y="8101"/>
                    <a:pt x="4730" y="11001"/>
                    <a:pt x="7537" y="12853"/>
                  </a:cubicBezTo>
                  <a:cubicBezTo>
                    <a:pt x="9080" y="13863"/>
                    <a:pt x="10793" y="14573"/>
                    <a:pt x="12444" y="15252"/>
                  </a:cubicBezTo>
                  <a:cubicBezTo>
                    <a:pt x="14156" y="15954"/>
                    <a:pt x="15923" y="16687"/>
                    <a:pt x="17489" y="17744"/>
                  </a:cubicBezTo>
                  <a:lnTo>
                    <a:pt x="17666" y="17867"/>
                  </a:lnTo>
                  <a:lnTo>
                    <a:pt x="17666" y="17651"/>
                  </a:lnTo>
                  <a:cubicBezTo>
                    <a:pt x="17774" y="13570"/>
                    <a:pt x="14719" y="9783"/>
                    <a:pt x="12073" y="7769"/>
                  </a:cubicBezTo>
                  <a:cubicBezTo>
                    <a:pt x="10662" y="6705"/>
                    <a:pt x="9073" y="5887"/>
                    <a:pt x="7530" y="5092"/>
                  </a:cubicBezTo>
                  <a:cubicBezTo>
                    <a:pt x="6643" y="4629"/>
                    <a:pt x="5717" y="4159"/>
                    <a:pt x="4853" y="3642"/>
                  </a:cubicBezTo>
                  <a:cubicBezTo>
                    <a:pt x="3380" y="2770"/>
                    <a:pt x="1991" y="1760"/>
                    <a:pt x="703" y="6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9"/>
            <p:cNvSpPr/>
            <p:nvPr/>
          </p:nvSpPr>
          <p:spPr>
            <a:xfrm rot="-179177" flipH="1">
              <a:off x="8284619" y="3031169"/>
              <a:ext cx="207162" cy="165885"/>
            </a:xfrm>
            <a:custGeom>
              <a:avLst/>
              <a:gdLst/>
              <a:ahLst/>
              <a:cxnLst/>
              <a:rect l="l" t="t" r="r" b="b"/>
              <a:pathLst>
                <a:path w="8286" h="6635" extrusionOk="0">
                  <a:moveTo>
                    <a:pt x="1" y="1"/>
                  </a:moveTo>
                  <a:lnTo>
                    <a:pt x="1" y="1"/>
                  </a:lnTo>
                  <a:cubicBezTo>
                    <a:pt x="541" y="726"/>
                    <a:pt x="1296" y="1274"/>
                    <a:pt x="2060" y="1736"/>
                  </a:cubicBezTo>
                  <a:cubicBezTo>
                    <a:pt x="2832" y="2192"/>
                    <a:pt x="3611" y="2616"/>
                    <a:pt x="4328" y="3117"/>
                  </a:cubicBezTo>
                  <a:cubicBezTo>
                    <a:pt x="5794" y="4097"/>
                    <a:pt x="7090" y="5300"/>
                    <a:pt x="8286" y="6635"/>
                  </a:cubicBezTo>
                  <a:cubicBezTo>
                    <a:pt x="7391" y="5077"/>
                    <a:pt x="6095" y="3742"/>
                    <a:pt x="4598" y="2724"/>
                  </a:cubicBezTo>
                  <a:cubicBezTo>
                    <a:pt x="3850" y="2207"/>
                    <a:pt x="3032" y="1806"/>
                    <a:pt x="2245" y="1412"/>
                  </a:cubicBezTo>
                  <a:cubicBezTo>
                    <a:pt x="1451" y="1019"/>
                    <a:pt x="679" y="59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9"/>
            <p:cNvSpPr/>
            <p:nvPr/>
          </p:nvSpPr>
          <p:spPr>
            <a:xfrm rot="-179177" flipH="1">
              <a:off x="8310860" y="3097497"/>
              <a:ext cx="210637" cy="158184"/>
            </a:xfrm>
            <a:custGeom>
              <a:avLst/>
              <a:gdLst/>
              <a:ahLst/>
              <a:cxnLst/>
              <a:rect l="l" t="t" r="r" b="b"/>
              <a:pathLst>
                <a:path w="8425" h="6327" extrusionOk="0">
                  <a:moveTo>
                    <a:pt x="1" y="0"/>
                  </a:moveTo>
                  <a:cubicBezTo>
                    <a:pt x="772" y="1636"/>
                    <a:pt x="2153" y="2978"/>
                    <a:pt x="3796" y="3788"/>
                  </a:cubicBezTo>
                  <a:cubicBezTo>
                    <a:pt x="4614" y="4189"/>
                    <a:pt x="5455" y="4490"/>
                    <a:pt x="6257" y="4845"/>
                  </a:cubicBezTo>
                  <a:cubicBezTo>
                    <a:pt x="7059" y="5208"/>
                    <a:pt x="7831" y="5640"/>
                    <a:pt x="8425" y="6326"/>
                  </a:cubicBezTo>
                  <a:cubicBezTo>
                    <a:pt x="7977" y="5532"/>
                    <a:pt x="7213" y="4945"/>
                    <a:pt x="6419" y="4513"/>
                  </a:cubicBezTo>
                  <a:cubicBezTo>
                    <a:pt x="5632" y="4089"/>
                    <a:pt x="4791" y="3750"/>
                    <a:pt x="4004" y="3356"/>
                  </a:cubicBezTo>
                  <a:cubicBezTo>
                    <a:pt x="2438" y="2585"/>
                    <a:pt x="1088" y="14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 rot="-179177" flipH="1">
              <a:off x="8145663" y="2647679"/>
              <a:ext cx="156059" cy="663489"/>
            </a:xfrm>
            <a:custGeom>
              <a:avLst/>
              <a:gdLst/>
              <a:ahLst/>
              <a:cxnLst/>
              <a:rect l="l" t="t" r="r" b="b"/>
              <a:pathLst>
                <a:path w="6242" h="26538" extrusionOk="0">
                  <a:moveTo>
                    <a:pt x="402" y="0"/>
                  </a:moveTo>
                  <a:lnTo>
                    <a:pt x="1" y="263"/>
                  </a:lnTo>
                  <a:cubicBezTo>
                    <a:pt x="3765" y="5917"/>
                    <a:pt x="5717" y="11741"/>
                    <a:pt x="5640" y="17087"/>
                  </a:cubicBezTo>
                  <a:cubicBezTo>
                    <a:pt x="5624" y="18005"/>
                    <a:pt x="5555" y="18947"/>
                    <a:pt x="5485" y="19849"/>
                  </a:cubicBezTo>
                  <a:cubicBezTo>
                    <a:pt x="5316" y="22071"/>
                    <a:pt x="5146" y="24362"/>
                    <a:pt x="5786" y="26537"/>
                  </a:cubicBezTo>
                  <a:lnTo>
                    <a:pt x="6241" y="26406"/>
                  </a:lnTo>
                  <a:cubicBezTo>
                    <a:pt x="5632" y="24316"/>
                    <a:pt x="5802" y="22071"/>
                    <a:pt x="5964" y="19888"/>
                  </a:cubicBezTo>
                  <a:cubicBezTo>
                    <a:pt x="6033" y="18970"/>
                    <a:pt x="6103" y="18029"/>
                    <a:pt x="6118" y="17095"/>
                  </a:cubicBezTo>
                  <a:cubicBezTo>
                    <a:pt x="6195" y="11649"/>
                    <a:pt x="4213" y="5732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 rot="-179177" flipH="1">
              <a:off x="8085163" y="2518589"/>
              <a:ext cx="260965" cy="501879"/>
            </a:xfrm>
            <a:custGeom>
              <a:avLst/>
              <a:gdLst/>
              <a:ahLst/>
              <a:cxnLst/>
              <a:rect l="l" t="t" r="r" b="b"/>
              <a:pathLst>
                <a:path w="10438" h="20074" extrusionOk="0">
                  <a:moveTo>
                    <a:pt x="487" y="950"/>
                  </a:moveTo>
                  <a:lnTo>
                    <a:pt x="487" y="950"/>
                  </a:lnTo>
                  <a:cubicBezTo>
                    <a:pt x="1397" y="2361"/>
                    <a:pt x="2701" y="3488"/>
                    <a:pt x="3973" y="4583"/>
                  </a:cubicBezTo>
                  <a:cubicBezTo>
                    <a:pt x="4922" y="5408"/>
                    <a:pt x="5902" y="6257"/>
                    <a:pt x="6712" y="7214"/>
                  </a:cubicBezTo>
                  <a:cubicBezTo>
                    <a:pt x="9373" y="10369"/>
                    <a:pt x="10191" y="14912"/>
                    <a:pt x="8803" y="18800"/>
                  </a:cubicBezTo>
                  <a:lnTo>
                    <a:pt x="8756" y="18932"/>
                  </a:lnTo>
                  <a:cubicBezTo>
                    <a:pt x="8664" y="19225"/>
                    <a:pt x="8540" y="19502"/>
                    <a:pt x="8378" y="19765"/>
                  </a:cubicBezTo>
                  <a:cubicBezTo>
                    <a:pt x="8131" y="19587"/>
                    <a:pt x="7993" y="19217"/>
                    <a:pt x="7854" y="18862"/>
                  </a:cubicBezTo>
                  <a:cubicBezTo>
                    <a:pt x="7784" y="18662"/>
                    <a:pt x="7699" y="18469"/>
                    <a:pt x="7599" y="18291"/>
                  </a:cubicBezTo>
                  <a:cubicBezTo>
                    <a:pt x="7252" y="17697"/>
                    <a:pt x="6812" y="17173"/>
                    <a:pt x="6388" y="16656"/>
                  </a:cubicBezTo>
                  <a:cubicBezTo>
                    <a:pt x="6288" y="16540"/>
                    <a:pt x="6195" y="16432"/>
                    <a:pt x="6095" y="16316"/>
                  </a:cubicBezTo>
                  <a:cubicBezTo>
                    <a:pt x="3102" y="12644"/>
                    <a:pt x="1250" y="8186"/>
                    <a:pt x="772" y="3472"/>
                  </a:cubicBezTo>
                  <a:cubicBezTo>
                    <a:pt x="757" y="3264"/>
                    <a:pt x="733" y="3056"/>
                    <a:pt x="718" y="2847"/>
                  </a:cubicBezTo>
                  <a:cubicBezTo>
                    <a:pt x="679" y="2207"/>
                    <a:pt x="602" y="1574"/>
                    <a:pt x="487" y="950"/>
                  </a:cubicBezTo>
                  <a:close/>
                  <a:moveTo>
                    <a:pt x="217" y="1"/>
                  </a:moveTo>
                  <a:lnTo>
                    <a:pt x="1" y="101"/>
                  </a:lnTo>
                  <a:cubicBezTo>
                    <a:pt x="317" y="980"/>
                    <a:pt x="402" y="1937"/>
                    <a:pt x="479" y="2870"/>
                  </a:cubicBezTo>
                  <a:cubicBezTo>
                    <a:pt x="494" y="3079"/>
                    <a:pt x="517" y="3287"/>
                    <a:pt x="533" y="3495"/>
                  </a:cubicBezTo>
                  <a:cubicBezTo>
                    <a:pt x="1019" y="8255"/>
                    <a:pt x="2886" y="12760"/>
                    <a:pt x="5910" y="16463"/>
                  </a:cubicBezTo>
                  <a:cubicBezTo>
                    <a:pt x="6010" y="16579"/>
                    <a:pt x="6103" y="16694"/>
                    <a:pt x="6203" y="16810"/>
                  </a:cubicBezTo>
                  <a:cubicBezTo>
                    <a:pt x="6619" y="17319"/>
                    <a:pt x="7059" y="17836"/>
                    <a:pt x="7391" y="18407"/>
                  </a:cubicBezTo>
                  <a:cubicBezTo>
                    <a:pt x="7483" y="18584"/>
                    <a:pt x="7561" y="18762"/>
                    <a:pt x="7630" y="18947"/>
                  </a:cubicBezTo>
                  <a:cubicBezTo>
                    <a:pt x="7800" y="19387"/>
                    <a:pt x="7969" y="19842"/>
                    <a:pt x="8355" y="20035"/>
                  </a:cubicBezTo>
                  <a:lnTo>
                    <a:pt x="8440" y="20073"/>
                  </a:lnTo>
                  <a:lnTo>
                    <a:pt x="8502" y="19996"/>
                  </a:lnTo>
                  <a:cubicBezTo>
                    <a:pt x="8725" y="19718"/>
                    <a:pt x="8849" y="19356"/>
                    <a:pt x="8972" y="19009"/>
                  </a:cubicBezTo>
                  <a:lnTo>
                    <a:pt x="9019" y="18878"/>
                  </a:lnTo>
                  <a:cubicBezTo>
                    <a:pt x="10438" y="14912"/>
                    <a:pt x="9605" y="10276"/>
                    <a:pt x="6889" y="7059"/>
                  </a:cubicBezTo>
                  <a:cubicBezTo>
                    <a:pt x="6064" y="6087"/>
                    <a:pt x="5077" y="5231"/>
                    <a:pt x="4120" y="4398"/>
                  </a:cubicBezTo>
                  <a:cubicBezTo>
                    <a:pt x="2623" y="3110"/>
                    <a:pt x="1081" y="1775"/>
                    <a:pt x="21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 rot="-179177" flipH="1">
              <a:off x="8139872" y="2696428"/>
              <a:ext cx="84880" cy="190211"/>
            </a:xfrm>
            <a:custGeom>
              <a:avLst/>
              <a:gdLst/>
              <a:ahLst/>
              <a:cxnLst/>
              <a:rect l="l" t="t" r="r" b="b"/>
              <a:pathLst>
                <a:path w="3395" h="7608" extrusionOk="0">
                  <a:moveTo>
                    <a:pt x="0" y="1"/>
                  </a:moveTo>
                  <a:cubicBezTo>
                    <a:pt x="664" y="1251"/>
                    <a:pt x="1443" y="2408"/>
                    <a:pt x="1921" y="3688"/>
                  </a:cubicBezTo>
                  <a:cubicBezTo>
                    <a:pt x="2168" y="4321"/>
                    <a:pt x="2330" y="4992"/>
                    <a:pt x="2530" y="5671"/>
                  </a:cubicBezTo>
                  <a:cubicBezTo>
                    <a:pt x="2739" y="6342"/>
                    <a:pt x="2986" y="7029"/>
                    <a:pt x="3394" y="7607"/>
                  </a:cubicBezTo>
                  <a:cubicBezTo>
                    <a:pt x="2908" y="6288"/>
                    <a:pt x="2878" y="4892"/>
                    <a:pt x="2368" y="3519"/>
                  </a:cubicBezTo>
                  <a:cubicBezTo>
                    <a:pt x="1844" y="2169"/>
                    <a:pt x="964" y="101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 rot="-179177" flipH="1">
              <a:off x="8551792" y="2343435"/>
              <a:ext cx="395198" cy="251740"/>
            </a:xfrm>
            <a:custGeom>
              <a:avLst/>
              <a:gdLst/>
              <a:ahLst/>
              <a:cxnLst/>
              <a:rect l="l" t="t" r="r" b="b"/>
              <a:pathLst>
                <a:path w="15807" h="10069" extrusionOk="0">
                  <a:moveTo>
                    <a:pt x="455" y="271"/>
                  </a:moveTo>
                  <a:lnTo>
                    <a:pt x="4829" y="564"/>
                  </a:lnTo>
                  <a:cubicBezTo>
                    <a:pt x="6619" y="679"/>
                    <a:pt x="8648" y="811"/>
                    <a:pt x="10306" y="1775"/>
                  </a:cubicBezTo>
                  <a:cubicBezTo>
                    <a:pt x="12135" y="2839"/>
                    <a:pt x="13191" y="4745"/>
                    <a:pt x="13762" y="6156"/>
                  </a:cubicBezTo>
                  <a:cubicBezTo>
                    <a:pt x="14148" y="7090"/>
                    <a:pt x="14588" y="8000"/>
                    <a:pt x="15074" y="8895"/>
                  </a:cubicBezTo>
                  <a:cubicBezTo>
                    <a:pt x="15220" y="9173"/>
                    <a:pt x="15359" y="9450"/>
                    <a:pt x="15506" y="9736"/>
                  </a:cubicBezTo>
                  <a:cubicBezTo>
                    <a:pt x="15368" y="9805"/>
                    <a:pt x="15178" y="9831"/>
                    <a:pt x="14964" y="9831"/>
                  </a:cubicBezTo>
                  <a:cubicBezTo>
                    <a:pt x="14627" y="9831"/>
                    <a:pt x="14230" y="9766"/>
                    <a:pt x="13886" y="9705"/>
                  </a:cubicBezTo>
                  <a:cubicBezTo>
                    <a:pt x="13639" y="9666"/>
                    <a:pt x="13407" y="9628"/>
                    <a:pt x="13222" y="9620"/>
                  </a:cubicBezTo>
                  <a:cubicBezTo>
                    <a:pt x="10515" y="9466"/>
                    <a:pt x="8162" y="8872"/>
                    <a:pt x="6233" y="7838"/>
                  </a:cubicBezTo>
                  <a:cubicBezTo>
                    <a:pt x="3942" y="6627"/>
                    <a:pt x="2230" y="4783"/>
                    <a:pt x="1396" y="2662"/>
                  </a:cubicBezTo>
                  <a:cubicBezTo>
                    <a:pt x="1296" y="2407"/>
                    <a:pt x="1211" y="2145"/>
                    <a:pt x="1119" y="1883"/>
                  </a:cubicBezTo>
                  <a:cubicBezTo>
                    <a:pt x="941" y="1335"/>
                    <a:pt x="748" y="780"/>
                    <a:pt x="455" y="271"/>
                  </a:cubicBezTo>
                  <a:close/>
                  <a:moveTo>
                    <a:pt x="0" y="1"/>
                  </a:moveTo>
                  <a:lnTo>
                    <a:pt x="131" y="201"/>
                  </a:lnTo>
                  <a:cubicBezTo>
                    <a:pt x="486" y="733"/>
                    <a:pt x="694" y="1351"/>
                    <a:pt x="895" y="1952"/>
                  </a:cubicBezTo>
                  <a:cubicBezTo>
                    <a:pt x="980" y="2222"/>
                    <a:pt x="1080" y="2484"/>
                    <a:pt x="1173" y="2747"/>
                  </a:cubicBezTo>
                  <a:cubicBezTo>
                    <a:pt x="2021" y="4922"/>
                    <a:pt x="3780" y="6804"/>
                    <a:pt x="6117" y="8054"/>
                  </a:cubicBezTo>
                  <a:cubicBezTo>
                    <a:pt x="8085" y="9096"/>
                    <a:pt x="10468" y="9697"/>
                    <a:pt x="13215" y="9852"/>
                  </a:cubicBezTo>
                  <a:cubicBezTo>
                    <a:pt x="13384" y="9867"/>
                    <a:pt x="13608" y="9898"/>
                    <a:pt x="13847" y="9944"/>
                  </a:cubicBezTo>
                  <a:cubicBezTo>
                    <a:pt x="14218" y="10002"/>
                    <a:pt x="14618" y="10068"/>
                    <a:pt x="14971" y="10068"/>
                  </a:cubicBezTo>
                  <a:cubicBezTo>
                    <a:pt x="15227" y="10068"/>
                    <a:pt x="15459" y="10034"/>
                    <a:pt x="15637" y="9936"/>
                  </a:cubicBezTo>
                  <a:cubicBezTo>
                    <a:pt x="15668" y="9913"/>
                    <a:pt x="15699" y="9898"/>
                    <a:pt x="15729" y="9867"/>
                  </a:cubicBezTo>
                  <a:lnTo>
                    <a:pt x="15807" y="9813"/>
                  </a:lnTo>
                  <a:lnTo>
                    <a:pt x="15768" y="9720"/>
                  </a:lnTo>
                  <a:cubicBezTo>
                    <a:pt x="15606" y="9404"/>
                    <a:pt x="15444" y="9096"/>
                    <a:pt x="15282" y="8787"/>
                  </a:cubicBezTo>
                  <a:cubicBezTo>
                    <a:pt x="14804" y="7900"/>
                    <a:pt x="14372" y="6997"/>
                    <a:pt x="13978" y="6072"/>
                  </a:cubicBezTo>
                  <a:cubicBezTo>
                    <a:pt x="13400" y="4629"/>
                    <a:pt x="12312" y="2670"/>
                    <a:pt x="10430" y="1574"/>
                  </a:cubicBezTo>
                  <a:cubicBezTo>
                    <a:pt x="8717" y="579"/>
                    <a:pt x="6665" y="440"/>
                    <a:pt x="4845" y="3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 rot="-179177" flipH="1">
              <a:off x="8548253" y="2460586"/>
              <a:ext cx="446726" cy="177185"/>
            </a:xfrm>
            <a:custGeom>
              <a:avLst/>
              <a:gdLst/>
              <a:ahLst/>
              <a:cxnLst/>
              <a:rect l="l" t="t" r="r" b="b"/>
              <a:pathLst>
                <a:path w="17868" h="7087" extrusionOk="0">
                  <a:moveTo>
                    <a:pt x="3761" y="0"/>
                  </a:moveTo>
                  <a:cubicBezTo>
                    <a:pt x="3208" y="0"/>
                    <a:pt x="2657" y="72"/>
                    <a:pt x="2122" y="217"/>
                  </a:cubicBezTo>
                  <a:cubicBezTo>
                    <a:pt x="1984" y="256"/>
                    <a:pt x="1845" y="302"/>
                    <a:pt x="1706" y="341"/>
                  </a:cubicBezTo>
                  <a:cubicBezTo>
                    <a:pt x="1306" y="465"/>
                    <a:pt x="896" y="584"/>
                    <a:pt x="493" y="584"/>
                  </a:cubicBezTo>
                  <a:cubicBezTo>
                    <a:pt x="421" y="584"/>
                    <a:pt x="350" y="580"/>
                    <a:pt x="279" y="572"/>
                  </a:cubicBezTo>
                  <a:lnTo>
                    <a:pt x="1" y="541"/>
                  </a:lnTo>
                  <a:lnTo>
                    <a:pt x="163" y="757"/>
                  </a:lnTo>
                  <a:cubicBezTo>
                    <a:pt x="1590" y="2717"/>
                    <a:pt x="3071" y="4182"/>
                    <a:pt x="4707" y="5239"/>
                  </a:cubicBezTo>
                  <a:cubicBezTo>
                    <a:pt x="6567" y="6455"/>
                    <a:pt x="8576" y="7086"/>
                    <a:pt x="10537" y="7086"/>
                  </a:cubicBezTo>
                  <a:cubicBezTo>
                    <a:pt x="10617" y="7086"/>
                    <a:pt x="10698" y="7085"/>
                    <a:pt x="10778" y="7083"/>
                  </a:cubicBezTo>
                  <a:cubicBezTo>
                    <a:pt x="12375" y="7044"/>
                    <a:pt x="13887" y="6574"/>
                    <a:pt x="15021" y="6173"/>
                  </a:cubicBezTo>
                  <a:lnTo>
                    <a:pt x="15244" y="6088"/>
                  </a:lnTo>
                  <a:cubicBezTo>
                    <a:pt x="15996" y="5821"/>
                    <a:pt x="16765" y="5549"/>
                    <a:pt x="17542" y="5549"/>
                  </a:cubicBezTo>
                  <a:cubicBezTo>
                    <a:pt x="17643" y="5549"/>
                    <a:pt x="17743" y="5554"/>
                    <a:pt x="17844" y="5563"/>
                  </a:cubicBezTo>
                  <a:lnTo>
                    <a:pt x="17867" y="5324"/>
                  </a:lnTo>
                  <a:cubicBezTo>
                    <a:pt x="17757" y="5313"/>
                    <a:pt x="17647" y="5308"/>
                    <a:pt x="17537" y="5308"/>
                  </a:cubicBezTo>
                  <a:cubicBezTo>
                    <a:pt x="16722" y="5308"/>
                    <a:pt x="15936" y="5592"/>
                    <a:pt x="15167" y="5864"/>
                  </a:cubicBezTo>
                  <a:lnTo>
                    <a:pt x="14951" y="5941"/>
                  </a:lnTo>
                  <a:cubicBezTo>
                    <a:pt x="13825" y="6342"/>
                    <a:pt x="12336" y="6805"/>
                    <a:pt x="10778" y="6844"/>
                  </a:cubicBezTo>
                  <a:cubicBezTo>
                    <a:pt x="10698" y="6846"/>
                    <a:pt x="10619" y="6847"/>
                    <a:pt x="10540" y="6847"/>
                  </a:cubicBezTo>
                  <a:cubicBezTo>
                    <a:pt x="8624" y="6847"/>
                    <a:pt x="6660" y="6224"/>
                    <a:pt x="4838" y="5039"/>
                  </a:cubicBezTo>
                  <a:cubicBezTo>
                    <a:pt x="3287" y="4028"/>
                    <a:pt x="1868" y="2647"/>
                    <a:pt x="510" y="827"/>
                  </a:cubicBezTo>
                  <a:cubicBezTo>
                    <a:pt x="942" y="827"/>
                    <a:pt x="1366" y="696"/>
                    <a:pt x="1775" y="572"/>
                  </a:cubicBezTo>
                  <a:cubicBezTo>
                    <a:pt x="1914" y="526"/>
                    <a:pt x="2053" y="487"/>
                    <a:pt x="2184" y="449"/>
                  </a:cubicBezTo>
                  <a:cubicBezTo>
                    <a:pt x="2701" y="310"/>
                    <a:pt x="3229" y="239"/>
                    <a:pt x="3758" y="239"/>
                  </a:cubicBezTo>
                  <a:cubicBezTo>
                    <a:pt x="3964" y="239"/>
                    <a:pt x="4170" y="250"/>
                    <a:pt x="4375" y="271"/>
                  </a:cubicBezTo>
                  <a:lnTo>
                    <a:pt x="4398" y="32"/>
                  </a:lnTo>
                  <a:cubicBezTo>
                    <a:pt x="4186" y="11"/>
                    <a:pt x="3973" y="0"/>
                    <a:pt x="37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 rot="-179177" flipH="1">
              <a:off x="8584073" y="2486358"/>
              <a:ext cx="371047" cy="113882"/>
            </a:xfrm>
            <a:custGeom>
              <a:avLst/>
              <a:gdLst/>
              <a:ahLst/>
              <a:cxnLst/>
              <a:rect l="l" t="t" r="r" b="b"/>
              <a:pathLst>
                <a:path w="14841" h="4555" extrusionOk="0">
                  <a:moveTo>
                    <a:pt x="147" y="0"/>
                  </a:moveTo>
                  <a:cubicBezTo>
                    <a:pt x="24" y="0"/>
                    <a:pt x="0" y="170"/>
                    <a:pt x="116" y="209"/>
                  </a:cubicBezTo>
                  <a:cubicBezTo>
                    <a:pt x="2978" y="895"/>
                    <a:pt x="4837" y="2801"/>
                    <a:pt x="7468" y="3958"/>
                  </a:cubicBezTo>
                  <a:cubicBezTo>
                    <a:pt x="8540" y="4428"/>
                    <a:pt x="9492" y="4555"/>
                    <a:pt x="10426" y="4555"/>
                  </a:cubicBezTo>
                  <a:cubicBezTo>
                    <a:pt x="11521" y="4555"/>
                    <a:pt x="12593" y="4380"/>
                    <a:pt x="13808" y="4380"/>
                  </a:cubicBezTo>
                  <a:cubicBezTo>
                    <a:pt x="14090" y="4380"/>
                    <a:pt x="14381" y="4390"/>
                    <a:pt x="14681" y="4413"/>
                  </a:cubicBezTo>
                  <a:cubicBezTo>
                    <a:pt x="14683" y="4413"/>
                    <a:pt x="14685" y="4413"/>
                    <a:pt x="14687" y="4413"/>
                  </a:cubicBezTo>
                  <a:cubicBezTo>
                    <a:pt x="14835" y="4413"/>
                    <a:pt x="14840" y="4166"/>
                    <a:pt x="14688" y="4166"/>
                  </a:cubicBezTo>
                  <a:cubicBezTo>
                    <a:pt x="14675" y="4166"/>
                    <a:pt x="14663" y="4166"/>
                    <a:pt x="14650" y="4166"/>
                  </a:cubicBezTo>
                  <a:cubicBezTo>
                    <a:pt x="13371" y="4166"/>
                    <a:pt x="12119" y="4530"/>
                    <a:pt x="10848" y="4530"/>
                  </a:cubicBezTo>
                  <a:cubicBezTo>
                    <a:pt x="10799" y="4530"/>
                    <a:pt x="10749" y="4530"/>
                    <a:pt x="10700" y="4529"/>
                  </a:cubicBezTo>
                  <a:cubicBezTo>
                    <a:pt x="8941" y="4482"/>
                    <a:pt x="7221" y="3572"/>
                    <a:pt x="5747" y="2669"/>
                  </a:cubicBezTo>
                  <a:cubicBezTo>
                    <a:pt x="3888" y="1543"/>
                    <a:pt x="2415" y="147"/>
                    <a:pt x="14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 rot="-179177" flipH="1">
              <a:off x="8596869" y="2541033"/>
              <a:ext cx="343445" cy="75429"/>
            </a:xfrm>
            <a:custGeom>
              <a:avLst/>
              <a:gdLst/>
              <a:ahLst/>
              <a:cxnLst/>
              <a:rect l="l" t="t" r="r" b="b"/>
              <a:pathLst>
                <a:path w="13737" h="3017" extrusionOk="0">
                  <a:moveTo>
                    <a:pt x="222" y="0"/>
                  </a:moveTo>
                  <a:cubicBezTo>
                    <a:pt x="206" y="0"/>
                    <a:pt x="191" y="0"/>
                    <a:pt x="175" y="0"/>
                  </a:cubicBezTo>
                  <a:cubicBezTo>
                    <a:pt x="173" y="0"/>
                    <a:pt x="170" y="0"/>
                    <a:pt x="168" y="0"/>
                  </a:cubicBezTo>
                  <a:cubicBezTo>
                    <a:pt x="5" y="0"/>
                    <a:pt x="0" y="247"/>
                    <a:pt x="168" y="255"/>
                  </a:cubicBezTo>
                  <a:cubicBezTo>
                    <a:pt x="2837" y="540"/>
                    <a:pt x="4927" y="2184"/>
                    <a:pt x="7473" y="2839"/>
                  </a:cubicBezTo>
                  <a:cubicBezTo>
                    <a:pt x="7972" y="2967"/>
                    <a:pt x="8443" y="3016"/>
                    <a:pt x="8897" y="3016"/>
                  </a:cubicBezTo>
                  <a:cubicBezTo>
                    <a:pt x="10509" y="3016"/>
                    <a:pt x="11917" y="2392"/>
                    <a:pt x="13644" y="2392"/>
                  </a:cubicBezTo>
                  <a:lnTo>
                    <a:pt x="13652" y="2392"/>
                  </a:lnTo>
                  <a:cubicBezTo>
                    <a:pt x="13737" y="2384"/>
                    <a:pt x="13737" y="2268"/>
                    <a:pt x="13652" y="2261"/>
                  </a:cubicBezTo>
                  <a:cubicBezTo>
                    <a:pt x="13517" y="2251"/>
                    <a:pt x="13388" y="2246"/>
                    <a:pt x="13262" y="2246"/>
                  </a:cubicBezTo>
                  <a:cubicBezTo>
                    <a:pt x="12431" y="2246"/>
                    <a:pt x="11770" y="2451"/>
                    <a:pt x="10906" y="2639"/>
                  </a:cubicBezTo>
                  <a:cubicBezTo>
                    <a:pt x="10361" y="2755"/>
                    <a:pt x="9837" y="2810"/>
                    <a:pt x="9328" y="2810"/>
                  </a:cubicBezTo>
                  <a:cubicBezTo>
                    <a:pt x="8011" y="2810"/>
                    <a:pt x="6785" y="2444"/>
                    <a:pt x="5506" y="1821"/>
                  </a:cubicBezTo>
                  <a:cubicBezTo>
                    <a:pt x="3776" y="971"/>
                    <a:pt x="2206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 rot="-179177" flipH="1">
              <a:off x="8554572" y="2370461"/>
              <a:ext cx="348895" cy="220938"/>
            </a:xfrm>
            <a:custGeom>
              <a:avLst/>
              <a:gdLst/>
              <a:ahLst/>
              <a:cxnLst/>
              <a:rect l="l" t="t" r="r" b="b"/>
              <a:pathLst>
                <a:path w="13955" h="8837" extrusionOk="0">
                  <a:moveTo>
                    <a:pt x="77" y="0"/>
                  </a:moveTo>
                  <a:cubicBezTo>
                    <a:pt x="27" y="0"/>
                    <a:pt x="0" y="84"/>
                    <a:pt x="49" y="112"/>
                  </a:cubicBezTo>
                  <a:cubicBezTo>
                    <a:pt x="2548" y="1524"/>
                    <a:pt x="5611" y="768"/>
                    <a:pt x="8095" y="2256"/>
                  </a:cubicBezTo>
                  <a:cubicBezTo>
                    <a:pt x="10756" y="3846"/>
                    <a:pt x="11389" y="7101"/>
                    <a:pt x="13834" y="8829"/>
                  </a:cubicBezTo>
                  <a:lnTo>
                    <a:pt x="13834" y="8821"/>
                  </a:lnTo>
                  <a:cubicBezTo>
                    <a:pt x="13847" y="8832"/>
                    <a:pt x="13860" y="8837"/>
                    <a:pt x="13872" y="8837"/>
                  </a:cubicBezTo>
                  <a:cubicBezTo>
                    <a:pt x="13919" y="8837"/>
                    <a:pt x="13954" y="8766"/>
                    <a:pt x="13911" y="8729"/>
                  </a:cubicBezTo>
                  <a:cubicBezTo>
                    <a:pt x="11728" y="6661"/>
                    <a:pt x="10934" y="3552"/>
                    <a:pt x="8257" y="1979"/>
                  </a:cubicBezTo>
                  <a:cubicBezTo>
                    <a:pt x="5757" y="505"/>
                    <a:pt x="2741" y="1030"/>
                    <a:pt x="95" y="4"/>
                  </a:cubicBezTo>
                  <a:cubicBezTo>
                    <a:pt x="89" y="2"/>
                    <a:pt x="8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 rot="-179177" flipH="1">
              <a:off x="8553910" y="2371922"/>
              <a:ext cx="356621" cy="221238"/>
            </a:xfrm>
            <a:custGeom>
              <a:avLst/>
              <a:gdLst/>
              <a:ahLst/>
              <a:cxnLst/>
              <a:rect l="l" t="t" r="r" b="b"/>
              <a:pathLst>
                <a:path w="14264" h="8849" extrusionOk="0">
                  <a:moveTo>
                    <a:pt x="153" y="0"/>
                  </a:moveTo>
                  <a:cubicBezTo>
                    <a:pt x="71" y="0"/>
                    <a:pt x="1" y="96"/>
                    <a:pt x="73" y="163"/>
                  </a:cubicBezTo>
                  <a:cubicBezTo>
                    <a:pt x="2411" y="2215"/>
                    <a:pt x="5682" y="2053"/>
                    <a:pt x="8150" y="3881"/>
                  </a:cubicBezTo>
                  <a:cubicBezTo>
                    <a:pt x="10225" y="5431"/>
                    <a:pt x="11637" y="7800"/>
                    <a:pt x="14082" y="8841"/>
                  </a:cubicBezTo>
                  <a:cubicBezTo>
                    <a:pt x="14095" y="8846"/>
                    <a:pt x="14106" y="8848"/>
                    <a:pt x="14118" y="8848"/>
                  </a:cubicBezTo>
                  <a:cubicBezTo>
                    <a:pt x="14212" y="8848"/>
                    <a:pt x="14264" y="8689"/>
                    <a:pt x="14167" y="8641"/>
                  </a:cubicBezTo>
                  <a:cubicBezTo>
                    <a:pt x="11776" y="7375"/>
                    <a:pt x="10395" y="5254"/>
                    <a:pt x="8328" y="3619"/>
                  </a:cubicBezTo>
                  <a:cubicBezTo>
                    <a:pt x="5913" y="1721"/>
                    <a:pt x="2596" y="1975"/>
                    <a:pt x="220" y="24"/>
                  </a:cubicBezTo>
                  <a:cubicBezTo>
                    <a:pt x="199" y="7"/>
                    <a:pt x="176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 rot="-179177" flipH="1">
              <a:off x="8558634" y="2365993"/>
              <a:ext cx="360721" cy="230788"/>
            </a:xfrm>
            <a:custGeom>
              <a:avLst/>
              <a:gdLst/>
              <a:ahLst/>
              <a:cxnLst/>
              <a:rect l="l" t="t" r="r" b="b"/>
              <a:pathLst>
                <a:path w="14428" h="9231" extrusionOk="0">
                  <a:moveTo>
                    <a:pt x="148" y="0"/>
                  </a:moveTo>
                  <a:cubicBezTo>
                    <a:pt x="68" y="0"/>
                    <a:pt x="1" y="100"/>
                    <a:pt x="66" y="177"/>
                  </a:cubicBezTo>
                  <a:cubicBezTo>
                    <a:pt x="938" y="1165"/>
                    <a:pt x="1956" y="1913"/>
                    <a:pt x="3121" y="2522"/>
                  </a:cubicBezTo>
                  <a:cubicBezTo>
                    <a:pt x="4594" y="3294"/>
                    <a:pt x="5736" y="4135"/>
                    <a:pt x="6978" y="5261"/>
                  </a:cubicBezTo>
                  <a:cubicBezTo>
                    <a:pt x="9045" y="7128"/>
                    <a:pt x="11730" y="8007"/>
                    <a:pt x="14198" y="9218"/>
                  </a:cubicBezTo>
                  <a:cubicBezTo>
                    <a:pt x="14216" y="9227"/>
                    <a:pt x="14233" y="9230"/>
                    <a:pt x="14250" y="9230"/>
                  </a:cubicBezTo>
                  <a:cubicBezTo>
                    <a:pt x="14356" y="9230"/>
                    <a:pt x="14427" y="9079"/>
                    <a:pt x="14314" y="9026"/>
                  </a:cubicBezTo>
                  <a:cubicBezTo>
                    <a:pt x="11475" y="7668"/>
                    <a:pt x="8937" y="6773"/>
                    <a:pt x="6600" y="4544"/>
                  </a:cubicBezTo>
                  <a:cubicBezTo>
                    <a:pt x="4656" y="2684"/>
                    <a:pt x="2203" y="1859"/>
                    <a:pt x="220" y="31"/>
                  </a:cubicBezTo>
                  <a:cubicBezTo>
                    <a:pt x="197" y="9"/>
                    <a:pt x="172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 rot="-179177" flipH="1">
              <a:off x="8550384" y="2356506"/>
              <a:ext cx="376497" cy="241164"/>
            </a:xfrm>
            <a:custGeom>
              <a:avLst/>
              <a:gdLst/>
              <a:ahLst/>
              <a:cxnLst/>
              <a:rect l="l" t="t" r="r" b="b"/>
              <a:pathLst>
                <a:path w="15059" h="9646" extrusionOk="0">
                  <a:moveTo>
                    <a:pt x="172" y="1"/>
                  </a:moveTo>
                  <a:cubicBezTo>
                    <a:pt x="78" y="1"/>
                    <a:pt x="1" y="144"/>
                    <a:pt x="83" y="226"/>
                  </a:cubicBezTo>
                  <a:cubicBezTo>
                    <a:pt x="2189" y="2254"/>
                    <a:pt x="3978" y="4777"/>
                    <a:pt x="6416" y="6451"/>
                  </a:cubicBezTo>
                  <a:cubicBezTo>
                    <a:pt x="9077" y="8279"/>
                    <a:pt x="11739" y="9151"/>
                    <a:pt x="14886" y="9645"/>
                  </a:cubicBezTo>
                  <a:cubicBezTo>
                    <a:pt x="14891" y="9645"/>
                    <a:pt x="14896" y="9646"/>
                    <a:pt x="14901" y="9646"/>
                  </a:cubicBezTo>
                  <a:cubicBezTo>
                    <a:pt x="15007" y="9646"/>
                    <a:pt x="15058" y="9489"/>
                    <a:pt x="14940" y="9460"/>
                  </a:cubicBezTo>
                  <a:cubicBezTo>
                    <a:pt x="11777" y="8734"/>
                    <a:pt x="8908" y="8025"/>
                    <a:pt x="6223" y="6042"/>
                  </a:cubicBezTo>
                  <a:cubicBezTo>
                    <a:pt x="3963" y="4376"/>
                    <a:pt x="2474" y="1730"/>
                    <a:pt x="237" y="25"/>
                  </a:cubicBezTo>
                  <a:cubicBezTo>
                    <a:pt x="216" y="8"/>
                    <a:pt x="193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9"/>
            <p:cNvSpPr/>
            <p:nvPr/>
          </p:nvSpPr>
          <p:spPr>
            <a:xfrm rot="-179177" flipH="1">
              <a:off x="8532647" y="2267953"/>
              <a:ext cx="383047" cy="335019"/>
            </a:xfrm>
            <a:custGeom>
              <a:avLst/>
              <a:gdLst/>
              <a:ahLst/>
              <a:cxnLst/>
              <a:rect l="l" t="t" r="r" b="b"/>
              <a:pathLst>
                <a:path w="15321" h="13400" extrusionOk="0">
                  <a:moveTo>
                    <a:pt x="0" y="0"/>
                  </a:moveTo>
                  <a:lnTo>
                    <a:pt x="425" y="417"/>
                  </a:lnTo>
                  <a:cubicBezTo>
                    <a:pt x="772" y="756"/>
                    <a:pt x="972" y="1196"/>
                    <a:pt x="1196" y="1659"/>
                  </a:cubicBezTo>
                  <a:cubicBezTo>
                    <a:pt x="1289" y="1852"/>
                    <a:pt x="1381" y="2045"/>
                    <a:pt x="1482" y="2230"/>
                  </a:cubicBezTo>
                  <a:cubicBezTo>
                    <a:pt x="1923" y="3022"/>
                    <a:pt x="2552" y="3489"/>
                    <a:pt x="3180" y="3489"/>
                  </a:cubicBezTo>
                  <a:cubicBezTo>
                    <a:pt x="3200" y="3489"/>
                    <a:pt x="3220" y="3488"/>
                    <a:pt x="3240" y="3487"/>
                  </a:cubicBezTo>
                  <a:lnTo>
                    <a:pt x="3225" y="3248"/>
                  </a:lnTo>
                  <a:cubicBezTo>
                    <a:pt x="3208" y="3249"/>
                    <a:pt x="3191" y="3249"/>
                    <a:pt x="3174" y="3249"/>
                  </a:cubicBezTo>
                  <a:cubicBezTo>
                    <a:pt x="2384" y="3249"/>
                    <a:pt x="1841" y="2386"/>
                    <a:pt x="1698" y="2114"/>
                  </a:cubicBezTo>
                  <a:cubicBezTo>
                    <a:pt x="1597" y="1929"/>
                    <a:pt x="1505" y="1744"/>
                    <a:pt x="1412" y="1551"/>
                  </a:cubicBezTo>
                  <a:cubicBezTo>
                    <a:pt x="1266" y="1219"/>
                    <a:pt x="1096" y="903"/>
                    <a:pt x="888" y="594"/>
                  </a:cubicBezTo>
                  <a:lnTo>
                    <a:pt x="888" y="594"/>
                  </a:lnTo>
                  <a:cubicBezTo>
                    <a:pt x="2199" y="1026"/>
                    <a:pt x="3603" y="1049"/>
                    <a:pt x="4968" y="1080"/>
                  </a:cubicBezTo>
                  <a:cubicBezTo>
                    <a:pt x="6303" y="1103"/>
                    <a:pt x="7684" y="1134"/>
                    <a:pt x="8957" y="1535"/>
                  </a:cubicBezTo>
                  <a:cubicBezTo>
                    <a:pt x="10839" y="2145"/>
                    <a:pt x="12374" y="3533"/>
                    <a:pt x="13176" y="5346"/>
                  </a:cubicBezTo>
                  <a:cubicBezTo>
                    <a:pt x="13716" y="6596"/>
                    <a:pt x="13878" y="7984"/>
                    <a:pt x="14033" y="9327"/>
                  </a:cubicBezTo>
                  <a:cubicBezTo>
                    <a:pt x="14133" y="10191"/>
                    <a:pt x="14241" y="11086"/>
                    <a:pt x="14441" y="11942"/>
                  </a:cubicBezTo>
                  <a:cubicBezTo>
                    <a:pt x="14549" y="12451"/>
                    <a:pt x="14735" y="13022"/>
                    <a:pt x="15167" y="13400"/>
                  </a:cubicBezTo>
                  <a:lnTo>
                    <a:pt x="15321" y="13222"/>
                  </a:lnTo>
                  <a:cubicBezTo>
                    <a:pt x="14935" y="12891"/>
                    <a:pt x="14773" y="12358"/>
                    <a:pt x="14665" y="11888"/>
                  </a:cubicBezTo>
                  <a:cubicBezTo>
                    <a:pt x="14465" y="11047"/>
                    <a:pt x="14364" y="10160"/>
                    <a:pt x="14264" y="9304"/>
                  </a:cubicBezTo>
                  <a:cubicBezTo>
                    <a:pt x="14110" y="7938"/>
                    <a:pt x="13940" y="6534"/>
                    <a:pt x="13385" y="5254"/>
                  </a:cubicBezTo>
                  <a:cubicBezTo>
                    <a:pt x="12551" y="3379"/>
                    <a:pt x="10970" y="1944"/>
                    <a:pt x="9018" y="1312"/>
                  </a:cubicBezTo>
                  <a:cubicBezTo>
                    <a:pt x="7715" y="895"/>
                    <a:pt x="6318" y="872"/>
                    <a:pt x="4968" y="841"/>
                  </a:cubicBezTo>
                  <a:cubicBezTo>
                    <a:pt x="3479" y="810"/>
                    <a:pt x="1937" y="779"/>
                    <a:pt x="556" y="2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9"/>
            <p:cNvSpPr/>
            <p:nvPr/>
          </p:nvSpPr>
          <p:spPr>
            <a:xfrm rot="-179177" flipH="1">
              <a:off x="8495035" y="2186806"/>
              <a:ext cx="276766" cy="427425"/>
            </a:xfrm>
            <a:custGeom>
              <a:avLst/>
              <a:gdLst/>
              <a:ahLst/>
              <a:cxnLst/>
              <a:rect l="l" t="t" r="r" b="b"/>
              <a:pathLst>
                <a:path w="11070" h="17096" extrusionOk="0">
                  <a:moveTo>
                    <a:pt x="0" y="0"/>
                  </a:moveTo>
                  <a:lnTo>
                    <a:pt x="77" y="378"/>
                  </a:lnTo>
                  <a:cubicBezTo>
                    <a:pt x="386" y="2006"/>
                    <a:pt x="1165" y="3503"/>
                    <a:pt x="2307" y="4698"/>
                  </a:cubicBezTo>
                  <a:lnTo>
                    <a:pt x="2476" y="4529"/>
                  </a:lnTo>
                  <a:cubicBezTo>
                    <a:pt x="1450" y="3456"/>
                    <a:pt x="733" y="2137"/>
                    <a:pt x="386" y="695"/>
                  </a:cubicBezTo>
                  <a:lnTo>
                    <a:pt x="386" y="695"/>
                  </a:lnTo>
                  <a:cubicBezTo>
                    <a:pt x="1350" y="1505"/>
                    <a:pt x="2592" y="1883"/>
                    <a:pt x="3795" y="2238"/>
                  </a:cubicBezTo>
                  <a:cubicBezTo>
                    <a:pt x="4698" y="2515"/>
                    <a:pt x="5631" y="2793"/>
                    <a:pt x="6449" y="3256"/>
                  </a:cubicBezTo>
                  <a:cubicBezTo>
                    <a:pt x="7475" y="3850"/>
                    <a:pt x="8393" y="4760"/>
                    <a:pt x="9404" y="6203"/>
                  </a:cubicBezTo>
                  <a:cubicBezTo>
                    <a:pt x="10021" y="7082"/>
                    <a:pt x="10669" y="8139"/>
                    <a:pt x="10754" y="9304"/>
                  </a:cubicBezTo>
                  <a:cubicBezTo>
                    <a:pt x="10831" y="10376"/>
                    <a:pt x="10437" y="11425"/>
                    <a:pt x="10052" y="12451"/>
                  </a:cubicBezTo>
                  <a:cubicBezTo>
                    <a:pt x="9967" y="12675"/>
                    <a:pt x="9882" y="12891"/>
                    <a:pt x="9805" y="13115"/>
                  </a:cubicBezTo>
                  <a:cubicBezTo>
                    <a:pt x="9188" y="14819"/>
                    <a:pt x="9180" y="16115"/>
                    <a:pt x="9766" y="17095"/>
                  </a:cubicBezTo>
                  <a:lnTo>
                    <a:pt x="9967" y="16972"/>
                  </a:lnTo>
                  <a:cubicBezTo>
                    <a:pt x="9419" y="16061"/>
                    <a:pt x="9442" y="14827"/>
                    <a:pt x="10021" y="13199"/>
                  </a:cubicBezTo>
                  <a:cubicBezTo>
                    <a:pt x="10098" y="12976"/>
                    <a:pt x="10183" y="12760"/>
                    <a:pt x="10268" y="12536"/>
                  </a:cubicBezTo>
                  <a:cubicBezTo>
                    <a:pt x="10661" y="11495"/>
                    <a:pt x="11070" y="10415"/>
                    <a:pt x="10985" y="9296"/>
                  </a:cubicBezTo>
                  <a:cubicBezTo>
                    <a:pt x="10893" y="8070"/>
                    <a:pt x="10237" y="6974"/>
                    <a:pt x="9597" y="6072"/>
                  </a:cubicBezTo>
                  <a:cubicBezTo>
                    <a:pt x="8563" y="4598"/>
                    <a:pt x="7629" y="3665"/>
                    <a:pt x="6565" y="3055"/>
                  </a:cubicBezTo>
                  <a:cubicBezTo>
                    <a:pt x="5724" y="2577"/>
                    <a:pt x="4775" y="2292"/>
                    <a:pt x="3865" y="2014"/>
                  </a:cubicBezTo>
                  <a:cubicBezTo>
                    <a:pt x="2507" y="1605"/>
                    <a:pt x="1227" y="1219"/>
                    <a:pt x="278" y="2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 rot="-179177" flipH="1">
              <a:off x="8528734" y="2599486"/>
              <a:ext cx="471002" cy="105531"/>
            </a:xfrm>
            <a:custGeom>
              <a:avLst/>
              <a:gdLst/>
              <a:ahLst/>
              <a:cxnLst/>
              <a:rect l="l" t="t" r="r" b="b"/>
              <a:pathLst>
                <a:path w="18839" h="4221" extrusionOk="0">
                  <a:moveTo>
                    <a:pt x="4682" y="0"/>
                  </a:moveTo>
                  <a:cubicBezTo>
                    <a:pt x="3051" y="0"/>
                    <a:pt x="1480" y="678"/>
                    <a:pt x="355" y="1887"/>
                  </a:cubicBezTo>
                  <a:lnTo>
                    <a:pt x="0" y="2289"/>
                  </a:lnTo>
                  <a:lnTo>
                    <a:pt x="486" y="2080"/>
                  </a:lnTo>
                  <a:cubicBezTo>
                    <a:pt x="678" y="2002"/>
                    <a:pt x="877" y="1968"/>
                    <a:pt x="1081" y="1968"/>
                  </a:cubicBezTo>
                  <a:cubicBezTo>
                    <a:pt x="1575" y="1968"/>
                    <a:pt x="2097" y="2165"/>
                    <a:pt x="2600" y="2389"/>
                  </a:cubicBezTo>
                  <a:cubicBezTo>
                    <a:pt x="2885" y="2512"/>
                    <a:pt x="3163" y="2651"/>
                    <a:pt x="3441" y="2775"/>
                  </a:cubicBezTo>
                  <a:cubicBezTo>
                    <a:pt x="4204" y="3153"/>
                    <a:pt x="4991" y="3484"/>
                    <a:pt x="5794" y="3770"/>
                  </a:cubicBezTo>
                  <a:cubicBezTo>
                    <a:pt x="6682" y="4070"/>
                    <a:pt x="7515" y="4221"/>
                    <a:pt x="8285" y="4221"/>
                  </a:cubicBezTo>
                  <a:cubicBezTo>
                    <a:pt x="8624" y="4221"/>
                    <a:pt x="8951" y="4191"/>
                    <a:pt x="9265" y="4132"/>
                  </a:cubicBezTo>
                  <a:cubicBezTo>
                    <a:pt x="9797" y="4017"/>
                    <a:pt x="10314" y="3855"/>
                    <a:pt x="10823" y="3654"/>
                  </a:cubicBezTo>
                  <a:cubicBezTo>
                    <a:pt x="11703" y="3330"/>
                    <a:pt x="12621" y="2991"/>
                    <a:pt x="13469" y="2559"/>
                  </a:cubicBezTo>
                  <a:cubicBezTo>
                    <a:pt x="13878" y="2343"/>
                    <a:pt x="14279" y="2111"/>
                    <a:pt x="14665" y="1880"/>
                  </a:cubicBezTo>
                  <a:cubicBezTo>
                    <a:pt x="15112" y="1617"/>
                    <a:pt x="15567" y="1347"/>
                    <a:pt x="16038" y="1124"/>
                  </a:cubicBezTo>
                  <a:cubicBezTo>
                    <a:pt x="16929" y="695"/>
                    <a:pt x="17718" y="480"/>
                    <a:pt x="18449" y="480"/>
                  </a:cubicBezTo>
                  <a:cubicBezTo>
                    <a:pt x="18572" y="480"/>
                    <a:pt x="18695" y="487"/>
                    <a:pt x="18815" y="499"/>
                  </a:cubicBezTo>
                  <a:lnTo>
                    <a:pt x="18838" y="260"/>
                  </a:lnTo>
                  <a:cubicBezTo>
                    <a:pt x="18712" y="248"/>
                    <a:pt x="18584" y="241"/>
                    <a:pt x="18455" y="241"/>
                  </a:cubicBezTo>
                  <a:cubicBezTo>
                    <a:pt x="17684" y="241"/>
                    <a:pt x="16856" y="460"/>
                    <a:pt x="15938" y="915"/>
                  </a:cubicBezTo>
                  <a:cubicBezTo>
                    <a:pt x="15459" y="1147"/>
                    <a:pt x="14997" y="1417"/>
                    <a:pt x="14549" y="1687"/>
                  </a:cubicBezTo>
                  <a:cubicBezTo>
                    <a:pt x="14163" y="1911"/>
                    <a:pt x="13770" y="2150"/>
                    <a:pt x="13361" y="2350"/>
                  </a:cubicBezTo>
                  <a:cubicBezTo>
                    <a:pt x="12528" y="2782"/>
                    <a:pt x="11618" y="3122"/>
                    <a:pt x="10746" y="3438"/>
                  </a:cubicBezTo>
                  <a:cubicBezTo>
                    <a:pt x="10252" y="3639"/>
                    <a:pt x="9743" y="3793"/>
                    <a:pt x="9219" y="3909"/>
                  </a:cubicBezTo>
                  <a:cubicBezTo>
                    <a:pt x="8922" y="3965"/>
                    <a:pt x="8613" y="3992"/>
                    <a:pt x="8291" y="3992"/>
                  </a:cubicBezTo>
                  <a:cubicBezTo>
                    <a:pt x="7547" y="3992"/>
                    <a:pt x="6737" y="3844"/>
                    <a:pt x="5871" y="3554"/>
                  </a:cubicBezTo>
                  <a:cubicBezTo>
                    <a:pt x="5076" y="3268"/>
                    <a:pt x="4305" y="2937"/>
                    <a:pt x="3549" y="2566"/>
                  </a:cubicBezTo>
                  <a:cubicBezTo>
                    <a:pt x="3263" y="2435"/>
                    <a:pt x="2986" y="2304"/>
                    <a:pt x="2700" y="2181"/>
                  </a:cubicBezTo>
                  <a:cubicBezTo>
                    <a:pt x="2178" y="1943"/>
                    <a:pt x="1633" y="1739"/>
                    <a:pt x="1099" y="1739"/>
                  </a:cubicBezTo>
                  <a:cubicBezTo>
                    <a:pt x="1010" y="1739"/>
                    <a:pt x="921" y="1744"/>
                    <a:pt x="833" y="1756"/>
                  </a:cubicBezTo>
                  <a:cubicBezTo>
                    <a:pt x="1893" y="773"/>
                    <a:pt x="3276" y="238"/>
                    <a:pt x="4695" y="238"/>
                  </a:cubicBezTo>
                  <a:cubicBezTo>
                    <a:pt x="5001" y="238"/>
                    <a:pt x="5309" y="263"/>
                    <a:pt x="5616" y="314"/>
                  </a:cubicBezTo>
                  <a:lnTo>
                    <a:pt x="5662" y="82"/>
                  </a:lnTo>
                  <a:cubicBezTo>
                    <a:pt x="5335" y="27"/>
                    <a:pt x="5007" y="0"/>
                    <a:pt x="468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 rot="-179177" flipH="1">
              <a:off x="8551814" y="2294808"/>
              <a:ext cx="319344" cy="273866"/>
            </a:xfrm>
            <a:custGeom>
              <a:avLst/>
              <a:gdLst/>
              <a:ahLst/>
              <a:cxnLst/>
              <a:rect l="l" t="t" r="r" b="b"/>
              <a:pathLst>
                <a:path w="12773" h="10954" extrusionOk="0">
                  <a:moveTo>
                    <a:pt x="259" y="1"/>
                  </a:moveTo>
                  <a:cubicBezTo>
                    <a:pt x="102" y="1"/>
                    <a:pt x="1" y="220"/>
                    <a:pt x="164" y="318"/>
                  </a:cubicBezTo>
                  <a:cubicBezTo>
                    <a:pt x="2162" y="1513"/>
                    <a:pt x="4499" y="1274"/>
                    <a:pt x="6620" y="2053"/>
                  </a:cubicBezTo>
                  <a:cubicBezTo>
                    <a:pt x="10663" y="3550"/>
                    <a:pt x="10925" y="7592"/>
                    <a:pt x="12599" y="10917"/>
                  </a:cubicBezTo>
                  <a:lnTo>
                    <a:pt x="12591" y="10909"/>
                  </a:lnTo>
                  <a:lnTo>
                    <a:pt x="12591" y="10909"/>
                  </a:lnTo>
                  <a:cubicBezTo>
                    <a:pt x="12608" y="10940"/>
                    <a:pt x="12638" y="10954"/>
                    <a:pt x="12668" y="10954"/>
                  </a:cubicBezTo>
                  <a:cubicBezTo>
                    <a:pt x="12720" y="10954"/>
                    <a:pt x="12773" y="10912"/>
                    <a:pt x="12753" y="10848"/>
                  </a:cubicBezTo>
                  <a:cubicBezTo>
                    <a:pt x="11797" y="8155"/>
                    <a:pt x="11056" y="4861"/>
                    <a:pt x="8742" y="2964"/>
                  </a:cubicBezTo>
                  <a:cubicBezTo>
                    <a:pt x="6296" y="973"/>
                    <a:pt x="3026" y="1483"/>
                    <a:pt x="349" y="25"/>
                  </a:cubicBezTo>
                  <a:cubicBezTo>
                    <a:pt x="318" y="8"/>
                    <a:pt x="287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 rot="-179177" flipH="1">
              <a:off x="8634185" y="2310930"/>
              <a:ext cx="121057" cy="58603"/>
            </a:xfrm>
            <a:custGeom>
              <a:avLst/>
              <a:gdLst/>
              <a:ahLst/>
              <a:cxnLst/>
              <a:rect l="l" t="t" r="r" b="b"/>
              <a:pathLst>
                <a:path w="4842" h="2344" extrusionOk="0">
                  <a:moveTo>
                    <a:pt x="699" y="0"/>
                  </a:moveTo>
                  <a:cubicBezTo>
                    <a:pt x="494" y="0"/>
                    <a:pt x="289" y="19"/>
                    <a:pt x="85" y="58"/>
                  </a:cubicBezTo>
                  <a:cubicBezTo>
                    <a:pt x="0" y="81"/>
                    <a:pt x="15" y="196"/>
                    <a:pt x="100" y="204"/>
                  </a:cubicBezTo>
                  <a:cubicBezTo>
                    <a:pt x="1983" y="281"/>
                    <a:pt x="3456" y="875"/>
                    <a:pt x="4729" y="2326"/>
                  </a:cubicBezTo>
                  <a:lnTo>
                    <a:pt x="4721" y="2326"/>
                  </a:lnTo>
                  <a:cubicBezTo>
                    <a:pt x="4734" y="2338"/>
                    <a:pt x="4748" y="2344"/>
                    <a:pt x="4762" y="2344"/>
                  </a:cubicBezTo>
                  <a:cubicBezTo>
                    <a:pt x="4805" y="2344"/>
                    <a:pt x="4841" y="2288"/>
                    <a:pt x="4806" y="2241"/>
                  </a:cubicBezTo>
                  <a:cubicBezTo>
                    <a:pt x="3836" y="1093"/>
                    <a:pt x="2280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 rot="-179177" flipH="1">
              <a:off x="8668582" y="2386252"/>
              <a:ext cx="99806" cy="33302"/>
            </a:xfrm>
            <a:custGeom>
              <a:avLst/>
              <a:gdLst/>
              <a:ahLst/>
              <a:cxnLst/>
              <a:rect l="l" t="t" r="r" b="b"/>
              <a:pathLst>
                <a:path w="3992" h="1332" extrusionOk="0">
                  <a:moveTo>
                    <a:pt x="619" y="0"/>
                  </a:moveTo>
                  <a:cubicBezTo>
                    <a:pt x="439" y="0"/>
                    <a:pt x="262" y="18"/>
                    <a:pt x="93" y="61"/>
                  </a:cubicBezTo>
                  <a:cubicBezTo>
                    <a:pt x="1" y="77"/>
                    <a:pt x="16" y="208"/>
                    <a:pt x="109" y="215"/>
                  </a:cubicBezTo>
                  <a:cubicBezTo>
                    <a:pt x="772" y="285"/>
                    <a:pt x="1420" y="215"/>
                    <a:pt x="2068" y="393"/>
                  </a:cubicBezTo>
                  <a:cubicBezTo>
                    <a:pt x="2724" y="578"/>
                    <a:pt x="3264" y="948"/>
                    <a:pt x="3811" y="1318"/>
                  </a:cubicBezTo>
                  <a:cubicBezTo>
                    <a:pt x="3825" y="1327"/>
                    <a:pt x="3840" y="1331"/>
                    <a:pt x="3854" y="1331"/>
                  </a:cubicBezTo>
                  <a:cubicBezTo>
                    <a:pt x="3927" y="1331"/>
                    <a:pt x="3992" y="1231"/>
                    <a:pt x="3927" y="1180"/>
                  </a:cubicBezTo>
                  <a:cubicBezTo>
                    <a:pt x="3403" y="740"/>
                    <a:pt x="2755" y="478"/>
                    <a:pt x="2107" y="277"/>
                  </a:cubicBezTo>
                  <a:cubicBezTo>
                    <a:pt x="1652" y="141"/>
                    <a:pt x="1123" y="0"/>
                    <a:pt x="61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9"/>
            <p:cNvSpPr/>
            <p:nvPr/>
          </p:nvSpPr>
          <p:spPr>
            <a:xfrm rot="-179177" flipH="1">
              <a:off x="8798735" y="2441528"/>
              <a:ext cx="74654" cy="69329"/>
            </a:xfrm>
            <a:custGeom>
              <a:avLst/>
              <a:gdLst/>
              <a:ahLst/>
              <a:cxnLst/>
              <a:rect l="l" t="t" r="r" b="b"/>
              <a:pathLst>
                <a:path w="2986" h="2773" extrusionOk="0">
                  <a:moveTo>
                    <a:pt x="73" y="1"/>
                  </a:moveTo>
                  <a:cubicBezTo>
                    <a:pt x="35" y="1"/>
                    <a:pt x="1" y="51"/>
                    <a:pt x="30" y="93"/>
                  </a:cubicBezTo>
                  <a:cubicBezTo>
                    <a:pt x="894" y="1073"/>
                    <a:pt x="1851" y="1968"/>
                    <a:pt x="2884" y="2762"/>
                  </a:cubicBezTo>
                  <a:cubicBezTo>
                    <a:pt x="2893" y="2769"/>
                    <a:pt x="2903" y="2773"/>
                    <a:pt x="2912" y="2773"/>
                  </a:cubicBezTo>
                  <a:cubicBezTo>
                    <a:pt x="2951" y="2773"/>
                    <a:pt x="2985" y="2715"/>
                    <a:pt x="2954" y="2677"/>
                  </a:cubicBezTo>
                  <a:cubicBezTo>
                    <a:pt x="1997" y="1790"/>
                    <a:pt x="995" y="980"/>
                    <a:pt x="107" y="16"/>
                  </a:cubicBezTo>
                  <a:cubicBezTo>
                    <a:pt x="97" y="5"/>
                    <a:pt x="85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9"/>
            <p:cNvSpPr/>
            <p:nvPr/>
          </p:nvSpPr>
          <p:spPr>
            <a:xfrm rot="-179177" flipH="1">
              <a:off x="8549407" y="2608405"/>
              <a:ext cx="165010" cy="58328"/>
            </a:xfrm>
            <a:custGeom>
              <a:avLst/>
              <a:gdLst/>
              <a:ahLst/>
              <a:cxnLst/>
              <a:rect l="l" t="t" r="r" b="b"/>
              <a:pathLst>
                <a:path w="6600" h="2333" extrusionOk="0">
                  <a:moveTo>
                    <a:pt x="6460" y="0"/>
                  </a:moveTo>
                  <a:cubicBezTo>
                    <a:pt x="4054" y="77"/>
                    <a:pt x="2295" y="1697"/>
                    <a:pt x="34" y="2268"/>
                  </a:cubicBezTo>
                  <a:cubicBezTo>
                    <a:pt x="0" y="2282"/>
                    <a:pt x="9" y="2332"/>
                    <a:pt x="38" y="2332"/>
                  </a:cubicBezTo>
                  <a:cubicBezTo>
                    <a:pt x="42" y="2332"/>
                    <a:pt x="46" y="2332"/>
                    <a:pt x="50" y="2330"/>
                  </a:cubicBezTo>
                  <a:cubicBezTo>
                    <a:pt x="1076" y="2153"/>
                    <a:pt x="2056" y="1798"/>
                    <a:pt x="2966" y="1289"/>
                  </a:cubicBezTo>
                  <a:cubicBezTo>
                    <a:pt x="4108" y="664"/>
                    <a:pt x="5203" y="378"/>
                    <a:pt x="6476" y="209"/>
                  </a:cubicBezTo>
                  <a:cubicBezTo>
                    <a:pt x="6599" y="193"/>
                    <a:pt x="6576" y="0"/>
                    <a:pt x="64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 rot="-179177" flipH="1">
              <a:off x="8726472" y="2631210"/>
              <a:ext cx="228913" cy="35177"/>
            </a:xfrm>
            <a:custGeom>
              <a:avLst/>
              <a:gdLst/>
              <a:ahLst/>
              <a:cxnLst/>
              <a:rect l="l" t="t" r="r" b="b"/>
              <a:pathLst>
                <a:path w="9156" h="1407" extrusionOk="0">
                  <a:moveTo>
                    <a:pt x="1369" y="1"/>
                  </a:moveTo>
                  <a:cubicBezTo>
                    <a:pt x="961" y="1"/>
                    <a:pt x="550" y="53"/>
                    <a:pt x="135" y="181"/>
                  </a:cubicBezTo>
                  <a:cubicBezTo>
                    <a:pt x="1" y="225"/>
                    <a:pt x="46" y="421"/>
                    <a:pt x="181" y="421"/>
                  </a:cubicBezTo>
                  <a:cubicBezTo>
                    <a:pt x="186" y="421"/>
                    <a:pt x="191" y="420"/>
                    <a:pt x="196" y="420"/>
                  </a:cubicBezTo>
                  <a:cubicBezTo>
                    <a:pt x="494" y="375"/>
                    <a:pt x="783" y="356"/>
                    <a:pt x="1066" y="356"/>
                  </a:cubicBezTo>
                  <a:cubicBezTo>
                    <a:pt x="2547" y="356"/>
                    <a:pt x="3867" y="894"/>
                    <a:pt x="5349" y="1238"/>
                  </a:cubicBezTo>
                  <a:cubicBezTo>
                    <a:pt x="5881" y="1357"/>
                    <a:pt x="6396" y="1406"/>
                    <a:pt x="6907" y="1406"/>
                  </a:cubicBezTo>
                  <a:cubicBezTo>
                    <a:pt x="7620" y="1406"/>
                    <a:pt x="8327" y="1311"/>
                    <a:pt x="9068" y="1176"/>
                  </a:cubicBezTo>
                  <a:lnTo>
                    <a:pt x="9068" y="1184"/>
                  </a:lnTo>
                  <a:cubicBezTo>
                    <a:pt x="9155" y="1162"/>
                    <a:pt x="9132" y="1036"/>
                    <a:pt x="9044" y="1036"/>
                  </a:cubicBezTo>
                  <a:cubicBezTo>
                    <a:pt x="9039" y="1036"/>
                    <a:pt x="9034" y="1036"/>
                    <a:pt x="9029" y="1037"/>
                  </a:cubicBezTo>
                  <a:cubicBezTo>
                    <a:pt x="8566" y="1117"/>
                    <a:pt x="8119" y="1152"/>
                    <a:pt x="7680" y="1152"/>
                  </a:cubicBezTo>
                  <a:cubicBezTo>
                    <a:pt x="6248" y="1152"/>
                    <a:pt x="4916" y="778"/>
                    <a:pt x="3475" y="358"/>
                  </a:cubicBezTo>
                  <a:cubicBezTo>
                    <a:pt x="2771" y="158"/>
                    <a:pt x="2074" y="1"/>
                    <a:pt x="136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 rot="-179177" flipH="1">
              <a:off x="8798968" y="2662137"/>
              <a:ext cx="77354" cy="21001"/>
            </a:xfrm>
            <a:custGeom>
              <a:avLst/>
              <a:gdLst/>
              <a:ahLst/>
              <a:cxnLst/>
              <a:rect l="l" t="t" r="r" b="b"/>
              <a:pathLst>
                <a:path w="3094" h="840" extrusionOk="0">
                  <a:moveTo>
                    <a:pt x="39" y="1"/>
                  </a:moveTo>
                  <a:cubicBezTo>
                    <a:pt x="8" y="1"/>
                    <a:pt x="1" y="55"/>
                    <a:pt x="31" y="55"/>
                  </a:cubicBezTo>
                  <a:cubicBezTo>
                    <a:pt x="587" y="155"/>
                    <a:pt x="1019" y="479"/>
                    <a:pt x="1536" y="687"/>
                  </a:cubicBezTo>
                  <a:cubicBezTo>
                    <a:pt x="1834" y="801"/>
                    <a:pt x="2132" y="839"/>
                    <a:pt x="2437" y="839"/>
                  </a:cubicBezTo>
                  <a:cubicBezTo>
                    <a:pt x="2630" y="839"/>
                    <a:pt x="2825" y="824"/>
                    <a:pt x="3024" y="803"/>
                  </a:cubicBezTo>
                  <a:cubicBezTo>
                    <a:pt x="3094" y="795"/>
                    <a:pt x="3078" y="672"/>
                    <a:pt x="3009" y="672"/>
                  </a:cubicBezTo>
                  <a:cubicBezTo>
                    <a:pt x="2889" y="678"/>
                    <a:pt x="2770" y="682"/>
                    <a:pt x="2652" y="682"/>
                  </a:cubicBezTo>
                  <a:cubicBezTo>
                    <a:pt x="2182" y="682"/>
                    <a:pt x="1732" y="623"/>
                    <a:pt x="1281" y="425"/>
                  </a:cubicBezTo>
                  <a:cubicBezTo>
                    <a:pt x="880" y="248"/>
                    <a:pt x="479" y="39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 rot="-179177" flipH="1">
              <a:off x="8530940" y="2233941"/>
              <a:ext cx="200537" cy="327544"/>
            </a:xfrm>
            <a:custGeom>
              <a:avLst/>
              <a:gdLst/>
              <a:ahLst/>
              <a:cxnLst/>
              <a:rect l="l" t="t" r="r" b="b"/>
              <a:pathLst>
                <a:path w="8021" h="13101" extrusionOk="0">
                  <a:moveTo>
                    <a:pt x="119" y="1"/>
                  </a:moveTo>
                  <a:cubicBezTo>
                    <a:pt x="58" y="1"/>
                    <a:pt x="1" y="79"/>
                    <a:pt x="59" y="125"/>
                  </a:cubicBezTo>
                  <a:cubicBezTo>
                    <a:pt x="1934" y="1691"/>
                    <a:pt x="4456" y="2679"/>
                    <a:pt x="5976" y="4607"/>
                  </a:cubicBezTo>
                  <a:cubicBezTo>
                    <a:pt x="7874" y="7029"/>
                    <a:pt x="7550" y="10130"/>
                    <a:pt x="7550" y="13023"/>
                  </a:cubicBezTo>
                  <a:lnTo>
                    <a:pt x="7550" y="13031"/>
                  </a:lnTo>
                  <a:cubicBezTo>
                    <a:pt x="7561" y="13077"/>
                    <a:pt x="7602" y="13100"/>
                    <a:pt x="7643" y="13100"/>
                  </a:cubicBezTo>
                  <a:cubicBezTo>
                    <a:pt x="7685" y="13100"/>
                    <a:pt x="7727" y="13077"/>
                    <a:pt x="7743" y="13031"/>
                  </a:cubicBezTo>
                  <a:cubicBezTo>
                    <a:pt x="8020" y="10400"/>
                    <a:pt x="8020" y="7407"/>
                    <a:pt x="6647" y="5039"/>
                  </a:cubicBezTo>
                  <a:cubicBezTo>
                    <a:pt x="5313" y="2740"/>
                    <a:pt x="2366" y="1313"/>
                    <a:pt x="152" y="9"/>
                  </a:cubicBezTo>
                  <a:cubicBezTo>
                    <a:pt x="141" y="3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 rot="-179177" flipH="1">
              <a:off x="8654995" y="2242506"/>
              <a:ext cx="74729" cy="52828"/>
            </a:xfrm>
            <a:custGeom>
              <a:avLst/>
              <a:gdLst/>
              <a:ahLst/>
              <a:cxnLst/>
              <a:rect l="l" t="t" r="r" b="b"/>
              <a:pathLst>
                <a:path w="2989" h="2113" extrusionOk="0">
                  <a:moveTo>
                    <a:pt x="134" y="1"/>
                  </a:moveTo>
                  <a:cubicBezTo>
                    <a:pt x="66" y="1"/>
                    <a:pt x="0" y="67"/>
                    <a:pt x="46" y="142"/>
                  </a:cubicBezTo>
                  <a:cubicBezTo>
                    <a:pt x="355" y="605"/>
                    <a:pt x="725" y="1014"/>
                    <a:pt x="1157" y="1376"/>
                  </a:cubicBezTo>
                  <a:cubicBezTo>
                    <a:pt x="1697" y="1808"/>
                    <a:pt x="2337" y="1800"/>
                    <a:pt x="2931" y="2109"/>
                  </a:cubicBezTo>
                  <a:cubicBezTo>
                    <a:pt x="2936" y="2111"/>
                    <a:pt x="2942" y="2112"/>
                    <a:pt x="2946" y="2112"/>
                  </a:cubicBezTo>
                  <a:cubicBezTo>
                    <a:pt x="2975" y="2112"/>
                    <a:pt x="2989" y="2075"/>
                    <a:pt x="2962" y="2055"/>
                  </a:cubicBezTo>
                  <a:cubicBezTo>
                    <a:pt x="2515" y="1754"/>
                    <a:pt x="1967" y="1662"/>
                    <a:pt x="1519" y="1361"/>
                  </a:cubicBezTo>
                  <a:cubicBezTo>
                    <a:pt x="987" y="1006"/>
                    <a:pt x="655" y="458"/>
                    <a:pt x="200" y="26"/>
                  </a:cubicBezTo>
                  <a:cubicBezTo>
                    <a:pt x="181" y="8"/>
                    <a:pt x="15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 rot="-179177" flipH="1">
              <a:off x="8526937" y="2264356"/>
              <a:ext cx="124632" cy="127557"/>
            </a:xfrm>
            <a:custGeom>
              <a:avLst/>
              <a:gdLst/>
              <a:ahLst/>
              <a:cxnLst/>
              <a:rect l="l" t="t" r="r" b="b"/>
              <a:pathLst>
                <a:path w="4985" h="5102" extrusionOk="0">
                  <a:moveTo>
                    <a:pt x="130" y="1"/>
                  </a:moveTo>
                  <a:cubicBezTo>
                    <a:pt x="37" y="1"/>
                    <a:pt x="0" y="150"/>
                    <a:pt x="88" y="211"/>
                  </a:cubicBezTo>
                  <a:cubicBezTo>
                    <a:pt x="2055" y="1561"/>
                    <a:pt x="3714" y="2903"/>
                    <a:pt x="4856" y="5071"/>
                  </a:cubicBezTo>
                  <a:cubicBezTo>
                    <a:pt x="4868" y="5092"/>
                    <a:pt x="4886" y="5101"/>
                    <a:pt x="4904" y="5101"/>
                  </a:cubicBezTo>
                  <a:cubicBezTo>
                    <a:pt x="4944" y="5101"/>
                    <a:pt x="4985" y="5057"/>
                    <a:pt x="4964" y="5009"/>
                  </a:cubicBezTo>
                  <a:cubicBezTo>
                    <a:pt x="3961" y="2919"/>
                    <a:pt x="2364" y="928"/>
                    <a:pt x="173" y="10"/>
                  </a:cubicBezTo>
                  <a:cubicBezTo>
                    <a:pt x="158" y="4"/>
                    <a:pt x="143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29"/>
          <p:cNvGrpSpPr/>
          <p:nvPr/>
        </p:nvGrpSpPr>
        <p:grpSpPr>
          <a:xfrm>
            <a:off x="-286633" y="3599437"/>
            <a:ext cx="1059285" cy="1526061"/>
            <a:chOff x="-286633" y="3599437"/>
            <a:chExt cx="1059285" cy="1526061"/>
          </a:xfrm>
        </p:grpSpPr>
        <p:sp>
          <p:nvSpPr>
            <p:cNvPr id="1556" name="Google Shape;1556;p29"/>
            <p:cNvSpPr/>
            <p:nvPr/>
          </p:nvSpPr>
          <p:spPr>
            <a:xfrm rot="8581137">
              <a:off x="21992" y="4308848"/>
              <a:ext cx="597824" cy="708058"/>
            </a:xfrm>
            <a:custGeom>
              <a:avLst/>
              <a:gdLst/>
              <a:ahLst/>
              <a:cxnLst/>
              <a:rect l="l" t="t" r="r" b="b"/>
              <a:pathLst>
                <a:path w="23911" h="28320" extrusionOk="0">
                  <a:moveTo>
                    <a:pt x="23724" y="0"/>
                  </a:moveTo>
                  <a:cubicBezTo>
                    <a:pt x="23656" y="0"/>
                    <a:pt x="23587" y="40"/>
                    <a:pt x="23567" y="132"/>
                  </a:cubicBezTo>
                  <a:cubicBezTo>
                    <a:pt x="23174" y="1644"/>
                    <a:pt x="22958" y="3218"/>
                    <a:pt x="22734" y="4761"/>
                  </a:cubicBezTo>
                  <a:cubicBezTo>
                    <a:pt x="22511" y="6288"/>
                    <a:pt x="22302" y="7823"/>
                    <a:pt x="22025" y="9351"/>
                  </a:cubicBezTo>
                  <a:cubicBezTo>
                    <a:pt x="21546" y="12027"/>
                    <a:pt x="20844" y="14704"/>
                    <a:pt x="19548" y="17119"/>
                  </a:cubicBezTo>
                  <a:cubicBezTo>
                    <a:pt x="19224" y="17721"/>
                    <a:pt x="18862" y="18307"/>
                    <a:pt x="18461" y="18862"/>
                  </a:cubicBezTo>
                  <a:lnTo>
                    <a:pt x="18445" y="18862"/>
                  </a:lnTo>
                  <a:cubicBezTo>
                    <a:pt x="18430" y="18893"/>
                    <a:pt x="18422" y="18916"/>
                    <a:pt x="18407" y="18939"/>
                  </a:cubicBezTo>
                  <a:cubicBezTo>
                    <a:pt x="18360" y="19017"/>
                    <a:pt x="18306" y="19086"/>
                    <a:pt x="18245" y="19148"/>
                  </a:cubicBezTo>
                  <a:cubicBezTo>
                    <a:pt x="17936" y="19557"/>
                    <a:pt x="17604" y="19942"/>
                    <a:pt x="17250" y="20305"/>
                  </a:cubicBezTo>
                  <a:cubicBezTo>
                    <a:pt x="16262" y="21308"/>
                    <a:pt x="15136" y="22172"/>
                    <a:pt x="13909" y="22866"/>
                  </a:cubicBezTo>
                  <a:cubicBezTo>
                    <a:pt x="12675" y="23568"/>
                    <a:pt x="11394" y="24185"/>
                    <a:pt x="10068" y="24702"/>
                  </a:cubicBezTo>
                  <a:cubicBezTo>
                    <a:pt x="8625" y="25281"/>
                    <a:pt x="7167" y="25813"/>
                    <a:pt x="5694" y="26307"/>
                  </a:cubicBezTo>
                  <a:cubicBezTo>
                    <a:pt x="3811" y="26939"/>
                    <a:pt x="1914" y="27502"/>
                    <a:pt x="1" y="28019"/>
                  </a:cubicBezTo>
                  <a:cubicBezTo>
                    <a:pt x="24" y="28027"/>
                    <a:pt x="31" y="28042"/>
                    <a:pt x="47" y="28050"/>
                  </a:cubicBezTo>
                  <a:lnTo>
                    <a:pt x="55" y="28065"/>
                  </a:lnTo>
                  <a:lnTo>
                    <a:pt x="62" y="28065"/>
                  </a:lnTo>
                  <a:cubicBezTo>
                    <a:pt x="132" y="28119"/>
                    <a:pt x="209" y="28166"/>
                    <a:pt x="286" y="28212"/>
                  </a:cubicBezTo>
                  <a:lnTo>
                    <a:pt x="325" y="28227"/>
                  </a:lnTo>
                  <a:lnTo>
                    <a:pt x="371" y="28251"/>
                  </a:lnTo>
                  <a:cubicBezTo>
                    <a:pt x="417" y="28266"/>
                    <a:pt x="463" y="28281"/>
                    <a:pt x="502" y="28297"/>
                  </a:cubicBezTo>
                  <a:cubicBezTo>
                    <a:pt x="548" y="28312"/>
                    <a:pt x="579" y="28312"/>
                    <a:pt x="610" y="28320"/>
                  </a:cubicBezTo>
                  <a:cubicBezTo>
                    <a:pt x="764" y="28251"/>
                    <a:pt x="911" y="28173"/>
                    <a:pt x="1073" y="28112"/>
                  </a:cubicBezTo>
                  <a:cubicBezTo>
                    <a:pt x="1104" y="28104"/>
                    <a:pt x="1127" y="28081"/>
                    <a:pt x="1142" y="28050"/>
                  </a:cubicBezTo>
                  <a:cubicBezTo>
                    <a:pt x="2353" y="27726"/>
                    <a:pt x="3557" y="27363"/>
                    <a:pt x="4753" y="26985"/>
                  </a:cubicBezTo>
                  <a:cubicBezTo>
                    <a:pt x="6280" y="26492"/>
                    <a:pt x="7800" y="25959"/>
                    <a:pt x="9304" y="25389"/>
                  </a:cubicBezTo>
                  <a:cubicBezTo>
                    <a:pt x="10646" y="24887"/>
                    <a:pt x="11958" y="24316"/>
                    <a:pt x="13238" y="23661"/>
                  </a:cubicBezTo>
                  <a:cubicBezTo>
                    <a:pt x="14503" y="23013"/>
                    <a:pt x="15691" y="22218"/>
                    <a:pt x="16771" y="21285"/>
                  </a:cubicBezTo>
                  <a:cubicBezTo>
                    <a:pt x="17774" y="20390"/>
                    <a:pt x="18646" y="19356"/>
                    <a:pt x="19356" y="18214"/>
                  </a:cubicBezTo>
                  <a:cubicBezTo>
                    <a:pt x="20790" y="15931"/>
                    <a:pt x="21624" y="13300"/>
                    <a:pt x="22171" y="10677"/>
                  </a:cubicBezTo>
                  <a:cubicBezTo>
                    <a:pt x="22811" y="7576"/>
                    <a:pt x="23097" y="4421"/>
                    <a:pt x="23683" y="1320"/>
                  </a:cubicBezTo>
                  <a:cubicBezTo>
                    <a:pt x="23753" y="942"/>
                    <a:pt x="23822" y="572"/>
                    <a:pt x="23884" y="194"/>
                  </a:cubicBezTo>
                  <a:cubicBezTo>
                    <a:pt x="23910" y="74"/>
                    <a:pt x="23817" y="0"/>
                    <a:pt x="237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9"/>
            <p:cNvSpPr/>
            <p:nvPr/>
          </p:nvSpPr>
          <p:spPr>
            <a:xfrm rot="8581137">
              <a:off x="160266" y="3696408"/>
              <a:ext cx="494365" cy="514217"/>
            </a:xfrm>
            <a:custGeom>
              <a:avLst/>
              <a:gdLst/>
              <a:ahLst/>
              <a:cxnLst/>
              <a:rect l="l" t="t" r="r" b="b"/>
              <a:pathLst>
                <a:path w="19773" h="20567" extrusionOk="0">
                  <a:moveTo>
                    <a:pt x="6961" y="202"/>
                  </a:moveTo>
                  <a:cubicBezTo>
                    <a:pt x="7105" y="202"/>
                    <a:pt x="7246" y="213"/>
                    <a:pt x="7383" y="234"/>
                  </a:cubicBezTo>
                  <a:cubicBezTo>
                    <a:pt x="7823" y="296"/>
                    <a:pt x="8247" y="435"/>
                    <a:pt x="8633" y="651"/>
                  </a:cubicBezTo>
                  <a:cubicBezTo>
                    <a:pt x="8988" y="851"/>
                    <a:pt x="9327" y="1083"/>
                    <a:pt x="9643" y="1337"/>
                  </a:cubicBezTo>
                  <a:lnTo>
                    <a:pt x="9875" y="1507"/>
                  </a:lnTo>
                  <a:cubicBezTo>
                    <a:pt x="11387" y="2649"/>
                    <a:pt x="12930" y="3397"/>
                    <a:pt x="14457" y="3737"/>
                  </a:cubicBezTo>
                  <a:cubicBezTo>
                    <a:pt x="14650" y="3775"/>
                    <a:pt x="14827" y="3814"/>
                    <a:pt x="15020" y="3845"/>
                  </a:cubicBezTo>
                  <a:cubicBezTo>
                    <a:pt x="15464" y="3913"/>
                    <a:pt x="15905" y="3946"/>
                    <a:pt x="16341" y="3946"/>
                  </a:cubicBezTo>
                  <a:cubicBezTo>
                    <a:pt x="17337" y="3946"/>
                    <a:pt x="18298" y="3769"/>
                    <a:pt x="19163" y="3420"/>
                  </a:cubicBezTo>
                  <a:lnTo>
                    <a:pt x="19163" y="3420"/>
                  </a:lnTo>
                  <a:cubicBezTo>
                    <a:pt x="18183" y="4832"/>
                    <a:pt x="17566" y="6166"/>
                    <a:pt x="17265" y="7470"/>
                  </a:cubicBezTo>
                  <a:cubicBezTo>
                    <a:pt x="16879" y="9206"/>
                    <a:pt x="17080" y="10895"/>
                    <a:pt x="17836" y="12238"/>
                  </a:cubicBezTo>
                  <a:cubicBezTo>
                    <a:pt x="17959" y="12461"/>
                    <a:pt x="18098" y="12670"/>
                    <a:pt x="18245" y="12886"/>
                  </a:cubicBezTo>
                  <a:cubicBezTo>
                    <a:pt x="18384" y="13102"/>
                    <a:pt x="18538" y="13333"/>
                    <a:pt x="18669" y="13564"/>
                  </a:cubicBezTo>
                  <a:cubicBezTo>
                    <a:pt x="19117" y="14382"/>
                    <a:pt x="19286" y="15277"/>
                    <a:pt x="19147" y="16072"/>
                  </a:cubicBezTo>
                  <a:cubicBezTo>
                    <a:pt x="19086" y="16357"/>
                    <a:pt x="18985" y="16642"/>
                    <a:pt x="18847" y="16905"/>
                  </a:cubicBezTo>
                  <a:lnTo>
                    <a:pt x="18785" y="17044"/>
                  </a:lnTo>
                  <a:cubicBezTo>
                    <a:pt x="18600" y="17445"/>
                    <a:pt x="17728" y="18116"/>
                    <a:pt x="17612" y="18170"/>
                  </a:cubicBezTo>
                  <a:cubicBezTo>
                    <a:pt x="17497" y="18232"/>
                    <a:pt x="17381" y="18293"/>
                    <a:pt x="17265" y="18355"/>
                  </a:cubicBezTo>
                  <a:cubicBezTo>
                    <a:pt x="17011" y="18502"/>
                    <a:pt x="16756" y="18633"/>
                    <a:pt x="16486" y="18741"/>
                  </a:cubicBezTo>
                  <a:cubicBezTo>
                    <a:pt x="16108" y="18895"/>
                    <a:pt x="15715" y="19003"/>
                    <a:pt x="15313" y="19080"/>
                  </a:cubicBezTo>
                  <a:cubicBezTo>
                    <a:pt x="15144" y="19111"/>
                    <a:pt x="14951" y="19150"/>
                    <a:pt x="14812" y="19281"/>
                  </a:cubicBezTo>
                  <a:cubicBezTo>
                    <a:pt x="14743" y="19358"/>
                    <a:pt x="14689" y="19443"/>
                    <a:pt x="14650" y="19528"/>
                  </a:cubicBezTo>
                  <a:cubicBezTo>
                    <a:pt x="14635" y="19574"/>
                    <a:pt x="14611" y="19612"/>
                    <a:pt x="14588" y="19651"/>
                  </a:cubicBezTo>
                  <a:cubicBezTo>
                    <a:pt x="14449" y="19867"/>
                    <a:pt x="14179" y="19983"/>
                    <a:pt x="13956" y="20060"/>
                  </a:cubicBezTo>
                  <a:cubicBezTo>
                    <a:pt x="13329" y="20280"/>
                    <a:pt x="12679" y="20365"/>
                    <a:pt x="12038" y="20365"/>
                  </a:cubicBezTo>
                  <a:cubicBezTo>
                    <a:pt x="11016" y="20365"/>
                    <a:pt x="10017" y="20149"/>
                    <a:pt x="9173" y="19921"/>
                  </a:cubicBezTo>
                  <a:cubicBezTo>
                    <a:pt x="9024" y="19883"/>
                    <a:pt x="8851" y="19838"/>
                    <a:pt x="8678" y="19838"/>
                  </a:cubicBezTo>
                  <a:cubicBezTo>
                    <a:pt x="8574" y="19838"/>
                    <a:pt x="8469" y="19854"/>
                    <a:pt x="8371" y="19898"/>
                  </a:cubicBezTo>
                  <a:cubicBezTo>
                    <a:pt x="8309" y="19929"/>
                    <a:pt x="8255" y="19960"/>
                    <a:pt x="8201" y="19998"/>
                  </a:cubicBezTo>
                  <a:cubicBezTo>
                    <a:pt x="8132" y="20044"/>
                    <a:pt x="8062" y="20083"/>
                    <a:pt x="7993" y="20106"/>
                  </a:cubicBezTo>
                  <a:cubicBezTo>
                    <a:pt x="7978" y="20109"/>
                    <a:pt x="7963" y="20110"/>
                    <a:pt x="7947" y="20110"/>
                  </a:cubicBezTo>
                  <a:cubicBezTo>
                    <a:pt x="7827" y="20110"/>
                    <a:pt x="7691" y="20035"/>
                    <a:pt x="7568" y="19960"/>
                  </a:cubicBezTo>
                  <a:cubicBezTo>
                    <a:pt x="6272" y="19126"/>
                    <a:pt x="5069" y="18162"/>
                    <a:pt x="3974" y="17082"/>
                  </a:cubicBezTo>
                  <a:cubicBezTo>
                    <a:pt x="3704" y="16812"/>
                    <a:pt x="3434" y="16527"/>
                    <a:pt x="3295" y="16180"/>
                  </a:cubicBezTo>
                  <a:cubicBezTo>
                    <a:pt x="3117" y="15732"/>
                    <a:pt x="3171" y="15161"/>
                    <a:pt x="3441" y="14652"/>
                  </a:cubicBezTo>
                  <a:cubicBezTo>
                    <a:pt x="3711" y="14143"/>
                    <a:pt x="4159" y="13734"/>
                    <a:pt x="4514" y="13433"/>
                  </a:cubicBezTo>
                  <a:lnTo>
                    <a:pt x="4807" y="13186"/>
                  </a:lnTo>
                  <a:lnTo>
                    <a:pt x="4421" y="13256"/>
                  </a:lnTo>
                  <a:cubicBezTo>
                    <a:pt x="4174" y="13310"/>
                    <a:pt x="3927" y="13372"/>
                    <a:pt x="3688" y="13449"/>
                  </a:cubicBezTo>
                  <a:cubicBezTo>
                    <a:pt x="3300" y="13567"/>
                    <a:pt x="2930" y="13679"/>
                    <a:pt x="2586" y="13679"/>
                  </a:cubicBezTo>
                  <a:cubicBezTo>
                    <a:pt x="2369" y="13679"/>
                    <a:pt x="2162" y="13635"/>
                    <a:pt x="1968" y="13518"/>
                  </a:cubicBezTo>
                  <a:cubicBezTo>
                    <a:pt x="1652" y="13333"/>
                    <a:pt x="1459" y="13001"/>
                    <a:pt x="1274" y="12646"/>
                  </a:cubicBezTo>
                  <a:cubicBezTo>
                    <a:pt x="1004" y="12130"/>
                    <a:pt x="749" y="11597"/>
                    <a:pt x="518" y="11073"/>
                  </a:cubicBezTo>
                  <a:cubicBezTo>
                    <a:pt x="356" y="10718"/>
                    <a:pt x="217" y="10371"/>
                    <a:pt x="263" y="10024"/>
                  </a:cubicBezTo>
                  <a:cubicBezTo>
                    <a:pt x="340" y="9406"/>
                    <a:pt x="919" y="8959"/>
                    <a:pt x="2091" y="8643"/>
                  </a:cubicBezTo>
                  <a:cubicBezTo>
                    <a:pt x="3572" y="8234"/>
                    <a:pt x="5246" y="7771"/>
                    <a:pt x="6928" y="7632"/>
                  </a:cubicBezTo>
                  <a:lnTo>
                    <a:pt x="7298" y="7601"/>
                  </a:lnTo>
                  <a:lnTo>
                    <a:pt x="7291" y="7401"/>
                  </a:lnTo>
                  <a:cubicBezTo>
                    <a:pt x="7160" y="7408"/>
                    <a:pt x="7036" y="7416"/>
                    <a:pt x="6913" y="7424"/>
                  </a:cubicBezTo>
                  <a:cubicBezTo>
                    <a:pt x="5030" y="7563"/>
                    <a:pt x="3133" y="7763"/>
                    <a:pt x="1274" y="8026"/>
                  </a:cubicBezTo>
                  <a:cubicBezTo>
                    <a:pt x="826" y="7177"/>
                    <a:pt x="973" y="6143"/>
                    <a:pt x="1173" y="5071"/>
                  </a:cubicBezTo>
                  <a:cubicBezTo>
                    <a:pt x="1266" y="4577"/>
                    <a:pt x="1366" y="4068"/>
                    <a:pt x="1613" y="3629"/>
                  </a:cubicBezTo>
                  <a:cubicBezTo>
                    <a:pt x="2107" y="2734"/>
                    <a:pt x="3063" y="2356"/>
                    <a:pt x="3588" y="2217"/>
                  </a:cubicBezTo>
                  <a:cubicBezTo>
                    <a:pt x="4413" y="2001"/>
                    <a:pt x="5285" y="2001"/>
                    <a:pt x="6126" y="2001"/>
                  </a:cubicBezTo>
                  <a:lnTo>
                    <a:pt x="6465" y="2001"/>
                  </a:lnTo>
                  <a:lnTo>
                    <a:pt x="6180" y="1808"/>
                  </a:lnTo>
                  <a:cubicBezTo>
                    <a:pt x="5825" y="1577"/>
                    <a:pt x="5439" y="1391"/>
                    <a:pt x="5046" y="1245"/>
                  </a:cubicBezTo>
                  <a:cubicBezTo>
                    <a:pt x="5333" y="533"/>
                    <a:pt x="6169" y="202"/>
                    <a:pt x="6961" y="202"/>
                  </a:cubicBezTo>
                  <a:close/>
                  <a:moveTo>
                    <a:pt x="6975" y="1"/>
                  </a:moveTo>
                  <a:cubicBezTo>
                    <a:pt x="6069" y="1"/>
                    <a:pt x="5107" y="409"/>
                    <a:pt x="4822" y="1283"/>
                  </a:cubicBezTo>
                  <a:lnTo>
                    <a:pt x="4791" y="1376"/>
                  </a:lnTo>
                  <a:lnTo>
                    <a:pt x="4884" y="1407"/>
                  </a:lnTo>
                  <a:cubicBezTo>
                    <a:pt x="5185" y="1515"/>
                    <a:pt x="5478" y="1638"/>
                    <a:pt x="5756" y="1793"/>
                  </a:cubicBezTo>
                  <a:cubicBezTo>
                    <a:pt x="5015" y="1800"/>
                    <a:pt x="4259" y="1823"/>
                    <a:pt x="3534" y="2016"/>
                  </a:cubicBezTo>
                  <a:cubicBezTo>
                    <a:pt x="2570" y="2279"/>
                    <a:pt x="1821" y="2819"/>
                    <a:pt x="1428" y="3528"/>
                  </a:cubicBezTo>
                  <a:cubicBezTo>
                    <a:pt x="1166" y="3999"/>
                    <a:pt x="1065" y="4523"/>
                    <a:pt x="973" y="5033"/>
                  </a:cubicBezTo>
                  <a:cubicBezTo>
                    <a:pt x="757" y="6166"/>
                    <a:pt x="602" y="7270"/>
                    <a:pt x="1127" y="8188"/>
                  </a:cubicBezTo>
                  <a:lnTo>
                    <a:pt x="1158" y="8242"/>
                  </a:lnTo>
                  <a:lnTo>
                    <a:pt x="1227" y="8234"/>
                  </a:lnTo>
                  <a:cubicBezTo>
                    <a:pt x="2230" y="8095"/>
                    <a:pt x="3241" y="7972"/>
                    <a:pt x="4259" y="7864"/>
                  </a:cubicBezTo>
                  <a:lnTo>
                    <a:pt x="4259" y="7864"/>
                  </a:lnTo>
                  <a:cubicBezTo>
                    <a:pt x="3488" y="8041"/>
                    <a:pt x="2739" y="8249"/>
                    <a:pt x="2030" y="8442"/>
                  </a:cubicBezTo>
                  <a:cubicBezTo>
                    <a:pt x="1235" y="8666"/>
                    <a:pt x="170" y="9067"/>
                    <a:pt x="55" y="10008"/>
                  </a:cubicBezTo>
                  <a:cubicBezTo>
                    <a:pt x="1" y="10402"/>
                    <a:pt x="155" y="10780"/>
                    <a:pt x="325" y="11165"/>
                  </a:cubicBezTo>
                  <a:cubicBezTo>
                    <a:pt x="564" y="11690"/>
                    <a:pt x="818" y="12222"/>
                    <a:pt x="1088" y="12739"/>
                  </a:cubicBezTo>
                  <a:cubicBezTo>
                    <a:pt x="1281" y="13109"/>
                    <a:pt x="1505" y="13487"/>
                    <a:pt x="1860" y="13703"/>
                  </a:cubicBezTo>
                  <a:cubicBezTo>
                    <a:pt x="2087" y="13836"/>
                    <a:pt x="2327" y="13887"/>
                    <a:pt x="2574" y="13887"/>
                  </a:cubicBezTo>
                  <a:cubicBezTo>
                    <a:pt x="2955" y="13887"/>
                    <a:pt x="3353" y="13767"/>
                    <a:pt x="3742" y="13649"/>
                  </a:cubicBezTo>
                  <a:cubicBezTo>
                    <a:pt x="3850" y="13618"/>
                    <a:pt x="3958" y="13580"/>
                    <a:pt x="4066" y="13557"/>
                  </a:cubicBezTo>
                  <a:lnTo>
                    <a:pt x="4066" y="13557"/>
                  </a:lnTo>
                  <a:cubicBezTo>
                    <a:pt x="3742" y="13842"/>
                    <a:pt x="3464" y="14182"/>
                    <a:pt x="3256" y="14552"/>
                  </a:cubicBezTo>
                  <a:cubicBezTo>
                    <a:pt x="2955" y="15123"/>
                    <a:pt x="2894" y="15748"/>
                    <a:pt x="3094" y="16257"/>
                  </a:cubicBezTo>
                  <a:cubicBezTo>
                    <a:pt x="3241" y="16635"/>
                    <a:pt x="3534" y="16943"/>
                    <a:pt x="3819" y="17221"/>
                  </a:cubicBezTo>
                  <a:cubicBezTo>
                    <a:pt x="4922" y="18316"/>
                    <a:pt x="6141" y="19288"/>
                    <a:pt x="7453" y="20129"/>
                  </a:cubicBezTo>
                  <a:cubicBezTo>
                    <a:pt x="7592" y="20222"/>
                    <a:pt x="7754" y="20315"/>
                    <a:pt x="7933" y="20315"/>
                  </a:cubicBezTo>
                  <a:cubicBezTo>
                    <a:pt x="7963" y="20315"/>
                    <a:pt x="7993" y="20312"/>
                    <a:pt x="8024" y="20307"/>
                  </a:cubicBezTo>
                  <a:cubicBezTo>
                    <a:pt x="8124" y="20276"/>
                    <a:pt x="8216" y="20230"/>
                    <a:pt x="8301" y="20168"/>
                  </a:cubicBezTo>
                  <a:cubicBezTo>
                    <a:pt x="8348" y="20137"/>
                    <a:pt x="8394" y="20106"/>
                    <a:pt x="8448" y="20083"/>
                  </a:cubicBezTo>
                  <a:cubicBezTo>
                    <a:pt x="8519" y="20050"/>
                    <a:pt x="8597" y="20038"/>
                    <a:pt x="8677" y="20038"/>
                  </a:cubicBezTo>
                  <a:cubicBezTo>
                    <a:pt x="8824" y="20038"/>
                    <a:pt x="8980" y="20079"/>
                    <a:pt x="9119" y="20114"/>
                  </a:cubicBezTo>
                  <a:cubicBezTo>
                    <a:pt x="9976" y="20346"/>
                    <a:pt x="10993" y="20566"/>
                    <a:pt x="12041" y="20566"/>
                  </a:cubicBezTo>
                  <a:cubicBezTo>
                    <a:pt x="12701" y="20566"/>
                    <a:pt x="13373" y="20479"/>
                    <a:pt x="14025" y="20253"/>
                  </a:cubicBezTo>
                  <a:cubicBezTo>
                    <a:pt x="14272" y="20168"/>
                    <a:pt x="14581" y="20029"/>
                    <a:pt x="14758" y="19759"/>
                  </a:cubicBezTo>
                  <a:cubicBezTo>
                    <a:pt x="14781" y="19713"/>
                    <a:pt x="14804" y="19666"/>
                    <a:pt x="14835" y="19620"/>
                  </a:cubicBezTo>
                  <a:cubicBezTo>
                    <a:pt x="14858" y="19551"/>
                    <a:pt x="14905" y="19481"/>
                    <a:pt x="14951" y="19427"/>
                  </a:cubicBezTo>
                  <a:cubicBezTo>
                    <a:pt x="15051" y="19335"/>
                    <a:pt x="15205" y="19304"/>
                    <a:pt x="15367" y="19273"/>
                  </a:cubicBezTo>
                  <a:cubicBezTo>
                    <a:pt x="15776" y="19196"/>
                    <a:pt x="16170" y="19080"/>
                    <a:pt x="16555" y="18934"/>
                  </a:cubicBezTo>
                  <a:cubicBezTo>
                    <a:pt x="16833" y="18818"/>
                    <a:pt x="17103" y="18687"/>
                    <a:pt x="17358" y="18540"/>
                  </a:cubicBezTo>
                  <a:cubicBezTo>
                    <a:pt x="17473" y="18478"/>
                    <a:pt x="17589" y="18417"/>
                    <a:pt x="17705" y="18355"/>
                  </a:cubicBezTo>
                  <a:cubicBezTo>
                    <a:pt x="17821" y="18293"/>
                    <a:pt x="18754" y="17591"/>
                    <a:pt x="18962" y="17136"/>
                  </a:cubicBezTo>
                  <a:lnTo>
                    <a:pt x="19032" y="16990"/>
                  </a:lnTo>
                  <a:cubicBezTo>
                    <a:pt x="19178" y="16712"/>
                    <a:pt x="19286" y="16411"/>
                    <a:pt x="19348" y="16102"/>
                  </a:cubicBezTo>
                  <a:cubicBezTo>
                    <a:pt x="19495" y="15262"/>
                    <a:pt x="19317" y="14320"/>
                    <a:pt x="18839" y="13456"/>
                  </a:cubicBezTo>
                  <a:cubicBezTo>
                    <a:pt x="18708" y="13217"/>
                    <a:pt x="18553" y="12986"/>
                    <a:pt x="18407" y="12770"/>
                  </a:cubicBezTo>
                  <a:cubicBezTo>
                    <a:pt x="18268" y="12562"/>
                    <a:pt x="18129" y="12346"/>
                    <a:pt x="18006" y="12130"/>
                  </a:cubicBezTo>
                  <a:cubicBezTo>
                    <a:pt x="17273" y="10834"/>
                    <a:pt x="17088" y="9190"/>
                    <a:pt x="17466" y="7509"/>
                  </a:cubicBezTo>
                  <a:cubicBezTo>
                    <a:pt x="17774" y="6136"/>
                    <a:pt x="18453" y="4732"/>
                    <a:pt x="19541" y="3220"/>
                  </a:cubicBezTo>
                  <a:lnTo>
                    <a:pt x="19772" y="2896"/>
                  </a:lnTo>
                  <a:lnTo>
                    <a:pt x="19410" y="3065"/>
                  </a:lnTo>
                  <a:cubicBezTo>
                    <a:pt x="18493" y="3514"/>
                    <a:pt x="17437" y="3740"/>
                    <a:pt x="16337" y="3740"/>
                  </a:cubicBezTo>
                  <a:cubicBezTo>
                    <a:pt x="15734" y="3740"/>
                    <a:pt x="15118" y="3672"/>
                    <a:pt x="14503" y="3536"/>
                  </a:cubicBezTo>
                  <a:cubicBezTo>
                    <a:pt x="13007" y="3204"/>
                    <a:pt x="11487" y="2464"/>
                    <a:pt x="9991" y="1345"/>
                  </a:cubicBezTo>
                  <a:lnTo>
                    <a:pt x="9767" y="1175"/>
                  </a:lnTo>
                  <a:cubicBezTo>
                    <a:pt x="9443" y="913"/>
                    <a:pt x="9096" y="674"/>
                    <a:pt x="8733" y="473"/>
                  </a:cubicBezTo>
                  <a:cubicBezTo>
                    <a:pt x="8324" y="250"/>
                    <a:pt x="7892" y="103"/>
                    <a:pt x="7437" y="34"/>
                  </a:cubicBezTo>
                  <a:lnTo>
                    <a:pt x="7414" y="34"/>
                  </a:lnTo>
                  <a:cubicBezTo>
                    <a:pt x="7271" y="12"/>
                    <a:pt x="7124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9"/>
            <p:cNvSpPr/>
            <p:nvPr/>
          </p:nvSpPr>
          <p:spPr>
            <a:xfrm rot="8581137">
              <a:off x="214169" y="3886926"/>
              <a:ext cx="71306" cy="352054"/>
            </a:xfrm>
            <a:custGeom>
              <a:avLst/>
              <a:gdLst/>
              <a:ahLst/>
              <a:cxnLst/>
              <a:rect l="l" t="t" r="r" b="b"/>
              <a:pathLst>
                <a:path w="2852" h="14081" extrusionOk="0">
                  <a:moveTo>
                    <a:pt x="2773" y="0"/>
                  </a:moveTo>
                  <a:cubicBezTo>
                    <a:pt x="2757" y="0"/>
                    <a:pt x="2742" y="6"/>
                    <a:pt x="2731" y="19"/>
                  </a:cubicBezTo>
                  <a:cubicBezTo>
                    <a:pt x="1042" y="1924"/>
                    <a:pt x="0" y="4216"/>
                    <a:pt x="77" y="6800"/>
                  </a:cubicBezTo>
                  <a:cubicBezTo>
                    <a:pt x="147" y="9153"/>
                    <a:pt x="671" y="12223"/>
                    <a:pt x="2291" y="14036"/>
                  </a:cubicBezTo>
                  <a:cubicBezTo>
                    <a:pt x="2321" y="14067"/>
                    <a:pt x="2357" y="14080"/>
                    <a:pt x="2392" y="14080"/>
                  </a:cubicBezTo>
                  <a:cubicBezTo>
                    <a:pt x="2486" y="14080"/>
                    <a:pt x="2573" y="13985"/>
                    <a:pt x="2500" y="13889"/>
                  </a:cubicBezTo>
                  <a:cubicBezTo>
                    <a:pt x="1111" y="12115"/>
                    <a:pt x="556" y="9376"/>
                    <a:pt x="417" y="7124"/>
                  </a:cubicBezTo>
                  <a:cubicBezTo>
                    <a:pt x="232" y="4316"/>
                    <a:pt x="1458" y="2387"/>
                    <a:pt x="2824" y="81"/>
                  </a:cubicBezTo>
                  <a:cubicBezTo>
                    <a:pt x="2851" y="37"/>
                    <a:pt x="2811" y="0"/>
                    <a:pt x="27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 rot="8581137">
              <a:off x="208725" y="3854092"/>
              <a:ext cx="85207" cy="359554"/>
            </a:xfrm>
            <a:custGeom>
              <a:avLst/>
              <a:gdLst/>
              <a:ahLst/>
              <a:cxnLst/>
              <a:rect l="l" t="t" r="r" b="b"/>
              <a:pathLst>
                <a:path w="3408" h="14381" extrusionOk="0">
                  <a:moveTo>
                    <a:pt x="3204" y="1"/>
                  </a:moveTo>
                  <a:cubicBezTo>
                    <a:pt x="3169" y="1"/>
                    <a:pt x="3132" y="15"/>
                    <a:pt x="3101" y="48"/>
                  </a:cubicBezTo>
                  <a:cubicBezTo>
                    <a:pt x="1435" y="1999"/>
                    <a:pt x="0" y="4236"/>
                    <a:pt x="85" y="6898"/>
                  </a:cubicBezTo>
                  <a:cubicBezTo>
                    <a:pt x="154" y="9135"/>
                    <a:pt x="563" y="12421"/>
                    <a:pt x="1852" y="14327"/>
                  </a:cubicBezTo>
                  <a:cubicBezTo>
                    <a:pt x="1880" y="14365"/>
                    <a:pt x="1918" y="14381"/>
                    <a:pt x="1955" y="14381"/>
                  </a:cubicBezTo>
                  <a:cubicBezTo>
                    <a:pt x="2039" y="14381"/>
                    <a:pt x="2120" y="14299"/>
                    <a:pt x="2083" y="14203"/>
                  </a:cubicBezTo>
                  <a:cubicBezTo>
                    <a:pt x="1273" y="12305"/>
                    <a:pt x="826" y="10053"/>
                    <a:pt x="571" y="7985"/>
                  </a:cubicBezTo>
                  <a:cubicBezTo>
                    <a:pt x="185" y="4823"/>
                    <a:pt x="1620" y="2740"/>
                    <a:pt x="3333" y="240"/>
                  </a:cubicBezTo>
                  <a:cubicBezTo>
                    <a:pt x="3408" y="125"/>
                    <a:pt x="3310" y="1"/>
                    <a:pt x="320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9"/>
            <p:cNvSpPr/>
            <p:nvPr/>
          </p:nvSpPr>
          <p:spPr>
            <a:xfrm rot="8581137">
              <a:off x="212034" y="3819826"/>
              <a:ext cx="36703" cy="154888"/>
            </a:xfrm>
            <a:custGeom>
              <a:avLst/>
              <a:gdLst/>
              <a:ahLst/>
              <a:cxnLst/>
              <a:rect l="l" t="t" r="r" b="b"/>
              <a:pathLst>
                <a:path w="1468" h="6195" extrusionOk="0">
                  <a:moveTo>
                    <a:pt x="113" y="0"/>
                  </a:moveTo>
                  <a:cubicBezTo>
                    <a:pt x="58" y="0"/>
                    <a:pt x="1" y="40"/>
                    <a:pt x="5" y="111"/>
                  </a:cubicBezTo>
                  <a:cubicBezTo>
                    <a:pt x="82" y="2163"/>
                    <a:pt x="846" y="4076"/>
                    <a:pt x="1193" y="6082"/>
                  </a:cubicBezTo>
                  <a:cubicBezTo>
                    <a:pt x="1207" y="6159"/>
                    <a:pt x="1266" y="6195"/>
                    <a:pt x="1325" y="6195"/>
                  </a:cubicBezTo>
                  <a:cubicBezTo>
                    <a:pt x="1396" y="6195"/>
                    <a:pt x="1467" y="6144"/>
                    <a:pt x="1463" y="6051"/>
                  </a:cubicBezTo>
                  <a:cubicBezTo>
                    <a:pt x="1309" y="4007"/>
                    <a:pt x="344" y="2140"/>
                    <a:pt x="206" y="88"/>
                  </a:cubicBezTo>
                  <a:cubicBezTo>
                    <a:pt x="202" y="28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9"/>
            <p:cNvSpPr/>
            <p:nvPr/>
          </p:nvSpPr>
          <p:spPr>
            <a:xfrm rot="8581137">
              <a:off x="193284" y="3791451"/>
              <a:ext cx="148562" cy="376781"/>
            </a:xfrm>
            <a:custGeom>
              <a:avLst/>
              <a:gdLst/>
              <a:ahLst/>
              <a:cxnLst/>
              <a:rect l="l" t="t" r="r" b="b"/>
              <a:pathLst>
                <a:path w="5942" h="15070" extrusionOk="0">
                  <a:moveTo>
                    <a:pt x="5788" y="1"/>
                  </a:moveTo>
                  <a:cubicBezTo>
                    <a:pt x="5759" y="1"/>
                    <a:pt x="5728" y="13"/>
                    <a:pt x="5701" y="44"/>
                  </a:cubicBezTo>
                  <a:cubicBezTo>
                    <a:pt x="3634" y="2458"/>
                    <a:pt x="1019" y="4071"/>
                    <a:pt x="402" y="7411"/>
                  </a:cubicBezTo>
                  <a:cubicBezTo>
                    <a:pt x="93" y="9070"/>
                    <a:pt x="263" y="10759"/>
                    <a:pt x="494" y="12410"/>
                  </a:cubicBezTo>
                  <a:cubicBezTo>
                    <a:pt x="641" y="13413"/>
                    <a:pt x="702" y="14300"/>
                    <a:pt x="1420" y="15040"/>
                  </a:cubicBezTo>
                  <a:cubicBezTo>
                    <a:pt x="1442" y="15061"/>
                    <a:pt x="1467" y="15070"/>
                    <a:pt x="1492" y="15070"/>
                  </a:cubicBezTo>
                  <a:cubicBezTo>
                    <a:pt x="1577" y="15070"/>
                    <a:pt x="1656" y="14962"/>
                    <a:pt x="1590" y="14878"/>
                  </a:cubicBezTo>
                  <a:lnTo>
                    <a:pt x="1597" y="14878"/>
                  </a:lnTo>
                  <a:cubicBezTo>
                    <a:pt x="0" y="12873"/>
                    <a:pt x="247" y="7990"/>
                    <a:pt x="1235" y="5814"/>
                  </a:cubicBezTo>
                  <a:cubicBezTo>
                    <a:pt x="2276" y="3523"/>
                    <a:pt x="4536" y="2266"/>
                    <a:pt x="5879" y="190"/>
                  </a:cubicBezTo>
                  <a:cubicBezTo>
                    <a:pt x="5941" y="100"/>
                    <a:pt x="5870" y="1"/>
                    <a:pt x="57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9"/>
            <p:cNvSpPr/>
            <p:nvPr/>
          </p:nvSpPr>
          <p:spPr>
            <a:xfrm rot="8581137">
              <a:off x="269642" y="3737178"/>
              <a:ext cx="76631" cy="145162"/>
            </a:xfrm>
            <a:custGeom>
              <a:avLst/>
              <a:gdLst/>
              <a:ahLst/>
              <a:cxnLst/>
              <a:rect l="l" t="t" r="r" b="b"/>
              <a:pathLst>
                <a:path w="3065" h="5806" extrusionOk="0">
                  <a:moveTo>
                    <a:pt x="2970" y="0"/>
                  </a:moveTo>
                  <a:cubicBezTo>
                    <a:pt x="2951" y="0"/>
                    <a:pt x="2933" y="8"/>
                    <a:pt x="2919" y="29"/>
                  </a:cubicBezTo>
                  <a:cubicBezTo>
                    <a:pt x="2325" y="885"/>
                    <a:pt x="1785" y="1780"/>
                    <a:pt x="1307" y="2705"/>
                  </a:cubicBezTo>
                  <a:cubicBezTo>
                    <a:pt x="860" y="3585"/>
                    <a:pt x="698" y="4850"/>
                    <a:pt x="81" y="5598"/>
                  </a:cubicBezTo>
                  <a:cubicBezTo>
                    <a:pt x="1" y="5696"/>
                    <a:pt x="86" y="5806"/>
                    <a:pt x="179" y="5806"/>
                  </a:cubicBezTo>
                  <a:cubicBezTo>
                    <a:pt x="212" y="5806"/>
                    <a:pt x="246" y="5792"/>
                    <a:pt x="274" y="5760"/>
                  </a:cubicBezTo>
                  <a:lnTo>
                    <a:pt x="266" y="5760"/>
                  </a:lnTo>
                  <a:cubicBezTo>
                    <a:pt x="821" y="5112"/>
                    <a:pt x="952" y="4148"/>
                    <a:pt x="1330" y="3384"/>
                  </a:cubicBezTo>
                  <a:cubicBezTo>
                    <a:pt x="1870" y="2273"/>
                    <a:pt x="2526" y="1224"/>
                    <a:pt x="3043" y="106"/>
                  </a:cubicBezTo>
                  <a:cubicBezTo>
                    <a:pt x="3065" y="51"/>
                    <a:pt x="3017" y="0"/>
                    <a:pt x="297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9"/>
            <p:cNvSpPr/>
            <p:nvPr/>
          </p:nvSpPr>
          <p:spPr>
            <a:xfrm rot="8581137">
              <a:off x="228650" y="3754483"/>
              <a:ext cx="208092" cy="276823"/>
            </a:xfrm>
            <a:custGeom>
              <a:avLst/>
              <a:gdLst/>
              <a:ahLst/>
              <a:cxnLst/>
              <a:rect l="l" t="t" r="r" b="b"/>
              <a:pathLst>
                <a:path w="8323" h="11072" extrusionOk="0">
                  <a:moveTo>
                    <a:pt x="8150" y="1"/>
                  </a:moveTo>
                  <a:cubicBezTo>
                    <a:pt x="8117" y="1"/>
                    <a:pt x="8084" y="16"/>
                    <a:pt x="8057" y="51"/>
                  </a:cubicBezTo>
                  <a:cubicBezTo>
                    <a:pt x="5094" y="3545"/>
                    <a:pt x="1538" y="6461"/>
                    <a:pt x="26" y="10928"/>
                  </a:cubicBezTo>
                  <a:cubicBezTo>
                    <a:pt x="1" y="11005"/>
                    <a:pt x="70" y="11071"/>
                    <a:pt x="133" y="11071"/>
                  </a:cubicBezTo>
                  <a:cubicBezTo>
                    <a:pt x="165" y="11071"/>
                    <a:pt x="196" y="11054"/>
                    <a:pt x="211" y="11013"/>
                  </a:cubicBezTo>
                  <a:lnTo>
                    <a:pt x="219" y="11013"/>
                  </a:lnTo>
                  <a:cubicBezTo>
                    <a:pt x="1106" y="8745"/>
                    <a:pt x="2325" y="6724"/>
                    <a:pt x="4022" y="4980"/>
                  </a:cubicBezTo>
                  <a:cubicBezTo>
                    <a:pt x="5511" y="3445"/>
                    <a:pt x="7023" y="1979"/>
                    <a:pt x="8250" y="205"/>
                  </a:cubicBezTo>
                  <a:cubicBezTo>
                    <a:pt x="8323" y="109"/>
                    <a:pt x="8240" y="1"/>
                    <a:pt x="815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9"/>
            <p:cNvSpPr/>
            <p:nvPr/>
          </p:nvSpPr>
          <p:spPr>
            <a:xfrm rot="8581137">
              <a:off x="178069" y="3793101"/>
              <a:ext cx="362780" cy="366380"/>
            </a:xfrm>
            <a:custGeom>
              <a:avLst/>
              <a:gdLst/>
              <a:ahLst/>
              <a:cxnLst/>
              <a:rect l="l" t="t" r="r" b="b"/>
              <a:pathLst>
                <a:path w="14510" h="14654" extrusionOk="0">
                  <a:moveTo>
                    <a:pt x="14322" y="0"/>
                  </a:moveTo>
                  <a:cubicBezTo>
                    <a:pt x="14289" y="0"/>
                    <a:pt x="14255" y="13"/>
                    <a:pt x="14226" y="44"/>
                  </a:cubicBezTo>
                  <a:cubicBezTo>
                    <a:pt x="11711" y="3060"/>
                    <a:pt x="8356" y="5398"/>
                    <a:pt x="5378" y="7905"/>
                  </a:cubicBezTo>
                  <a:cubicBezTo>
                    <a:pt x="3233" y="9718"/>
                    <a:pt x="834" y="11723"/>
                    <a:pt x="24" y="14508"/>
                  </a:cubicBezTo>
                  <a:cubicBezTo>
                    <a:pt x="0" y="14594"/>
                    <a:pt x="80" y="14653"/>
                    <a:pt x="155" y="14653"/>
                  </a:cubicBezTo>
                  <a:cubicBezTo>
                    <a:pt x="201" y="14653"/>
                    <a:pt x="246" y="14631"/>
                    <a:pt x="263" y="14578"/>
                  </a:cubicBezTo>
                  <a:lnTo>
                    <a:pt x="263" y="14585"/>
                  </a:lnTo>
                  <a:cubicBezTo>
                    <a:pt x="1475" y="11137"/>
                    <a:pt x="4776" y="8823"/>
                    <a:pt x="7522" y="6640"/>
                  </a:cubicBezTo>
                  <a:cubicBezTo>
                    <a:pt x="9906" y="4742"/>
                    <a:pt x="12552" y="2636"/>
                    <a:pt x="14434" y="221"/>
                  </a:cubicBezTo>
                  <a:cubicBezTo>
                    <a:pt x="14510" y="117"/>
                    <a:pt x="14420" y="0"/>
                    <a:pt x="143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9"/>
            <p:cNvSpPr/>
            <p:nvPr/>
          </p:nvSpPr>
          <p:spPr>
            <a:xfrm rot="8581137">
              <a:off x="185568" y="3810050"/>
              <a:ext cx="394507" cy="336978"/>
            </a:xfrm>
            <a:custGeom>
              <a:avLst/>
              <a:gdLst/>
              <a:ahLst/>
              <a:cxnLst/>
              <a:rect l="l" t="t" r="r" b="b"/>
              <a:pathLst>
                <a:path w="15779" h="13478" extrusionOk="0">
                  <a:moveTo>
                    <a:pt x="15571" y="0"/>
                  </a:moveTo>
                  <a:cubicBezTo>
                    <a:pt x="15519" y="0"/>
                    <a:pt x="15466" y="27"/>
                    <a:pt x="15437" y="90"/>
                  </a:cubicBezTo>
                  <a:cubicBezTo>
                    <a:pt x="14658" y="1857"/>
                    <a:pt x="12298" y="2983"/>
                    <a:pt x="10786" y="4047"/>
                  </a:cubicBezTo>
                  <a:cubicBezTo>
                    <a:pt x="9359" y="5050"/>
                    <a:pt x="7908" y="6038"/>
                    <a:pt x="6504" y="7071"/>
                  </a:cubicBezTo>
                  <a:cubicBezTo>
                    <a:pt x="4067" y="8846"/>
                    <a:pt x="1791" y="10782"/>
                    <a:pt x="63" y="13274"/>
                  </a:cubicBezTo>
                  <a:cubicBezTo>
                    <a:pt x="1" y="13369"/>
                    <a:pt x="83" y="13478"/>
                    <a:pt x="168" y="13478"/>
                  </a:cubicBezTo>
                  <a:cubicBezTo>
                    <a:pt x="199" y="13478"/>
                    <a:pt x="231" y="13463"/>
                    <a:pt x="256" y="13428"/>
                  </a:cubicBezTo>
                  <a:cubicBezTo>
                    <a:pt x="2439" y="10466"/>
                    <a:pt x="5316" y="8259"/>
                    <a:pt x="8309" y="6169"/>
                  </a:cubicBezTo>
                  <a:cubicBezTo>
                    <a:pt x="9814" y="5112"/>
                    <a:pt x="11326" y="4070"/>
                    <a:pt x="12830" y="2998"/>
                  </a:cubicBezTo>
                  <a:cubicBezTo>
                    <a:pt x="13972" y="2188"/>
                    <a:pt x="15144" y="1533"/>
                    <a:pt x="15723" y="221"/>
                  </a:cubicBezTo>
                  <a:cubicBezTo>
                    <a:pt x="15779" y="99"/>
                    <a:pt x="15674" y="0"/>
                    <a:pt x="155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9"/>
            <p:cNvSpPr/>
            <p:nvPr/>
          </p:nvSpPr>
          <p:spPr>
            <a:xfrm rot="8581137">
              <a:off x="214514" y="3889200"/>
              <a:ext cx="367155" cy="239345"/>
            </a:xfrm>
            <a:custGeom>
              <a:avLst/>
              <a:gdLst/>
              <a:ahLst/>
              <a:cxnLst/>
              <a:rect l="l" t="t" r="r" b="b"/>
              <a:pathLst>
                <a:path w="14685" h="9573" extrusionOk="0">
                  <a:moveTo>
                    <a:pt x="14457" y="0"/>
                  </a:moveTo>
                  <a:cubicBezTo>
                    <a:pt x="14420" y="0"/>
                    <a:pt x="14381" y="13"/>
                    <a:pt x="14348" y="45"/>
                  </a:cubicBezTo>
                  <a:cubicBezTo>
                    <a:pt x="10274" y="4133"/>
                    <a:pt x="4273" y="5506"/>
                    <a:pt x="99" y="9340"/>
                  </a:cubicBezTo>
                  <a:cubicBezTo>
                    <a:pt x="1" y="9427"/>
                    <a:pt x="74" y="9572"/>
                    <a:pt x="171" y="9572"/>
                  </a:cubicBezTo>
                  <a:cubicBezTo>
                    <a:pt x="195" y="9572"/>
                    <a:pt x="221" y="9563"/>
                    <a:pt x="246" y="9541"/>
                  </a:cubicBezTo>
                  <a:cubicBezTo>
                    <a:pt x="4566" y="5846"/>
                    <a:pt x="10560" y="4403"/>
                    <a:pt x="14579" y="238"/>
                  </a:cubicBezTo>
                  <a:cubicBezTo>
                    <a:pt x="14684" y="132"/>
                    <a:pt x="14576" y="0"/>
                    <a:pt x="14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9"/>
            <p:cNvSpPr/>
            <p:nvPr/>
          </p:nvSpPr>
          <p:spPr>
            <a:xfrm rot="8581137">
              <a:off x="211687" y="3886876"/>
              <a:ext cx="451312" cy="231469"/>
            </a:xfrm>
            <a:custGeom>
              <a:avLst/>
              <a:gdLst/>
              <a:ahLst/>
              <a:cxnLst/>
              <a:rect l="l" t="t" r="r" b="b"/>
              <a:pathLst>
                <a:path w="18051" h="9258" extrusionOk="0">
                  <a:moveTo>
                    <a:pt x="17869" y="0"/>
                  </a:moveTo>
                  <a:cubicBezTo>
                    <a:pt x="17836" y="0"/>
                    <a:pt x="17803" y="14"/>
                    <a:pt x="17775" y="46"/>
                  </a:cubicBezTo>
                  <a:cubicBezTo>
                    <a:pt x="16680" y="1396"/>
                    <a:pt x="14620" y="2360"/>
                    <a:pt x="13108" y="3154"/>
                  </a:cubicBezTo>
                  <a:cubicBezTo>
                    <a:pt x="11789" y="3849"/>
                    <a:pt x="10431" y="4481"/>
                    <a:pt x="9089" y="5137"/>
                  </a:cubicBezTo>
                  <a:cubicBezTo>
                    <a:pt x="6173" y="6564"/>
                    <a:pt x="3295" y="8223"/>
                    <a:pt x="133" y="9025"/>
                  </a:cubicBezTo>
                  <a:cubicBezTo>
                    <a:pt x="1" y="9054"/>
                    <a:pt x="50" y="9258"/>
                    <a:pt x="168" y="9258"/>
                  </a:cubicBezTo>
                  <a:cubicBezTo>
                    <a:pt x="174" y="9258"/>
                    <a:pt x="180" y="9257"/>
                    <a:pt x="187" y="9256"/>
                  </a:cubicBezTo>
                  <a:cubicBezTo>
                    <a:pt x="3743" y="8678"/>
                    <a:pt x="7037" y="6502"/>
                    <a:pt x="10200" y="4882"/>
                  </a:cubicBezTo>
                  <a:cubicBezTo>
                    <a:pt x="12660" y="3633"/>
                    <a:pt x="16194" y="2391"/>
                    <a:pt x="17976" y="215"/>
                  </a:cubicBezTo>
                  <a:cubicBezTo>
                    <a:pt x="18050" y="112"/>
                    <a:pt x="17963" y="0"/>
                    <a:pt x="1786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9"/>
            <p:cNvSpPr/>
            <p:nvPr/>
          </p:nvSpPr>
          <p:spPr>
            <a:xfrm rot="8581137">
              <a:off x="224549" y="3921051"/>
              <a:ext cx="472739" cy="179815"/>
            </a:xfrm>
            <a:custGeom>
              <a:avLst/>
              <a:gdLst/>
              <a:ahLst/>
              <a:cxnLst/>
              <a:rect l="l" t="t" r="r" b="b"/>
              <a:pathLst>
                <a:path w="18908" h="7192" extrusionOk="0">
                  <a:moveTo>
                    <a:pt x="18720" y="1"/>
                  </a:moveTo>
                  <a:cubicBezTo>
                    <a:pt x="18702" y="1"/>
                    <a:pt x="18683" y="5"/>
                    <a:pt x="18663" y="16"/>
                  </a:cubicBezTo>
                  <a:cubicBezTo>
                    <a:pt x="15555" y="1698"/>
                    <a:pt x="12369" y="3102"/>
                    <a:pt x="9082" y="4382"/>
                  </a:cubicBezTo>
                  <a:cubicBezTo>
                    <a:pt x="6328" y="5455"/>
                    <a:pt x="3088" y="6720"/>
                    <a:pt x="126" y="6998"/>
                  </a:cubicBezTo>
                  <a:cubicBezTo>
                    <a:pt x="0" y="7012"/>
                    <a:pt x="17" y="7191"/>
                    <a:pt x="128" y="7191"/>
                  </a:cubicBezTo>
                  <a:cubicBezTo>
                    <a:pt x="132" y="7191"/>
                    <a:pt x="137" y="7191"/>
                    <a:pt x="142" y="7190"/>
                  </a:cubicBezTo>
                  <a:cubicBezTo>
                    <a:pt x="3073" y="6998"/>
                    <a:pt x="6136" y="5887"/>
                    <a:pt x="8851" y="4830"/>
                  </a:cubicBezTo>
                  <a:cubicBezTo>
                    <a:pt x="12253" y="3503"/>
                    <a:pt x="15655" y="2130"/>
                    <a:pt x="18795" y="248"/>
                  </a:cubicBezTo>
                  <a:cubicBezTo>
                    <a:pt x="18907" y="181"/>
                    <a:pt x="18832" y="1"/>
                    <a:pt x="1872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9"/>
            <p:cNvSpPr/>
            <p:nvPr/>
          </p:nvSpPr>
          <p:spPr>
            <a:xfrm rot="8581137">
              <a:off x="271143" y="4033128"/>
              <a:ext cx="441436" cy="54379"/>
            </a:xfrm>
            <a:custGeom>
              <a:avLst/>
              <a:gdLst/>
              <a:ahLst/>
              <a:cxnLst/>
              <a:rect l="l" t="t" r="r" b="b"/>
              <a:pathLst>
                <a:path w="17656" h="2175" extrusionOk="0">
                  <a:moveTo>
                    <a:pt x="17459" y="0"/>
                  </a:moveTo>
                  <a:cubicBezTo>
                    <a:pt x="17440" y="0"/>
                    <a:pt x="17420" y="5"/>
                    <a:pt x="17399" y="14"/>
                  </a:cubicBezTo>
                  <a:cubicBezTo>
                    <a:pt x="14784" y="1195"/>
                    <a:pt x="11567" y="1241"/>
                    <a:pt x="8743" y="1550"/>
                  </a:cubicBezTo>
                  <a:cubicBezTo>
                    <a:pt x="7353" y="1698"/>
                    <a:pt x="5966" y="1784"/>
                    <a:pt x="4581" y="1784"/>
                  </a:cubicBezTo>
                  <a:cubicBezTo>
                    <a:pt x="3091" y="1784"/>
                    <a:pt x="1602" y="1685"/>
                    <a:pt x="111" y="1457"/>
                  </a:cubicBezTo>
                  <a:cubicBezTo>
                    <a:pt x="106" y="1456"/>
                    <a:pt x="101" y="1456"/>
                    <a:pt x="96" y="1456"/>
                  </a:cubicBezTo>
                  <a:cubicBezTo>
                    <a:pt x="10" y="1456"/>
                    <a:pt x="0" y="1582"/>
                    <a:pt x="88" y="1603"/>
                  </a:cubicBezTo>
                  <a:cubicBezTo>
                    <a:pt x="1612" y="2024"/>
                    <a:pt x="3186" y="2175"/>
                    <a:pt x="4765" y="2175"/>
                  </a:cubicBezTo>
                  <a:cubicBezTo>
                    <a:pt x="6111" y="2175"/>
                    <a:pt x="7462" y="2065"/>
                    <a:pt x="8790" y="1920"/>
                  </a:cubicBezTo>
                  <a:cubicBezTo>
                    <a:pt x="11698" y="1603"/>
                    <a:pt x="14822" y="1526"/>
                    <a:pt x="17507" y="284"/>
                  </a:cubicBezTo>
                  <a:cubicBezTo>
                    <a:pt x="17655" y="210"/>
                    <a:pt x="17591" y="0"/>
                    <a:pt x="1745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9"/>
            <p:cNvSpPr/>
            <p:nvPr/>
          </p:nvSpPr>
          <p:spPr>
            <a:xfrm rot="8581137">
              <a:off x="277932" y="4066514"/>
              <a:ext cx="444836" cy="27027"/>
            </a:xfrm>
            <a:custGeom>
              <a:avLst/>
              <a:gdLst/>
              <a:ahLst/>
              <a:cxnLst/>
              <a:rect l="l" t="t" r="r" b="b"/>
              <a:pathLst>
                <a:path w="17792" h="1081" extrusionOk="0">
                  <a:moveTo>
                    <a:pt x="17661" y="1"/>
                  </a:moveTo>
                  <a:cubicBezTo>
                    <a:pt x="17650" y="1"/>
                    <a:pt x="17639" y="3"/>
                    <a:pt x="17626" y="8"/>
                  </a:cubicBezTo>
                  <a:cubicBezTo>
                    <a:pt x="16198" y="643"/>
                    <a:pt x="14641" y="818"/>
                    <a:pt x="13067" y="818"/>
                  </a:cubicBezTo>
                  <a:cubicBezTo>
                    <a:pt x="11562" y="818"/>
                    <a:pt x="10041" y="658"/>
                    <a:pt x="8601" y="587"/>
                  </a:cubicBezTo>
                  <a:cubicBezTo>
                    <a:pt x="7821" y="550"/>
                    <a:pt x="7040" y="534"/>
                    <a:pt x="6258" y="534"/>
                  </a:cubicBezTo>
                  <a:cubicBezTo>
                    <a:pt x="4234" y="534"/>
                    <a:pt x="2207" y="643"/>
                    <a:pt x="192" y="787"/>
                  </a:cubicBezTo>
                  <a:cubicBezTo>
                    <a:pt x="1" y="803"/>
                    <a:pt x="37" y="1076"/>
                    <a:pt x="218" y="1080"/>
                  </a:cubicBezTo>
                  <a:lnTo>
                    <a:pt x="218" y="1080"/>
                  </a:lnTo>
                  <a:cubicBezTo>
                    <a:pt x="2890" y="1022"/>
                    <a:pt x="5536" y="923"/>
                    <a:pt x="8199" y="923"/>
                  </a:cubicBezTo>
                  <a:cubicBezTo>
                    <a:pt x="9040" y="923"/>
                    <a:pt x="9884" y="933"/>
                    <a:pt x="10730" y="957"/>
                  </a:cubicBezTo>
                  <a:cubicBezTo>
                    <a:pt x="11512" y="978"/>
                    <a:pt x="12325" y="1016"/>
                    <a:pt x="13142" y="1016"/>
                  </a:cubicBezTo>
                  <a:cubicBezTo>
                    <a:pt x="14717" y="1016"/>
                    <a:pt x="16303" y="874"/>
                    <a:pt x="17696" y="193"/>
                  </a:cubicBezTo>
                  <a:cubicBezTo>
                    <a:pt x="17791" y="145"/>
                    <a:pt x="17748" y="1"/>
                    <a:pt x="17661" y="1"/>
                  </a:cubicBezTo>
                  <a:close/>
                  <a:moveTo>
                    <a:pt x="218" y="1080"/>
                  </a:moveTo>
                  <a:cubicBezTo>
                    <a:pt x="217" y="1080"/>
                    <a:pt x="216" y="1080"/>
                    <a:pt x="215" y="1081"/>
                  </a:cubicBezTo>
                  <a:lnTo>
                    <a:pt x="223" y="1081"/>
                  </a:lnTo>
                  <a:cubicBezTo>
                    <a:pt x="221" y="1081"/>
                    <a:pt x="220" y="1080"/>
                    <a:pt x="218" y="108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9"/>
            <p:cNvSpPr/>
            <p:nvPr/>
          </p:nvSpPr>
          <p:spPr>
            <a:xfrm rot="8581137">
              <a:off x="307768" y="4064862"/>
              <a:ext cx="403883" cy="39803"/>
            </a:xfrm>
            <a:custGeom>
              <a:avLst/>
              <a:gdLst/>
              <a:ahLst/>
              <a:cxnLst/>
              <a:rect l="l" t="t" r="r" b="b"/>
              <a:pathLst>
                <a:path w="16154" h="1592" extrusionOk="0">
                  <a:moveTo>
                    <a:pt x="3619" y="1"/>
                  </a:moveTo>
                  <a:cubicBezTo>
                    <a:pt x="2439" y="1"/>
                    <a:pt x="1260" y="82"/>
                    <a:pt x="90" y="262"/>
                  </a:cubicBezTo>
                  <a:cubicBezTo>
                    <a:pt x="0" y="277"/>
                    <a:pt x="13" y="409"/>
                    <a:pt x="99" y="409"/>
                  </a:cubicBezTo>
                  <a:cubicBezTo>
                    <a:pt x="101" y="409"/>
                    <a:pt x="103" y="409"/>
                    <a:pt x="106" y="409"/>
                  </a:cubicBezTo>
                  <a:cubicBezTo>
                    <a:pt x="885" y="380"/>
                    <a:pt x="1658" y="364"/>
                    <a:pt x="2426" y="364"/>
                  </a:cubicBezTo>
                  <a:cubicBezTo>
                    <a:pt x="4755" y="364"/>
                    <a:pt x="7047" y="514"/>
                    <a:pt x="9378" y="926"/>
                  </a:cubicBezTo>
                  <a:cubicBezTo>
                    <a:pt x="10798" y="1173"/>
                    <a:pt x="12393" y="1592"/>
                    <a:pt x="13918" y="1592"/>
                  </a:cubicBezTo>
                  <a:cubicBezTo>
                    <a:pt x="14630" y="1592"/>
                    <a:pt x="15326" y="1501"/>
                    <a:pt x="15982" y="1257"/>
                  </a:cubicBezTo>
                  <a:cubicBezTo>
                    <a:pt x="16153" y="1196"/>
                    <a:pt x="16081" y="944"/>
                    <a:pt x="15926" y="944"/>
                  </a:cubicBezTo>
                  <a:cubicBezTo>
                    <a:pt x="15907" y="944"/>
                    <a:pt x="15887" y="948"/>
                    <a:pt x="15866" y="957"/>
                  </a:cubicBezTo>
                  <a:cubicBezTo>
                    <a:pt x="15208" y="1188"/>
                    <a:pt x="14499" y="1278"/>
                    <a:pt x="13764" y="1278"/>
                  </a:cubicBezTo>
                  <a:cubicBezTo>
                    <a:pt x="11584" y="1278"/>
                    <a:pt x="9174" y="485"/>
                    <a:pt x="7195" y="231"/>
                  </a:cubicBezTo>
                  <a:cubicBezTo>
                    <a:pt x="6008" y="84"/>
                    <a:pt x="4813" y="1"/>
                    <a:pt x="36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9"/>
            <p:cNvSpPr/>
            <p:nvPr/>
          </p:nvSpPr>
          <p:spPr>
            <a:xfrm rot="8581137">
              <a:off x="352550" y="4090500"/>
              <a:ext cx="289774" cy="96708"/>
            </a:xfrm>
            <a:custGeom>
              <a:avLst/>
              <a:gdLst/>
              <a:ahLst/>
              <a:cxnLst/>
              <a:rect l="l" t="t" r="r" b="b"/>
              <a:pathLst>
                <a:path w="11590" h="3868" extrusionOk="0">
                  <a:moveTo>
                    <a:pt x="125" y="1"/>
                  </a:moveTo>
                  <a:cubicBezTo>
                    <a:pt x="61" y="1"/>
                    <a:pt x="1" y="77"/>
                    <a:pt x="56" y="149"/>
                  </a:cubicBezTo>
                  <a:lnTo>
                    <a:pt x="56" y="141"/>
                  </a:lnTo>
                  <a:cubicBezTo>
                    <a:pt x="1028" y="1607"/>
                    <a:pt x="3443" y="2216"/>
                    <a:pt x="4993" y="2772"/>
                  </a:cubicBezTo>
                  <a:cubicBezTo>
                    <a:pt x="6802" y="3421"/>
                    <a:pt x="8652" y="3868"/>
                    <a:pt x="10558" y="3868"/>
                  </a:cubicBezTo>
                  <a:cubicBezTo>
                    <a:pt x="10846" y="3868"/>
                    <a:pt x="11136" y="3857"/>
                    <a:pt x="11427" y="3836"/>
                  </a:cubicBezTo>
                  <a:cubicBezTo>
                    <a:pt x="11581" y="3821"/>
                    <a:pt x="11589" y="3566"/>
                    <a:pt x="11427" y="3558"/>
                  </a:cubicBezTo>
                  <a:cubicBezTo>
                    <a:pt x="9383" y="3489"/>
                    <a:pt x="7470" y="3211"/>
                    <a:pt x="5518" y="2556"/>
                  </a:cubicBezTo>
                  <a:cubicBezTo>
                    <a:pt x="3859" y="2000"/>
                    <a:pt x="1399" y="1337"/>
                    <a:pt x="195" y="41"/>
                  </a:cubicBezTo>
                  <a:cubicBezTo>
                    <a:pt x="176" y="12"/>
                    <a:pt x="150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9"/>
            <p:cNvSpPr/>
            <p:nvPr/>
          </p:nvSpPr>
          <p:spPr>
            <a:xfrm rot="8581137">
              <a:off x="262511" y="3770034"/>
              <a:ext cx="12176" cy="85382"/>
            </a:xfrm>
            <a:custGeom>
              <a:avLst/>
              <a:gdLst/>
              <a:ahLst/>
              <a:cxnLst/>
              <a:rect l="l" t="t" r="r" b="b"/>
              <a:pathLst>
                <a:path w="487" h="3415" extrusionOk="0">
                  <a:moveTo>
                    <a:pt x="428" y="1"/>
                  </a:moveTo>
                  <a:cubicBezTo>
                    <a:pt x="396" y="1"/>
                    <a:pt x="360" y="20"/>
                    <a:pt x="348" y="56"/>
                  </a:cubicBezTo>
                  <a:cubicBezTo>
                    <a:pt x="101" y="1128"/>
                    <a:pt x="1" y="2231"/>
                    <a:pt x="55" y="3327"/>
                  </a:cubicBezTo>
                  <a:cubicBezTo>
                    <a:pt x="58" y="3386"/>
                    <a:pt x="102" y="3414"/>
                    <a:pt x="148" y="3414"/>
                  </a:cubicBezTo>
                  <a:cubicBezTo>
                    <a:pt x="204" y="3414"/>
                    <a:pt x="263" y="3375"/>
                    <a:pt x="263" y="3303"/>
                  </a:cubicBezTo>
                  <a:cubicBezTo>
                    <a:pt x="217" y="2208"/>
                    <a:pt x="487" y="1143"/>
                    <a:pt x="487" y="56"/>
                  </a:cubicBezTo>
                  <a:cubicBezTo>
                    <a:pt x="487" y="18"/>
                    <a:pt x="459" y="1"/>
                    <a:pt x="4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 rot="8581137">
              <a:off x="275596" y="3931392"/>
              <a:ext cx="15401" cy="87232"/>
            </a:xfrm>
            <a:custGeom>
              <a:avLst/>
              <a:gdLst/>
              <a:ahLst/>
              <a:cxnLst/>
              <a:rect l="l" t="t" r="r" b="b"/>
              <a:pathLst>
                <a:path w="616" h="3489" extrusionOk="0">
                  <a:moveTo>
                    <a:pt x="239" y="0"/>
                  </a:moveTo>
                  <a:cubicBezTo>
                    <a:pt x="211" y="0"/>
                    <a:pt x="182" y="16"/>
                    <a:pt x="178" y="47"/>
                  </a:cubicBezTo>
                  <a:cubicBezTo>
                    <a:pt x="1" y="1157"/>
                    <a:pt x="178" y="2338"/>
                    <a:pt x="425" y="3418"/>
                  </a:cubicBezTo>
                  <a:cubicBezTo>
                    <a:pt x="439" y="3466"/>
                    <a:pt x="480" y="3488"/>
                    <a:pt x="520" y="3488"/>
                  </a:cubicBezTo>
                  <a:cubicBezTo>
                    <a:pt x="569" y="3488"/>
                    <a:pt x="615" y="3454"/>
                    <a:pt x="602" y="3395"/>
                  </a:cubicBezTo>
                  <a:cubicBezTo>
                    <a:pt x="348" y="2276"/>
                    <a:pt x="340" y="1188"/>
                    <a:pt x="294" y="47"/>
                  </a:cubicBezTo>
                  <a:cubicBezTo>
                    <a:pt x="294" y="16"/>
                    <a:pt x="267" y="0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9"/>
            <p:cNvSpPr/>
            <p:nvPr/>
          </p:nvSpPr>
          <p:spPr>
            <a:xfrm rot="8581137">
              <a:off x="423990" y="4033515"/>
              <a:ext cx="59605" cy="21527"/>
            </a:xfrm>
            <a:custGeom>
              <a:avLst/>
              <a:gdLst/>
              <a:ahLst/>
              <a:cxnLst/>
              <a:rect l="l" t="t" r="r" b="b"/>
              <a:pathLst>
                <a:path w="2384" h="861" extrusionOk="0">
                  <a:moveTo>
                    <a:pt x="2258" y="1"/>
                  </a:moveTo>
                  <a:cubicBezTo>
                    <a:pt x="2251" y="1"/>
                    <a:pt x="2243" y="2"/>
                    <a:pt x="2236" y="3"/>
                  </a:cubicBezTo>
                  <a:lnTo>
                    <a:pt x="2228" y="3"/>
                  </a:lnTo>
                  <a:cubicBezTo>
                    <a:pt x="1881" y="142"/>
                    <a:pt x="1526" y="273"/>
                    <a:pt x="1171" y="381"/>
                  </a:cubicBezTo>
                  <a:cubicBezTo>
                    <a:pt x="816" y="489"/>
                    <a:pt x="423" y="528"/>
                    <a:pt x="83" y="698"/>
                  </a:cubicBezTo>
                  <a:cubicBezTo>
                    <a:pt x="1" y="728"/>
                    <a:pt x="28" y="860"/>
                    <a:pt x="122" y="860"/>
                  </a:cubicBezTo>
                  <a:cubicBezTo>
                    <a:pt x="124" y="860"/>
                    <a:pt x="127" y="860"/>
                    <a:pt x="130" y="860"/>
                  </a:cubicBezTo>
                  <a:cubicBezTo>
                    <a:pt x="485" y="860"/>
                    <a:pt x="839" y="713"/>
                    <a:pt x="1179" y="597"/>
                  </a:cubicBezTo>
                  <a:cubicBezTo>
                    <a:pt x="1557" y="474"/>
                    <a:pt x="1935" y="327"/>
                    <a:pt x="2305" y="173"/>
                  </a:cubicBezTo>
                  <a:cubicBezTo>
                    <a:pt x="2384" y="123"/>
                    <a:pt x="2343" y="1"/>
                    <a:pt x="225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9"/>
            <p:cNvSpPr/>
            <p:nvPr/>
          </p:nvSpPr>
          <p:spPr>
            <a:xfrm rot="8581137">
              <a:off x="547636" y="3986783"/>
              <a:ext cx="61880" cy="5000"/>
            </a:xfrm>
            <a:custGeom>
              <a:avLst/>
              <a:gdLst/>
              <a:ahLst/>
              <a:cxnLst/>
              <a:rect l="l" t="t" r="r" b="b"/>
              <a:pathLst>
                <a:path w="2475" h="200" extrusionOk="0">
                  <a:moveTo>
                    <a:pt x="2369" y="0"/>
                  </a:moveTo>
                  <a:cubicBezTo>
                    <a:pt x="2366" y="0"/>
                    <a:pt x="2364" y="0"/>
                    <a:pt x="2362" y="1"/>
                  </a:cubicBezTo>
                  <a:cubicBezTo>
                    <a:pt x="1598" y="24"/>
                    <a:pt x="826" y="16"/>
                    <a:pt x="63" y="78"/>
                  </a:cubicBezTo>
                  <a:cubicBezTo>
                    <a:pt x="1" y="85"/>
                    <a:pt x="1" y="186"/>
                    <a:pt x="63" y="193"/>
                  </a:cubicBezTo>
                  <a:cubicBezTo>
                    <a:pt x="210" y="198"/>
                    <a:pt x="358" y="200"/>
                    <a:pt x="505" y="200"/>
                  </a:cubicBezTo>
                  <a:cubicBezTo>
                    <a:pt x="1131" y="200"/>
                    <a:pt x="1759" y="166"/>
                    <a:pt x="2377" y="147"/>
                  </a:cubicBezTo>
                  <a:cubicBezTo>
                    <a:pt x="2475" y="147"/>
                    <a:pt x="2462" y="0"/>
                    <a:pt x="236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9"/>
            <p:cNvSpPr/>
            <p:nvPr/>
          </p:nvSpPr>
          <p:spPr>
            <a:xfrm rot="8581137">
              <a:off x="155129" y="3962134"/>
              <a:ext cx="27427" cy="40003"/>
            </a:xfrm>
            <a:custGeom>
              <a:avLst/>
              <a:gdLst/>
              <a:ahLst/>
              <a:cxnLst/>
              <a:rect l="l" t="t" r="r" b="b"/>
              <a:pathLst>
                <a:path w="1097" h="1600" extrusionOk="0">
                  <a:moveTo>
                    <a:pt x="107" y="0"/>
                  </a:moveTo>
                  <a:cubicBezTo>
                    <a:pt x="53" y="0"/>
                    <a:pt x="0" y="41"/>
                    <a:pt x="15" y="101"/>
                  </a:cubicBezTo>
                  <a:cubicBezTo>
                    <a:pt x="139" y="626"/>
                    <a:pt x="486" y="1119"/>
                    <a:pt x="794" y="1544"/>
                  </a:cubicBezTo>
                  <a:cubicBezTo>
                    <a:pt x="824" y="1584"/>
                    <a:pt x="862" y="1600"/>
                    <a:pt x="899" y="1600"/>
                  </a:cubicBezTo>
                  <a:cubicBezTo>
                    <a:pt x="1000" y="1600"/>
                    <a:pt x="1097" y="1483"/>
                    <a:pt x="1018" y="1382"/>
                  </a:cubicBezTo>
                  <a:cubicBezTo>
                    <a:pt x="702" y="957"/>
                    <a:pt x="478" y="471"/>
                    <a:pt x="185" y="39"/>
                  </a:cubicBezTo>
                  <a:cubicBezTo>
                    <a:pt x="166" y="12"/>
                    <a:pt x="137" y="0"/>
                    <a:pt x="1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9"/>
            <p:cNvSpPr/>
            <p:nvPr/>
          </p:nvSpPr>
          <p:spPr>
            <a:xfrm rot="8581137">
              <a:off x="307573" y="4268701"/>
              <a:ext cx="307650" cy="313026"/>
            </a:xfrm>
            <a:custGeom>
              <a:avLst/>
              <a:gdLst/>
              <a:ahLst/>
              <a:cxnLst/>
              <a:rect l="l" t="t" r="r" b="b"/>
              <a:pathLst>
                <a:path w="12305" h="12520" extrusionOk="0">
                  <a:moveTo>
                    <a:pt x="4571" y="208"/>
                  </a:moveTo>
                  <a:cubicBezTo>
                    <a:pt x="4919" y="208"/>
                    <a:pt x="5230" y="324"/>
                    <a:pt x="5416" y="415"/>
                  </a:cubicBezTo>
                  <a:cubicBezTo>
                    <a:pt x="5848" y="615"/>
                    <a:pt x="6218" y="932"/>
                    <a:pt x="6573" y="1240"/>
                  </a:cubicBezTo>
                  <a:lnTo>
                    <a:pt x="6836" y="1472"/>
                  </a:lnTo>
                  <a:lnTo>
                    <a:pt x="6743" y="1132"/>
                  </a:lnTo>
                  <a:cubicBezTo>
                    <a:pt x="6674" y="916"/>
                    <a:pt x="6589" y="708"/>
                    <a:pt x="6481" y="507"/>
                  </a:cubicBezTo>
                  <a:cubicBezTo>
                    <a:pt x="6577" y="465"/>
                    <a:pt x="6679" y="446"/>
                    <a:pt x="6783" y="446"/>
                  </a:cubicBezTo>
                  <a:cubicBezTo>
                    <a:pt x="7136" y="446"/>
                    <a:pt x="7509" y="665"/>
                    <a:pt x="7754" y="939"/>
                  </a:cubicBezTo>
                  <a:cubicBezTo>
                    <a:pt x="7916" y="1132"/>
                    <a:pt x="8039" y="1341"/>
                    <a:pt x="8132" y="1564"/>
                  </a:cubicBezTo>
                  <a:cubicBezTo>
                    <a:pt x="8201" y="1780"/>
                    <a:pt x="8263" y="1996"/>
                    <a:pt x="8309" y="2220"/>
                  </a:cubicBezTo>
                  <a:lnTo>
                    <a:pt x="8340" y="2382"/>
                  </a:lnTo>
                  <a:cubicBezTo>
                    <a:pt x="8579" y="3431"/>
                    <a:pt x="8972" y="4326"/>
                    <a:pt x="9505" y="5036"/>
                  </a:cubicBezTo>
                  <a:cubicBezTo>
                    <a:pt x="10022" y="5730"/>
                    <a:pt x="10716" y="6262"/>
                    <a:pt x="11526" y="6579"/>
                  </a:cubicBezTo>
                  <a:cubicBezTo>
                    <a:pt x="10646" y="6825"/>
                    <a:pt x="9937" y="7157"/>
                    <a:pt x="9350" y="7597"/>
                  </a:cubicBezTo>
                  <a:cubicBezTo>
                    <a:pt x="8540" y="8206"/>
                    <a:pt x="8008" y="9016"/>
                    <a:pt x="7838" y="9873"/>
                  </a:cubicBezTo>
                  <a:cubicBezTo>
                    <a:pt x="7815" y="10019"/>
                    <a:pt x="7800" y="10158"/>
                    <a:pt x="7777" y="10305"/>
                  </a:cubicBezTo>
                  <a:cubicBezTo>
                    <a:pt x="7761" y="10459"/>
                    <a:pt x="7746" y="10605"/>
                    <a:pt x="7715" y="10752"/>
                  </a:cubicBezTo>
                  <a:cubicBezTo>
                    <a:pt x="7630" y="11223"/>
                    <a:pt x="7391" y="11655"/>
                    <a:pt x="7028" y="11979"/>
                  </a:cubicBezTo>
                  <a:cubicBezTo>
                    <a:pt x="6897" y="12071"/>
                    <a:pt x="6758" y="12156"/>
                    <a:pt x="6604" y="12218"/>
                  </a:cubicBezTo>
                  <a:lnTo>
                    <a:pt x="6527" y="12256"/>
                  </a:lnTo>
                  <a:cubicBezTo>
                    <a:pt x="6412" y="12307"/>
                    <a:pt x="6176" y="12323"/>
                    <a:pt x="5976" y="12323"/>
                  </a:cubicBezTo>
                  <a:cubicBezTo>
                    <a:pt x="5814" y="12323"/>
                    <a:pt x="5674" y="12313"/>
                    <a:pt x="5640" y="12303"/>
                  </a:cubicBezTo>
                  <a:cubicBezTo>
                    <a:pt x="5570" y="12287"/>
                    <a:pt x="5501" y="12272"/>
                    <a:pt x="5424" y="12256"/>
                  </a:cubicBezTo>
                  <a:cubicBezTo>
                    <a:pt x="5270" y="12225"/>
                    <a:pt x="5115" y="12187"/>
                    <a:pt x="4961" y="12133"/>
                  </a:cubicBezTo>
                  <a:cubicBezTo>
                    <a:pt x="4745" y="12063"/>
                    <a:pt x="4537" y="11963"/>
                    <a:pt x="4344" y="11855"/>
                  </a:cubicBezTo>
                  <a:cubicBezTo>
                    <a:pt x="4251" y="11786"/>
                    <a:pt x="4143" y="11755"/>
                    <a:pt x="4028" y="11755"/>
                  </a:cubicBezTo>
                  <a:cubicBezTo>
                    <a:pt x="3966" y="11763"/>
                    <a:pt x="3912" y="11778"/>
                    <a:pt x="3858" y="11809"/>
                  </a:cubicBezTo>
                  <a:cubicBezTo>
                    <a:pt x="3835" y="11817"/>
                    <a:pt x="3812" y="11824"/>
                    <a:pt x="3788" y="11832"/>
                  </a:cubicBezTo>
                  <a:cubicBezTo>
                    <a:pt x="3750" y="11839"/>
                    <a:pt x="3711" y="11842"/>
                    <a:pt x="3673" y="11842"/>
                  </a:cubicBezTo>
                  <a:cubicBezTo>
                    <a:pt x="3578" y="11842"/>
                    <a:pt x="3485" y="11822"/>
                    <a:pt x="3403" y="11778"/>
                  </a:cubicBezTo>
                  <a:cubicBezTo>
                    <a:pt x="2500" y="11431"/>
                    <a:pt x="1868" y="10636"/>
                    <a:pt x="1420" y="9981"/>
                  </a:cubicBezTo>
                  <a:cubicBezTo>
                    <a:pt x="1335" y="9865"/>
                    <a:pt x="1235" y="9711"/>
                    <a:pt x="1058" y="9664"/>
                  </a:cubicBezTo>
                  <a:cubicBezTo>
                    <a:pt x="1019" y="9649"/>
                    <a:pt x="980" y="9641"/>
                    <a:pt x="942" y="9641"/>
                  </a:cubicBezTo>
                  <a:cubicBezTo>
                    <a:pt x="903" y="9641"/>
                    <a:pt x="865" y="9626"/>
                    <a:pt x="834" y="9618"/>
                  </a:cubicBezTo>
                  <a:cubicBezTo>
                    <a:pt x="772" y="9564"/>
                    <a:pt x="741" y="9495"/>
                    <a:pt x="726" y="9425"/>
                  </a:cubicBezTo>
                  <a:cubicBezTo>
                    <a:pt x="471" y="8592"/>
                    <a:pt x="309" y="7743"/>
                    <a:pt x="232" y="6879"/>
                  </a:cubicBezTo>
                  <a:cubicBezTo>
                    <a:pt x="201" y="6679"/>
                    <a:pt x="217" y="6463"/>
                    <a:pt x="271" y="6262"/>
                  </a:cubicBezTo>
                  <a:cubicBezTo>
                    <a:pt x="371" y="6000"/>
                    <a:pt x="587" y="5792"/>
                    <a:pt x="857" y="5691"/>
                  </a:cubicBezTo>
                  <a:cubicBezTo>
                    <a:pt x="1106" y="5611"/>
                    <a:pt x="1367" y="5565"/>
                    <a:pt x="1630" y="5565"/>
                  </a:cubicBezTo>
                  <a:cubicBezTo>
                    <a:pt x="1668" y="5565"/>
                    <a:pt x="1706" y="5566"/>
                    <a:pt x="1744" y="5568"/>
                  </a:cubicBezTo>
                  <a:lnTo>
                    <a:pt x="2130" y="5568"/>
                  </a:lnTo>
                  <a:lnTo>
                    <a:pt x="1790" y="5375"/>
                  </a:lnTo>
                  <a:cubicBezTo>
                    <a:pt x="1667" y="5298"/>
                    <a:pt x="1536" y="5236"/>
                    <a:pt x="1397" y="5182"/>
                  </a:cubicBezTo>
                  <a:cubicBezTo>
                    <a:pt x="1073" y="5036"/>
                    <a:pt x="757" y="4897"/>
                    <a:pt x="664" y="4604"/>
                  </a:cubicBezTo>
                  <a:cubicBezTo>
                    <a:pt x="602" y="4426"/>
                    <a:pt x="641" y="4218"/>
                    <a:pt x="687" y="4002"/>
                  </a:cubicBezTo>
                  <a:cubicBezTo>
                    <a:pt x="757" y="3686"/>
                    <a:pt x="842" y="3369"/>
                    <a:pt x="934" y="3053"/>
                  </a:cubicBezTo>
                  <a:cubicBezTo>
                    <a:pt x="988" y="2853"/>
                    <a:pt x="1050" y="2660"/>
                    <a:pt x="1189" y="2536"/>
                  </a:cubicBezTo>
                  <a:cubicBezTo>
                    <a:pt x="1300" y="2436"/>
                    <a:pt x="1441" y="2385"/>
                    <a:pt x="1617" y="2385"/>
                  </a:cubicBezTo>
                  <a:cubicBezTo>
                    <a:pt x="1832" y="2385"/>
                    <a:pt x="2100" y="2461"/>
                    <a:pt x="2431" y="2613"/>
                  </a:cubicBezTo>
                  <a:cubicBezTo>
                    <a:pt x="3210" y="2984"/>
                    <a:pt x="4089" y="3400"/>
                    <a:pt x="4861" y="3948"/>
                  </a:cubicBezTo>
                  <a:lnTo>
                    <a:pt x="5030" y="4071"/>
                  </a:lnTo>
                  <a:lnTo>
                    <a:pt x="5154" y="3909"/>
                  </a:lnTo>
                  <a:cubicBezTo>
                    <a:pt x="5100" y="3871"/>
                    <a:pt x="5038" y="3825"/>
                    <a:pt x="4984" y="3786"/>
                  </a:cubicBezTo>
                  <a:cubicBezTo>
                    <a:pt x="4143" y="3161"/>
                    <a:pt x="3264" y="2559"/>
                    <a:pt x="2377" y="1989"/>
                  </a:cubicBezTo>
                  <a:cubicBezTo>
                    <a:pt x="2500" y="1495"/>
                    <a:pt x="2924" y="1117"/>
                    <a:pt x="3387" y="747"/>
                  </a:cubicBezTo>
                  <a:cubicBezTo>
                    <a:pt x="3596" y="561"/>
                    <a:pt x="3835" y="407"/>
                    <a:pt x="4089" y="291"/>
                  </a:cubicBezTo>
                  <a:cubicBezTo>
                    <a:pt x="4252" y="232"/>
                    <a:pt x="4415" y="208"/>
                    <a:pt x="4571" y="208"/>
                  </a:cubicBezTo>
                  <a:close/>
                  <a:moveTo>
                    <a:pt x="4584" y="1"/>
                  </a:moveTo>
                  <a:cubicBezTo>
                    <a:pt x="4386" y="1"/>
                    <a:pt x="4196" y="34"/>
                    <a:pt x="4020" y="99"/>
                  </a:cubicBezTo>
                  <a:cubicBezTo>
                    <a:pt x="3742" y="214"/>
                    <a:pt x="3488" y="384"/>
                    <a:pt x="3264" y="577"/>
                  </a:cubicBezTo>
                  <a:cubicBezTo>
                    <a:pt x="2747" y="993"/>
                    <a:pt x="2276" y="1418"/>
                    <a:pt x="2168" y="2012"/>
                  </a:cubicBezTo>
                  <a:lnTo>
                    <a:pt x="2153" y="2081"/>
                  </a:lnTo>
                  <a:lnTo>
                    <a:pt x="2215" y="2120"/>
                  </a:lnTo>
                  <a:cubicBezTo>
                    <a:pt x="2508" y="2313"/>
                    <a:pt x="2801" y="2505"/>
                    <a:pt x="3094" y="2698"/>
                  </a:cubicBezTo>
                  <a:cubicBezTo>
                    <a:pt x="2901" y="2606"/>
                    <a:pt x="2708" y="2513"/>
                    <a:pt x="2523" y="2428"/>
                  </a:cubicBezTo>
                  <a:cubicBezTo>
                    <a:pt x="2364" y="2354"/>
                    <a:pt x="1992" y="2179"/>
                    <a:pt x="1624" y="2179"/>
                  </a:cubicBezTo>
                  <a:cubicBezTo>
                    <a:pt x="1422" y="2179"/>
                    <a:pt x="1222" y="2232"/>
                    <a:pt x="1058" y="2382"/>
                  </a:cubicBezTo>
                  <a:cubicBezTo>
                    <a:pt x="888" y="2544"/>
                    <a:pt x="811" y="2775"/>
                    <a:pt x="741" y="2999"/>
                  </a:cubicBezTo>
                  <a:cubicBezTo>
                    <a:pt x="649" y="3315"/>
                    <a:pt x="572" y="3639"/>
                    <a:pt x="494" y="3963"/>
                  </a:cubicBezTo>
                  <a:cubicBezTo>
                    <a:pt x="440" y="4195"/>
                    <a:pt x="394" y="4442"/>
                    <a:pt x="479" y="4673"/>
                  </a:cubicBezTo>
                  <a:cubicBezTo>
                    <a:pt x="610" y="5059"/>
                    <a:pt x="973" y="5221"/>
                    <a:pt x="1328" y="5375"/>
                  </a:cubicBezTo>
                  <a:lnTo>
                    <a:pt x="1335" y="5375"/>
                  </a:lnTo>
                  <a:cubicBezTo>
                    <a:pt x="1150" y="5391"/>
                    <a:pt x="965" y="5429"/>
                    <a:pt x="788" y="5499"/>
                  </a:cubicBezTo>
                  <a:cubicBezTo>
                    <a:pt x="464" y="5614"/>
                    <a:pt x="201" y="5869"/>
                    <a:pt x="78" y="6193"/>
                  </a:cubicBezTo>
                  <a:cubicBezTo>
                    <a:pt x="16" y="6424"/>
                    <a:pt x="1" y="6656"/>
                    <a:pt x="32" y="6895"/>
                  </a:cubicBezTo>
                  <a:cubicBezTo>
                    <a:pt x="109" y="7767"/>
                    <a:pt x="278" y="8638"/>
                    <a:pt x="533" y="9479"/>
                  </a:cubicBezTo>
                  <a:cubicBezTo>
                    <a:pt x="556" y="9603"/>
                    <a:pt x="633" y="9718"/>
                    <a:pt x="734" y="9788"/>
                  </a:cubicBezTo>
                  <a:cubicBezTo>
                    <a:pt x="795" y="9819"/>
                    <a:pt x="857" y="9834"/>
                    <a:pt x="926" y="9834"/>
                  </a:cubicBezTo>
                  <a:cubicBezTo>
                    <a:pt x="950" y="9842"/>
                    <a:pt x="980" y="9842"/>
                    <a:pt x="1004" y="9849"/>
                  </a:cubicBezTo>
                  <a:cubicBezTo>
                    <a:pt x="1112" y="9880"/>
                    <a:pt x="1189" y="9996"/>
                    <a:pt x="1258" y="10096"/>
                  </a:cubicBezTo>
                  <a:cubicBezTo>
                    <a:pt x="1721" y="10767"/>
                    <a:pt x="2384" y="11593"/>
                    <a:pt x="3333" y="11963"/>
                  </a:cubicBezTo>
                  <a:cubicBezTo>
                    <a:pt x="3444" y="12016"/>
                    <a:pt x="3561" y="12043"/>
                    <a:pt x="3681" y="12043"/>
                  </a:cubicBezTo>
                  <a:cubicBezTo>
                    <a:pt x="3737" y="12043"/>
                    <a:pt x="3794" y="12037"/>
                    <a:pt x="3850" y="12025"/>
                  </a:cubicBezTo>
                  <a:cubicBezTo>
                    <a:pt x="3881" y="12009"/>
                    <a:pt x="3912" y="12002"/>
                    <a:pt x="3943" y="11986"/>
                  </a:cubicBezTo>
                  <a:cubicBezTo>
                    <a:pt x="3974" y="11971"/>
                    <a:pt x="4012" y="11955"/>
                    <a:pt x="4051" y="11955"/>
                  </a:cubicBezTo>
                  <a:cubicBezTo>
                    <a:pt x="4120" y="11963"/>
                    <a:pt x="4197" y="11986"/>
                    <a:pt x="4259" y="12033"/>
                  </a:cubicBezTo>
                  <a:cubicBezTo>
                    <a:pt x="4460" y="12148"/>
                    <a:pt x="4676" y="12249"/>
                    <a:pt x="4899" y="12326"/>
                  </a:cubicBezTo>
                  <a:cubicBezTo>
                    <a:pt x="5061" y="12372"/>
                    <a:pt x="5223" y="12418"/>
                    <a:pt x="5385" y="12449"/>
                  </a:cubicBezTo>
                  <a:lnTo>
                    <a:pt x="5601" y="12495"/>
                  </a:lnTo>
                  <a:cubicBezTo>
                    <a:pt x="5637" y="12506"/>
                    <a:pt x="5795" y="12520"/>
                    <a:pt x="5983" y="12520"/>
                  </a:cubicBezTo>
                  <a:cubicBezTo>
                    <a:pt x="6204" y="12520"/>
                    <a:pt x="6466" y="12501"/>
                    <a:pt x="6612" y="12434"/>
                  </a:cubicBezTo>
                  <a:lnTo>
                    <a:pt x="6697" y="12395"/>
                  </a:lnTo>
                  <a:cubicBezTo>
                    <a:pt x="6866" y="12326"/>
                    <a:pt x="7021" y="12233"/>
                    <a:pt x="7167" y="12125"/>
                  </a:cubicBezTo>
                  <a:cubicBezTo>
                    <a:pt x="7561" y="11778"/>
                    <a:pt x="7831" y="11300"/>
                    <a:pt x="7923" y="10783"/>
                  </a:cubicBezTo>
                  <a:cubicBezTo>
                    <a:pt x="7954" y="10629"/>
                    <a:pt x="7977" y="10467"/>
                    <a:pt x="7993" y="10320"/>
                  </a:cubicBezTo>
                  <a:cubicBezTo>
                    <a:pt x="8008" y="10181"/>
                    <a:pt x="8024" y="10042"/>
                    <a:pt x="8047" y="9903"/>
                  </a:cubicBezTo>
                  <a:cubicBezTo>
                    <a:pt x="8209" y="9093"/>
                    <a:pt x="8718" y="8330"/>
                    <a:pt x="9482" y="7751"/>
                  </a:cubicBezTo>
                  <a:cubicBezTo>
                    <a:pt x="10106" y="7281"/>
                    <a:pt x="10901" y="6933"/>
                    <a:pt x="11911" y="6687"/>
                  </a:cubicBezTo>
                  <a:lnTo>
                    <a:pt x="12305" y="6586"/>
                  </a:lnTo>
                  <a:lnTo>
                    <a:pt x="11919" y="6486"/>
                  </a:lnTo>
                  <a:cubicBezTo>
                    <a:pt x="11063" y="6262"/>
                    <a:pt x="10268" y="5699"/>
                    <a:pt x="9667" y="4905"/>
                  </a:cubicBezTo>
                  <a:cubicBezTo>
                    <a:pt x="9150" y="4218"/>
                    <a:pt x="8772" y="3354"/>
                    <a:pt x="8540" y="2328"/>
                  </a:cubicBezTo>
                  <a:lnTo>
                    <a:pt x="8510" y="2174"/>
                  </a:lnTo>
                  <a:cubicBezTo>
                    <a:pt x="8463" y="1942"/>
                    <a:pt x="8402" y="1711"/>
                    <a:pt x="8317" y="1487"/>
                  </a:cubicBezTo>
                  <a:cubicBezTo>
                    <a:pt x="8224" y="1240"/>
                    <a:pt x="8085" y="1009"/>
                    <a:pt x="7908" y="801"/>
                  </a:cubicBezTo>
                  <a:cubicBezTo>
                    <a:pt x="7661" y="515"/>
                    <a:pt x="7329" y="322"/>
                    <a:pt x="6959" y="253"/>
                  </a:cubicBezTo>
                  <a:cubicBezTo>
                    <a:pt x="6905" y="244"/>
                    <a:pt x="6851" y="240"/>
                    <a:pt x="6796" y="240"/>
                  </a:cubicBezTo>
                  <a:cubicBezTo>
                    <a:pt x="6615" y="240"/>
                    <a:pt x="6434" y="287"/>
                    <a:pt x="6280" y="376"/>
                  </a:cubicBezTo>
                  <a:lnTo>
                    <a:pt x="6195" y="430"/>
                  </a:lnTo>
                  <a:lnTo>
                    <a:pt x="6249" y="523"/>
                  </a:lnTo>
                  <a:cubicBezTo>
                    <a:pt x="6303" y="623"/>
                    <a:pt x="6357" y="723"/>
                    <a:pt x="6404" y="831"/>
                  </a:cubicBezTo>
                  <a:cubicBezTo>
                    <a:pt x="6134" y="592"/>
                    <a:pt x="5833" y="392"/>
                    <a:pt x="5509" y="222"/>
                  </a:cubicBezTo>
                  <a:cubicBezTo>
                    <a:pt x="5194" y="74"/>
                    <a:pt x="4880" y="1"/>
                    <a:pt x="45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9"/>
            <p:cNvSpPr/>
            <p:nvPr/>
          </p:nvSpPr>
          <p:spPr>
            <a:xfrm rot="8581137">
              <a:off x="291622" y="4327258"/>
              <a:ext cx="134211" cy="147937"/>
            </a:xfrm>
            <a:custGeom>
              <a:avLst/>
              <a:gdLst/>
              <a:ahLst/>
              <a:cxnLst/>
              <a:rect l="l" t="t" r="r" b="b"/>
              <a:pathLst>
                <a:path w="5368" h="5917" extrusionOk="0">
                  <a:moveTo>
                    <a:pt x="5330" y="0"/>
                  </a:moveTo>
                  <a:cubicBezTo>
                    <a:pt x="5328" y="0"/>
                    <a:pt x="5325" y="0"/>
                    <a:pt x="5323" y="1"/>
                  </a:cubicBezTo>
                  <a:cubicBezTo>
                    <a:pt x="3896" y="178"/>
                    <a:pt x="2592" y="819"/>
                    <a:pt x="1697" y="1960"/>
                  </a:cubicBezTo>
                  <a:cubicBezTo>
                    <a:pt x="872" y="3017"/>
                    <a:pt x="0" y="4475"/>
                    <a:pt x="39" y="5856"/>
                  </a:cubicBezTo>
                  <a:cubicBezTo>
                    <a:pt x="39" y="5896"/>
                    <a:pt x="75" y="5917"/>
                    <a:pt x="111" y="5917"/>
                  </a:cubicBezTo>
                  <a:cubicBezTo>
                    <a:pt x="144" y="5917"/>
                    <a:pt x="178" y="5898"/>
                    <a:pt x="178" y="5856"/>
                  </a:cubicBezTo>
                  <a:lnTo>
                    <a:pt x="178" y="5864"/>
                  </a:lnTo>
                  <a:cubicBezTo>
                    <a:pt x="232" y="4537"/>
                    <a:pt x="1049" y="3118"/>
                    <a:pt x="1836" y="2076"/>
                  </a:cubicBezTo>
                  <a:cubicBezTo>
                    <a:pt x="2754" y="865"/>
                    <a:pt x="3988" y="533"/>
                    <a:pt x="5338" y="63"/>
                  </a:cubicBezTo>
                  <a:cubicBezTo>
                    <a:pt x="5367" y="48"/>
                    <a:pt x="5362" y="0"/>
                    <a:pt x="5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9"/>
            <p:cNvSpPr/>
            <p:nvPr/>
          </p:nvSpPr>
          <p:spPr>
            <a:xfrm rot="8581137">
              <a:off x="299606" y="4318603"/>
              <a:ext cx="146812" cy="143512"/>
            </a:xfrm>
            <a:custGeom>
              <a:avLst/>
              <a:gdLst/>
              <a:ahLst/>
              <a:cxnLst/>
              <a:rect l="l" t="t" r="r" b="b"/>
              <a:pathLst>
                <a:path w="5872" h="5740" extrusionOk="0">
                  <a:moveTo>
                    <a:pt x="5751" y="0"/>
                  </a:moveTo>
                  <a:cubicBezTo>
                    <a:pt x="5747" y="0"/>
                    <a:pt x="5742" y="1"/>
                    <a:pt x="5738" y="2"/>
                  </a:cubicBezTo>
                  <a:cubicBezTo>
                    <a:pt x="4364" y="202"/>
                    <a:pt x="2937" y="626"/>
                    <a:pt x="2019" y="1737"/>
                  </a:cubicBezTo>
                  <a:cubicBezTo>
                    <a:pt x="1202" y="2717"/>
                    <a:pt x="145" y="4368"/>
                    <a:pt x="6" y="5648"/>
                  </a:cubicBezTo>
                  <a:cubicBezTo>
                    <a:pt x="1" y="5702"/>
                    <a:pt x="48" y="5740"/>
                    <a:pt x="89" y="5740"/>
                  </a:cubicBezTo>
                  <a:cubicBezTo>
                    <a:pt x="114" y="5740"/>
                    <a:pt x="136" y="5726"/>
                    <a:pt x="145" y="5695"/>
                  </a:cubicBezTo>
                  <a:cubicBezTo>
                    <a:pt x="523" y="4468"/>
                    <a:pt x="1225" y="3188"/>
                    <a:pt x="1973" y="2154"/>
                  </a:cubicBezTo>
                  <a:cubicBezTo>
                    <a:pt x="2922" y="842"/>
                    <a:pt x="4318" y="565"/>
                    <a:pt x="5776" y="156"/>
                  </a:cubicBezTo>
                  <a:cubicBezTo>
                    <a:pt x="5871" y="134"/>
                    <a:pt x="5834" y="0"/>
                    <a:pt x="5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9"/>
            <p:cNvSpPr/>
            <p:nvPr/>
          </p:nvSpPr>
          <p:spPr>
            <a:xfrm rot="8581137">
              <a:off x="404190" y="4285366"/>
              <a:ext cx="45679" cy="78531"/>
            </a:xfrm>
            <a:custGeom>
              <a:avLst/>
              <a:gdLst/>
              <a:ahLst/>
              <a:cxnLst/>
              <a:rect l="l" t="t" r="r" b="b"/>
              <a:pathLst>
                <a:path w="1827" h="3141" extrusionOk="0">
                  <a:moveTo>
                    <a:pt x="1742" y="0"/>
                  </a:moveTo>
                  <a:cubicBezTo>
                    <a:pt x="1727" y="0"/>
                    <a:pt x="1712" y="7"/>
                    <a:pt x="1700" y="23"/>
                  </a:cubicBezTo>
                  <a:cubicBezTo>
                    <a:pt x="990" y="933"/>
                    <a:pt x="620" y="2044"/>
                    <a:pt x="33" y="3032"/>
                  </a:cubicBezTo>
                  <a:cubicBezTo>
                    <a:pt x="1" y="3086"/>
                    <a:pt x="53" y="3141"/>
                    <a:pt x="105" y="3141"/>
                  </a:cubicBezTo>
                  <a:cubicBezTo>
                    <a:pt x="127" y="3141"/>
                    <a:pt x="149" y="3131"/>
                    <a:pt x="165" y="3109"/>
                  </a:cubicBezTo>
                  <a:cubicBezTo>
                    <a:pt x="836" y="2183"/>
                    <a:pt x="1106" y="1026"/>
                    <a:pt x="1792" y="92"/>
                  </a:cubicBezTo>
                  <a:cubicBezTo>
                    <a:pt x="1826" y="53"/>
                    <a:pt x="1785" y="0"/>
                    <a:pt x="17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9"/>
            <p:cNvSpPr/>
            <p:nvPr/>
          </p:nvSpPr>
          <p:spPr>
            <a:xfrm rot="8581137">
              <a:off x="310514" y="4311856"/>
              <a:ext cx="184940" cy="122785"/>
            </a:xfrm>
            <a:custGeom>
              <a:avLst/>
              <a:gdLst/>
              <a:ahLst/>
              <a:cxnLst/>
              <a:rect l="l" t="t" r="r" b="b"/>
              <a:pathLst>
                <a:path w="7397" h="4911" extrusionOk="0">
                  <a:moveTo>
                    <a:pt x="7305" y="0"/>
                  </a:moveTo>
                  <a:cubicBezTo>
                    <a:pt x="7303" y="0"/>
                    <a:pt x="7301" y="0"/>
                    <a:pt x="7299" y="1"/>
                  </a:cubicBezTo>
                  <a:cubicBezTo>
                    <a:pt x="5563" y="271"/>
                    <a:pt x="3850" y="8"/>
                    <a:pt x="2400" y="1181"/>
                  </a:cubicBezTo>
                  <a:cubicBezTo>
                    <a:pt x="1436" y="1952"/>
                    <a:pt x="1" y="3549"/>
                    <a:pt x="9" y="4853"/>
                  </a:cubicBezTo>
                  <a:cubicBezTo>
                    <a:pt x="9" y="4892"/>
                    <a:pt x="41" y="4911"/>
                    <a:pt x="74" y="4911"/>
                  </a:cubicBezTo>
                  <a:cubicBezTo>
                    <a:pt x="107" y="4911"/>
                    <a:pt x="140" y="4892"/>
                    <a:pt x="140" y="4853"/>
                  </a:cubicBezTo>
                  <a:lnTo>
                    <a:pt x="140" y="4861"/>
                  </a:lnTo>
                  <a:cubicBezTo>
                    <a:pt x="240" y="3418"/>
                    <a:pt x="1984" y="1505"/>
                    <a:pt x="3218" y="880"/>
                  </a:cubicBezTo>
                  <a:cubicBezTo>
                    <a:pt x="4506" y="232"/>
                    <a:pt x="5972" y="518"/>
                    <a:pt x="7330" y="124"/>
                  </a:cubicBezTo>
                  <a:cubicBezTo>
                    <a:pt x="7397" y="109"/>
                    <a:pt x="7370" y="0"/>
                    <a:pt x="7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9"/>
            <p:cNvSpPr/>
            <p:nvPr/>
          </p:nvSpPr>
          <p:spPr>
            <a:xfrm rot="8581137">
              <a:off x="449149" y="4297032"/>
              <a:ext cx="84657" cy="37153"/>
            </a:xfrm>
            <a:custGeom>
              <a:avLst/>
              <a:gdLst/>
              <a:ahLst/>
              <a:cxnLst/>
              <a:rect l="l" t="t" r="r" b="b"/>
              <a:pathLst>
                <a:path w="3386" h="1486" extrusionOk="0">
                  <a:moveTo>
                    <a:pt x="3326" y="1"/>
                  </a:moveTo>
                  <a:cubicBezTo>
                    <a:pt x="3322" y="1"/>
                    <a:pt x="3318" y="1"/>
                    <a:pt x="3313" y="3"/>
                  </a:cubicBezTo>
                  <a:cubicBezTo>
                    <a:pt x="2742" y="149"/>
                    <a:pt x="2179" y="342"/>
                    <a:pt x="1639" y="566"/>
                  </a:cubicBezTo>
                  <a:cubicBezTo>
                    <a:pt x="1145" y="774"/>
                    <a:pt x="598" y="1253"/>
                    <a:pt x="81" y="1345"/>
                  </a:cubicBezTo>
                  <a:cubicBezTo>
                    <a:pt x="0" y="1360"/>
                    <a:pt x="10" y="1485"/>
                    <a:pt x="84" y="1485"/>
                  </a:cubicBezTo>
                  <a:cubicBezTo>
                    <a:pt x="88" y="1485"/>
                    <a:pt x="92" y="1485"/>
                    <a:pt x="96" y="1484"/>
                  </a:cubicBezTo>
                  <a:cubicBezTo>
                    <a:pt x="613" y="1407"/>
                    <a:pt x="1037" y="1013"/>
                    <a:pt x="1516" y="813"/>
                  </a:cubicBezTo>
                  <a:cubicBezTo>
                    <a:pt x="2125" y="558"/>
                    <a:pt x="2750" y="358"/>
                    <a:pt x="3344" y="80"/>
                  </a:cubicBezTo>
                  <a:cubicBezTo>
                    <a:pt x="3386" y="59"/>
                    <a:pt x="3365" y="1"/>
                    <a:pt x="332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9"/>
            <p:cNvSpPr/>
            <p:nvPr/>
          </p:nvSpPr>
          <p:spPr>
            <a:xfrm rot="8581137">
              <a:off x="378149" y="4337504"/>
              <a:ext cx="188940" cy="45729"/>
            </a:xfrm>
            <a:custGeom>
              <a:avLst/>
              <a:gdLst/>
              <a:ahLst/>
              <a:cxnLst/>
              <a:rect l="l" t="t" r="r" b="b"/>
              <a:pathLst>
                <a:path w="7557" h="1829" extrusionOk="0">
                  <a:moveTo>
                    <a:pt x="7465" y="0"/>
                  </a:moveTo>
                  <a:cubicBezTo>
                    <a:pt x="7461" y="0"/>
                    <a:pt x="7457" y="1"/>
                    <a:pt x="7453" y="1"/>
                  </a:cubicBezTo>
                  <a:cubicBezTo>
                    <a:pt x="4907" y="418"/>
                    <a:pt x="2331" y="356"/>
                    <a:pt x="47" y="1729"/>
                  </a:cubicBezTo>
                  <a:cubicBezTo>
                    <a:pt x="1" y="1756"/>
                    <a:pt x="34" y="1828"/>
                    <a:pt x="79" y="1828"/>
                  </a:cubicBezTo>
                  <a:cubicBezTo>
                    <a:pt x="86" y="1828"/>
                    <a:pt x="94" y="1826"/>
                    <a:pt x="101" y="1822"/>
                  </a:cubicBezTo>
                  <a:cubicBezTo>
                    <a:pt x="1335" y="1151"/>
                    <a:pt x="2685" y="742"/>
                    <a:pt x="4082" y="626"/>
                  </a:cubicBezTo>
                  <a:cubicBezTo>
                    <a:pt x="5231" y="526"/>
                    <a:pt x="6365" y="433"/>
                    <a:pt x="7491" y="133"/>
                  </a:cubicBezTo>
                  <a:cubicBezTo>
                    <a:pt x="7557" y="118"/>
                    <a:pt x="7533" y="0"/>
                    <a:pt x="74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9"/>
            <p:cNvSpPr/>
            <p:nvPr/>
          </p:nvSpPr>
          <p:spPr>
            <a:xfrm rot="8581137">
              <a:off x="309760" y="4391534"/>
              <a:ext cx="288124" cy="28102"/>
            </a:xfrm>
            <a:custGeom>
              <a:avLst/>
              <a:gdLst/>
              <a:ahLst/>
              <a:cxnLst/>
              <a:rect l="l" t="t" r="r" b="b"/>
              <a:pathLst>
                <a:path w="11524" h="1124" extrusionOk="0">
                  <a:moveTo>
                    <a:pt x="11426" y="0"/>
                  </a:moveTo>
                  <a:cubicBezTo>
                    <a:pt x="11421" y="0"/>
                    <a:pt x="11417" y="0"/>
                    <a:pt x="11412" y="1"/>
                  </a:cubicBezTo>
                  <a:cubicBezTo>
                    <a:pt x="10438" y="165"/>
                    <a:pt x="9436" y="212"/>
                    <a:pt x="8430" y="212"/>
                  </a:cubicBezTo>
                  <a:cubicBezTo>
                    <a:pt x="7261" y="212"/>
                    <a:pt x="6088" y="149"/>
                    <a:pt x="4948" y="132"/>
                  </a:cubicBezTo>
                  <a:cubicBezTo>
                    <a:pt x="4672" y="128"/>
                    <a:pt x="4389" y="124"/>
                    <a:pt x="4103" y="124"/>
                  </a:cubicBezTo>
                  <a:cubicBezTo>
                    <a:pt x="2708" y="124"/>
                    <a:pt x="1229" y="228"/>
                    <a:pt x="64" y="996"/>
                  </a:cubicBezTo>
                  <a:cubicBezTo>
                    <a:pt x="0" y="1041"/>
                    <a:pt x="48" y="1123"/>
                    <a:pt x="110" y="1123"/>
                  </a:cubicBezTo>
                  <a:cubicBezTo>
                    <a:pt x="123" y="1123"/>
                    <a:pt x="136" y="1120"/>
                    <a:pt x="149" y="1112"/>
                  </a:cubicBezTo>
                  <a:lnTo>
                    <a:pt x="157" y="1112"/>
                  </a:lnTo>
                  <a:cubicBezTo>
                    <a:pt x="1290" y="448"/>
                    <a:pt x="2649" y="302"/>
                    <a:pt x="3996" y="302"/>
                  </a:cubicBezTo>
                  <a:cubicBezTo>
                    <a:pt x="4794" y="302"/>
                    <a:pt x="5588" y="353"/>
                    <a:pt x="6328" y="379"/>
                  </a:cubicBezTo>
                  <a:cubicBezTo>
                    <a:pt x="6946" y="399"/>
                    <a:pt x="7589" y="420"/>
                    <a:pt x="8236" y="420"/>
                  </a:cubicBezTo>
                  <a:cubicBezTo>
                    <a:pt x="9318" y="420"/>
                    <a:pt x="10414" y="363"/>
                    <a:pt x="11427" y="155"/>
                  </a:cubicBezTo>
                  <a:cubicBezTo>
                    <a:pt x="11523" y="141"/>
                    <a:pt x="11514" y="0"/>
                    <a:pt x="114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9"/>
            <p:cNvSpPr/>
            <p:nvPr/>
          </p:nvSpPr>
          <p:spPr>
            <a:xfrm rot="8581137">
              <a:off x="318567" y="4407270"/>
              <a:ext cx="290449" cy="18577"/>
            </a:xfrm>
            <a:custGeom>
              <a:avLst/>
              <a:gdLst/>
              <a:ahLst/>
              <a:cxnLst/>
              <a:rect l="l" t="t" r="r" b="b"/>
              <a:pathLst>
                <a:path w="11617" h="743" extrusionOk="0">
                  <a:moveTo>
                    <a:pt x="3301" y="0"/>
                  </a:moveTo>
                  <a:cubicBezTo>
                    <a:pt x="2216" y="0"/>
                    <a:pt x="1138" y="99"/>
                    <a:pt x="73" y="378"/>
                  </a:cubicBezTo>
                  <a:cubicBezTo>
                    <a:pt x="0" y="400"/>
                    <a:pt x="24" y="518"/>
                    <a:pt x="91" y="518"/>
                  </a:cubicBezTo>
                  <a:cubicBezTo>
                    <a:pt x="95" y="518"/>
                    <a:pt x="99" y="518"/>
                    <a:pt x="104" y="517"/>
                  </a:cubicBezTo>
                  <a:cubicBezTo>
                    <a:pt x="1149" y="271"/>
                    <a:pt x="2200" y="183"/>
                    <a:pt x="3255" y="183"/>
                  </a:cubicBezTo>
                  <a:cubicBezTo>
                    <a:pt x="4287" y="183"/>
                    <a:pt x="5323" y="267"/>
                    <a:pt x="6360" y="370"/>
                  </a:cubicBezTo>
                  <a:cubicBezTo>
                    <a:pt x="7332" y="463"/>
                    <a:pt x="8304" y="563"/>
                    <a:pt x="9284" y="648"/>
                  </a:cubicBezTo>
                  <a:cubicBezTo>
                    <a:pt x="9683" y="684"/>
                    <a:pt x="10079" y="743"/>
                    <a:pt x="10467" y="743"/>
                  </a:cubicBezTo>
                  <a:cubicBezTo>
                    <a:pt x="10828" y="743"/>
                    <a:pt x="11183" y="692"/>
                    <a:pt x="11528" y="525"/>
                  </a:cubicBezTo>
                  <a:cubicBezTo>
                    <a:pt x="11616" y="477"/>
                    <a:pt x="11580" y="347"/>
                    <a:pt x="11502" y="347"/>
                  </a:cubicBezTo>
                  <a:cubicBezTo>
                    <a:pt x="11491" y="347"/>
                    <a:pt x="11479" y="349"/>
                    <a:pt x="11467" y="355"/>
                  </a:cubicBezTo>
                  <a:cubicBezTo>
                    <a:pt x="11104" y="529"/>
                    <a:pt x="10684" y="588"/>
                    <a:pt x="10245" y="588"/>
                  </a:cubicBezTo>
                  <a:cubicBezTo>
                    <a:pt x="9500" y="588"/>
                    <a:pt x="8702" y="418"/>
                    <a:pt x="8042" y="355"/>
                  </a:cubicBezTo>
                  <a:cubicBezTo>
                    <a:pt x="7031" y="255"/>
                    <a:pt x="6013" y="147"/>
                    <a:pt x="5002" y="69"/>
                  </a:cubicBezTo>
                  <a:cubicBezTo>
                    <a:pt x="4434" y="27"/>
                    <a:pt x="3866" y="0"/>
                    <a:pt x="330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9"/>
            <p:cNvSpPr/>
            <p:nvPr/>
          </p:nvSpPr>
          <p:spPr>
            <a:xfrm rot="8581137">
              <a:off x="336579" y="4415079"/>
              <a:ext cx="242845" cy="36278"/>
            </a:xfrm>
            <a:custGeom>
              <a:avLst/>
              <a:gdLst/>
              <a:ahLst/>
              <a:cxnLst/>
              <a:rect l="l" t="t" r="r" b="b"/>
              <a:pathLst>
                <a:path w="9713" h="1451" extrusionOk="0">
                  <a:moveTo>
                    <a:pt x="426" y="0"/>
                  </a:moveTo>
                  <a:cubicBezTo>
                    <a:pt x="315" y="0"/>
                    <a:pt x="204" y="2"/>
                    <a:pt x="93" y="6"/>
                  </a:cubicBezTo>
                  <a:cubicBezTo>
                    <a:pt x="1" y="6"/>
                    <a:pt x="16" y="145"/>
                    <a:pt x="109" y="145"/>
                  </a:cubicBezTo>
                  <a:cubicBezTo>
                    <a:pt x="3017" y="145"/>
                    <a:pt x="5836" y="1450"/>
                    <a:pt x="8752" y="1450"/>
                  </a:cubicBezTo>
                  <a:cubicBezTo>
                    <a:pt x="9038" y="1450"/>
                    <a:pt x="9325" y="1438"/>
                    <a:pt x="9612" y="1410"/>
                  </a:cubicBezTo>
                  <a:cubicBezTo>
                    <a:pt x="9713" y="1387"/>
                    <a:pt x="9697" y="1241"/>
                    <a:pt x="9597" y="1241"/>
                  </a:cubicBezTo>
                  <a:cubicBezTo>
                    <a:pt x="9353" y="1260"/>
                    <a:pt x="9109" y="1270"/>
                    <a:pt x="8867" y="1270"/>
                  </a:cubicBezTo>
                  <a:cubicBezTo>
                    <a:pt x="6005" y="1270"/>
                    <a:pt x="3260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9"/>
            <p:cNvSpPr/>
            <p:nvPr/>
          </p:nvSpPr>
          <p:spPr>
            <a:xfrm rot="8581137">
              <a:off x="338531" y="4409287"/>
              <a:ext cx="276173" cy="70831"/>
            </a:xfrm>
            <a:custGeom>
              <a:avLst/>
              <a:gdLst/>
              <a:ahLst/>
              <a:cxnLst/>
              <a:rect l="l" t="t" r="r" b="b"/>
              <a:pathLst>
                <a:path w="11046" h="2833" extrusionOk="0">
                  <a:moveTo>
                    <a:pt x="84" y="0"/>
                  </a:moveTo>
                  <a:cubicBezTo>
                    <a:pt x="26" y="0"/>
                    <a:pt x="0" y="92"/>
                    <a:pt x="60" y="132"/>
                  </a:cubicBezTo>
                  <a:cubicBezTo>
                    <a:pt x="1680" y="1111"/>
                    <a:pt x="3716" y="1381"/>
                    <a:pt x="5529" y="1821"/>
                  </a:cubicBezTo>
                  <a:cubicBezTo>
                    <a:pt x="6928" y="2157"/>
                    <a:pt x="8671" y="2833"/>
                    <a:pt x="10199" y="2833"/>
                  </a:cubicBezTo>
                  <a:cubicBezTo>
                    <a:pt x="10457" y="2833"/>
                    <a:pt x="10709" y="2813"/>
                    <a:pt x="10952" y="2770"/>
                  </a:cubicBezTo>
                  <a:cubicBezTo>
                    <a:pt x="11045" y="2748"/>
                    <a:pt x="11032" y="2621"/>
                    <a:pt x="10956" y="2621"/>
                  </a:cubicBezTo>
                  <a:cubicBezTo>
                    <a:pt x="10950" y="2621"/>
                    <a:pt x="10944" y="2622"/>
                    <a:pt x="10937" y="2623"/>
                  </a:cubicBezTo>
                  <a:cubicBezTo>
                    <a:pt x="10691" y="2669"/>
                    <a:pt x="10434" y="2689"/>
                    <a:pt x="10170" y="2689"/>
                  </a:cubicBezTo>
                  <a:cubicBezTo>
                    <a:pt x="8658" y="2689"/>
                    <a:pt x="6912" y="2023"/>
                    <a:pt x="5552" y="1674"/>
                  </a:cubicBezTo>
                  <a:cubicBezTo>
                    <a:pt x="3724" y="1196"/>
                    <a:pt x="1819" y="849"/>
                    <a:pt x="114" y="8"/>
                  </a:cubicBezTo>
                  <a:cubicBezTo>
                    <a:pt x="103" y="3"/>
                    <a:pt x="9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9"/>
            <p:cNvSpPr/>
            <p:nvPr/>
          </p:nvSpPr>
          <p:spPr>
            <a:xfrm rot="8581137">
              <a:off x="350869" y="4407732"/>
              <a:ext cx="266972" cy="99058"/>
            </a:xfrm>
            <a:custGeom>
              <a:avLst/>
              <a:gdLst/>
              <a:ahLst/>
              <a:cxnLst/>
              <a:rect l="l" t="t" r="r" b="b"/>
              <a:pathLst>
                <a:path w="10678" h="3962" extrusionOk="0">
                  <a:moveTo>
                    <a:pt x="85" y="1"/>
                  </a:moveTo>
                  <a:cubicBezTo>
                    <a:pt x="39" y="1"/>
                    <a:pt x="0" y="65"/>
                    <a:pt x="45" y="103"/>
                  </a:cubicBezTo>
                  <a:cubicBezTo>
                    <a:pt x="1364" y="1083"/>
                    <a:pt x="3092" y="1739"/>
                    <a:pt x="4635" y="2279"/>
                  </a:cubicBezTo>
                  <a:cubicBezTo>
                    <a:pt x="6571" y="2950"/>
                    <a:pt x="8530" y="3613"/>
                    <a:pt x="10559" y="3960"/>
                  </a:cubicBezTo>
                  <a:cubicBezTo>
                    <a:pt x="10564" y="3961"/>
                    <a:pt x="10568" y="3961"/>
                    <a:pt x="10573" y="3961"/>
                  </a:cubicBezTo>
                  <a:cubicBezTo>
                    <a:pt x="10661" y="3961"/>
                    <a:pt x="10678" y="3821"/>
                    <a:pt x="10582" y="3806"/>
                  </a:cubicBezTo>
                  <a:cubicBezTo>
                    <a:pt x="8592" y="3366"/>
                    <a:pt x="6633" y="2796"/>
                    <a:pt x="4712" y="2101"/>
                  </a:cubicBezTo>
                  <a:cubicBezTo>
                    <a:pt x="3192" y="1569"/>
                    <a:pt x="1441" y="944"/>
                    <a:pt x="114" y="11"/>
                  </a:cubicBezTo>
                  <a:cubicBezTo>
                    <a:pt x="104" y="4"/>
                    <a:pt x="94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9"/>
            <p:cNvSpPr/>
            <p:nvPr/>
          </p:nvSpPr>
          <p:spPr>
            <a:xfrm rot="8581137">
              <a:off x="378164" y="4419690"/>
              <a:ext cx="202392" cy="147262"/>
            </a:xfrm>
            <a:custGeom>
              <a:avLst/>
              <a:gdLst/>
              <a:ahLst/>
              <a:cxnLst/>
              <a:rect l="l" t="t" r="r" b="b"/>
              <a:pathLst>
                <a:path w="8095" h="5890" extrusionOk="0">
                  <a:moveTo>
                    <a:pt x="55" y="1"/>
                  </a:moveTo>
                  <a:cubicBezTo>
                    <a:pt x="27" y="1"/>
                    <a:pt x="0" y="30"/>
                    <a:pt x="17" y="63"/>
                  </a:cubicBezTo>
                  <a:lnTo>
                    <a:pt x="24" y="63"/>
                  </a:lnTo>
                  <a:cubicBezTo>
                    <a:pt x="942" y="1444"/>
                    <a:pt x="2285" y="2470"/>
                    <a:pt x="3642" y="3395"/>
                  </a:cubicBezTo>
                  <a:cubicBezTo>
                    <a:pt x="4992" y="4313"/>
                    <a:pt x="6373" y="5432"/>
                    <a:pt x="7978" y="5887"/>
                  </a:cubicBezTo>
                  <a:cubicBezTo>
                    <a:pt x="7985" y="5889"/>
                    <a:pt x="7991" y="5889"/>
                    <a:pt x="7998" y="5889"/>
                  </a:cubicBezTo>
                  <a:cubicBezTo>
                    <a:pt x="8081" y="5889"/>
                    <a:pt x="8094" y="5754"/>
                    <a:pt x="8001" y="5725"/>
                  </a:cubicBezTo>
                  <a:cubicBezTo>
                    <a:pt x="6366" y="5247"/>
                    <a:pt x="4869" y="3997"/>
                    <a:pt x="3480" y="3025"/>
                  </a:cubicBezTo>
                  <a:cubicBezTo>
                    <a:pt x="2231" y="2161"/>
                    <a:pt x="1089" y="1150"/>
                    <a:pt x="86" y="16"/>
                  </a:cubicBezTo>
                  <a:cubicBezTo>
                    <a:pt x="77" y="5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9"/>
            <p:cNvSpPr/>
            <p:nvPr/>
          </p:nvSpPr>
          <p:spPr>
            <a:xfrm rot="8581137">
              <a:off x="376573" y="4424698"/>
              <a:ext cx="199166" cy="154213"/>
            </a:xfrm>
            <a:custGeom>
              <a:avLst/>
              <a:gdLst/>
              <a:ahLst/>
              <a:cxnLst/>
              <a:rect l="l" t="t" r="r" b="b"/>
              <a:pathLst>
                <a:path w="7966" h="6168" extrusionOk="0">
                  <a:moveTo>
                    <a:pt x="112" y="0"/>
                  </a:moveTo>
                  <a:cubicBezTo>
                    <a:pt x="48" y="0"/>
                    <a:pt x="0" y="86"/>
                    <a:pt x="62" y="141"/>
                  </a:cubicBezTo>
                  <a:lnTo>
                    <a:pt x="55" y="141"/>
                  </a:lnTo>
                  <a:cubicBezTo>
                    <a:pt x="1489" y="1314"/>
                    <a:pt x="2940" y="2432"/>
                    <a:pt x="4313" y="3674"/>
                  </a:cubicBezTo>
                  <a:cubicBezTo>
                    <a:pt x="5370" y="4631"/>
                    <a:pt x="6473" y="5788"/>
                    <a:pt x="7884" y="6166"/>
                  </a:cubicBezTo>
                  <a:cubicBezTo>
                    <a:pt x="7888" y="6167"/>
                    <a:pt x="7892" y="6168"/>
                    <a:pt x="7896" y="6168"/>
                  </a:cubicBezTo>
                  <a:cubicBezTo>
                    <a:pt x="7942" y="6168"/>
                    <a:pt x="7966" y="6080"/>
                    <a:pt x="7915" y="6066"/>
                  </a:cubicBezTo>
                  <a:cubicBezTo>
                    <a:pt x="6326" y="5580"/>
                    <a:pt x="5146" y="4245"/>
                    <a:pt x="3966" y="3134"/>
                  </a:cubicBezTo>
                  <a:cubicBezTo>
                    <a:pt x="2762" y="2023"/>
                    <a:pt x="1489" y="982"/>
                    <a:pt x="163" y="18"/>
                  </a:cubicBezTo>
                  <a:cubicBezTo>
                    <a:pt x="146" y="5"/>
                    <a:pt x="129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9"/>
            <p:cNvSpPr/>
            <p:nvPr/>
          </p:nvSpPr>
          <p:spPr>
            <a:xfrm rot="8581137">
              <a:off x="394414" y="4429843"/>
              <a:ext cx="167514" cy="156413"/>
            </a:xfrm>
            <a:custGeom>
              <a:avLst/>
              <a:gdLst/>
              <a:ahLst/>
              <a:cxnLst/>
              <a:rect l="l" t="t" r="r" b="b"/>
              <a:pathLst>
                <a:path w="6700" h="6256" extrusionOk="0">
                  <a:moveTo>
                    <a:pt x="65" y="0"/>
                  </a:moveTo>
                  <a:cubicBezTo>
                    <a:pt x="28" y="0"/>
                    <a:pt x="0" y="46"/>
                    <a:pt x="38" y="71"/>
                  </a:cubicBezTo>
                  <a:cubicBezTo>
                    <a:pt x="1449" y="1189"/>
                    <a:pt x="2730" y="2354"/>
                    <a:pt x="3879" y="3750"/>
                  </a:cubicBezTo>
                  <a:cubicBezTo>
                    <a:pt x="4612" y="4637"/>
                    <a:pt x="5399" y="5833"/>
                    <a:pt x="6525" y="6250"/>
                  </a:cubicBezTo>
                  <a:cubicBezTo>
                    <a:pt x="6537" y="6254"/>
                    <a:pt x="6548" y="6256"/>
                    <a:pt x="6558" y="6256"/>
                  </a:cubicBezTo>
                  <a:cubicBezTo>
                    <a:pt x="6647" y="6256"/>
                    <a:pt x="6699" y="6121"/>
                    <a:pt x="6602" y="6080"/>
                  </a:cubicBezTo>
                  <a:cubicBezTo>
                    <a:pt x="5183" y="5532"/>
                    <a:pt x="4257" y="3851"/>
                    <a:pt x="3285" y="2755"/>
                  </a:cubicBezTo>
                  <a:cubicBezTo>
                    <a:pt x="2360" y="1691"/>
                    <a:pt x="1280" y="765"/>
                    <a:pt x="92" y="9"/>
                  </a:cubicBezTo>
                  <a:cubicBezTo>
                    <a:pt x="83" y="3"/>
                    <a:pt x="74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9"/>
            <p:cNvSpPr/>
            <p:nvPr/>
          </p:nvSpPr>
          <p:spPr>
            <a:xfrm rot="8581137">
              <a:off x="406926" y="4452633"/>
              <a:ext cx="95608" cy="144987"/>
            </a:xfrm>
            <a:custGeom>
              <a:avLst/>
              <a:gdLst/>
              <a:ahLst/>
              <a:cxnLst/>
              <a:rect l="l" t="t" r="r" b="b"/>
              <a:pathLst>
                <a:path w="3824" h="5799" extrusionOk="0">
                  <a:moveTo>
                    <a:pt x="208" y="1"/>
                  </a:moveTo>
                  <a:cubicBezTo>
                    <a:pt x="184" y="1"/>
                    <a:pt x="159" y="16"/>
                    <a:pt x="155" y="47"/>
                  </a:cubicBezTo>
                  <a:cubicBezTo>
                    <a:pt x="1" y="942"/>
                    <a:pt x="834" y="2130"/>
                    <a:pt x="1243" y="2863"/>
                  </a:cubicBezTo>
                  <a:cubicBezTo>
                    <a:pt x="1868" y="3974"/>
                    <a:pt x="2624" y="5046"/>
                    <a:pt x="3680" y="5787"/>
                  </a:cubicBezTo>
                  <a:cubicBezTo>
                    <a:pt x="3694" y="5795"/>
                    <a:pt x="3708" y="5798"/>
                    <a:pt x="3721" y="5798"/>
                  </a:cubicBezTo>
                  <a:cubicBezTo>
                    <a:pt x="3780" y="5798"/>
                    <a:pt x="3824" y="5720"/>
                    <a:pt x="3773" y="5663"/>
                  </a:cubicBezTo>
                  <a:cubicBezTo>
                    <a:pt x="2917" y="4900"/>
                    <a:pt x="2176" y="4005"/>
                    <a:pt x="1582" y="3025"/>
                  </a:cubicBezTo>
                  <a:cubicBezTo>
                    <a:pt x="1127" y="2261"/>
                    <a:pt x="240" y="973"/>
                    <a:pt x="255" y="47"/>
                  </a:cubicBezTo>
                  <a:cubicBezTo>
                    <a:pt x="255" y="16"/>
                    <a:pt x="232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9"/>
            <p:cNvSpPr/>
            <p:nvPr/>
          </p:nvSpPr>
          <p:spPr>
            <a:xfrm rot="8581137">
              <a:off x="455742" y="4285012"/>
              <a:ext cx="35478" cy="34878"/>
            </a:xfrm>
            <a:custGeom>
              <a:avLst/>
              <a:gdLst/>
              <a:ahLst/>
              <a:cxnLst/>
              <a:rect l="l" t="t" r="r" b="b"/>
              <a:pathLst>
                <a:path w="1419" h="1395" extrusionOk="0">
                  <a:moveTo>
                    <a:pt x="1367" y="0"/>
                  </a:moveTo>
                  <a:cubicBezTo>
                    <a:pt x="1361" y="0"/>
                    <a:pt x="1353" y="2"/>
                    <a:pt x="1346" y="6"/>
                  </a:cubicBezTo>
                  <a:cubicBezTo>
                    <a:pt x="852" y="377"/>
                    <a:pt x="405" y="809"/>
                    <a:pt x="35" y="1295"/>
                  </a:cubicBezTo>
                  <a:cubicBezTo>
                    <a:pt x="0" y="1340"/>
                    <a:pt x="42" y="1395"/>
                    <a:pt x="85" y="1395"/>
                  </a:cubicBezTo>
                  <a:cubicBezTo>
                    <a:pt x="100" y="1395"/>
                    <a:pt x="115" y="1388"/>
                    <a:pt x="127" y="1372"/>
                  </a:cubicBezTo>
                  <a:cubicBezTo>
                    <a:pt x="497" y="894"/>
                    <a:pt x="1014" y="539"/>
                    <a:pt x="1400" y="60"/>
                  </a:cubicBezTo>
                  <a:cubicBezTo>
                    <a:pt x="1419" y="35"/>
                    <a:pt x="1397" y="0"/>
                    <a:pt x="13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9"/>
            <p:cNvSpPr/>
            <p:nvPr/>
          </p:nvSpPr>
          <p:spPr>
            <a:xfrm rot="8581137">
              <a:off x="405184" y="4357070"/>
              <a:ext cx="30177" cy="40353"/>
            </a:xfrm>
            <a:custGeom>
              <a:avLst/>
              <a:gdLst/>
              <a:ahLst/>
              <a:cxnLst/>
              <a:rect l="l" t="t" r="r" b="b"/>
              <a:pathLst>
                <a:path w="1207" h="1614" extrusionOk="0">
                  <a:moveTo>
                    <a:pt x="1160" y="0"/>
                  </a:moveTo>
                  <a:cubicBezTo>
                    <a:pt x="1154" y="0"/>
                    <a:pt x="1148" y="2"/>
                    <a:pt x="1142" y="7"/>
                  </a:cubicBezTo>
                  <a:cubicBezTo>
                    <a:pt x="656" y="408"/>
                    <a:pt x="301" y="994"/>
                    <a:pt x="16" y="1549"/>
                  </a:cubicBezTo>
                  <a:cubicBezTo>
                    <a:pt x="0" y="1585"/>
                    <a:pt x="32" y="1614"/>
                    <a:pt x="64" y="1614"/>
                  </a:cubicBezTo>
                  <a:cubicBezTo>
                    <a:pt x="81" y="1614"/>
                    <a:pt x="98" y="1606"/>
                    <a:pt x="108" y="1588"/>
                  </a:cubicBezTo>
                  <a:cubicBezTo>
                    <a:pt x="409" y="1017"/>
                    <a:pt x="795" y="562"/>
                    <a:pt x="1188" y="53"/>
                  </a:cubicBezTo>
                  <a:cubicBezTo>
                    <a:pt x="1207" y="34"/>
                    <a:pt x="1185" y="0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9"/>
            <p:cNvSpPr/>
            <p:nvPr/>
          </p:nvSpPr>
          <p:spPr>
            <a:xfrm rot="8581137">
              <a:off x="452602" y="4461806"/>
              <a:ext cx="32853" cy="14926"/>
            </a:xfrm>
            <a:custGeom>
              <a:avLst/>
              <a:gdLst/>
              <a:ahLst/>
              <a:cxnLst/>
              <a:rect l="l" t="t" r="r" b="b"/>
              <a:pathLst>
                <a:path w="1314" h="597" extrusionOk="0">
                  <a:moveTo>
                    <a:pt x="61" y="1"/>
                  </a:moveTo>
                  <a:cubicBezTo>
                    <a:pt x="20" y="1"/>
                    <a:pt x="1" y="64"/>
                    <a:pt x="38" y="86"/>
                  </a:cubicBezTo>
                  <a:cubicBezTo>
                    <a:pt x="338" y="348"/>
                    <a:pt x="840" y="472"/>
                    <a:pt x="1210" y="595"/>
                  </a:cubicBezTo>
                  <a:cubicBezTo>
                    <a:pt x="1215" y="596"/>
                    <a:pt x="1221" y="597"/>
                    <a:pt x="1225" y="597"/>
                  </a:cubicBezTo>
                  <a:cubicBezTo>
                    <a:pt x="1285" y="597"/>
                    <a:pt x="1313" y="516"/>
                    <a:pt x="1256" y="495"/>
                  </a:cubicBezTo>
                  <a:cubicBezTo>
                    <a:pt x="1040" y="426"/>
                    <a:pt x="832" y="348"/>
                    <a:pt x="624" y="248"/>
                  </a:cubicBezTo>
                  <a:cubicBezTo>
                    <a:pt x="439" y="171"/>
                    <a:pt x="269" y="55"/>
                    <a:pt x="68" y="1"/>
                  </a:cubicBezTo>
                  <a:cubicBezTo>
                    <a:pt x="66" y="1"/>
                    <a:pt x="64" y="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9"/>
            <p:cNvSpPr/>
            <p:nvPr/>
          </p:nvSpPr>
          <p:spPr>
            <a:xfrm rot="8581137">
              <a:off x="528791" y="4480043"/>
              <a:ext cx="27927" cy="22352"/>
            </a:xfrm>
            <a:custGeom>
              <a:avLst/>
              <a:gdLst/>
              <a:ahLst/>
              <a:cxnLst/>
              <a:rect l="l" t="t" r="r" b="b"/>
              <a:pathLst>
                <a:path w="1117" h="894" extrusionOk="0">
                  <a:moveTo>
                    <a:pt x="46" y="1"/>
                  </a:moveTo>
                  <a:cubicBezTo>
                    <a:pt x="18" y="1"/>
                    <a:pt x="0" y="38"/>
                    <a:pt x="31" y="56"/>
                  </a:cubicBezTo>
                  <a:cubicBezTo>
                    <a:pt x="347" y="350"/>
                    <a:pt x="694" y="612"/>
                    <a:pt x="1026" y="882"/>
                  </a:cubicBezTo>
                  <a:cubicBezTo>
                    <a:pt x="1036" y="890"/>
                    <a:pt x="1046" y="893"/>
                    <a:pt x="1055" y="893"/>
                  </a:cubicBezTo>
                  <a:cubicBezTo>
                    <a:pt x="1090" y="893"/>
                    <a:pt x="1117" y="845"/>
                    <a:pt x="1080" y="820"/>
                  </a:cubicBezTo>
                  <a:cubicBezTo>
                    <a:pt x="748" y="550"/>
                    <a:pt x="417" y="257"/>
                    <a:pt x="69" y="10"/>
                  </a:cubicBezTo>
                  <a:cubicBezTo>
                    <a:pt x="61" y="4"/>
                    <a:pt x="53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9"/>
            <p:cNvSpPr/>
            <p:nvPr/>
          </p:nvSpPr>
          <p:spPr>
            <a:xfrm rot="8581137">
              <a:off x="366319" y="4325826"/>
              <a:ext cx="7076" cy="25052"/>
            </a:xfrm>
            <a:custGeom>
              <a:avLst/>
              <a:gdLst/>
              <a:ahLst/>
              <a:cxnLst/>
              <a:rect l="l" t="t" r="r" b="b"/>
              <a:pathLst>
                <a:path w="283" h="1002" extrusionOk="0">
                  <a:moveTo>
                    <a:pt x="228" y="0"/>
                  </a:moveTo>
                  <a:cubicBezTo>
                    <a:pt x="213" y="0"/>
                    <a:pt x="199" y="7"/>
                    <a:pt x="190" y="22"/>
                  </a:cubicBezTo>
                  <a:cubicBezTo>
                    <a:pt x="59" y="292"/>
                    <a:pt x="28" y="616"/>
                    <a:pt x="5" y="909"/>
                  </a:cubicBezTo>
                  <a:cubicBezTo>
                    <a:pt x="1" y="966"/>
                    <a:pt x="50" y="1001"/>
                    <a:pt x="94" y="1001"/>
                  </a:cubicBezTo>
                  <a:cubicBezTo>
                    <a:pt x="126" y="1001"/>
                    <a:pt x="156" y="982"/>
                    <a:pt x="159" y="940"/>
                  </a:cubicBezTo>
                  <a:lnTo>
                    <a:pt x="152" y="932"/>
                  </a:lnTo>
                  <a:cubicBezTo>
                    <a:pt x="175" y="631"/>
                    <a:pt x="252" y="346"/>
                    <a:pt x="283" y="53"/>
                  </a:cubicBezTo>
                  <a:cubicBezTo>
                    <a:pt x="278" y="19"/>
                    <a:pt x="252" y="0"/>
                    <a:pt x="2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9"/>
            <p:cNvSpPr/>
            <p:nvPr/>
          </p:nvSpPr>
          <p:spPr>
            <a:xfrm rot="8581137">
              <a:off x="70726" y="4586605"/>
              <a:ext cx="327902" cy="48154"/>
            </a:xfrm>
            <a:custGeom>
              <a:avLst/>
              <a:gdLst/>
              <a:ahLst/>
              <a:cxnLst/>
              <a:rect l="l" t="t" r="r" b="b"/>
              <a:pathLst>
                <a:path w="13115" h="1926" extrusionOk="0">
                  <a:moveTo>
                    <a:pt x="12975" y="0"/>
                  </a:moveTo>
                  <a:cubicBezTo>
                    <a:pt x="10236" y="1372"/>
                    <a:pt x="5550" y="1611"/>
                    <a:pt x="2628" y="1611"/>
                  </a:cubicBezTo>
                  <a:cubicBezTo>
                    <a:pt x="1098" y="1611"/>
                    <a:pt x="52" y="1546"/>
                    <a:pt x="23" y="1543"/>
                  </a:cubicBezTo>
                  <a:lnTo>
                    <a:pt x="0" y="1852"/>
                  </a:lnTo>
                  <a:cubicBezTo>
                    <a:pt x="121" y="1860"/>
                    <a:pt x="1185" y="1926"/>
                    <a:pt x="2705" y="1926"/>
                  </a:cubicBezTo>
                  <a:cubicBezTo>
                    <a:pt x="5652" y="1926"/>
                    <a:pt x="10310" y="1678"/>
                    <a:pt x="13114" y="278"/>
                  </a:cubicBezTo>
                  <a:lnTo>
                    <a:pt x="1297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9"/>
            <p:cNvSpPr/>
            <p:nvPr/>
          </p:nvSpPr>
          <p:spPr>
            <a:xfrm rot="8581137">
              <a:off x="-225549" y="4049038"/>
              <a:ext cx="314401" cy="308225"/>
            </a:xfrm>
            <a:custGeom>
              <a:avLst/>
              <a:gdLst/>
              <a:ahLst/>
              <a:cxnLst/>
              <a:rect l="l" t="t" r="r" b="b"/>
              <a:pathLst>
                <a:path w="12575" h="12328" extrusionOk="0">
                  <a:moveTo>
                    <a:pt x="6619" y="787"/>
                  </a:moveTo>
                  <a:cubicBezTo>
                    <a:pt x="6866" y="1667"/>
                    <a:pt x="7198" y="2377"/>
                    <a:pt x="7630" y="2955"/>
                  </a:cubicBezTo>
                  <a:cubicBezTo>
                    <a:pt x="8232" y="3765"/>
                    <a:pt x="9042" y="4305"/>
                    <a:pt x="9898" y="4467"/>
                  </a:cubicBezTo>
                  <a:cubicBezTo>
                    <a:pt x="9937" y="4475"/>
                    <a:pt x="9983" y="4483"/>
                    <a:pt x="10021" y="4490"/>
                  </a:cubicBezTo>
                  <a:cubicBezTo>
                    <a:pt x="10122" y="4506"/>
                    <a:pt x="10222" y="4513"/>
                    <a:pt x="10338" y="4537"/>
                  </a:cubicBezTo>
                  <a:cubicBezTo>
                    <a:pt x="10484" y="4560"/>
                    <a:pt x="10631" y="4575"/>
                    <a:pt x="10777" y="4606"/>
                  </a:cubicBezTo>
                  <a:cubicBezTo>
                    <a:pt x="11248" y="4691"/>
                    <a:pt x="11680" y="4930"/>
                    <a:pt x="11996" y="5300"/>
                  </a:cubicBezTo>
                  <a:cubicBezTo>
                    <a:pt x="12097" y="5424"/>
                    <a:pt x="12174" y="5570"/>
                    <a:pt x="12235" y="5717"/>
                  </a:cubicBezTo>
                  <a:lnTo>
                    <a:pt x="12274" y="5802"/>
                  </a:lnTo>
                  <a:cubicBezTo>
                    <a:pt x="12374" y="6010"/>
                    <a:pt x="12343" y="6612"/>
                    <a:pt x="12328" y="6681"/>
                  </a:cubicBezTo>
                  <a:cubicBezTo>
                    <a:pt x="12305" y="6758"/>
                    <a:pt x="12289" y="6828"/>
                    <a:pt x="12274" y="6905"/>
                  </a:cubicBezTo>
                  <a:cubicBezTo>
                    <a:pt x="12243" y="7059"/>
                    <a:pt x="12205" y="7213"/>
                    <a:pt x="12158" y="7368"/>
                  </a:cubicBezTo>
                  <a:cubicBezTo>
                    <a:pt x="12081" y="7584"/>
                    <a:pt x="11989" y="7792"/>
                    <a:pt x="11881" y="7985"/>
                  </a:cubicBezTo>
                  <a:cubicBezTo>
                    <a:pt x="11757" y="8124"/>
                    <a:pt x="11742" y="8317"/>
                    <a:pt x="11827" y="8479"/>
                  </a:cubicBezTo>
                  <a:cubicBezTo>
                    <a:pt x="11834" y="8502"/>
                    <a:pt x="11842" y="8525"/>
                    <a:pt x="11850" y="8548"/>
                  </a:cubicBezTo>
                  <a:cubicBezTo>
                    <a:pt x="11873" y="8679"/>
                    <a:pt x="11857" y="8810"/>
                    <a:pt x="11796" y="8934"/>
                  </a:cubicBezTo>
                  <a:cubicBezTo>
                    <a:pt x="11449" y="9836"/>
                    <a:pt x="10662" y="10469"/>
                    <a:pt x="10006" y="10916"/>
                  </a:cubicBezTo>
                  <a:cubicBezTo>
                    <a:pt x="9898" y="11001"/>
                    <a:pt x="9736" y="11109"/>
                    <a:pt x="9690" y="11279"/>
                  </a:cubicBezTo>
                  <a:cubicBezTo>
                    <a:pt x="9674" y="11317"/>
                    <a:pt x="9667" y="11356"/>
                    <a:pt x="9667" y="11402"/>
                  </a:cubicBezTo>
                  <a:cubicBezTo>
                    <a:pt x="9674" y="11514"/>
                    <a:pt x="9581" y="11619"/>
                    <a:pt x="9463" y="11619"/>
                  </a:cubicBezTo>
                  <a:cubicBezTo>
                    <a:pt x="9459" y="11619"/>
                    <a:pt x="9455" y="11619"/>
                    <a:pt x="9451" y="11618"/>
                  </a:cubicBezTo>
                  <a:cubicBezTo>
                    <a:pt x="8625" y="11873"/>
                    <a:pt x="7777" y="12035"/>
                    <a:pt x="6920" y="12112"/>
                  </a:cubicBezTo>
                  <a:cubicBezTo>
                    <a:pt x="6847" y="12123"/>
                    <a:pt x="6773" y="12128"/>
                    <a:pt x="6699" y="12128"/>
                  </a:cubicBezTo>
                  <a:cubicBezTo>
                    <a:pt x="6565" y="12128"/>
                    <a:pt x="6433" y="12111"/>
                    <a:pt x="6303" y="12081"/>
                  </a:cubicBezTo>
                  <a:cubicBezTo>
                    <a:pt x="6041" y="11973"/>
                    <a:pt x="5833" y="11749"/>
                    <a:pt x="5740" y="11479"/>
                  </a:cubicBezTo>
                  <a:cubicBezTo>
                    <a:pt x="5640" y="11194"/>
                    <a:pt x="5593" y="10893"/>
                    <a:pt x="5609" y="10600"/>
                  </a:cubicBezTo>
                  <a:lnTo>
                    <a:pt x="5609" y="10207"/>
                  </a:lnTo>
                  <a:lnTo>
                    <a:pt x="5416" y="10546"/>
                  </a:lnTo>
                  <a:cubicBezTo>
                    <a:pt x="5347" y="10669"/>
                    <a:pt x="5277" y="10801"/>
                    <a:pt x="5223" y="10939"/>
                  </a:cubicBezTo>
                  <a:cubicBezTo>
                    <a:pt x="5077" y="11263"/>
                    <a:pt x="4945" y="11580"/>
                    <a:pt x="4652" y="11680"/>
                  </a:cubicBezTo>
                  <a:cubicBezTo>
                    <a:pt x="4584" y="11703"/>
                    <a:pt x="4513" y="11712"/>
                    <a:pt x="4440" y="11712"/>
                  </a:cubicBezTo>
                  <a:cubicBezTo>
                    <a:pt x="4316" y="11712"/>
                    <a:pt x="4186" y="11686"/>
                    <a:pt x="4051" y="11657"/>
                  </a:cubicBezTo>
                  <a:cubicBezTo>
                    <a:pt x="3734" y="11580"/>
                    <a:pt x="3418" y="11503"/>
                    <a:pt x="3102" y="11410"/>
                  </a:cubicBezTo>
                  <a:cubicBezTo>
                    <a:pt x="2901" y="11348"/>
                    <a:pt x="2708" y="11287"/>
                    <a:pt x="2585" y="11148"/>
                  </a:cubicBezTo>
                  <a:cubicBezTo>
                    <a:pt x="2361" y="10909"/>
                    <a:pt x="2392" y="10500"/>
                    <a:pt x="2670" y="9906"/>
                  </a:cubicBezTo>
                  <a:cubicBezTo>
                    <a:pt x="3032" y="9119"/>
                    <a:pt x="3449" y="8232"/>
                    <a:pt x="3997" y="7460"/>
                  </a:cubicBezTo>
                  <a:cubicBezTo>
                    <a:pt x="4035" y="7406"/>
                    <a:pt x="4081" y="7345"/>
                    <a:pt x="4120" y="7291"/>
                  </a:cubicBezTo>
                  <a:lnTo>
                    <a:pt x="3958" y="7167"/>
                  </a:lnTo>
                  <a:cubicBezTo>
                    <a:pt x="3912" y="7229"/>
                    <a:pt x="3873" y="7283"/>
                    <a:pt x="3827" y="7345"/>
                  </a:cubicBezTo>
                  <a:cubicBezTo>
                    <a:pt x="3210" y="8193"/>
                    <a:pt x="2608" y="9073"/>
                    <a:pt x="2045" y="9960"/>
                  </a:cubicBezTo>
                  <a:cubicBezTo>
                    <a:pt x="1551" y="9836"/>
                    <a:pt x="1173" y="9412"/>
                    <a:pt x="803" y="8949"/>
                  </a:cubicBezTo>
                  <a:cubicBezTo>
                    <a:pt x="618" y="8733"/>
                    <a:pt x="463" y="8502"/>
                    <a:pt x="355" y="8247"/>
                  </a:cubicBezTo>
                  <a:cubicBezTo>
                    <a:pt x="163" y="7723"/>
                    <a:pt x="348" y="7183"/>
                    <a:pt x="471" y="6913"/>
                  </a:cubicBezTo>
                  <a:cubicBezTo>
                    <a:pt x="679" y="6488"/>
                    <a:pt x="996" y="6118"/>
                    <a:pt x="1297" y="5755"/>
                  </a:cubicBezTo>
                  <a:lnTo>
                    <a:pt x="1528" y="5493"/>
                  </a:lnTo>
                  <a:lnTo>
                    <a:pt x="1528" y="5493"/>
                  </a:lnTo>
                  <a:lnTo>
                    <a:pt x="1189" y="5586"/>
                  </a:lnTo>
                  <a:cubicBezTo>
                    <a:pt x="980" y="5655"/>
                    <a:pt x="772" y="5740"/>
                    <a:pt x="571" y="5848"/>
                  </a:cubicBezTo>
                  <a:cubicBezTo>
                    <a:pt x="386" y="5424"/>
                    <a:pt x="641" y="4884"/>
                    <a:pt x="1003" y="4575"/>
                  </a:cubicBezTo>
                  <a:cubicBezTo>
                    <a:pt x="1189" y="4413"/>
                    <a:pt x="1397" y="4282"/>
                    <a:pt x="1628" y="4197"/>
                  </a:cubicBezTo>
                  <a:cubicBezTo>
                    <a:pt x="1837" y="4120"/>
                    <a:pt x="2053" y="4058"/>
                    <a:pt x="2276" y="4012"/>
                  </a:cubicBezTo>
                  <a:lnTo>
                    <a:pt x="2438" y="3981"/>
                  </a:lnTo>
                  <a:cubicBezTo>
                    <a:pt x="3480" y="3742"/>
                    <a:pt x="4367" y="3349"/>
                    <a:pt x="5077" y="2809"/>
                  </a:cubicBezTo>
                  <a:cubicBezTo>
                    <a:pt x="5771" y="2292"/>
                    <a:pt x="6311" y="1590"/>
                    <a:pt x="6619" y="787"/>
                  </a:cubicBezTo>
                  <a:close/>
                  <a:moveTo>
                    <a:pt x="6635" y="1"/>
                  </a:moveTo>
                  <a:lnTo>
                    <a:pt x="6535" y="386"/>
                  </a:lnTo>
                  <a:cubicBezTo>
                    <a:pt x="6303" y="1243"/>
                    <a:pt x="5748" y="2037"/>
                    <a:pt x="4953" y="2639"/>
                  </a:cubicBezTo>
                  <a:cubicBezTo>
                    <a:pt x="4274" y="3156"/>
                    <a:pt x="3410" y="3541"/>
                    <a:pt x="2392" y="3773"/>
                  </a:cubicBezTo>
                  <a:lnTo>
                    <a:pt x="2238" y="3811"/>
                  </a:lnTo>
                  <a:cubicBezTo>
                    <a:pt x="2006" y="3858"/>
                    <a:pt x="1775" y="3919"/>
                    <a:pt x="1551" y="4004"/>
                  </a:cubicBezTo>
                  <a:cubicBezTo>
                    <a:pt x="1304" y="4097"/>
                    <a:pt x="1073" y="4236"/>
                    <a:pt x="872" y="4413"/>
                  </a:cubicBezTo>
                  <a:cubicBezTo>
                    <a:pt x="425" y="4807"/>
                    <a:pt x="124" y="5509"/>
                    <a:pt x="448" y="6041"/>
                  </a:cubicBezTo>
                  <a:lnTo>
                    <a:pt x="502" y="6126"/>
                  </a:lnTo>
                  <a:lnTo>
                    <a:pt x="587" y="6079"/>
                  </a:lnTo>
                  <a:cubicBezTo>
                    <a:pt x="687" y="6018"/>
                    <a:pt x="787" y="5964"/>
                    <a:pt x="895" y="5917"/>
                  </a:cubicBezTo>
                  <a:lnTo>
                    <a:pt x="895" y="5917"/>
                  </a:lnTo>
                  <a:cubicBezTo>
                    <a:pt x="656" y="6195"/>
                    <a:pt x="456" y="6496"/>
                    <a:pt x="294" y="6820"/>
                  </a:cubicBezTo>
                  <a:cubicBezTo>
                    <a:pt x="47" y="7337"/>
                    <a:pt x="1" y="7869"/>
                    <a:pt x="163" y="8309"/>
                  </a:cubicBezTo>
                  <a:cubicBezTo>
                    <a:pt x="286" y="8587"/>
                    <a:pt x="448" y="8841"/>
                    <a:pt x="649" y="9073"/>
                  </a:cubicBezTo>
                  <a:cubicBezTo>
                    <a:pt x="1057" y="9582"/>
                    <a:pt x="1482" y="10060"/>
                    <a:pt x="2076" y="10168"/>
                  </a:cubicBezTo>
                  <a:lnTo>
                    <a:pt x="2145" y="10183"/>
                  </a:lnTo>
                  <a:lnTo>
                    <a:pt x="2184" y="10122"/>
                  </a:lnTo>
                  <a:cubicBezTo>
                    <a:pt x="2369" y="9829"/>
                    <a:pt x="2562" y="9535"/>
                    <a:pt x="2755" y="9242"/>
                  </a:cubicBezTo>
                  <a:lnTo>
                    <a:pt x="2755" y="9242"/>
                  </a:lnTo>
                  <a:cubicBezTo>
                    <a:pt x="2662" y="9435"/>
                    <a:pt x="2569" y="9628"/>
                    <a:pt x="2485" y="9813"/>
                  </a:cubicBezTo>
                  <a:cubicBezTo>
                    <a:pt x="2369" y="10060"/>
                    <a:pt x="2014" y="10816"/>
                    <a:pt x="2438" y="11279"/>
                  </a:cubicBezTo>
                  <a:cubicBezTo>
                    <a:pt x="2600" y="11456"/>
                    <a:pt x="2832" y="11533"/>
                    <a:pt x="3048" y="11603"/>
                  </a:cubicBezTo>
                  <a:cubicBezTo>
                    <a:pt x="3364" y="11695"/>
                    <a:pt x="3688" y="11773"/>
                    <a:pt x="4004" y="11850"/>
                  </a:cubicBezTo>
                  <a:cubicBezTo>
                    <a:pt x="4148" y="11882"/>
                    <a:pt x="4295" y="11912"/>
                    <a:pt x="4439" y="11912"/>
                  </a:cubicBezTo>
                  <a:cubicBezTo>
                    <a:pt x="4535" y="11912"/>
                    <a:pt x="4630" y="11899"/>
                    <a:pt x="4722" y="11865"/>
                  </a:cubicBezTo>
                  <a:cubicBezTo>
                    <a:pt x="5100" y="11734"/>
                    <a:pt x="5262" y="11371"/>
                    <a:pt x="5416" y="11017"/>
                  </a:cubicBezTo>
                  <a:lnTo>
                    <a:pt x="5416" y="11009"/>
                  </a:lnTo>
                  <a:cubicBezTo>
                    <a:pt x="5431" y="11194"/>
                    <a:pt x="5470" y="11379"/>
                    <a:pt x="5539" y="11557"/>
                  </a:cubicBezTo>
                  <a:cubicBezTo>
                    <a:pt x="5655" y="11881"/>
                    <a:pt x="5910" y="12143"/>
                    <a:pt x="6234" y="12266"/>
                  </a:cubicBezTo>
                  <a:cubicBezTo>
                    <a:pt x="6383" y="12307"/>
                    <a:pt x="6539" y="12328"/>
                    <a:pt x="6695" y="12328"/>
                  </a:cubicBezTo>
                  <a:cubicBezTo>
                    <a:pt x="6773" y="12328"/>
                    <a:pt x="6851" y="12323"/>
                    <a:pt x="6928" y="12313"/>
                  </a:cubicBezTo>
                  <a:cubicBezTo>
                    <a:pt x="7800" y="12235"/>
                    <a:pt x="8664" y="12066"/>
                    <a:pt x="9505" y="11811"/>
                  </a:cubicBezTo>
                  <a:cubicBezTo>
                    <a:pt x="9628" y="11788"/>
                    <a:pt x="9736" y="11711"/>
                    <a:pt x="9813" y="11603"/>
                  </a:cubicBezTo>
                  <a:cubicBezTo>
                    <a:pt x="9844" y="11549"/>
                    <a:pt x="9859" y="11487"/>
                    <a:pt x="9859" y="11418"/>
                  </a:cubicBezTo>
                  <a:cubicBezTo>
                    <a:pt x="9867" y="11395"/>
                    <a:pt x="9867" y="11364"/>
                    <a:pt x="9875" y="11333"/>
                  </a:cubicBezTo>
                  <a:cubicBezTo>
                    <a:pt x="9906" y="11240"/>
                    <a:pt x="9998" y="11163"/>
                    <a:pt x="10122" y="11086"/>
                  </a:cubicBezTo>
                  <a:cubicBezTo>
                    <a:pt x="10793" y="10615"/>
                    <a:pt x="11611" y="9952"/>
                    <a:pt x="11981" y="9003"/>
                  </a:cubicBezTo>
                  <a:cubicBezTo>
                    <a:pt x="12058" y="8841"/>
                    <a:pt x="12081" y="8656"/>
                    <a:pt x="12043" y="8479"/>
                  </a:cubicBezTo>
                  <a:cubicBezTo>
                    <a:pt x="12027" y="8448"/>
                    <a:pt x="12019" y="8417"/>
                    <a:pt x="12004" y="8394"/>
                  </a:cubicBezTo>
                  <a:cubicBezTo>
                    <a:pt x="11989" y="8355"/>
                    <a:pt x="11973" y="8324"/>
                    <a:pt x="11973" y="8286"/>
                  </a:cubicBezTo>
                  <a:cubicBezTo>
                    <a:pt x="11981" y="8209"/>
                    <a:pt x="12004" y="8139"/>
                    <a:pt x="12050" y="8077"/>
                  </a:cubicBezTo>
                  <a:cubicBezTo>
                    <a:pt x="12166" y="7869"/>
                    <a:pt x="12266" y="7653"/>
                    <a:pt x="12343" y="7429"/>
                  </a:cubicBezTo>
                  <a:cubicBezTo>
                    <a:pt x="12390" y="7267"/>
                    <a:pt x="12436" y="7105"/>
                    <a:pt x="12467" y="6936"/>
                  </a:cubicBezTo>
                  <a:cubicBezTo>
                    <a:pt x="12482" y="6866"/>
                    <a:pt x="12498" y="6797"/>
                    <a:pt x="12513" y="6720"/>
                  </a:cubicBezTo>
                  <a:cubicBezTo>
                    <a:pt x="12529" y="6643"/>
                    <a:pt x="12575" y="5979"/>
                    <a:pt x="12451" y="5709"/>
                  </a:cubicBezTo>
                  <a:lnTo>
                    <a:pt x="12413" y="5624"/>
                  </a:lnTo>
                  <a:cubicBezTo>
                    <a:pt x="12343" y="5455"/>
                    <a:pt x="12251" y="5300"/>
                    <a:pt x="12143" y="5154"/>
                  </a:cubicBezTo>
                  <a:cubicBezTo>
                    <a:pt x="11796" y="4753"/>
                    <a:pt x="11325" y="4490"/>
                    <a:pt x="10801" y="4390"/>
                  </a:cubicBezTo>
                  <a:cubicBezTo>
                    <a:pt x="10654" y="4359"/>
                    <a:pt x="10484" y="4344"/>
                    <a:pt x="10345" y="4328"/>
                  </a:cubicBezTo>
                  <a:cubicBezTo>
                    <a:pt x="10207" y="4305"/>
                    <a:pt x="10068" y="4290"/>
                    <a:pt x="9929" y="4267"/>
                  </a:cubicBezTo>
                  <a:cubicBezTo>
                    <a:pt x="9127" y="4112"/>
                    <a:pt x="8363" y="3603"/>
                    <a:pt x="7792" y="2832"/>
                  </a:cubicBezTo>
                  <a:cubicBezTo>
                    <a:pt x="7321" y="2199"/>
                    <a:pt x="6974" y="1405"/>
                    <a:pt x="6727" y="394"/>
                  </a:cubicBezTo>
                  <a:lnTo>
                    <a:pt x="663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9"/>
            <p:cNvSpPr/>
            <p:nvPr/>
          </p:nvSpPr>
          <p:spPr>
            <a:xfrm rot="8581137">
              <a:off x="-166387" y="4239453"/>
              <a:ext cx="148062" cy="133711"/>
            </a:xfrm>
            <a:custGeom>
              <a:avLst/>
              <a:gdLst/>
              <a:ahLst/>
              <a:cxnLst/>
              <a:rect l="l" t="t" r="r" b="b"/>
              <a:pathLst>
                <a:path w="5922" h="5348" extrusionOk="0">
                  <a:moveTo>
                    <a:pt x="39" y="1"/>
                  </a:moveTo>
                  <a:cubicBezTo>
                    <a:pt x="20" y="1"/>
                    <a:pt x="0" y="16"/>
                    <a:pt x="5" y="39"/>
                  </a:cubicBezTo>
                  <a:cubicBezTo>
                    <a:pt x="182" y="1473"/>
                    <a:pt x="823" y="2777"/>
                    <a:pt x="1964" y="3680"/>
                  </a:cubicBezTo>
                  <a:cubicBezTo>
                    <a:pt x="2984" y="4488"/>
                    <a:pt x="4409" y="5347"/>
                    <a:pt x="5757" y="5347"/>
                  </a:cubicBezTo>
                  <a:cubicBezTo>
                    <a:pt x="5786" y="5347"/>
                    <a:pt x="5815" y="5347"/>
                    <a:pt x="5845" y="5346"/>
                  </a:cubicBezTo>
                  <a:cubicBezTo>
                    <a:pt x="5922" y="5346"/>
                    <a:pt x="5922" y="5207"/>
                    <a:pt x="5845" y="5207"/>
                  </a:cubicBezTo>
                  <a:cubicBezTo>
                    <a:pt x="4525" y="5153"/>
                    <a:pt x="3106" y="4335"/>
                    <a:pt x="2072" y="3541"/>
                  </a:cubicBezTo>
                  <a:cubicBezTo>
                    <a:pt x="869" y="2623"/>
                    <a:pt x="537" y="1381"/>
                    <a:pt x="67" y="23"/>
                  </a:cubicBezTo>
                  <a:cubicBezTo>
                    <a:pt x="63" y="8"/>
                    <a:pt x="52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9"/>
            <p:cNvSpPr/>
            <p:nvPr/>
          </p:nvSpPr>
          <p:spPr>
            <a:xfrm rot="8581137">
              <a:off x="-176099" y="4218003"/>
              <a:ext cx="144112" cy="146237"/>
            </a:xfrm>
            <a:custGeom>
              <a:avLst/>
              <a:gdLst/>
              <a:ahLst/>
              <a:cxnLst/>
              <a:rect l="l" t="t" r="r" b="b"/>
              <a:pathLst>
                <a:path w="5764" h="5849" extrusionOk="0">
                  <a:moveTo>
                    <a:pt x="101" y="0"/>
                  </a:moveTo>
                  <a:cubicBezTo>
                    <a:pt x="53" y="0"/>
                    <a:pt x="1" y="37"/>
                    <a:pt x="10" y="93"/>
                  </a:cubicBezTo>
                  <a:cubicBezTo>
                    <a:pt x="211" y="1467"/>
                    <a:pt x="643" y="2901"/>
                    <a:pt x="1738" y="3819"/>
                  </a:cubicBezTo>
                  <a:cubicBezTo>
                    <a:pt x="2718" y="4645"/>
                    <a:pt x="4361" y="5702"/>
                    <a:pt x="5642" y="5848"/>
                  </a:cubicBezTo>
                  <a:cubicBezTo>
                    <a:pt x="5644" y="5849"/>
                    <a:pt x="5646" y="5849"/>
                    <a:pt x="5648" y="5849"/>
                  </a:cubicBezTo>
                  <a:cubicBezTo>
                    <a:pt x="5721" y="5849"/>
                    <a:pt x="5763" y="5724"/>
                    <a:pt x="5688" y="5702"/>
                  </a:cubicBezTo>
                  <a:lnTo>
                    <a:pt x="5688" y="5694"/>
                  </a:lnTo>
                  <a:cubicBezTo>
                    <a:pt x="4462" y="5324"/>
                    <a:pt x="3189" y="4614"/>
                    <a:pt x="2163" y="3866"/>
                  </a:cubicBezTo>
                  <a:cubicBezTo>
                    <a:pt x="851" y="2909"/>
                    <a:pt x="574" y="1513"/>
                    <a:pt x="172" y="47"/>
                  </a:cubicBezTo>
                  <a:cubicBezTo>
                    <a:pt x="161" y="14"/>
                    <a:pt x="131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9"/>
            <p:cNvSpPr/>
            <p:nvPr/>
          </p:nvSpPr>
          <p:spPr>
            <a:xfrm rot="8581137">
              <a:off x="-209047" y="4214898"/>
              <a:ext cx="79707" cy="44754"/>
            </a:xfrm>
            <a:custGeom>
              <a:avLst/>
              <a:gdLst/>
              <a:ahLst/>
              <a:cxnLst/>
              <a:rect l="l" t="t" r="r" b="b"/>
              <a:pathLst>
                <a:path w="3188" h="1790" extrusionOk="0">
                  <a:moveTo>
                    <a:pt x="89" y="0"/>
                  </a:moveTo>
                  <a:cubicBezTo>
                    <a:pt x="40" y="0"/>
                    <a:pt x="1" y="61"/>
                    <a:pt x="50" y="98"/>
                  </a:cubicBezTo>
                  <a:cubicBezTo>
                    <a:pt x="960" y="816"/>
                    <a:pt x="2064" y="1194"/>
                    <a:pt x="3051" y="1780"/>
                  </a:cubicBezTo>
                  <a:cubicBezTo>
                    <a:pt x="3062" y="1787"/>
                    <a:pt x="3073" y="1790"/>
                    <a:pt x="3084" y="1790"/>
                  </a:cubicBezTo>
                  <a:cubicBezTo>
                    <a:pt x="3145" y="1790"/>
                    <a:pt x="3187" y="1688"/>
                    <a:pt x="3128" y="1649"/>
                  </a:cubicBezTo>
                  <a:cubicBezTo>
                    <a:pt x="2202" y="978"/>
                    <a:pt x="1045" y="708"/>
                    <a:pt x="127" y="13"/>
                  </a:cubicBezTo>
                  <a:cubicBezTo>
                    <a:pt x="115" y="4"/>
                    <a:pt x="102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9"/>
            <p:cNvSpPr/>
            <p:nvPr/>
          </p:nvSpPr>
          <p:spPr>
            <a:xfrm rot="8581137">
              <a:off x="-182349" y="4169105"/>
              <a:ext cx="123010" cy="184615"/>
            </a:xfrm>
            <a:custGeom>
              <a:avLst/>
              <a:gdLst/>
              <a:ahLst/>
              <a:cxnLst/>
              <a:rect l="l" t="t" r="r" b="b"/>
              <a:pathLst>
                <a:path w="4920" h="7384" extrusionOk="0">
                  <a:moveTo>
                    <a:pt x="78" y="1"/>
                  </a:moveTo>
                  <a:cubicBezTo>
                    <a:pt x="42" y="1"/>
                    <a:pt x="1" y="29"/>
                    <a:pt x="6" y="71"/>
                  </a:cubicBezTo>
                  <a:cubicBezTo>
                    <a:pt x="276" y="1806"/>
                    <a:pt x="21" y="3534"/>
                    <a:pt x="1178" y="4992"/>
                  </a:cubicBezTo>
                  <a:cubicBezTo>
                    <a:pt x="1947" y="5954"/>
                    <a:pt x="3530" y="7384"/>
                    <a:pt x="4832" y="7384"/>
                  </a:cubicBezTo>
                  <a:cubicBezTo>
                    <a:pt x="4835" y="7384"/>
                    <a:pt x="4839" y="7384"/>
                    <a:pt x="4842" y="7384"/>
                  </a:cubicBezTo>
                  <a:cubicBezTo>
                    <a:pt x="4912" y="7384"/>
                    <a:pt x="4920" y="7260"/>
                    <a:pt x="4842" y="7253"/>
                  </a:cubicBezTo>
                  <a:lnTo>
                    <a:pt x="4850" y="7253"/>
                  </a:lnTo>
                  <a:cubicBezTo>
                    <a:pt x="3415" y="7160"/>
                    <a:pt x="1502" y="5409"/>
                    <a:pt x="885" y="4167"/>
                  </a:cubicBezTo>
                  <a:cubicBezTo>
                    <a:pt x="237" y="2871"/>
                    <a:pt x="522" y="1405"/>
                    <a:pt x="129" y="40"/>
                  </a:cubicBezTo>
                  <a:cubicBezTo>
                    <a:pt x="123" y="12"/>
                    <a:pt x="101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9"/>
            <p:cNvSpPr/>
            <p:nvPr/>
          </p:nvSpPr>
          <p:spPr>
            <a:xfrm rot="8581137">
              <a:off x="-197102" y="4130647"/>
              <a:ext cx="37428" cy="83982"/>
            </a:xfrm>
            <a:custGeom>
              <a:avLst/>
              <a:gdLst/>
              <a:ahLst/>
              <a:cxnLst/>
              <a:rect l="l" t="t" r="r" b="b"/>
              <a:pathLst>
                <a:path w="1497" h="3359" extrusionOk="0">
                  <a:moveTo>
                    <a:pt x="53" y="1"/>
                  </a:moveTo>
                  <a:cubicBezTo>
                    <a:pt x="27" y="1"/>
                    <a:pt x="1" y="24"/>
                    <a:pt x="11" y="54"/>
                  </a:cubicBezTo>
                  <a:cubicBezTo>
                    <a:pt x="158" y="625"/>
                    <a:pt x="350" y="1188"/>
                    <a:pt x="574" y="1736"/>
                  </a:cubicBezTo>
                  <a:cubicBezTo>
                    <a:pt x="775" y="2230"/>
                    <a:pt x="1261" y="2785"/>
                    <a:pt x="1353" y="3302"/>
                  </a:cubicBezTo>
                  <a:cubicBezTo>
                    <a:pt x="1360" y="3341"/>
                    <a:pt x="1391" y="3358"/>
                    <a:pt x="1422" y="3358"/>
                  </a:cubicBezTo>
                  <a:cubicBezTo>
                    <a:pt x="1459" y="3358"/>
                    <a:pt x="1496" y="3333"/>
                    <a:pt x="1492" y="3287"/>
                  </a:cubicBezTo>
                  <a:cubicBezTo>
                    <a:pt x="1415" y="2762"/>
                    <a:pt x="1022" y="2338"/>
                    <a:pt x="821" y="1859"/>
                  </a:cubicBezTo>
                  <a:cubicBezTo>
                    <a:pt x="566" y="1250"/>
                    <a:pt x="366" y="617"/>
                    <a:pt x="88" y="23"/>
                  </a:cubicBezTo>
                  <a:cubicBezTo>
                    <a:pt x="80" y="7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9"/>
            <p:cNvSpPr/>
            <p:nvPr/>
          </p:nvSpPr>
          <p:spPr>
            <a:xfrm rot="8581137">
              <a:off x="-156900" y="4097770"/>
              <a:ext cx="46129" cy="188340"/>
            </a:xfrm>
            <a:custGeom>
              <a:avLst/>
              <a:gdLst/>
              <a:ahLst/>
              <a:cxnLst/>
              <a:rect l="l" t="t" r="r" b="b"/>
              <a:pathLst>
                <a:path w="1845" h="7533" extrusionOk="0">
                  <a:moveTo>
                    <a:pt x="84" y="1"/>
                  </a:moveTo>
                  <a:cubicBezTo>
                    <a:pt x="44" y="1"/>
                    <a:pt x="0" y="34"/>
                    <a:pt x="10" y="81"/>
                  </a:cubicBezTo>
                  <a:cubicBezTo>
                    <a:pt x="419" y="2635"/>
                    <a:pt x="365" y="5227"/>
                    <a:pt x="1723" y="7510"/>
                  </a:cubicBezTo>
                  <a:cubicBezTo>
                    <a:pt x="1732" y="7526"/>
                    <a:pt x="1747" y="7532"/>
                    <a:pt x="1763" y="7532"/>
                  </a:cubicBezTo>
                  <a:cubicBezTo>
                    <a:pt x="1801" y="7532"/>
                    <a:pt x="1845" y="7494"/>
                    <a:pt x="1823" y="7456"/>
                  </a:cubicBezTo>
                  <a:cubicBezTo>
                    <a:pt x="1152" y="6222"/>
                    <a:pt x="743" y="4864"/>
                    <a:pt x="619" y="3468"/>
                  </a:cubicBezTo>
                  <a:cubicBezTo>
                    <a:pt x="527" y="2311"/>
                    <a:pt x="427" y="1169"/>
                    <a:pt x="141" y="43"/>
                  </a:cubicBezTo>
                  <a:cubicBezTo>
                    <a:pt x="132" y="13"/>
                    <a:pt x="109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9"/>
            <p:cNvSpPr/>
            <p:nvPr/>
          </p:nvSpPr>
          <p:spPr>
            <a:xfrm rot="8581137">
              <a:off x="-102792" y="4067106"/>
              <a:ext cx="28702" cy="287474"/>
            </a:xfrm>
            <a:custGeom>
              <a:avLst/>
              <a:gdLst/>
              <a:ahLst/>
              <a:cxnLst/>
              <a:rect l="l" t="t" r="r" b="b"/>
              <a:pathLst>
                <a:path w="1148" h="11498" extrusionOk="0">
                  <a:moveTo>
                    <a:pt x="82" y="0"/>
                  </a:moveTo>
                  <a:cubicBezTo>
                    <a:pt x="40" y="0"/>
                    <a:pt x="1" y="27"/>
                    <a:pt x="9" y="80"/>
                  </a:cubicBezTo>
                  <a:cubicBezTo>
                    <a:pt x="372" y="2194"/>
                    <a:pt x="171" y="4439"/>
                    <a:pt x="140" y="6568"/>
                  </a:cubicBezTo>
                  <a:cubicBezTo>
                    <a:pt x="117" y="8196"/>
                    <a:pt x="78" y="10055"/>
                    <a:pt x="1004" y="11467"/>
                  </a:cubicBezTo>
                  <a:cubicBezTo>
                    <a:pt x="1017" y="11488"/>
                    <a:pt x="1035" y="11497"/>
                    <a:pt x="1053" y="11497"/>
                  </a:cubicBezTo>
                  <a:cubicBezTo>
                    <a:pt x="1099" y="11497"/>
                    <a:pt x="1148" y="11438"/>
                    <a:pt x="1120" y="11382"/>
                  </a:cubicBezTo>
                  <a:cubicBezTo>
                    <a:pt x="71" y="9569"/>
                    <a:pt x="318" y="7193"/>
                    <a:pt x="387" y="5180"/>
                  </a:cubicBezTo>
                  <a:cubicBezTo>
                    <a:pt x="441" y="3529"/>
                    <a:pt x="495" y="1693"/>
                    <a:pt x="163" y="65"/>
                  </a:cubicBezTo>
                  <a:cubicBezTo>
                    <a:pt x="156" y="22"/>
                    <a:pt x="118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9"/>
            <p:cNvSpPr/>
            <p:nvPr/>
          </p:nvSpPr>
          <p:spPr>
            <a:xfrm rot="8581137">
              <a:off x="-89830" y="4056251"/>
              <a:ext cx="22977" cy="289999"/>
            </a:xfrm>
            <a:custGeom>
              <a:avLst/>
              <a:gdLst/>
              <a:ahLst/>
              <a:cxnLst/>
              <a:rect l="l" t="t" r="r" b="b"/>
              <a:pathLst>
                <a:path w="919" h="11599" extrusionOk="0">
                  <a:moveTo>
                    <a:pt x="490" y="1"/>
                  </a:moveTo>
                  <a:cubicBezTo>
                    <a:pt x="432" y="1"/>
                    <a:pt x="375" y="49"/>
                    <a:pt x="409" y="114"/>
                  </a:cubicBezTo>
                  <a:cubicBezTo>
                    <a:pt x="872" y="1101"/>
                    <a:pt x="502" y="2497"/>
                    <a:pt x="402" y="3554"/>
                  </a:cubicBezTo>
                  <a:cubicBezTo>
                    <a:pt x="301" y="4573"/>
                    <a:pt x="193" y="5583"/>
                    <a:pt x="116" y="6601"/>
                  </a:cubicBezTo>
                  <a:cubicBezTo>
                    <a:pt x="1" y="8268"/>
                    <a:pt x="8" y="9926"/>
                    <a:pt x="433" y="11554"/>
                  </a:cubicBezTo>
                  <a:cubicBezTo>
                    <a:pt x="439" y="11585"/>
                    <a:pt x="464" y="11599"/>
                    <a:pt x="491" y="11599"/>
                  </a:cubicBezTo>
                  <a:cubicBezTo>
                    <a:pt x="530" y="11599"/>
                    <a:pt x="573" y="11569"/>
                    <a:pt x="564" y="11523"/>
                  </a:cubicBezTo>
                  <a:cubicBezTo>
                    <a:pt x="85" y="9440"/>
                    <a:pt x="209" y="7350"/>
                    <a:pt x="417" y="5244"/>
                  </a:cubicBezTo>
                  <a:cubicBezTo>
                    <a:pt x="510" y="4264"/>
                    <a:pt x="610" y="3292"/>
                    <a:pt x="703" y="2312"/>
                  </a:cubicBezTo>
                  <a:cubicBezTo>
                    <a:pt x="772" y="1533"/>
                    <a:pt x="919" y="777"/>
                    <a:pt x="571" y="52"/>
                  </a:cubicBezTo>
                  <a:cubicBezTo>
                    <a:pt x="555" y="16"/>
                    <a:pt x="522" y="1"/>
                    <a:pt x="49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9"/>
            <p:cNvSpPr/>
            <p:nvPr/>
          </p:nvSpPr>
          <p:spPr>
            <a:xfrm rot="8581137">
              <a:off x="-85179" y="4086693"/>
              <a:ext cx="45529" cy="242245"/>
            </a:xfrm>
            <a:custGeom>
              <a:avLst/>
              <a:gdLst/>
              <a:ahLst/>
              <a:cxnLst/>
              <a:rect l="l" t="t" r="r" b="b"/>
              <a:pathLst>
                <a:path w="1821" h="9689" extrusionOk="0">
                  <a:moveTo>
                    <a:pt x="1430" y="1"/>
                  </a:moveTo>
                  <a:cubicBezTo>
                    <a:pt x="1386" y="1"/>
                    <a:pt x="1343" y="32"/>
                    <a:pt x="1343" y="91"/>
                  </a:cubicBezTo>
                  <a:cubicBezTo>
                    <a:pt x="1605" y="3339"/>
                    <a:pt x="0" y="6425"/>
                    <a:pt x="116" y="9626"/>
                  </a:cubicBezTo>
                  <a:cubicBezTo>
                    <a:pt x="116" y="9668"/>
                    <a:pt x="145" y="9688"/>
                    <a:pt x="177" y="9688"/>
                  </a:cubicBezTo>
                  <a:cubicBezTo>
                    <a:pt x="214" y="9688"/>
                    <a:pt x="255" y="9661"/>
                    <a:pt x="255" y="9611"/>
                  </a:cubicBezTo>
                  <a:cubicBezTo>
                    <a:pt x="255" y="6409"/>
                    <a:pt x="1821" y="3316"/>
                    <a:pt x="1512" y="68"/>
                  </a:cubicBezTo>
                  <a:cubicBezTo>
                    <a:pt x="1502" y="23"/>
                    <a:pt x="1466" y="1"/>
                    <a:pt x="14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9"/>
            <p:cNvSpPr/>
            <p:nvPr/>
          </p:nvSpPr>
          <p:spPr>
            <a:xfrm rot="8581137">
              <a:off x="-90088" y="4051684"/>
              <a:ext cx="77031" cy="275898"/>
            </a:xfrm>
            <a:custGeom>
              <a:avLst/>
              <a:gdLst/>
              <a:ahLst/>
              <a:cxnLst/>
              <a:rect l="l" t="t" r="r" b="b"/>
              <a:pathLst>
                <a:path w="3081" h="11035" extrusionOk="0">
                  <a:moveTo>
                    <a:pt x="2706" y="1"/>
                  </a:moveTo>
                  <a:cubicBezTo>
                    <a:pt x="2665" y="1"/>
                    <a:pt x="2625" y="31"/>
                    <a:pt x="2633" y="82"/>
                  </a:cubicBezTo>
                  <a:cubicBezTo>
                    <a:pt x="2942" y="1748"/>
                    <a:pt x="2101" y="3885"/>
                    <a:pt x="1684" y="5482"/>
                  </a:cubicBezTo>
                  <a:cubicBezTo>
                    <a:pt x="1214" y="7318"/>
                    <a:pt x="867" y="9231"/>
                    <a:pt x="26" y="10943"/>
                  </a:cubicBezTo>
                  <a:cubicBezTo>
                    <a:pt x="0" y="10994"/>
                    <a:pt x="45" y="11035"/>
                    <a:pt x="90" y="11035"/>
                  </a:cubicBezTo>
                  <a:cubicBezTo>
                    <a:pt x="113" y="11035"/>
                    <a:pt x="136" y="11024"/>
                    <a:pt x="149" y="10997"/>
                  </a:cubicBezTo>
                  <a:cubicBezTo>
                    <a:pt x="1129" y="9377"/>
                    <a:pt x="1407" y="7333"/>
                    <a:pt x="1839" y="5512"/>
                  </a:cubicBezTo>
                  <a:cubicBezTo>
                    <a:pt x="2224" y="3869"/>
                    <a:pt x="3081" y="1756"/>
                    <a:pt x="2780" y="66"/>
                  </a:cubicBezTo>
                  <a:cubicBezTo>
                    <a:pt x="2773" y="21"/>
                    <a:pt x="2739" y="1"/>
                    <a:pt x="270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9"/>
            <p:cNvSpPr/>
            <p:nvPr/>
          </p:nvSpPr>
          <p:spPr>
            <a:xfrm rot="8581137">
              <a:off x="-86371" y="4046818"/>
              <a:ext cx="99108" cy="266347"/>
            </a:xfrm>
            <a:custGeom>
              <a:avLst/>
              <a:gdLst/>
              <a:ahLst/>
              <a:cxnLst/>
              <a:rect l="l" t="t" r="r" b="b"/>
              <a:pathLst>
                <a:path w="3964" h="10653" extrusionOk="0">
                  <a:moveTo>
                    <a:pt x="3885" y="0"/>
                  </a:moveTo>
                  <a:cubicBezTo>
                    <a:pt x="3856" y="0"/>
                    <a:pt x="3827" y="17"/>
                    <a:pt x="3817" y="53"/>
                  </a:cubicBezTo>
                  <a:cubicBezTo>
                    <a:pt x="3369" y="2051"/>
                    <a:pt x="2806" y="4026"/>
                    <a:pt x="2112" y="5947"/>
                  </a:cubicBezTo>
                  <a:cubicBezTo>
                    <a:pt x="1580" y="7474"/>
                    <a:pt x="955" y="9226"/>
                    <a:pt x="29" y="10560"/>
                  </a:cubicBezTo>
                  <a:cubicBezTo>
                    <a:pt x="1" y="10600"/>
                    <a:pt x="39" y="10652"/>
                    <a:pt x="80" y="10652"/>
                  </a:cubicBezTo>
                  <a:cubicBezTo>
                    <a:pt x="95" y="10652"/>
                    <a:pt x="109" y="10646"/>
                    <a:pt x="122" y="10630"/>
                  </a:cubicBezTo>
                  <a:cubicBezTo>
                    <a:pt x="1101" y="9303"/>
                    <a:pt x="1749" y="7575"/>
                    <a:pt x="2289" y="6024"/>
                  </a:cubicBezTo>
                  <a:cubicBezTo>
                    <a:pt x="2960" y="4080"/>
                    <a:pt x="3624" y="2121"/>
                    <a:pt x="3963" y="76"/>
                  </a:cubicBezTo>
                  <a:cubicBezTo>
                    <a:pt x="3963" y="28"/>
                    <a:pt x="3924" y="0"/>
                    <a:pt x="38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9"/>
            <p:cNvSpPr/>
            <p:nvPr/>
          </p:nvSpPr>
          <p:spPr>
            <a:xfrm rot="8581137">
              <a:off x="-74662" y="4084285"/>
              <a:ext cx="147287" cy="202092"/>
            </a:xfrm>
            <a:custGeom>
              <a:avLst/>
              <a:gdLst/>
              <a:ahLst/>
              <a:cxnLst/>
              <a:rect l="l" t="t" r="r" b="b"/>
              <a:pathLst>
                <a:path w="5891" h="8083" extrusionOk="0">
                  <a:moveTo>
                    <a:pt x="5798" y="0"/>
                  </a:moveTo>
                  <a:cubicBezTo>
                    <a:pt x="5762" y="0"/>
                    <a:pt x="5724" y="19"/>
                    <a:pt x="5711" y="63"/>
                  </a:cubicBezTo>
                  <a:cubicBezTo>
                    <a:pt x="5233" y="1698"/>
                    <a:pt x="3991" y="3210"/>
                    <a:pt x="3026" y="4599"/>
                  </a:cubicBezTo>
                  <a:cubicBezTo>
                    <a:pt x="2170" y="5856"/>
                    <a:pt x="1167" y="6998"/>
                    <a:pt x="33" y="8008"/>
                  </a:cubicBezTo>
                  <a:cubicBezTo>
                    <a:pt x="1" y="8034"/>
                    <a:pt x="23" y="8083"/>
                    <a:pt x="59" y="8083"/>
                  </a:cubicBezTo>
                  <a:cubicBezTo>
                    <a:pt x="66" y="8083"/>
                    <a:pt x="72" y="8081"/>
                    <a:pt x="79" y="8078"/>
                  </a:cubicBezTo>
                  <a:lnTo>
                    <a:pt x="72" y="8078"/>
                  </a:lnTo>
                  <a:cubicBezTo>
                    <a:pt x="1445" y="7152"/>
                    <a:pt x="2471" y="5802"/>
                    <a:pt x="3389" y="4444"/>
                  </a:cubicBezTo>
                  <a:cubicBezTo>
                    <a:pt x="4307" y="3087"/>
                    <a:pt x="5425" y="1698"/>
                    <a:pt x="5873" y="86"/>
                  </a:cubicBezTo>
                  <a:cubicBezTo>
                    <a:pt x="5890" y="33"/>
                    <a:pt x="5846" y="0"/>
                    <a:pt x="57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9"/>
            <p:cNvSpPr/>
            <p:nvPr/>
          </p:nvSpPr>
          <p:spPr>
            <a:xfrm rot="8581137">
              <a:off x="-69561" y="4089278"/>
              <a:ext cx="154763" cy="198666"/>
            </a:xfrm>
            <a:custGeom>
              <a:avLst/>
              <a:gdLst/>
              <a:ahLst/>
              <a:cxnLst/>
              <a:rect l="l" t="t" r="r" b="b"/>
              <a:pathLst>
                <a:path w="6190" h="7946" extrusionOk="0">
                  <a:moveTo>
                    <a:pt x="6121" y="0"/>
                  </a:moveTo>
                  <a:cubicBezTo>
                    <a:pt x="6101" y="0"/>
                    <a:pt x="6080" y="10"/>
                    <a:pt x="6072" y="34"/>
                  </a:cubicBezTo>
                  <a:cubicBezTo>
                    <a:pt x="5593" y="1623"/>
                    <a:pt x="4259" y="2811"/>
                    <a:pt x="3156" y="3991"/>
                  </a:cubicBezTo>
                  <a:cubicBezTo>
                    <a:pt x="2045" y="5202"/>
                    <a:pt x="1003" y="6475"/>
                    <a:pt x="47" y="7818"/>
                  </a:cubicBezTo>
                  <a:cubicBezTo>
                    <a:pt x="1" y="7875"/>
                    <a:pt x="58" y="7946"/>
                    <a:pt x="115" y="7946"/>
                  </a:cubicBezTo>
                  <a:cubicBezTo>
                    <a:pt x="135" y="7946"/>
                    <a:pt x="155" y="7937"/>
                    <a:pt x="170" y="7918"/>
                  </a:cubicBezTo>
                  <a:cubicBezTo>
                    <a:pt x="1343" y="6483"/>
                    <a:pt x="2454" y="5025"/>
                    <a:pt x="3696" y="3644"/>
                  </a:cubicBezTo>
                  <a:cubicBezTo>
                    <a:pt x="4644" y="2580"/>
                    <a:pt x="5802" y="1476"/>
                    <a:pt x="6180" y="65"/>
                  </a:cubicBezTo>
                  <a:cubicBezTo>
                    <a:pt x="6189" y="27"/>
                    <a:pt x="6154" y="0"/>
                    <a:pt x="61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9"/>
            <p:cNvSpPr/>
            <p:nvPr/>
          </p:nvSpPr>
          <p:spPr>
            <a:xfrm rot="8581137">
              <a:off x="-64775" y="4103215"/>
              <a:ext cx="156663" cy="166664"/>
            </a:xfrm>
            <a:custGeom>
              <a:avLst/>
              <a:gdLst/>
              <a:ahLst/>
              <a:cxnLst/>
              <a:rect l="l" t="t" r="r" b="b"/>
              <a:pathLst>
                <a:path w="6266" h="6666" extrusionOk="0">
                  <a:moveTo>
                    <a:pt x="6144" y="0"/>
                  </a:moveTo>
                  <a:cubicBezTo>
                    <a:pt x="6114" y="0"/>
                    <a:pt x="6086" y="16"/>
                    <a:pt x="6073" y="52"/>
                  </a:cubicBezTo>
                  <a:cubicBezTo>
                    <a:pt x="5525" y="1479"/>
                    <a:pt x="3851" y="2405"/>
                    <a:pt x="2755" y="3385"/>
                  </a:cubicBezTo>
                  <a:cubicBezTo>
                    <a:pt x="1691" y="4318"/>
                    <a:pt x="773" y="5398"/>
                    <a:pt x="17" y="6594"/>
                  </a:cubicBezTo>
                  <a:cubicBezTo>
                    <a:pt x="0" y="6628"/>
                    <a:pt x="24" y="6666"/>
                    <a:pt x="54" y="6666"/>
                  </a:cubicBezTo>
                  <a:cubicBezTo>
                    <a:pt x="64" y="6666"/>
                    <a:pt x="76" y="6660"/>
                    <a:pt x="86" y="6648"/>
                  </a:cubicBezTo>
                  <a:cubicBezTo>
                    <a:pt x="1197" y="5228"/>
                    <a:pt x="2362" y="3948"/>
                    <a:pt x="3751" y="2791"/>
                  </a:cubicBezTo>
                  <a:cubicBezTo>
                    <a:pt x="4630" y="2050"/>
                    <a:pt x="5826" y="1256"/>
                    <a:pt x="6235" y="129"/>
                  </a:cubicBezTo>
                  <a:cubicBezTo>
                    <a:pt x="6265" y="58"/>
                    <a:pt x="6202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9"/>
            <p:cNvSpPr/>
            <p:nvPr/>
          </p:nvSpPr>
          <p:spPr>
            <a:xfrm rot="8581137">
              <a:off x="-40907" y="4165513"/>
              <a:ext cx="145212" cy="91833"/>
            </a:xfrm>
            <a:custGeom>
              <a:avLst/>
              <a:gdLst/>
              <a:ahLst/>
              <a:cxnLst/>
              <a:rect l="l" t="t" r="r" b="b"/>
              <a:pathLst>
                <a:path w="5808" h="3673" extrusionOk="0">
                  <a:moveTo>
                    <a:pt x="5702" y="1"/>
                  </a:moveTo>
                  <a:cubicBezTo>
                    <a:pt x="5686" y="1"/>
                    <a:pt x="5669" y="6"/>
                    <a:pt x="5655" y="19"/>
                  </a:cubicBezTo>
                  <a:cubicBezTo>
                    <a:pt x="4891" y="883"/>
                    <a:pt x="4004" y="1623"/>
                    <a:pt x="3024" y="2225"/>
                  </a:cubicBezTo>
                  <a:cubicBezTo>
                    <a:pt x="2267" y="2676"/>
                    <a:pt x="1002" y="3560"/>
                    <a:pt x="78" y="3560"/>
                  </a:cubicBezTo>
                  <a:cubicBezTo>
                    <a:pt x="70" y="3560"/>
                    <a:pt x="62" y="3560"/>
                    <a:pt x="54" y="3559"/>
                  </a:cubicBezTo>
                  <a:cubicBezTo>
                    <a:pt x="0" y="3559"/>
                    <a:pt x="0" y="3652"/>
                    <a:pt x="54" y="3660"/>
                  </a:cubicBezTo>
                  <a:lnTo>
                    <a:pt x="54" y="3652"/>
                  </a:lnTo>
                  <a:cubicBezTo>
                    <a:pt x="131" y="3666"/>
                    <a:pt x="211" y="3672"/>
                    <a:pt x="291" y="3672"/>
                  </a:cubicBezTo>
                  <a:cubicBezTo>
                    <a:pt x="1149" y="3672"/>
                    <a:pt x="2193" y="2938"/>
                    <a:pt x="2862" y="2564"/>
                  </a:cubicBezTo>
                  <a:cubicBezTo>
                    <a:pt x="3973" y="1939"/>
                    <a:pt x="5038" y="1176"/>
                    <a:pt x="5778" y="119"/>
                  </a:cubicBezTo>
                  <a:cubicBezTo>
                    <a:pt x="5808" y="60"/>
                    <a:pt x="5756" y="1"/>
                    <a:pt x="57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9"/>
            <p:cNvSpPr/>
            <p:nvPr/>
          </p:nvSpPr>
          <p:spPr>
            <a:xfrm rot="8581137">
              <a:off x="-209395" y="4173513"/>
              <a:ext cx="35653" cy="34853"/>
            </a:xfrm>
            <a:custGeom>
              <a:avLst/>
              <a:gdLst/>
              <a:ahLst/>
              <a:cxnLst/>
              <a:rect l="l" t="t" r="r" b="b"/>
              <a:pathLst>
                <a:path w="1426" h="1394" extrusionOk="0">
                  <a:moveTo>
                    <a:pt x="52" y="0"/>
                  </a:moveTo>
                  <a:cubicBezTo>
                    <a:pt x="23" y="0"/>
                    <a:pt x="0" y="35"/>
                    <a:pt x="24" y="64"/>
                  </a:cubicBezTo>
                  <a:cubicBezTo>
                    <a:pt x="379" y="566"/>
                    <a:pt x="819" y="1006"/>
                    <a:pt x="1305" y="1384"/>
                  </a:cubicBezTo>
                  <a:cubicBezTo>
                    <a:pt x="1316" y="1390"/>
                    <a:pt x="1327" y="1393"/>
                    <a:pt x="1338" y="1393"/>
                  </a:cubicBezTo>
                  <a:cubicBezTo>
                    <a:pt x="1387" y="1393"/>
                    <a:pt x="1425" y="1329"/>
                    <a:pt x="1374" y="1291"/>
                  </a:cubicBezTo>
                  <a:cubicBezTo>
                    <a:pt x="896" y="913"/>
                    <a:pt x="549" y="396"/>
                    <a:pt x="78" y="10"/>
                  </a:cubicBezTo>
                  <a:cubicBezTo>
                    <a:pt x="69" y="3"/>
                    <a:pt x="60" y="0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9"/>
            <p:cNvSpPr/>
            <p:nvPr/>
          </p:nvSpPr>
          <p:spPr>
            <a:xfrm rot="8581137">
              <a:off x="-137300" y="4229435"/>
              <a:ext cx="41153" cy="29602"/>
            </a:xfrm>
            <a:custGeom>
              <a:avLst/>
              <a:gdLst/>
              <a:ahLst/>
              <a:cxnLst/>
              <a:rect l="l" t="t" r="r" b="b"/>
              <a:pathLst>
                <a:path w="1646" h="1184" extrusionOk="0">
                  <a:moveTo>
                    <a:pt x="50" y="0"/>
                  </a:moveTo>
                  <a:cubicBezTo>
                    <a:pt x="24" y="0"/>
                    <a:pt x="0" y="29"/>
                    <a:pt x="24" y="54"/>
                  </a:cubicBezTo>
                  <a:cubicBezTo>
                    <a:pt x="426" y="532"/>
                    <a:pt x="1004" y="895"/>
                    <a:pt x="1560" y="1180"/>
                  </a:cubicBezTo>
                  <a:cubicBezTo>
                    <a:pt x="1566" y="1183"/>
                    <a:pt x="1572" y="1184"/>
                    <a:pt x="1578" y="1184"/>
                  </a:cubicBezTo>
                  <a:cubicBezTo>
                    <a:pt x="1621" y="1184"/>
                    <a:pt x="1646" y="1115"/>
                    <a:pt x="1598" y="1087"/>
                  </a:cubicBezTo>
                  <a:cubicBezTo>
                    <a:pt x="1027" y="787"/>
                    <a:pt x="572" y="393"/>
                    <a:pt x="71" y="7"/>
                  </a:cubicBezTo>
                  <a:cubicBezTo>
                    <a:pt x="64" y="3"/>
                    <a:pt x="57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9"/>
            <p:cNvSpPr/>
            <p:nvPr/>
          </p:nvSpPr>
          <p:spPr>
            <a:xfrm rot="8581137">
              <a:off x="-32631" y="4179840"/>
              <a:ext cx="15301" cy="31828"/>
            </a:xfrm>
            <a:custGeom>
              <a:avLst/>
              <a:gdLst/>
              <a:ahLst/>
              <a:cxnLst/>
              <a:rect l="l" t="t" r="r" b="b"/>
              <a:pathLst>
                <a:path w="612" h="1273" extrusionOk="0">
                  <a:moveTo>
                    <a:pt x="541" y="1"/>
                  </a:moveTo>
                  <a:cubicBezTo>
                    <a:pt x="522" y="1"/>
                    <a:pt x="505" y="10"/>
                    <a:pt x="497" y="32"/>
                  </a:cubicBezTo>
                  <a:cubicBezTo>
                    <a:pt x="427" y="248"/>
                    <a:pt x="350" y="464"/>
                    <a:pt x="250" y="672"/>
                  </a:cubicBezTo>
                  <a:cubicBezTo>
                    <a:pt x="173" y="857"/>
                    <a:pt x="57" y="1027"/>
                    <a:pt x="11" y="1220"/>
                  </a:cubicBezTo>
                  <a:cubicBezTo>
                    <a:pt x="0" y="1251"/>
                    <a:pt x="29" y="1272"/>
                    <a:pt x="56" y="1272"/>
                  </a:cubicBezTo>
                  <a:cubicBezTo>
                    <a:pt x="69" y="1272"/>
                    <a:pt x="80" y="1268"/>
                    <a:pt x="88" y="1258"/>
                  </a:cubicBezTo>
                  <a:cubicBezTo>
                    <a:pt x="350" y="957"/>
                    <a:pt x="473" y="448"/>
                    <a:pt x="597" y="78"/>
                  </a:cubicBezTo>
                  <a:cubicBezTo>
                    <a:pt x="612" y="33"/>
                    <a:pt x="575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9"/>
            <p:cNvSpPr/>
            <p:nvPr/>
          </p:nvSpPr>
          <p:spPr>
            <a:xfrm rot="8581137">
              <a:off x="-14653" y="4108422"/>
              <a:ext cx="22802" cy="27077"/>
            </a:xfrm>
            <a:custGeom>
              <a:avLst/>
              <a:gdLst/>
              <a:ahLst/>
              <a:cxnLst/>
              <a:rect l="l" t="t" r="r" b="b"/>
              <a:pathLst>
                <a:path w="912" h="1083" extrusionOk="0">
                  <a:moveTo>
                    <a:pt x="857" y="0"/>
                  </a:moveTo>
                  <a:cubicBezTo>
                    <a:pt x="847" y="0"/>
                    <a:pt x="836" y="5"/>
                    <a:pt x="825" y="15"/>
                  </a:cubicBezTo>
                  <a:cubicBezTo>
                    <a:pt x="555" y="346"/>
                    <a:pt x="270" y="678"/>
                    <a:pt x="23" y="1033"/>
                  </a:cubicBezTo>
                  <a:cubicBezTo>
                    <a:pt x="0" y="1056"/>
                    <a:pt x="20" y="1083"/>
                    <a:pt x="44" y="1083"/>
                  </a:cubicBezTo>
                  <a:cubicBezTo>
                    <a:pt x="52" y="1083"/>
                    <a:pt x="61" y="1080"/>
                    <a:pt x="69" y="1072"/>
                  </a:cubicBezTo>
                  <a:cubicBezTo>
                    <a:pt x="355" y="755"/>
                    <a:pt x="625" y="408"/>
                    <a:pt x="895" y="69"/>
                  </a:cubicBezTo>
                  <a:cubicBezTo>
                    <a:pt x="912" y="35"/>
                    <a:pt x="887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9"/>
            <p:cNvSpPr/>
            <p:nvPr/>
          </p:nvSpPr>
          <p:spPr>
            <a:xfrm rot="8581137">
              <a:off x="-168476" y="4291056"/>
              <a:ext cx="26202" cy="7176"/>
            </a:xfrm>
            <a:custGeom>
              <a:avLst/>
              <a:gdLst/>
              <a:ahLst/>
              <a:cxnLst/>
              <a:rect l="l" t="t" r="r" b="b"/>
              <a:pathLst>
                <a:path w="1048" h="287" extrusionOk="0">
                  <a:moveTo>
                    <a:pt x="70" y="0"/>
                  </a:moveTo>
                  <a:cubicBezTo>
                    <a:pt x="16" y="8"/>
                    <a:pt x="1" y="70"/>
                    <a:pt x="39" y="101"/>
                  </a:cubicBezTo>
                  <a:cubicBezTo>
                    <a:pt x="309" y="224"/>
                    <a:pt x="633" y="263"/>
                    <a:pt x="926" y="286"/>
                  </a:cubicBezTo>
                  <a:cubicBezTo>
                    <a:pt x="929" y="286"/>
                    <a:pt x="931" y="286"/>
                    <a:pt x="933" y="286"/>
                  </a:cubicBezTo>
                  <a:cubicBezTo>
                    <a:pt x="1028" y="286"/>
                    <a:pt x="1047" y="131"/>
                    <a:pt x="949" y="124"/>
                  </a:cubicBezTo>
                  <a:lnTo>
                    <a:pt x="949" y="124"/>
                  </a:lnTo>
                  <a:lnTo>
                    <a:pt x="949" y="131"/>
                  </a:lnTo>
                  <a:cubicBezTo>
                    <a:pt x="649" y="116"/>
                    <a:pt x="363" y="39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9"/>
            <p:cNvSpPr/>
            <p:nvPr/>
          </p:nvSpPr>
          <p:spPr>
            <a:xfrm rot="8581137">
              <a:off x="58462" y="4283153"/>
              <a:ext cx="41278" cy="236694"/>
            </a:xfrm>
            <a:custGeom>
              <a:avLst/>
              <a:gdLst/>
              <a:ahLst/>
              <a:cxnLst/>
              <a:rect l="l" t="t" r="r" b="b"/>
              <a:pathLst>
                <a:path w="1651" h="9467" extrusionOk="0">
                  <a:moveTo>
                    <a:pt x="301" y="1"/>
                  </a:moveTo>
                  <a:lnTo>
                    <a:pt x="0" y="93"/>
                  </a:lnTo>
                  <a:cubicBezTo>
                    <a:pt x="1342" y="4614"/>
                    <a:pt x="895" y="9389"/>
                    <a:pt x="895" y="9443"/>
                  </a:cubicBezTo>
                  <a:lnTo>
                    <a:pt x="1196" y="9466"/>
                  </a:lnTo>
                  <a:cubicBezTo>
                    <a:pt x="1203" y="9420"/>
                    <a:pt x="1651" y="4583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TITLE_AND_BOD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43"/>
          <p:cNvSpPr/>
          <p:nvPr/>
        </p:nvSpPr>
        <p:spPr>
          <a:xfrm>
            <a:off x="8329021" y="1561648"/>
            <a:ext cx="10447" cy="12891"/>
          </a:xfrm>
          <a:custGeom>
            <a:avLst/>
            <a:gdLst/>
            <a:ahLst/>
            <a:cxnLst/>
            <a:rect l="l" t="t" r="r" b="b"/>
            <a:pathLst>
              <a:path w="312" h="385" extrusionOk="0">
                <a:moveTo>
                  <a:pt x="311" y="1"/>
                </a:moveTo>
                <a:lnTo>
                  <a:pt x="220" y="92"/>
                </a:lnTo>
                <a:cubicBezTo>
                  <a:pt x="147" y="184"/>
                  <a:pt x="74" y="275"/>
                  <a:pt x="1" y="384"/>
                </a:cubicBezTo>
                <a:lnTo>
                  <a:pt x="3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43"/>
          <p:cNvSpPr/>
          <p:nvPr/>
        </p:nvSpPr>
        <p:spPr>
          <a:xfrm>
            <a:off x="8115698" y="1974868"/>
            <a:ext cx="10447" cy="41587"/>
          </a:xfrm>
          <a:custGeom>
            <a:avLst/>
            <a:gdLst/>
            <a:ahLst/>
            <a:cxnLst/>
            <a:rect l="l" t="t" r="r" b="b"/>
            <a:pathLst>
              <a:path w="312" h="1242" extrusionOk="0">
                <a:moveTo>
                  <a:pt x="311" y="0"/>
                </a:moveTo>
                <a:lnTo>
                  <a:pt x="311" y="0"/>
                </a:lnTo>
                <a:cubicBezTo>
                  <a:pt x="202" y="402"/>
                  <a:pt x="92" y="822"/>
                  <a:pt x="1" y="1242"/>
                </a:cubicBezTo>
                <a:cubicBezTo>
                  <a:pt x="37" y="1077"/>
                  <a:pt x="92" y="913"/>
                  <a:pt x="147" y="731"/>
                </a:cubicBezTo>
                <a:cubicBezTo>
                  <a:pt x="202" y="493"/>
                  <a:pt x="256" y="238"/>
                  <a:pt x="3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43"/>
          <p:cNvSpPr/>
          <p:nvPr/>
        </p:nvSpPr>
        <p:spPr>
          <a:xfrm rot="-267157" flipH="1">
            <a:off x="384839" y="2461923"/>
            <a:ext cx="3615942" cy="2287951"/>
          </a:xfrm>
          <a:custGeom>
            <a:avLst/>
            <a:gdLst/>
            <a:ahLst/>
            <a:cxnLst/>
            <a:rect l="l" t="t" r="r" b="b"/>
            <a:pathLst>
              <a:path w="35990" h="44247" extrusionOk="0">
                <a:moveTo>
                  <a:pt x="2452" y="0"/>
                </a:moveTo>
                <a:lnTo>
                  <a:pt x="2316" y="4294"/>
                </a:lnTo>
                <a:lnTo>
                  <a:pt x="1" y="43331"/>
                </a:lnTo>
                <a:cubicBezTo>
                  <a:pt x="1" y="43331"/>
                  <a:pt x="14826" y="44170"/>
                  <a:pt x="34678" y="44246"/>
                </a:cubicBezTo>
                <a:cubicBezTo>
                  <a:pt x="34678" y="44246"/>
                  <a:pt x="35990" y="3786"/>
                  <a:pt x="35458" y="337"/>
                </a:cubicBezTo>
                <a:lnTo>
                  <a:pt x="24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43"/>
          <p:cNvSpPr/>
          <p:nvPr/>
        </p:nvSpPr>
        <p:spPr>
          <a:xfrm rot="5075656" flipH="1">
            <a:off x="938615" y="-29226"/>
            <a:ext cx="3615891" cy="4256386"/>
          </a:xfrm>
          <a:custGeom>
            <a:avLst/>
            <a:gdLst/>
            <a:ahLst/>
            <a:cxnLst/>
            <a:rect l="l" t="t" r="r" b="b"/>
            <a:pathLst>
              <a:path w="35990" h="44247" extrusionOk="0">
                <a:moveTo>
                  <a:pt x="2452" y="0"/>
                </a:moveTo>
                <a:lnTo>
                  <a:pt x="2316" y="4294"/>
                </a:lnTo>
                <a:lnTo>
                  <a:pt x="1" y="43331"/>
                </a:lnTo>
                <a:cubicBezTo>
                  <a:pt x="1" y="43331"/>
                  <a:pt x="14826" y="44170"/>
                  <a:pt x="34678" y="44246"/>
                </a:cubicBezTo>
                <a:cubicBezTo>
                  <a:pt x="34678" y="44246"/>
                  <a:pt x="35990" y="3786"/>
                  <a:pt x="35458" y="337"/>
                </a:cubicBezTo>
                <a:lnTo>
                  <a:pt x="24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43"/>
          <p:cNvSpPr/>
          <p:nvPr/>
        </p:nvSpPr>
        <p:spPr>
          <a:xfrm rot="-126611" flipH="1">
            <a:off x="4366965" y="39767"/>
            <a:ext cx="4081868" cy="4671475"/>
          </a:xfrm>
          <a:prstGeom prst="trapezoid">
            <a:avLst>
              <a:gd name="adj" fmla="val 165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43"/>
          <p:cNvSpPr/>
          <p:nvPr/>
        </p:nvSpPr>
        <p:spPr>
          <a:xfrm>
            <a:off x="1150800" y="224925"/>
            <a:ext cx="6842400" cy="4671300"/>
          </a:xfrm>
          <a:prstGeom prst="trapezoid">
            <a:avLst>
              <a:gd name="adj" fmla="val 1652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68157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ata"/>
              <a:buNone/>
              <a:defRPr sz="36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ata"/>
              <a:buNone/>
              <a:defRPr sz="36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ata"/>
              <a:buNone/>
              <a:defRPr sz="36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ata"/>
              <a:buNone/>
              <a:defRPr sz="36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ata"/>
              <a:buNone/>
              <a:defRPr sz="36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ata"/>
              <a:buNone/>
              <a:defRPr sz="36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ata"/>
              <a:buNone/>
              <a:defRPr sz="36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ata"/>
              <a:buNone/>
              <a:defRPr sz="36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ata"/>
              <a:buNone/>
              <a:defRPr sz="36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62100"/>
            <a:ext cx="7717500" cy="3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16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  <p:sldLayoutId id="2147483659" r:id="rId5"/>
    <p:sldLayoutId id="2147483664" r:id="rId6"/>
    <p:sldLayoutId id="2147483669" r:id="rId7"/>
    <p:sldLayoutId id="2147483675" r:id="rId8"/>
    <p:sldLayoutId id="2147483689" r:id="rId9"/>
    <p:sldLayoutId id="21474836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48"/>
          <p:cNvSpPr/>
          <p:nvPr/>
        </p:nvSpPr>
        <p:spPr>
          <a:xfrm rot="5400000">
            <a:off x="3537022" y="-1505305"/>
            <a:ext cx="1951288" cy="7836119"/>
          </a:xfrm>
          <a:custGeom>
            <a:avLst/>
            <a:gdLst/>
            <a:ahLst/>
            <a:cxnLst/>
            <a:rect l="l" t="t" r="r" b="b"/>
            <a:pathLst>
              <a:path w="35990" h="44247" extrusionOk="0">
                <a:moveTo>
                  <a:pt x="2452" y="0"/>
                </a:moveTo>
                <a:lnTo>
                  <a:pt x="2316" y="4294"/>
                </a:lnTo>
                <a:lnTo>
                  <a:pt x="1" y="43331"/>
                </a:lnTo>
                <a:cubicBezTo>
                  <a:pt x="1" y="43331"/>
                  <a:pt x="14826" y="44170"/>
                  <a:pt x="34678" y="44246"/>
                </a:cubicBezTo>
                <a:cubicBezTo>
                  <a:pt x="34678" y="44246"/>
                  <a:pt x="35990" y="3786"/>
                  <a:pt x="35458" y="337"/>
                </a:cubicBezTo>
                <a:lnTo>
                  <a:pt x="24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2487" name="Google Shape;2487;p48"/>
          <p:cNvSpPr txBox="1">
            <a:spLocks noGrp="1"/>
          </p:cNvSpPr>
          <p:nvPr>
            <p:ph type="ctrTitle"/>
          </p:nvPr>
        </p:nvSpPr>
        <p:spPr>
          <a:xfrm>
            <a:off x="713225" y="1611799"/>
            <a:ext cx="77175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400" b="1" i="1" dirty="0">
                <a:solidFill>
                  <a:schemeClr val="dk2"/>
                </a:solidFill>
              </a:rPr>
              <a:t>Unit 4:</a:t>
            </a:r>
            <a:br>
              <a:rPr lang="fr" sz="5400" b="1" i="1" dirty="0">
                <a:solidFill>
                  <a:schemeClr val="dk2"/>
                </a:solidFill>
              </a:rPr>
            </a:br>
            <a:r>
              <a:rPr lang="fr" sz="5400" b="1" i="1" dirty="0">
                <a:solidFill>
                  <a:schemeClr val="dk2"/>
                </a:solidFill>
              </a:rPr>
              <a:t>My neighbourhood</a:t>
            </a:r>
            <a:endParaRPr sz="5400" b="1" dirty="0"/>
          </a:p>
        </p:txBody>
      </p:sp>
      <p:sp>
        <p:nvSpPr>
          <p:cNvPr id="2491" name="Google Shape;2491;p48"/>
          <p:cNvSpPr/>
          <p:nvPr/>
        </p:nvSpPr>
        <p:spPr>
          <a:xfrm rot="1503540">
            <a:off x="8003665" y="2960809"/>
            <a:ext cx="968769" cy="409502"/>
          </a:xfrm>
          <a:custGeom>
            <a:avLst/>
            <a:gdLst/>
            <a:ahLst/>
            <a:cxnLst/>
            <a:rect l="l" t="t" r="r" b="b"/>
            <a:pathLst>
              <a:path w="21424" h="9056" extrusionOk="0">
                <a:moveTo>
                  <a:pt x="20738" y="1"/>
                </a:moveTo>
                <a:cubicBezTo>
                  <a:pt x="20738" y="1"/>
                  <a:pt x="10697" y="225"/>
                  <a:pt x="8157" y="349"/>
                </a:cubicBezTo>
                <a:cubicBezTo>
                  <a:pt x="6946" y="408"/>
                  <a:pt x="5883" y="373"/>
                  <a:pt x="4643" y="479"/>
                </a:cubicBezTo>
                <a:cubicBezTo>
                  <a:pt x="4023" y="532"/>
                  <a:pt x="2971" y="546"/>
                  <a:pt x="2075" y="546"/>
                </a:cubicBezTo>
                <a:cubicBezTo>
                  <a:pt x="1179" y="546"/>
                  <a:pt x="437" y="532"/>
                  <a:pt x="437" y="532"/>
                </a:cubicBezTo>
                <a:lnTo>
                  <a:pt x="437" y="2015"/>
                </a:lnTo>
                <a:cubicBezTo>
                  <a:pt x="437" y="2015"/>
                  <a:pt x="496" y="3019"/>
                  <a:pt x="496" y="3232"/>
                </a:cubicBezTo>
                <a:cubicBezTo>
                  <a:pt x="496" y="3444"/>
                  <a:pt x="65" y="3757"/>
                  <a:pt x="65" y="4076"/>
                </a:cubicBezTo>
                <a:cubicBezTo>
                  <a:pt x="65" y="4395"/>
                  <a:pt x="0" y="5246"/>
                  <a:pt x="65" y="5718"/>
                </a:cubicBezTo>
                <a:cubicBezTo>
                  <a:pt x="112" y="6197"/>
                  <a:pt x="136" y="6675"/>
                  <a:pt x="124" y="7148"/>
                </a:cubicBezTo>
                <a:cubicBezTo>
                  <a:pt x="124" y="7573"/>
                  <a:pt x="248" y="8311"/>
                  <a:pt x="248" y="8577"/>
                </a:cubicBezTo>
                <a:cubicBezTo>
                  <a:pt x="248" y="8737"/>
                  <a:pt x="254" y="8896"/>
                  <a:pt x="272" y="9056"/>
                </a:cubicBezTo>
                <a:cubicBezTo>
                  <a:pt x="6427" y="8719"/>
                  <a:pt x="10508" y="8483"/>
                  <a:pt x="12516" y="8441"/>
                </a:cubicBezTo>
                <a:cubicBezTo>
                  <a:pt x="14908" y="8388"/>
                  <a:pt x="12930" y="8394"/>
                  <a:pt x="15033" y="8359"/>
                </a:cubicBezTo>
                <a:cubicBezTo>
                  <a:pt x="17377" y="8323"/>
                  <a:pt x="21258" y="8199"/>
                  <a:pt x="21258" y="8199"/>
                </a:cubicBezTo>
                <a:cubicBezTo>
                  <a:pt x="21258" y="8199"/>
                  <a:pt x="21423" y="7626"/>
                  <a:pt x="21423" y="6516"/>
                </a:cubicBezTo>
                <a:cubicBezTo>
                  <a:pt x="21423" y="5405"/>
                  <a:pt x="20986" y="4135"/>
                  <a:pt x="20986" y="3657"/>
                </a:cubicBezTo>
                <a:cubicBezTo>
                  <a:pt x="20986" y="3178"/>
                  <a:pt x="20927" y="2919"/>
                  <a:pt x="20927" y="2334"/>
                </a:cubicBezTo>
                <a:lnTo>
                  <a:pt x="20927" y="958"/>
                </a:lnTo>
                <a:cubicBezTo>
                  <a:pt x="20927" y="585"/>
                  <a:pt x="20738" y="1"/>
                  <a:pt x="20738" y="1"/>
                </a:cubicBezTo>
                <a:close/>
              </a:path>
            </a:pathLst>
          </a:custGeom>
          <a:solidFill>
            <a:srgbClr val="A6B7C0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2" name="Google Shape;2492;p48"/>
          <p:cNvSpPr txBox="1">
            <a:spLocks noGrp="1"/>
          </p:cNvSpPr>
          <p:nvPr>
            <p:ph type="subTitle" idx="1"/>
          </p:nvPr>
        </p:nvSpPr>
        <p:spPr>
          <a:xfrm>
            <a:off x="5209341" y="3453036"/>
            <a:ext cx="2384132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/>
              <a:t>Lesson 7: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/>
              <a:t>Looking back </a:t>
            </a:r>
            <a:endParaRPr sz="2400" b="1" dirty="0"/>
          </a:p>
        </p:txBody>
      </p:sp>
      <p:grpSp>
        <p:nvGrpSpPr>
          <p:cNvPr id="2493" name="Google Shape;2493;p48"/>
          <p:cNvGrpSpPr/>
          <p:nvPr/>
        </p:nvGrpSpPr>
        <p:grpSpPr>
          <a:xfrm>
            <a:off x="3096423" y="3189505"/>
            <a:ext cx="1272238" cy="1262580"/>
            <a:chOff x="2985723" y="2122418"/>
            <a:chExt cx="1272238" cy="1262580"/>
          </a:xfrm>
        </p:grpSpPr>
        <p:sp>
          <p:nvSpPr>
            <p:cNvPr id="2494" name="Google Shape;2494;p48"/>
            <p:cNvSpPr/>
            <p:nvPr/>
          </p:nvSpPr>
          <p:spPr>
            <a:xfrm rot="-1236938">
              <a:off x="3117892" y="2430014"/>
              <a:ext cx="83385" cy="765916"/>
            </a:xfrm>
            <a:custGeom>
              <a:avLst/>
              <a:gdLst/>
              <a:ahLst/>
              <a:cxnLst/>
              <a:rect l="l" t="t" r="r" b="b"/>
              <a:pathLst>
                <a:path w="5023" h="46138" extrusionOk="0">
                  <a:moveTo>
                    <a:pt x="3845" y="0"/>
                  </a:moveTo>
                  <a:cubicBezTo>
                    <a:pt x="3814" y="0"/>
                    <a:pt x="3782" y="2"/>
                    <a:pt x="3750" y="6"/>
                  </a:cubicBezTo>
                  <a:cubicBezTo>
                    <a:pt x="3395" y="37"/>
                    <a:pt x="3210" y="314"/>
                    <a:pt x="3279" y="654"/>
                  </a:cubicBezTo>
                  <a:cubicBezTo>
                    <a:pt x="3634" y="2513"/>
                    <a:pt x="2677" y="3955"/>
                    <a:pt x="1736" y="5383"/>
                  </a:cubicBezTo>
                  <a:cubicBezTo>
                    <a:pt x="93" y="7882"/>
                    <a:pt x="1" y="9919"/>
                    <a:pt x="1759" y="12248"/>
                  </a:cubicBezTo>
                  <a:cubicBezTo>
                    <a:pt x="3595" y="14678"/>
                    <a:pt x="3603" y="17540"/>
                    <a:pt x="1744" y="19800"/>
                  </a:cubicBezTo>
                  <a:cubicBezTo>
                    <a:pt x="224" y="21636"/>
                    <a:pt x="240" y="24390"/>
                    <a:pt x="1682" y="26273"/>
                  </a:cubicBezTo>
                  <a:cubicBezTo>
                    <a:pt x="2616" y="27484"/>
                    <a:pt x="3040" y="28703"/>
                    <a:pt x="2569" y="30276"/>
                  </a:cubicBezTo>
                  <a:cubicBezTo>
                    <a:pt x="2963" y="31943"/>
                    <a:pt x="2207" y="33347"/>
                    <a:pt x="1212" y="34728"/>
                  </a:cubicBezTo>
                  <a:cubicBezTo>
                    <a:pt x="394" y="35877"/>
                    <a:pt x="309" y="37235"/>
                    <a:pt x="687" y="38585"/>
                  </a:cubicBezTo>
                  <a:cubicBezTo>
                    <a:pt x="942" y="39487"/>
                    <a:pt x="1443" y="40290"/>
                    <a:pt x="1952" y="41084"/>
                  </a:cubicBezTo>
                  <a:cubicBezTo>
                    <a:pt x="2724" y="42295"/>
                    <a:pt x="3487" y="43545"/>
                    <a:pt x="3333" y="45080"/>
                  </a:cubicBezTo>
                  <a:cubicBezTo>
                    <a:pt x="3287" y="45566"/>
                    <a:pt x="3125" y="46122"/>
                    <a:pt x="3834" y="46137"/>
                  </a:cubicBezTo>
                  <a:cubicBezTo>
                    <a:pt x="3839" y="46137"/>
                    <a:pt x="3844" y="46137"/>
                    <a:pt x="3848" y="46137"/>
                  </a:cubicBezTo>
                  <a:cubicBezTo>
                    <a:pt x="4415" y="46137"/>
                    <a:pt x="4544" y="45670"/>
                    <a:pt x="4567" y="45142"/>
                  </a:cubicBezTo>
                  <a:cubicBezTo>
                    <a:pt x="4668" y="43375"/>
                    <a:pt x="3942" y="41940"/>
                    <a:pt x="2978" y="40513"/>
                  </a:cubicBezTo>
                  <a:cubicBezTo>
                    <a:pt x="1752" y="38693"/>
                    <a:pt x="903" y="36780"/>
                    <a:pt x="2886" y="34496"/>
                  </a:cubicBezTo>
                  <a:cubicBezTo>
                    <a:pt x="4899" y="32174"/>
                    <a:pt x="5022" y="28186"/>
                    <a:pt x="3248" y="26234"/>
                  </a:cubicBezTo>
                  <a:cubicBezTo>
                    <a:pt x="1536" y="24352"/>
                    <a:pt x="1327" y="22184"/>
                    <a:pt x="2924" y="20232"/>
                  </a:cubicBezTo>
                  <a:cubicBezTo>
                    <a:pt x="4806" y="17949"/>
                    <a:pt x="4868" y="14408"/>
                    <a:pt x="2971" y="11855"/>
                  </a:cubicBezTo>
                  <a:cubicBezTo>
                    <a:pt x="1235" y="9533"/>
                    <a:pt x="1289" y="8214"/>
                    <a:pt x="2932" y="5830"/>
                  </a:cubicBezTo>
                  <a:cubicBezTo>
                    <a:pt x="3557" y="4920"/>
                    <a:pt x="4058" y="3925"/>
                    <a:pt x="4405" y="2875"/>
                  </a:cubicBezTo>
                  <a:cubicBezTo>
                    <a:pt x="4652" y="2143"/>
                    <a:pt x="4799" y="1379"/>
                    <a:pt x="4567" y="607"/>
                  </a:cubicBezTo>
                  <a:cubicBezTo>
                    <a:pt x="4468" y="251"/>
                    <a:pt x="4217" y="0"/>
                    <a:pt x="3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8"/>
            <p:cNvSpPr/>
            <p:nvPr/>
          </p:nvSpPr>
          <p:spPr>
            <a:xfrm rot="-1236938">
              <a:off x="3173318" y="2255932"/>
              <a:ext cx="939458" cy="995551"/>
            </a:xfrm>
            <a:custGeom>
              <a:avLst/>
              <a:gdLst/>
              <a:ahLst/>
              <a:cxnLst/>
              <a:rect l="l" t="t" r="r" b="b"/>
              <a:pathLst>
                <a:path w="56592" h="59971" extrusionOk="0">
                  <a:moveTo>
                    <a:pt x="28258" y="14574"/>
                  </a:moveTo>
                  <a:cubicBezTo>
                    <a:pt x="29005" y="14574"/>
                    <a:pt x="28816" y="15402"/>
                    <a:pt x="29052" y="16025"/>
                  </a:cubicBezTo>
                  <a:lnTo>
                    <a:pt x="27394" y="16025"/>
                  </a:lnTo>
                  <a:cubicBezTo>
                    <a:pt x="27432" y="15415"/>
                    <a:pt x="27324" y="14698"/>
                    <a:pt x="28065" y="14590"/>
                  </a:cubicBezTo>
                  <a:cubicBezTo>
                    <a:pt x="28135" y="14579"/>
                    <a:pt x="28199" y="14574"/>
                    <a:pt x="28258" y="14574"/>
                  </a:cubicBezTo>
                  <a:close/>
                  <a:moveTo>
                    <a:pt x="28296" y="25636"/>
                  </a:moveTo>
                  <a:cubicBezTo>
                    <a:pt x="28528" y="27388"/>
                    <a:pt x="28767" y="29139"/>
                    <a:pt x="29006" y="30898"/>
                  </a:cubicBezTo>
                  <a:lnTo>
                    <a:pt x="28790" y="30959"/>
                  </a:lnTo>
                  <a:cubicBezTo>
                    <a:pt x="28612" y="30774"/>
                    <a:pt x="28427" y="30581"/>
                    <a:pt x="28258" y="30396"/>
                  </a:cubicBezTo>
                  <a:cubicBezTo>
                    <a:pt x="28244" y="30395"/>
                    <a:pt x="28232" y="30394"/>
                    <a:pt x="28219" y="30394"/>
                  </a:cubicBezTo>
                  <a:cubicBezTo>
                    <a:pt x="27856" y="30394"/>
                    <a:pt x="27841" y="30914"/>
                    <a:pt x="27384" y="30914"/>
                  </a:cubicBezTo>
                  <a:cubicBezTo>
                    <a:pt x="27374" y="30914"/>
                    <a:pt x="27365" y="30913"/>
                    <a:pt x="27355" y="30913"/>
                  </a:cubicBezTo>
                  <a:cubicBezTo>
                    <a:pt x="27586" y="29139"/>
                    <a:pt x="27826" y="27388"/>
                    <a:pt x="28057" y="25636"/>
                  </a:cubicBezTo>
                  <a:close/>
                  <a:moveTo>
                    <a:pt x="28173" y="32109"/>
                  </a:moveTo>
                  <a:cubicBezTo>
                    <a:pt x="28512" y="32302"/>
                    <a:pt x="28782" y="32602"/>
                    <a:pt x="28936" y="32965"/>
                  </a:cubicBezTo>
                  <a:cubicBezTo>
                    <a:pt x="28681" y="33286"/>
                    <a:pt x="28430" y="33446"/>
                    <a:pt x="28177" y="33446"/>
                  </a:cubicBezTo>
                  <a:cubicBezTo>
                    <a:pt x="27926" y="33446"/>
                    <a:pt x="27674" y="33288"/>
                    <a:pt x="27417" y="32973"/>
                  </a:cubicBezTo>
                  <a:cubicBezTo>
                    <a:pt x="27563" y="32610"/>
                    <a:pt x="27833" y="32309"/>
                    <a:pt x="28173" y="32109"/>
                  </a:cubicBezTo>
                  <a:close/>
                  <a:moveTo>
                    <a:pt x="29878" y="37617"/>
                  </a:moveTo>
                  <a:cubicBezTo>
                    <a:pt x="30302" y="38396"/>
                    <a:pt x="30387" y="39206"/>
                    <a:pt x="30418" y="40031"/>
                  </a:cubicBezTo>
                  <a:lnTo>
                    <a:pt x="29006" y="38334"/>
                  </a:lnTo>
                  <a:cubicBezTo>
                    <a:pt x="29183" y="37956"/>
                    <a:pt x="29546" y="37864"/>
                    <a:pt x="29878" y="37617"/>
                  </a:cubicBezTo>
                  <a:close/>
                  <a:moveTo>
                    <a:pt x="26533" y="37377"/>
                  </a:moveTo>
                  <a:cubicBezTo>
                    <a:pt x="27033" y="37377"/>
                    <a:pt x="27220" y="37777"/>
                    <a:pt x="27625" y="37995"/>
                  </a:cubicBezTo>
                  <a:lnTo>
                    <a:pt x="25720" y="40263"/>
                  </a:lnTo>
                  <a:cubicBezTo>
                    <a:pt x="25943" y="39106"/>
                    <a:pt x="26128" y="38218"/>
                    <a:pt x="26491" y="37378"/>
                  </a:cubicBezTo>
                  <a:cubicBezTo>
                    <a:pt x="26505" y="37377"/>
                    <a:pt x="26519" y="37377"/>
                    <a:pt x="26533" y="37377"/>
                  </a:cubicBezTo>
                  <a:close/>
                  <a:moveTo>
                    <a:pt x="28111" y="38974"/>
                  </a:moveTo>
                  <a:lnTo>
                    <a:pt x="28111" y="38982"/>
                  </a:lnTo>
                  <a:cubicBezTo>
                    <a:pt x="29060" y="39831"/>
                    <a:pt x="29638" y="40810"/>
                    <a:pt x="30371" y="41721"/>
                  </a:cubicBezTo>
                  <a:lnTo>
                    <a:pt x="28173" y="43179"/>
                  </a:lnTo>
                  <a:lnTo>
                    <a:pt x="25966" y="41713"/>
                  </a:lnTo>
                  <a:lnTo>
                    <a:pt x="28111" y="38974"/>
                  </a:lnTo>
                  <a:close/>
                  <a:moveTo>
                    <a:pt x="31150" y="42577"/>
                  </a:moveTo>
                  <a:cubicBezTo>
                    <a:pt x="32184" y="43480"/>
                    <a:pt x="32192" y="44768"/>
                    <a:pt x="32871" y="45994"/>
                  </a:cubicBezTo>
                  <a:cubicBezTo>
                    <a:pt x="31382" y="45501"/>
                    <a:pt x="30240" y="44884"/>
                    <a:pt x="28983" y="44043"/>
                  </a:cubicBezTo>
                  <a:lnTo>
                    <a:pt x="31150" y="42577"/>
                  </a:lnTo>
                  <a:close/>
                  <a:moveTo>
                    <a:pt x="25164" y="42600"/>
                  </a:moveTo>
                  <a:cubicBezTo>
                    <a:pt x="25928" y="43040"/>
                    <a:pt x="26630" y="43464"/>
                    <a:pt x="27340" y="44128"/>
                  </a:cubicBezTo>
                  <a:lnTo>
                    <a:pt x="23709" y="46062"/>
                  </a:lnTo>
                  <a:lnTo>
                    <a:pt x="23709" y="46062"/>
                  </a:lnTo>
                  <a:cubicBezTo>
                    <a:pt x="24123" y="44823"/>
                    <a:pt x="24164" y="43508"/>
                    <a:pt x="25164" y="42600"/>
                  </a:cubicBezTo>
                  <a:close/>
                  <a:moveTo>
                    <a:pt x="28165" y="44810"/>
                  </a:moveTo>
                  <a:cubicBezTo>
                    <a:pt x="28291" y="44810"/>
                    <a:pt x="28415" y="44850"/>
                    <a:pt x="28520" y="44930"/>
                  </a:cubicBezTo>
                  <a:cubicBezTo>
                    <a:pt x="29847" y="45933"/>
                    <a:pt x="31405" y="46473"/>
                    <a:pt x="32871" y="47190"/>
                  </a:cubicBezTo>
                  <a:cubicBezTo>
                    <a:pt x="32986" y="47244"/>
                    <a:pt x="33117" y="47298"/>
                    <a:pt x="33117" y="47522"/>
                  </a:cubicBezTo>
                  <a:lnTo>
                    <a:pt x="23020" y="47522"/>
                  </a:lnTo>
                  <a:cubicBezTo>
                    <a:pt x="24778" y="46573"/>
                    <a:pt x="26321" y="45732"/>
                    <a:pt x="27856" y="44899"/>
                  </a:cubicBezTo>
                  <a:cubicBezTo>
                    <a:pt x="27952" y="44839"/>
                    <a:pt x="28059" y="44810"/>
                    <a:pt x="28165" y="44810"/>
                  </a:cubicBezTo>
                  <a:close/>
                  <a:moveTo>
                    <a:pt x="33195" y="48864"/>
                  </a:moveTo>
                  <a:cubicBezTo>
                    <a:pt x="32277" y="49643"/>
                    <a:pt x="31528" y="50284"/>
                    <a:pt x="30765" y="50908"/>
                  </a:cubicBezTo>
                  <a:cubicBezTo>
                    <a:pt x="30680" y="50977"/>
                    <a:pt x="30593" y="51002"/>
                    <a:pt x="30506" y="51002"/>
                  </a:cubicBezTo>
                  <a:cubicBezTo>
                    <a:pt x="30338" y="51002"/>
                    <a:pt x="30168" y="50913"/>
                    <a:pt x="30001" y="50878"/>
                  </a:cubicBezTo>
                  <a:cubicBezTo>
                    <a:pt x="29416" y="50755"/>
                    <a:pt x="28821" y="50693"/>
                    <a:pt x="28225" y="50693"/>
                  </a:cubicBezTo>
                  <a:cubicBezTo>
                    <a:pt x="27658" y="50693"/>
                    <a:pt x="27090" y="50749"/>
                    <a:pt x="26530" y="50862"/>
                  </a:cubicBezTo>
                  <a:cubicBezTo>
                    <a:pt x="26353" y="50899"/>
                    <a:pt x="26193" y="50920"/>
                    <a:pt x="26043" y="50920"/>
                  </a:cubicBezTo>
                  <a:cubicBezTo>
                    <a:pt x="25695" y="50920"/>
                    <a:pt x="25405" y="50806"/>
                    <a:pt x="25102" y="50515"/>
                  </a:cubicBezTo>
                  <a:cubicBezTo>
                    <a:pt x="24547" y="49990"/>
                    <a:pt x="23930" y="49528"/>
                    <a:pt x="23128" y="48864"/>
                  </a:cubicBezTo>
                  <a:close/>
                  <a:moveTo>
                    <a:pt x="22071" y="49497"/>
                  </a:moveTo>
                  <a:lnTo>
                    <a:pt x="24223" y="51325"/>
                  </a:lnTo>
                  <a:cubicBezTo>
                    <a:pt x="23128" y="51796"/>
                    <a:pt x="22094" y="51965"/>
                    <a:pt x="20844" y="52274"/>
                  </a:cubicBezTo>
                  <a:lnTo>
                    <a:pt x="22071" y="49497"/>
                  </a:lnTo>
                  <a:close/>
                  <a:moveTo>
                    <a:pt x="34213" y="49528"/>
                  </a:moveTo>
                  <a:cubicBezTo>
                    <a:pt x="34761" y="50368"/>
                    <a:pt x="35038" y="51263"/>
                    <a:pt x="35486" y="52282"/>
                  </a:cubicBezTo>
                  <a:lnTo>
                    <a:pt x="32068" y="51418"/>
                  </a:lnTo>
                  <a:lnTo>
                    <a:pt x="34213" y="49528"/>
                  </a:lnTo>
                  <a:close/>
                  <a:moveTo>
                    <a:pt x="23907" y="52544"/>
                  </a:moveTo>
                  <a:lnTo>
                    <a:pt x="22726" y="54873"/>
                  </a:lnTo>
                  <a:cubicBezTo>
                    <a:pt x="22055" y="54488"/>
                    <a:pt x="21616" y="53955"/>
                    <a:pt x="21184" y="53277"/>
                  </a:cubicBezTo>
                  <a:lnTo>
                    <a:pt x="23907" y="52544"/>
                  </a:lnTo>
                  <a:close/>
                  <a:moveTo>
                    <a:pt x="32431" y="52544"/>
                  </a:moveTo>
                  <a:lnTo>
                    <a:pt x="35169" y="53277"/>
                  </a:lnTo>
                  <a:cubicBezTo>
                    <a:pt x="34791" y="53925"/>
                    <a:pt x="34275" y="54480"/>
                    <a:pt x="33642" y="54897"/>
                  </a:cubicBezTo>
                  <a:lnTo>
                    <a:pt x="32431" y="52544"/>
                  </a:lnTo>
                  <a:close/>
                  <a:moveTo>
                    <a:pt x="36211" y="53793"/>
                  </a:moveTo>
                  <a:lnTo>
                    <a:pt x="37291" y="56131"/>
                  </a:lnTo>
                  <a:cubicBezTo>
                    <a:pt x="37149" y="56163"/>
                    <a:pt x="37015" y="56177"/>
                    <a:pt x="36885" y="56177"/>
                  </a:cubicBezTo>
                  <a:cubicBezTo>
                    <a:pt x="36110" y="56177"/>
                    <a:pt x="35512" y="55681"/>
                    <a:pt x="34699" y="55622"/>
                  </a:cubicBezTo>
                  <a:cubicBezTo>
                    <a:pt x="35247" y="54966"/>
                    <a:pt x="35679" y="54434"/>
                    <a:pt x="36211" y="53793"/>
                  </a:cubicBezTo>
                  <a:close/>
                  <a:moveTo>
                    <a:pt x="20158" y="53832"/>
                  </a:moveTo>
                  <a:lnTo>
                    <a:pt x="21600" y="55514"/>
                  </a:lnTo>
                  <a:lnTo>
                    <a:pt x="18838" y="56555"/>
                  </a:lnTo>
                  <a:lnTo>
                    <a:pt x="20158" y="53832"/>
                  </a:lnTo>
                  <a:close/>
                  <a:moveTo>
                    <a:pt x="22279" y="56401"/>
                  </a:moveTo>
                  <a:lnTo>
                    <a:pt x="22279" y="56401"/>
                  </a:lnTo>
                  <a:cubicBezTo>
                    <a:pt x="22395" y="56856"/>
                    <a:pt x="22356" y="57141"/>
                    <a:pt x="22156" y="57435"/>
                  </a:cubicBezTo>
                  <a:cubicBezTo>
                    <a:pt x="22079" y="57453"/>
                    <a:pt x="22004" y="57462"/>
                    <a:pt x="21931" y="57462"/>
                  </a:cubicBezTo>
                  <a:cubicBezTo>
                    <a:pt x="21551" y="57462"/>
                    <a:pt x="21217" y="57227"/>
                    <a:pt x="20829" y="56949"/>
                  </a:cubicBezTo>
                  <a:lnTo>
                    <a:pt x="22279" y="56401"/>
                  </a:lnTo>
                  <a:close/>
                  <a:moveTo>
                    <a:pt x="28004" y="51749"/>
                  </a:moveTo>
                  <a:cubicBezTo>
                    <a:pt x="29371" y="51749"/>
                    <a:pt x="30792" y="52239"/>
                    <a:pt x="31474" y="53153"/>
                  </a:cubicBezTo>
                  <a:cubicBezTo>
                    <a:pt x="32338" y="54310"/>
                    <a:pt x="32747" y="55637"/>
                    <a:pt x="32986" y="57041"/>
                  </a:cubicBezTo>
                  <a:cubicBezTo>
                    <a:pt x="33063" y="57512"/>
                    <a:pt x="32878" y="57712"/>
                    <a:pt x="32454" y="57820"/>
                  </a:cubicBezTo>
                  <a:cubicBezTo>
                    <a:pt x="30892" y="58209"/>
                    <a:pt x="29329" y="58425"/>
                    <a:pt x="27750" y="58425"/>
                  </a:cubicBezTo>
                  <a:cubicBezTo>
                    <a:pt x="26289" y="58425"/>
                    <a:pt x="24814" y="58240"/>
                    <a:pt x="23313" y="57836"/>
                  </a:cubicBezTo>
                  <a:cubicBezTo>
                    <a:pt x="23444" y="55984"/>
                    <a:pt x="23922" y="54349"/>
                    <a:pt x="25048" y="52937"/>
                  </a:cubicBezTo>
                  <a:cubicBezTo>
                    <a:pt x="25133" y="52829"/>
                    <a:pt x="25226" y="52729"/>
                    <a:pt x="25318" y="52636"/>
                  </a:cubicBezTo>
                  <a:cubicBezTo>
                    <a:pt x="25946" y="52035"/>
                    <a:pt x="26959" y="51749"/>
                    <a:pt x="28004" y="51749"/>
                  </a:cubicBezTo>
                  <a:close/>
                  <a:moveTo>
                    <a:pt x="4925" y="1"/>
                  </a:moveTo>
                  <a:cubicBezTo>
                    <a:pt x="4909" y="1"/>
                    <a:pt x="4892" y="1"/>
                    <a:pt x="4876" y="2"/>
                  </a:cubicBezTo>
                  <a:cubicBezTo>
                    <a:pt x="4513" y="17"/>
                    <a:pt x="4305" y="295"/>
                    <a:pt x="4367" y="619"/>
                  </a:cubicBezTo>
                  <a:cubicBezTo>
                    <a:pt x="4729" y="2571"/>
                    <a:pt x="3688" y="4029"/>
                    <a:pt x="2747" y="5541"/>
                  </a:cubicBezTo>
                  <a:cubicBezTo>
                    <a:pt x="2021" y="6690"/>
                    <a:pt x="1497" y="7886"/>
                    <a:pt x="1613" y="9313"/>
                  </a:cubicBezTo>
                  <a:cubicBezTo>
                    <a:pt x="1713" y="10632"/>
                    <a:pt x="2399" y="11635"/>
                    <a:pt x="3109" y="12661"/>
                  </a:cubicBezTo>
                  <a:cubicBezTo>
                    <a:pt x="4444" y="14590"/>
                    <a:pt x="4814" y="16549"/>
                    <a:pt x="3379" y="18624"/>
                  </a:cubicBezTo>
                  <a:cubicBezTo>
                    <a:pt x="2916" y="19280"/>
                    <a:pt x="2531" y="19997"/>
                    <a:pt x="2237" y="20746"/>
                  </a:cubicBezTo>
                  <a:cubicBezTo>
                    <a:pt x="1759" y="22003"/>
                    <a:pt x="1042" y="23253"/>
                    <a:pt x="1682" y="24680"/>
                  </a:cubicBezTo>
                  <a:cubicBezTo>
                    <a:pt x="2083" y="25575"/>
                    <a:pt x="2793" y="26254"/>
                    <a:pt x="3325" y="27056"/>
                  </a:cubicBezTo>
                  <a:cubicBezTo>
                    <a:pt x="4552" y="28915"/>
                    <a:pt x="4644" y="30828"/>
                    <a:pt x="3564" y="32749"/>
                  </a:cubicBezTo>
                  <a:cubicBezTo>
                    <a:pt x="2847" y="34022"/>
                    <a:pt x="1960" y="35210"/>
                    <a:pt x="1389" y="36622"/>
                  </a:cubicBezTo>
                  <a:cubicBezTo>
                    <a:pt x="1170" y="36346"/>
                    <a:pt x="1006" y="36035"/>
                    <a:pt x="709" y="36035"/>
                  </a:cubicBezTo>
                  <a:cubicBezTo>
                    <a:pt x="640" y="36035"/>
                    <a:pt x="564" y="36052"/>
                    <a:pt x="479" y="36089"/>
                  </a:cubicBezTo>
                  <a:cubicBezTo>
                    <a:pt x="85" y="36267"/>
                    <a:pt x="39" y="36652"/>
                    <a:pt x="24" y="37030"/>
                  </a:cubicBezTo>
                  <a:cubicBezTo>
                    <a:pt x="0" y="37632"/>
                    <a:pt x="132" y="38234"/>
                    <a:pt x="409" y="38774"/>
                  </a:cubicBezTo>
                  <a:cubicBezTo>
                    <a:pt x="880" y="39707"/>
                    <a:pt x="1173" y="40702"/>
                    <a:pt x="1559" y="41667"/>
                  </a:cubicBezTo>
                  <a:cubicBezTo>
                    <a:pt x="2284" y="43472"/>
                    <a:pt x="3032" y="45285"/>
                    <a:pt x="4367" y="46743"/>
                  </a:cubicBezTo>
                  <a:cubicBezTo>
                    <a:pt x="5670" y="48178"/>
                    <a:pt x="7028" y="49566"/>
                    <a:pt x="8370" y="50970"/>
                  </a:cubicBezTo>
                  <a:cubicBezTo>
                    <a:pt x="9342" y="51988"/>
                    <a:pt x="10183" y="53207"/>
                    <a:pt x="11317" y="53979"/>
                  </a:cubicBezTo>
                  <a:cubicBezTo>
                    <a:pt x="15552" y="56871"/>
                    <a:pt x="20073" y="59201"/>
                    <a:pt x="25272" y="59764"/>
                  </a:cubicBezTo>
                  <a:cubicBezTo>
                    <a:pt x="26345" y="59881"/>
                    <a:pt x="27430" y="59970"/>
                    <a:pt x="28514" y="59970"/>
                  </a:cubicBezTo>
                  <a:cubicBezTo>
                    <a:pt x="29511" y="59970"/>
                    <a:pt x="30506" y="59895"/>
                    <a:pt x="31490" y="59695"/>
                  </a:cubicBezTo>
                  <a:cubicBezTo>
                    <a:pt x="35100" y="58970"/>
                    <a:pt x="38433" y="57473"/>
                    <a:pt x="41634" y="55683"/>
                  </a:cubicBezTo>
                  <a:cubicBezTo>
                    <a:pt x="42976" y="54935"/>
                    <a:pt x="44303" y="54156"/>
                    <a:pt x="45345" y="52960"/>
                  </a:cubicBezTo>
                  <a:cubicBezTo>
                    <a:pt x="46479" y="51641"/>
                    <a:pt x="47651" y="50345"/>
                    <a:pt x="48901" y="49126"/>
                  </a:cubicBezTo>
                  <a:cubicBezTo>
                    <a:pt x="51917" y="46172"/>
                    <a:pt x="53761" y="42477"/>
                    <a:pt x="54810" y="38527"/>
                  </a:cubicBezTo>
                  <a:cubicBezTo>
                    <a:pt x="56592" y="31792"/>
                    <a:pt x="55774" y="25235"/>
                    <a:pt x="52426" y="19048"/>
                  </a:cubicBezTo>
                  <a:cubicBezTo>
                    <a:pt x="50960" y="16349"/>
                    <a:pt x="48800" y="14235"/>
                    <a:pt x="46733" y="12052"/>
                  </a:cubicBezTo>
                  <a:cubicBezTo>
                    <a:pt x="45885" y="11149"/>
                    <a:pt x="45198" y="10069"/>
                    <a:pt x="44157" y="9375"/>
                  </a:cubicBezTo>
                  <a:cubicBezTo>
                    <a:pt x="39015" y="5968"/>
                    <a:pt x="33581" y="3494"/>
                    <a:pt x="27373" y="3494"/>
                  </a:cubicBezTo>
                  <a:cubicBezTo>
                    <a:pt x="26735" y="3494"/>
                    <a:pt x="26089" y="3520"/>
                    <a:pt x="25434" y="3574"/>
                  </a:cubicBezTo>
                  <a:cubicBezTo>
                    <a:pt x="23938" y="3697"/>
                    <a:pt x="22526" y="4106"/>
                    <a:pt x="21145" y="4592"/>
                  </a:cubicBezTo>
                  <a:cubicBezTo>
                    <a:pt x="20289" y="4893"/>
                    <a:pt x="19679" y="5680"/>
                    <a:pt x="19456" y="6659"/>
                  </a:cubicBezTo>
                  <a:cubicBezTo>
                    <a:pt x="19549" y="6686"/>
                    <a:pt x="19613" y="6724"/>
                    <a:pt x="19664" y="6724"/>
                  </a:cubicBezTo>
                  <a:cubicBezTo>
                    <a:pt x="19672" y="6724"/>
                    <a:pt x="19680" y="6723"/>
                    <a:pt x="19687" y="6721"/>
                  </a:cubicBezTo>
                  <a:cubicBezTo>
                    <a:pt x="19972" y="6621"/>
                    <a:pt x="20250" y="6505"/>
                    <a:pt x="20536" y="6413"/>
                  </a:cubicBezTo>
                  <a:cubicBezTo>
                    <a:pt x="22943" y="5559"/>
                    <a:pt x="25379" y="5037"/>
                    <a:pt x="27872" y="5037"/>
                  </a:cubicBezTo>
                  <a:cubicBezTo>
                    <a:pt x="29006" y="5037"/>
                    <a:pt x="30152" y="5145"/>
                    <a:pt x="31312" y="5379"/>
                  </a:cubicBezTo>
                  <a:cubicBezTo>
                    <a:pt x="35139" y="6158"/>
                    <a:pt x="38602" y="7817"/>
                    <a:pt x="41927" y="9776"/>
                  </a:cubicBezTo>
                  <a:cubicBezTo>
                    <a:pt x="42729" y="10262"/>
                    <a:pt x="43493" y="10794"/>
                    <a:pt x="44126" y="11512"/>
                  </a:cubicBezTo>
                  <a:cubicBezTo>
                    <a:pt x="45252" y="12800"/>
                    <a:pt x="46378" y="14096"/>
                    <a:pt x="47613" y="15276"/>
                  </a:cubicBezTo>
                  <a:cubicBezTo>
                    <a:pt x="50474" y="18007"/>
                    <a:pt x="52241" y="21455"/>
                    <a:pt x="53205" y="25135"/>
                  </a:cubicBezTo>
                  <a:cubicBezTo>
                    <a:pt x="55142" y="32572"/>
                    <a:pt x="54038" y="39646"/>
                    <a:pt x="49487" y="45994"/>
                  </a:cubicBezTo>
                  <a:cubicBezTo>
                    <a:pt x="48075" y="47962"/>
                    <a:pt x="46170" y="49504"/>
                    <a:pt x="44635" y="51364"/>
                  </a:cubicBezTo>
                  <a:cubicBezTo>
                    <a:pt x="42938" y="53400"/>
                    <a:pt x="40662" y="54465"/>
                    <a:pt x="38247" y="55622"/>
                  </a:cubicBezTo>
                  <a:cubicBezTo>
                    <a:pt x="37067" y="53408"/>
                    <a:pt x="36134" y="51171"/>
                    <a:pt x="35131" y="48957"/>
                  </a:cubicBezTo>
                  <a:cubicBezTo>
                    <a:pt x="35609" y="48687"/>
                    <a:pt x="36381" y="48887"/>
                    <a:pt x="36350" y="48185"/>
                  </a:cubicBezTo>
                  <a:cubicBezTo>
                    <a:pt x="36327" y="47665"/>
                    <a:pt x="35939" y="47586"/>
                    <a:pt x="35545" y="47586"/>
                  </a:cubicBezTo>
                  <a:cubicBezTo>
                    <a:pt x="35413" y="47586"/>
                    <a:pt x="35281" y="47595"/>
                    <a:pt x="35162" y="47599"/>
                  </a:cubicBezTo>
                  <a:cubicBezTo>
                    <a:pt x="35144" y="47600"/>
                    <a:pt x="35126" y="47600"/>
                    <a:pt x="35109" y="47600"/>
                  </a:cubicBezTo>
                  <a:cubicBezTo>
                    <a:pt x="34579" y="47600"/>
                    <a:pt x="34401" y="47262"/>
                    <a:pt x="34244" y="46851"/>
                  </a:cubicBezTo>
                  <a:cubicBezTo>
                    <a:pt x="33526" y="44976"/>
                    <a:pt x="32778" y="43109"/>
                    <a:pt x="32076" y="41227"/>
                  </a:cubicBezTo>
                  <a:cubicBezTo>
                    <a:pt x="31613" y="39985"/>
                    <a:pt x="31251" y="38704"/>
                    <a:pt x="31004" y="37408"/>
                  </a:cubicBezTo>
                  <a:cubicBezTo>
                    <a:pt x="31374" y="37131"/>
                    <a:pt x="32061" y="37293"/>
                    <a:pt x="31999" y="36668"/>
                  </a:cubicBezTo>
                  <a:cubicBezTo>
                    <a:pt x="31950" y="36191"/>
                    <a:pt x="31585" y="36160"/>
                    <a:pt x="31229" y="36160"/>
                  </a:cubicBezTo>
                  <a:cubicBezTo>
                    <a:pt x="31176" y="36160"/>
                    <a:pt x="31124" y="36160"/>
                    <a:pt x="31073" y="36160"/>
                  </a:cubicBezTo>
                  <a:cubicBezTo>
                    <a:pt x="31033" y="36160"/>
                    <a:pt x="30995" y="36160"/>
                    <a:pt x="30958" y="36159"/>
                  </a:cubicBezTo>
                  <a:cubicBezTo>
                    <a:pt x="30649" y="36151"/>
                    <a:pt x="30549" y="35966"/>
                    <a:pt x="30487" y="35727"/>
                  </a:cubicBezTo>
                  <a:cubicBezTo>
                    <a:pt x="30371" y="35241"/>
                    <a:pt x="30078" y="34685"/>
                    <a:pt x="30217" y="34269"/>
                  </a:cubicBezTo>
                  <a:cubicBezTo>
                    <a:pt x="30502" y="33382"/>
                    <a:pt x="30232" y="32649"/>
                    <a:pt x="29986" y="31839"/>
                  </a:cubicBezTo>
                  <a:cubicBezTo>
                    <a:pt x="29770" y="31114"/>
                    <a:pt x="29793" y="30311"/>
                    <a:pt x="29685" y="29548"/>
                  </a:cubicBezTo>
                  <a:cubicBezTo>
                    <a:pt x="29137" y="25660"/>
                    <a:pt x="29083" y="21741"/>
                    <a:pt x="28952" y="17822"/>
                  </a:cubicBezTo>
                  <a:cubicBezTo>
                    <a:pt x="28944" y="17598"/>
                    <a:pt x="28867" y="17243"/>
                    <a:pt x="29122" y="17189"/>
                  </a:cubicBezTo>
                  <a:cubicBezTo>
                    <a:pt x="30757" y="16827"/>
                    <a:pt x="30140" y="15662"/>
                    <a:pt x="29754" y="14921"/>
                  </a:cubicBezTo>
                  <a:cubicBezTo>
                    <a:pt x="29060" y="13595"/>
                    <a:pt x="28574" y="12299"/>
                    <a:pt x="28744" y="10787"/>
                  </a:cubicBezTo>
                  <a:cubicBezTo>
                    <a:pt x="28781" y="10446"/>
                    <a:pt x="28529" y="10246"/>
                    <a:pt x="28185" y="10246"/>
                  </a:cubicBezTo>
                  <a:cubicBezTo>
                    <a:pt x="28178" y="10246"/>
                    <a:pt x="28172" y="10246"/>
                    <a:pt x="28165" y="10247"/>
                  </a:cubicBezTo>
                  <a:cubicBezTo>
                    <a:pt x="27802" y="10247"/>
                    <a:pt x="27602" y="10432"/>
                    <a:pt x="27586" y="10802"/>
                  </a:cubicBezTo>
                  <a:cubicBezTo>
                    <a:pt x="27571" y="11165"/>
                    <a:pt x="27563" y="11535"/>
                    <a:pt x="27571" y="11905"/>
                  </a:cubicBezTo>
                  <a:cubicBezTo>
                    <a:pt x="27579" y="12669"/>
                    <a:pt x="27502" y="13325"/>
                    <a:pt x="26969" y="14019"/>
                  </a:cubicBezTo>
                  <a:cubicBezTo>
                    <a:pt x="25866" y="15446"/>
                    <a:pt x="26098" y="16673"/>
                    <a:pt x="27424" y="17375"/>
                  </a:cubicBezTo>
                  <a:cubicBezTo>
                    <a:pt x="27239" y="20684"/>
                    <a:pt x="27347" y="24040"/>
                    <a:pt x="26869" y="27364"/>
                  </a:cubicBezTo>
                  <a:cubicBezTo>
                    <a:pt x="26607" y="29239"/>
                    <a:pt x="26908" y="31237"/>
                    <a:pt x="25835" y="32973"/>
                  </a:cubicBezTo>
                  <a:cubicBezTo>
                    <a:pt x="25689" y="33212"/>
                    <a:pt x="25966" y="33389"/>
                    <a:pt x="26051" y="33598"/>
                  </a:cubicBezTo>
                  <a:cubicBezTo>
                    <a:pt x="26383" y="34377"/>
                    <a:pt x="25974" y="35094"/>
                    <a:pt x="25804" y="35827"/>
                  </a:cubicBezTo>
                  <a:cubicBezTo>
                    <a:pt x="25731" y="36121"/>
                    <a:pt x="25548" y="36170"/>
                    <a:pt x="25345" y="36170"/>
                  </a:cubicBezTo>
                  <a:cubicBezTo>
                    <a:pt x="25243" y="36170"/>
                    <a:pt x="25136" y="36158"/>
                    <a:pt x="25034" y="36158"/>
                  </a:cubicBezTo>
                  <a:cubicBezTo>
                    <a:pt x="24977" y="36158"/>
                    <a:pt x="24922" y="36162"/>
                    <a:pt x="24871" y="36174"/>
                  </a:cubicBezTo>
                  <a:cubicBezTo>
                    <a:pt x="24578" y="36236"/>
                    <a:pt x="24354" y="36359"/>
                    <a:pt x="24331" y="36676"/>
                  </a:cubicBezTo>
                  <a:cubicBezTo>
                    <a:pt x="24308" y="36946"/>
                    <a:pt x="24478" y="37100"/>
                    <a:pt x="24724" y="37185"/>
                  </a:cubicBezTo>
                  <a:cubicBezTo>
                    <a:pt x="24933" y="37262"/>
                    <a:pt x="25210" y="37192"/>
                    <a:pt x="25334" y="37509"/>
                  </a:cubicBezTo>
                  <a:cubicBezTo>
                    <a:pt x="24640" y="40594"/>
                    <a:pt x="23405" y="43534"/>
                    <a:pt x="22240" y="46488"/>
                  </a:cubicBezTo>
                  <a:cubicBezTo>
                    <a:pt x="22002" y="47092"/>
                    <a:pt x="21693" y="47638"/>
                    <a:pt x="20958" y="47638"/>
                  </a:cubicBezTo>
                  <a:cubicBezTo>
                    <a:pt x="20886" y="47638"/>
                    <a:pt x="20809" y="47633"/>
                    <a:pt x="20728" y="47622"/>
                  </a:cubicBezTo>
                  <a:cubicBezTo>
                    <a:pt x="20687" y="47616"/>
                    <a:pt x="20645" y="47613"/>
                    <a:pt x="20604" y="47613"/>
                  </a:cubicBezTo>
                  <a:cubicBezTo>
                    <a:pt x="20296" y="47613"/>
                    <a:pt x="20020" y="47791"/>
                    <a:pt x="19972" y="48131"/>
                  </a:cubicBezTo>
                  <a:cubicBezTo>
                    <a:pt x="19918" y="48556"/>
                    <a:pt x="20250" y="48694"/>
                    <a:pt x="20597" y="48779"/>
                  </a:cubicBezTo>
                  <a:cubicBezTo>
                    <a:pt x="20775" y="48826"/>
                    <a:pt x="21006" y="48741"/>
                    <a:pt x="21176" y="49042"/>
                  </a:cubicBezTo>
                  <a:cubicBezTo>
                    <a:pt x="20119" y="51279"/>
                    <a:pt x="19201" y="53647"/>
                    <a:pt x="17897" y="55923"/>
                  </a:cubicBezTo>
                  <a:cubicBezTo>
                    <a:pt x="16825" y="55406"/>
                    <a:pt x="15822" y="54958"/>
                    <a:pt x="14858" y="54441"/>
                  </a:cubicBezTo>
                  <a:cubicBezTo>
                    <a:pt x="11140" y="52451"/>
                    <a:pt x="8841" y="48980"/>
                    <a:pt x="6041" y="46025"/>
                  </a:cubicBezTo>
                  <a:cubicBezTo>
                    <a:pt x="5879" y="45840"/>
                    <a:pt x="5855" y="45609"/>
                    <a:pt x="5848" y="45370"/>
                  </a:cubicBezTo>
                  <a:cubicBezTo>
                    <a:pt x="5801" y="43526"/>
                    <a:pt x="5092" y="41921"/>
                    <a:pt x="4073" y="40425"/>
                  </a:cubicBezTo>
                  <a:cubicBezTo>
                    <a:pt x="2369" y="37918"/>
                    <a:pt x="2376" y="36714"/>
                    <a:pt x="4081" y="34215"/>
                  </a:cubicBezTo>
                  <a:cubicBezTo>
                    <a:pt x="4868" y="33065"/>
                    <a:pt x="5447" y="31870"/>
                    <a:pt x="5477" y="30412"/>
                  </a:cubicBezTo>
                  <a:cubicBezTo>
                    <a:pt x="5516" y="28714"/>
                    <a:pt x="5061" y="27256"/>
                    <a:pt x="4012" y="25937"/>
                  </a:cubicBezTo>
                  <a:cubicBezTo>
                    <a:pt x="3333" y="25081"/>
                    <a:pt x="2754" y="24132"/>
                    <a:pt x="3171" y="22983"/>
                  </a:cubicBezTo>
                  <a:cubicBezTo>
                    <a:pt x="3549" y="21941"/>
                    <a:pt x="4027" y="20938"/>
                    <a:pt x="4467" y="19928"/>
                  </a:cubicBezTo>
                  <a:cubicBezTo>
                    <a:pt x="4752" y="19257"/>
                    <a:pt x="5285" y="18709"/>
                    <a:pt x="5454" y="17961"/>
                  </a:cubicBezTo>
                  <a:cubicBezTo>
                    <a:pt x="5963" y="15677"/>
                    <a:pt x="5300" y="13679"/>
                    <a:pt x="4004" y="11820"/>
                  </a:cubicBezTo>
                  <a:cubicBezTo>
                    <a:pt x="2392" y="9506"/>
                    <a:pt x="2384" y="8202"/>
                    <a:pt x="3996" y="5865"/>
                  </a:cubicBezTo>
                  <a:cubicBezTo>
                    <a:pt x="4629" y="4955"/>
                    <a:pt x="5130" y="3959"/>
                    <a:pt x="5485" y="2910"/>
                  </a:cubicBezTo>
                  <a:cubicBezTo>
                    <a:pt x="5732" y="2177"/>
                    <a:pt x="5879" y="1414"/>
                    <a:pt x="5670" y="642"/>
                  </a:cubicBezTo>
                  <a:cubicBezTo>
                    <a:pt x="5574" y="272"/>
                    <a:pt x="5321" y="1"/>
                    <a:pt x="4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8"/>
            <p:cNvSpPr/>
            <p:nvPr/>
          </p:nvSpPr>
          <p:spPr>
            <a:xfrm rot="-1236938">
              <a:off x="3357930" y="2330733"/>
              <a:ext cx="131543" cy="766215"/>
            </a:xfrm>
            <a:custGeom>
              <a:avLst/>
              <a:gdLst/>
              <a:ahLst/>
              <a:cxnLst/>
              <a:rect l="l" t="t" r="r" b="b"/>
              <a:pathLst>
                <a:path w="7924" h="46156" extrusionOk="0">
                  <a:moveTo>
                    <a:pt x="6806" y="0"/>
                  </a:moveTo>
                  <a:cubicBezTo>
                    <a:pt x="6780" y="0"/>
                    <a:pt x="6754" y="1"/>
                    <a:pt x="6727" y="4"/>
                  </a:cubicBezTo>
                  <a:cubicBezTo>
                    <a:pt x="6319" y="42"/>
                    <a:pt x="6234" y="351"/>
                    <a:pt x="6234" y="737"/>
                  </a:cubicBezTo>
                  <a:cubicBezTo>
                    <a:pt x="6280" y="3676"/>
                    <a:pt x="5115" y="5890"/>
                    <a:pt x="2346" y="7124"/>
                  </a:cubicBezTo>
                  <a:cubicBezTo>
                    <a:pt x="1914" y="7309"/>
                    <a:pt x="1497" y="7517"/>
                    <a:pt x="1096" y="7764"/>
                  </a:cubicBezTo>
                  <a:cubicBezTo>
                    <a:pt x="255" y="8281"/>
                    <a:pt x="1" y="9076"/>
                    <a:pt x="386" y="9994"/>
                  </a:cubicBezTo>
                  <a:cubicBezTo>
                    <a:pt x="872" y="9708"/>
                    <a:pt x="1358" y="9407"/>
                    <a:pt x="1844" y="9130"/>
                  </a:cubicBezTo>
                  <a:cubicBezTo>
                    <a:pt x="2330" y="8852"/>
                    <a:pt x="2816" y="8559"/>
                    <a:pt x="3387" y="8451"/>
                  </a:cubicBezTo>
                  <a:cubicBezTo>
                    <a:pt x="3727" y="10742"/>
                    <a:pt x="3727" y="10742"/>
                    <a:pt x="5077" y="12794"/>
                  </a:cubicBezTo>
                  <a:cubicBezTo>
                    <a:pt x="6589" y="15085"/>
                    <a:pt x="6666" y="17268"/>
                    <a:pt x="4976" y="19305"/>
                  </a:cubicBezTo>
                  <a:cubicBezTo>
                    <a:pt x="3318" y="21310"/>
                    <a:pt x="3233" y="24882"/>
                    <a:pt x="4999" y="26826"/>
                  </a:cubicBezTo>
                  <a:cubicBezTo>
                    <a:pt x="5840" y="27752"/>
                    <a:pt x="6133" y="28901"/>
                    <a:pt x="6141" y="30174"/>
                  </a:cubicBezTo>
                  <a:cubicBezTo>
                    <a:pt x="6157" y="31578"/>
                    <a:pt x="5547" y="32689"/>
                    <a:pt x="4776" y="33761"/>
                  </a:cubicBezTo>
                  <a:cubicBezTo>
                    <a:pt x="4020" y="34818"/>
                    <a:pt x="3464" y="35914"/>
                    <a:pt x="3464" y="37271"/>
                  </a:cubicBezTo>
                  <a:cubicBezTo>
                    <a:pt x="3472" y="38660"/>
                    <a:pt x="4105" y="39771"/>
                    <a:pt x="4799" y="40889"/>
                  </a:cubicBezTo>
                  <a:cubicBezTo>
                    <a:pt x="5655" y="42293"/>
                    <a:pt x="6596" y="43666"/>
                    <a:pt x="6234" y="45456"/>
                  </a:cubicBezTo>
                  <a:cubicBezTo>
                    <a:pt x="6164" y="45734"/>
                    <a:pt x="6319" y="46019"/>
                    <a:pt x="6589" y="46112"/>
                  </a:cubicBezTo>
                  <a:cubicBezTo>
                    <a:pt x="6664" y="46142"/>
                    <a:pt x="6736" y="46155"/>
                    <a:pt x="6805" y="46155"/>
                  </a:cubicBezTo>
                  <a:cubicBezTo>
                    <a:pt x="7002" y="46155"/>
                    <a:pt x="7171" y="46045"/>
                    <a:pt x="7314" y="45896"/>
                  </a:cubicBezTo>
                  <a:cubicBezTo>
                    <a:pt x="7669" y="45518"/>
                    <a:pt x="7661" y="45040"/>
                    <a:pt x="7615" y="44569"/>
                  </a:cubicBezTo>
                  <a:cubicBezTo>
                    <a:pt x="7476" y="42910"/>
                    <a:pt x="6697" y="41514"/>
                    <a:pt x="5786" y="40164"/>
                  </a:cubicBezTo>
                  <a:cubicBezTo>
                    <a:pt x="4297" y="37973"/>
                    <a:pt x="4213" y="36546"/>
                    <a:pt x="5809" y="34471"/>
                  </a:cubicBezTo>
                  <a:cubicBezTo>
                    <a:pt x="7854" y="31802"/>
                    <a:pt x="7823" y="28138"/>
                    <a:pt x="5786" y="25754"/>
                  </a:cubicBezTo>
                  <a:cubicBezTo>
                    <a:pt x="4444" y="24188"/>
                    <a:pt x="4421" y="21989"/>
                    <a:pt x="5740" y="20446"/>
                  </a:cubicBezTo>
                  <a:cubicBezTo>
                    <a:pt x="7846" y="18009"/>
                    <a:pt x="7923" y="14283"/>
                    <a:pt x="5725" y="11575"/>
                  </a:cubicBezTo>
                  <a:cubicBezTo>
                    <a:pt x="4359" y="9901"/>
                    <a:pt x="4267" y="8150"/>
                    <a:pt x="5555" y="6345"/>
                  </a:cubicBezTo>
                  <a:cubicBezTo>
                    <a:pt x="6249" y="5365"/>
                    <a:pt x="6874" y="4331"/>
                    <a:pt x="7275" y="3182"/>
                  </a:cubicBezTo>
                  <a:cubicBezTo>
                    <a:pt x="7561" y="2349"/>
                    <a:pt x="7769" y="1500"/>
                    <a:pt x="7537" y="621"/>
                  </a:cubicBezTo>
                  <a:cubicBezTo>
                    <a:pt x="7444" y="260"/>
                    <a:pt x="7181" y="0"/>
                    <a:pt x="6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8"/>
            <p:cNvSpPr/>
            <p:nvPr/>
          </p:nvSpPr>
          <p:spPr>
            <a:xfrm rot="-1236938">
              <a:off x="3260802" y="2376186"/>
              <a:ext cx="83899" cy="766248"/>
            </a:xfrm>
            <a:custGeom>
              <a:avLst/>
              <a:gdLst/>
              <a:ahLst/>
              <a:cxnLst/>
              <a:rect l="l" t="t" r="r" b="b"/>
              <a:pathLst>
                <a:path w="5054" h="46158" extrusionOk="0">
                  <a:moveTo>
                    <a:pt x="3924" y="0"/>
                  </a:moveTo>
                  <a:cubicBezTo>
                    <a:pt x="3893" y="0"/>
                    <a:pt x="3860" y="2"/>
                    <a:pt x="3827" y="6"/>
                  </a:cubicBezTo>
                  <a:cubicBezTo>
                    <a:pt x="3279" y="75"/>
                    <a:pt x="3287" y="499"/>
                    <a:pt x="3372" y="939"/>
                  </a:cubicBezTo>
                  <a:cubicBezTo>
                    <a:pt x="3519" y="1649"/>
                    <a:pt x="3357" y="2328"/>
                    <a:pt x="3087" y="2999"/>
                  </a:cubicBezTo>
                  <a:cubicBezTo>
                    <a:pt x="2732" y="3901"/>
                    <a:pt x="2238" y="4735"/>
                    <a:pt x="1706" y="5552"/>
                  </a:cubicBezTo>
                  <a:cubicBezTo>
                    <a:pt x="479" y="7411"/>
                    <a:pt x="9" y="9409"/>
                    <a:pt x="1281" y="11392"/>
                  </a:cubicBezTo>
                  <a:cubicBezTo>
                    <a:pt x="1860" y="12310"/>
                    <a:pt x="1783" y="12896"/>
                    <a:pt x="1004" y="13490"/>
                  </a:cubicBezTo>
                  <a:cubicBezTo>
                    <a:pt x="1" y="14262"/>
                    <a:pt x="101" y="15257"/>
                    <a:pt x="325" y="16437"/>
                  </a:cubicBezTo>
                  <a:lnTo>
                    <a:pt x="2855" y="13969"/>
                  </a:lnTo>
                  <a:lnTo>
                    <a:pt x="2855" y="13969"/>
                  </a:lnTo>
                  <a:cubicBezTo>
                    <a:pt x="3526" y="15997"/>
                    <a:pt x="3418" y="17810"/>
                    <a:pt x="2068" y="19345"/>
                  </a:cubicBezTo>
                  <a:cubicBezTo>
                    <a:pt x="363" y="21297"/>
                    <a:pt x="348" y="24876"/>
                    <a:pt x="2061" y="26782"/>
                  </a:cubicBezTo>
                  <a:cubicBezTo>
                    <a:pt x="2948" y="27762"/>
                    <a:pt x="3256" y="28973"/>
                    <a:pt x="3241" y="30315"/>
                  </a:cubicBezTo>
                  <a:cubicBezTo>
                    <a:pt x="3225" y="31680"/>
                    <a:pt x="2608" y="32760"/>
                    <a:pt x="1852" y="33794"/>
                  </a:cubicBezTo>
                  <a:cubicBezTo>
                    <a:pt x="1042" y="34913"/>
                    <a:pt x="502" y="36093"/>
                    <a:pt x="572" y="37520"/>
                  </a:cubicBezTo>
                  <a:cubicBezTo>
                    <a:pt x="633" y="38816"/>
                    <a:pt x="1258" y="39865"/>
                    <a:pt x="1914" y="40930"/>
                  </a:cubicBezTo>
                  <a:cubicBezTo>
                    <a:pt x="2763" y="42295"/>
                    <a:pt x="3665" y="43653"/>
                    <a:pt x="3341" y="45404"/>
                  </a:cubicBezTo>
                  <a:cubicBezTo>
                    <a:pt x="3287" y="45744"/>
                    <a:pt x="3403" y="46021"/>
                    <a:pt x="3727" y="46129"/>
                  </a:cubicBezTo>
                  <a:cubicBezTo>
                    <a:pt x="3791" y="46149"/>
                    <a:pt x="3853" y="46158"/>
                    <a:pt x="3912" y="46158"/>
                  </a:cubicBezTo>
                  <a:cubicBezTo>
                    <a:pt x="4157" y="46158"/>
                    <a:pt x="4355" y="46001"/>
                    <a:pt x="4498" y="45790"/>
                  </a:cubicBezTo>
                  <a:cubicBezTo>
                    <a:pt x="4768" y="45412"/>
                    <a:pt x="4753" y="44964"/>
                    <a:pt x="4714" y="44525"/>
                  </a:cubicBezTo>
                  <a:cubicBezTo>
                    <a:pt x="4545" y="42874"/>
                    <a:pt x="3765" y="41478"/>
                    <a:pt x="2855" y="40135"/>
                  </a:cubicBezTo>
                  <a:cubicBezTo>
                    <a:pt x="1405" y="37991"/>
                    <a:pt x="1405" y="36610"/>
                    <a:pt x="2847" y="34504"/>
                  </a:cubicBezTo>
                  <a:cubicBezTo>
                    <a:pt x="2963" y="34334"/>
                    <a:pt x="3079" y="34180"/>
                    <a:pt x="3202" y="34010"/>
                  </a:cubicBezTo>
                  <a:cubicBezTo>
                    <a:pt x="4953" y="31619"/>
                    <a:pt x="4822" y="28170"/>
                    <a:pt x="3025" y="25972"/>
                  </a:cubicBezTo>
                  <a:cubicBezTo>
                    <a:pt x="1497" y="24097"/>
                    <a:pt x="1513" y="22053"/>
                    <a:pt x="3033" y="20155"/>
                  </a:cubicBezTo>
                  <a:cubicBezTo>
                    <a:pt x="5054" y="17633"/>
                    <a:pt x="4938" y="14192"/>
                    <a:pt x="2994" y="11778"/>
                  </a:cubicBezTo>
                  <a:cubicBezTo>
                    <a:pt x="1405" y="9803"/>
                    <a:pt x="1505" y="7874"/>
                    <a:pt x="2917" y="5930"/>
                  </a:cubicBezTo>
                  <a:cubicBezTo>
                    <a:pt x="3557" y="5028"/>
                    <a:pt x="4066" y="4040"/>
                    <a:pt x="4429" y="2991"/>
                  </a:cubicBezTo>
                  <a:cubicBezTo>
                    <a:pt x="4691" y="2258"/>
                    <a:pt x="4830" y="1495"/>
                    <a:pt x="4660" y="715"/>
                  </a:cubicBezTo>
                  <a:cubicBezTo>
                    <a:pt x="4574" y="321"/>
                    <a:pt x="4335" y="0"/>
                    <a:pt x="3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8"/>
            <p:cNvSpPr/>
            <p:nvPr/>
          </p:nvSpPr>
          <p:spPr>
            <a:xfrm rot="-1236938">
              <a:off x="3312008" y="2355654"/>
              <a:ext cx="90672" cy="766215"/>
            </a:xfrm>
            <a:custGeom>
              <a:avLst/>
              <a:gdLst/>
              <a:ahLst/>
              <a:cxnLst/>
              <a:rect l="l" t="t" r="r" b="b"/>
              <a:pathLst>
                <a:path w="5462" h="46156" extrusionOk="0">
                  <a:moveTo>
                    <a:pt x="4413" y="1"/>
                  </a:moveTo>
                  <a:cubicBezTo>
                    <a:pt x="4383" y="1"/>
                    <a:pt x="4352" y="2"/>
                    <a:pt x="4320" y="6"/>
                  </a:cubicBezTo>
                  <a:cubicBezTo>
                    <a:pt x="3989" y="13"/>
                    <a:pt x="3757" y="330"/>
                    <a:pt x="3850" y="654"/>
                  </a:cubicBezTo>
                  <a:cubicBezTo>
                    <a:pt x="4205" y="2482"/>
                    <a:pt x="3263" y="3886"/>
                    <a:pt x="2369" y="5305"/>
                  </a:cubicBezTo>
                  <a:cubicBezTo>
                    <a:pt x="1605" y="6509"/>
                    <a:pt x="941" y="7743"/>
                    <a:pt x="1096" y="9240"/>
                  </a:cubicBezTo>
                  <a:cubicBezTo>
                    <a:pt x="1119" y="9471"/>
                    <a:pt x="1150" y="9749"/>
                    <a:pt x="949" y="9903"/>
                  </a:cubicBezTo>
                  <a:cubicBezTo>
                    <a:pt x="0" y="10659"/>
                    <a:pt x="533" y="11338"/>
                    <a:pt x="1019" y="12017"/>
                  </a:cubicBezTo>
                  <a:cubicBezTo>
                    <a:pt x="1028" y="12017"/>
                    <a:pt x="1038" y="12018"/>
                    <a:pt x="1047" y="12018"/>
                  </a:cubicBezTo>
                  <a:cubicBezTo>
                    <a:pt x="1355" y="12018"/>
                    <a:pt x="1432" y="11652"/>
                    <a:pt x="1844" y="11593"/>
                  </a:cubicBezTo>
                  <a:cubicBezTo>
                    <a:pt x="2199" y="12109"/>
                    <a:pt x="2585" y="12611"/>
                    <a:pt x="2916" y="13151"/>
                  </a:cubicBezTo>
                  <a:cubicBezTo>
                    <a:pt x="4151" y="15234"/>
                    <a:pt x="4212" y="17371"/>
                    <a:pt x="2639" y="19237"/>
                  </a:cubicBezTo>
                  <a:cubicBezTo>
                    <a:pt x="918" y="21274"/>
                    <a:pt x="818" y="24907"/>
                    <a:pt x="2685" y="26928"/>
                  </a:cubicBezTo>
                  <a:cubicBezTo>
                    <a:pt x="3487" y="27792"/>
                    <a:pt x="3734" y="28896"/>
                    <a:pt x="3757" y="30091"/>
                  </a:cubicBezTo>
                  <a:cubicBezTo>
                    <a:pt x="3796" y="31495"/>
                    <a:pt x="3209" y="32622"/>
                    <a:pt x="2446" y="33702"/>
                  </a:cubicBezTo>
                  <a:cubicBezTo>
                    <a:pt x="1736" y="34697"/>
                    <a:pt x="1150" y="35707"/>
                    <a:pt x="1088" y="36988"/>
                  </a:cubicBezTo>
                  <a:cubicBezTo>
                    <a:pt x="1011" y="38454"/>
                    <a:pt x="1636" y="39649"/>
                    <a:pt x="2369" y="40830"/>
                  </a:cubicBezTo>
                  <a:cubicBezTo>
                    <a:pt x="3256" y="42249"/>
                    <a:pt x="4212" y="43653"/>
                    <a:pt x="3850" y="45481"/>
                  </a:cubicBezTo>
                  <a:cubicBezTo>
                    <a:pt x="3788" y="45759"/>
                    <a:pt x="3950" y="46037"/>
                    <a:pt x="4220" y="46114"/>
                  </a:cubicBezTo>
                  <a:cubicBezTo>
                    <a:pt x="4293" y="46143"/>
                    <a:pt x="4363" y="46156"/>
                    <a:pt x="4429" y="46156"/>
                  </a:cubicBezTo>
                  <a:cubicBezTo>
                    <a:pt x="4626" y="46156"/>
                    <a:pt x="4793" y="46039"/>
                    <a:pt x="4937" y="45882"/>
                  </a:cubicBezTo>
                  <a:cubicBezTo>
                    <a:pt x="5292" y="45504"/>
                    <a:pt x="5277" y="45018"/>
                    <a:pt x="5231" y="44548"/>
                  </a:cubicBezTo>
                  <a:cubicBezTo>
                    <a:pt x="5076" y="42858"/>
                    <a:pt x="4259" y="41439"/>
                    <a:pt x="3333" y="40066"/>
                  </a:cubicBezTo>
                  <a:cubicBezTo>
                    <a:pt x="1921" y="37968"/>
                    <a:pt x="1937" y="36594"/>
                    <a:pt x="3348" y="34519"/>
                  </a:cubicBezTo>
                  <a:cubicBezTo>
                    <a:pt x="3503" y="34303"/>
                    <a:pt x="3657" y="34080"/>
                    <a:pt x="3811" y="33864"/>
                  </a:cubicBezTo>
                  <a:cubicBezTo>
                    <a:pt x="5462" y="31542"/>
                    <a:pt x="5300" y="28124"/>
                    <a:pt x="3557" y="25987"/>
                  </a:cubicBezTo>
                  <a:cubicBezTo>
                    <a:pt x="1998" y="24074"/>
                    <a:pt x="2045" y="22068"/>
                    <a:pt x="3587" y="20094"/>
                  </a:cubicBezTo>
                  <a:cubicBezTo>
                    <a:pt x="4822" y="18528"/>
                    <a:pt x="5123" y="16777"/>
                    <a:pt x="4899" y="14887"/>
                  </a:cubicBezTo>
                  <a:cubicBezTo>
                    <a:pt x="4799" y="14023"/>
                    <a:pt x="4505" y="13159"/>
                    <a:pt x="3873" y="12526"/>
                  </a:cubicBezTo>
                  <a:cubicBezTo>
                    <a:pt x="2137" y="10798"/>
                    <a:pt x="1790" y="8908"/>
                    <a:pt x="2909" y="6763"/>
                  </a:cubicBezTo>
                  <a:cubicBezTo>
                    <a:pt x="3140" y="6355"/>
                    <a:pt x="3395" y="5961"/>
                    <a:pt x="3665" y="5583"/>
                  </a:cubicBezTo>
                  <a:cubicBezTo>
                    <a:pt x="4243" y="4719"/>
                    <a:pt x="4698" y="3778"/>
                    <a:pt x="5007" y="2783"/>
                  </a:cubicBezTo>
                  <a:cubicBezTo>
                    <a:pt x="5231" y="2081"/>
                    <a:pt x="5369" y="1340"/>
                    <a:pt x="5138" y="607"/>
                  </a:cubicBezTo>
                  <a:cubicBezTo>
                    <a:pt x="5031" y="258"/>
                    <a:pt x="4785" y="1"/>
                    <a:pt x="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8"/>
            <p:cNvSpPr/>
            <p:nvPr/>
          </p:nvSpPr>
          <p:spPr>
            <a:xfrm rot="-1236938">
              <a:off x="3856048" y="2618485"/>
              <a:ext cx="25897" cy="44207"/>
            </a:xfrm>
            <a:custGeom>
              <a:avLst/>
              <a:gdLst/>
              <a:ahLst/>
              <a:cxnLst/>
              <a:rect l="l" t="t" r="r" b="b"/>
              <a:pathLst>
                <a:path w="1560" h="2663" extrusionOk="0">
                  <a:moveTo>
                    <a:pt x="821" y="1"/>
                  </a:moveTo>
                  <a:cubicBezTo>
                    <a:pt x="645" y="1"/>
                    <a:pt x="482" y="112"/>
                    <a:pt x="348" y="315"/>
                  </a:cubicBezTo>
                  <a:cubicBezTo>
                    <a:pt x="1" y="824"/>
                    <a:pt x="63" y="2359"/>
                    <a:pt x="441" y="2567"/>
                  </a:cubicBezTo>
                  <a:cubicBezTo>
                    <a:pt x="562" y="2633"/>
                    <a:pt x="677" y="2663"/>
                    <a:pt x="783" y="2663"/>
                  </a:cubicBezTo>
                  <a:cubicBezTo>
                    <a:pt x="1028" y="2663"/>
                    <a:pt x="1227" y="2502"/>
                    <a:pt x="1351" y="2243"/>
                  </a:cubicBezTo>
                  <a:cubicBezTo>
                    <a:pt x="1474" y="1981"/>
                    <a:pt x="1498" y="1673"/>
                    <a:pt x="1559" y="1403"/>
                  </a:cubicBezTo>
                  <a:cubicBezTo>
                    <a:pt x="1444" y="963"/>
                    <a:pt x="1559" y="477"/>
                    <a:pt x="1189" y="161"/>
                  </a:cubicBezTo>
                  <a:cubicBezTo>
                    <a:pt x="1064" y="52"/>
                    <a:pt x="940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8"/>
            <p:cNvSpPr/>
            <p:nvPr/>
          </p:nvSpPr>
          <p:spPr>
            <a:xfrm rot="-1236938">
              <a:off x="3900049" y="2613703"/>
              <a:ext cx="20004" cy="29101"/>
            </a:xfrm>
            <a:custGeom>
              <a:avLst/>
              <a:gdLst/>
              <a:ahLst/>
              <a:cxnLst/>
              <a:rect l="l" t="t" r="r" b="b"/>
              <a:pathLst>
                <a:path w="1205" h="1753" extrusionOk="0">
                  <a:moveTo>
                    <a:pt x="526" y="0"/>
                  </a:moveTo>
                  <a:cubicBezTo>
                    <a:pt x="47" y="0"/>
                    <a:pt x="47" y="435"/>
                    <a:pt x="32" y="788"/>
                  </a:cubicBezTo>
                  <a:cubicBezTo>
                    <a:pt x="32" y="1228"/>
                    <a:pt x="1" y="1737"/>
                    <a:pt x="610" y="1752"/>
                  </a:cubicBezTo>
                  <a:cubicBezTo>
                    <a:pt x="619" y="1753"/>
                    <a:pt x="627" y="1753"/>
                    <a:pt x="636" y="1753"/>
                  </a:cubicBezTo>
                  <a:cubicBezTo>
                    <a:pt x="1091" y="1753"/>
                    <a:pt x="1159" y="1343"/>
                    <a:pt x="1204" y="919"/>
                  </a:cubicBezTo>
                  <a:cubicBezTo>
                    <a:pt x="1120" y="564"/>
                    <a:pt x="1166" y="32"/>
                    <a:pt x="564" y="1"/>
                  </a:cubicBezTo>
                  <a:cubicBezTo>
                    <a:pt x="551" y="1"/>
                    <a:pt x="53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8"/>
            <p:cNvSpPr/>
            <p:nvPr/>
          </p:nvSpPr>
          <p:spPr>
            <a:xfrm rot="-1236938">
              <a:off x="3720403" y="2459191"/>
              <a:ext cx="25117" cy="24204"/>
            </a:xfrm>
            <a:custGeom>
              <a:avLst/>
              <a:gdLst/>
              <a:ahLst/>
              <a:cxnLst/>
              <a:rect l="l" t="t" r="r" b="b"/>
              <a:pathLst>
                <a:path w="1513" h="1458" extrusionOk="0">
                  <a:moveTo>
                    <a:pt x="517" y="1"/>
                  </a:moveTo>
                  <a:cubicBezTo>
                    <a:pt x="263" y="1"/>
                    <a:pt x="0" y="170"/>
                    <a:pt x="108" y="425"/>
                  </a:cubicBezTo>
                  <a:cubicBezTo>
                    <a:pt x="286" y="872"/>
                    <a:pt x="517" y="1358"/>
                    <a:pt x="1073" y="1451"/>
                  </a:cubicBezTo>
                  <a:cubicBezTo>
                    <a:pt x="1101" y="1455"/>
                    <a:pt x="1127" y="1458"/>
                    <a:pt x="1152" y="1458"/>
                  </a:cubicBezTo>
                  <a:cubicBezTo>
                    <a:pt x="1422" y="1458"/>
                    <a:pt x="1512" y="1199"/>
                    <a:pt x="1512" y="888"/>
                  </a:cubicBezTo>
                  <a:cubicBezTo>
                    <a:pt x="1358" y="417"/>
                    <a:pt x="1127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2" name="Google Shape;2502;p48"/>
          <p:cNvSpPr/>
          <p:nvPr/>
        </p:nvSpPr>
        <p:spPr>
          <a:xfrm rot="19634854">
            <a:off x="111015" y="1189430"/>
            <a:ext cx="1637329" cy="409535"/>
          </a:xfrm>
          <a:custGeom>
            <a:avLst/>
            <a:gdLst/>
            <a:ahLst/>
            <a:cxnLst/>
            <a:rect l="l" t="t" r="r" b="b"/>
            <a:pathLst>
              <a:path w="21424" h="9056" extrusionOk="0">
                <a:moveTo>
                  <a:pt x="20738" y="1"/>
                </a:moveTo>
                <a:cubicBezTo>
                  <a:pt x="20738" y="1"/>
                  <a:pt x="10697" y="225"/>
                  <a:pt x="8157" y="349"/>
                </a:cubicBezTo>
                <a:cubicBezTo>
                  <a:pt x="6946" y="408"/>
                  <a:pt x="5883" y="373"/>
                  <a:pt x="4643" y="479"/>
                </a:cubicBezTo>
                <a:cubicBezTo>
                  <a:pt x="4023" y="532"/>
                  <a:pt x="2971" y="546"/>
                  <a:pt x="2075" y="546"/>
                </a:cubicBezTo>
                <a:cubicBezTo>
                  <a:pt x="1179" y="546"/>
                  <a:pt x="437" y="532"/>
                  <a:pt x="437" y="532"/>
                </a:cubicBezTo>
                <a:lnTo>
                  <a:pt x="437" y="2015"/>
                </a:lnTo>
                <a:cubicBezTo>
                  <a:pt x="437" y="2015"/>
                  <a:pt x="496" y="3019"/>
                  <a:pt x="496" y="3232"/>
                </a:cubicBezTo>
                <a:cubicBezTo>
                  <a:pt x="496" y="3444"/>
                  <a:pt x="65" y="3757"/>
                  <a:pt x="65" y="4076"/>
                </a:cubicBezTo>
                <a:cubicBezTo>
                  <a:pt x="65" y="4395"/>
                  <a:pt x="0" y="5246"/>
                  <a:pt x="65" y="5718"/>
                </a:cubicBezTo>
                <a:cubicBezTo>
                  <a:pt x="112" y="6197"/>
                  <a:pt x="136" y="6675"/>
                  <a:pt x="124" y="7148"/>
                </a:cubicBezTo>
                <a:cubicBezTo>
                  <a:pt x="124" y="7573"/>
                  <a:pt x="248" y="8311"/>
                  <a:pt x="248" y="8577"/>
                </a:cubicBezTo>
                <a:cubicBezTo>
                  <a:pt x="248" y="8737"/>
                  <a:pt x="254" y="8896"/>
                  <a:pt x="272" y="9056"/>
                </a:cubicBezTo>
                <a:cubicBezTo>
                  <a:pt x="6427" y="8719"/>
                  <a:pt x="10508" y="8483"/>
                  <a:pt x="12516" y="8441"/>
                </a:cubicBezTo>
                <a:cubicBezTo>
                  <a:pt x="14908" y="8388"/>
                  <a:pt x="12930" y="8394"/>
                  <a:pt x="15033" y="8359"/>
                </a:cubicBezTo>
                <a:cubicBezTo>
                  <a:pt x="17377" y="8323"/>
                  <a:pt x="21258" y="8199"/>
                  <a:pt x="21258" y="8199"/>
                </a:cubicBezTo>
                <a:cubicBezTo>
                  <a:pt x="21258" y="8199"/>
                  <a:pt x="21423" y="7626"/>
                  <a:pt x="21423" y="6516"/>
                </a:cubicBezTo>
                <a:cubicBezTo>
                  <a:pt x="21423" y="5405"/>
                  <a:pt x="20986" y="4135"/>
                  <a:pt x="20986" y="3657"/>
                </a:cubicBezTo>
                <a:cubicBezTo>
                  <a:pt x="20986" y="3178"/>
                  <a:pt x="20927" y="2919"/>
                  <a:pt x="20927" y="2334"/>
                </a:cubicBezTo>
                <a:lnTo>
                  <a:pt x="20927" y="958"/>
                </a:lnTo>
                <a:cubicBezTo>
                  <a:pt x="20927" y="585"/>
                  <a:pt x="20738" y="1"/>
                  <a:pt x="20738" y="1"/>
                </a:cubicBezTo>
                <a:close/>
              </a:path>
            </a:pathLst>
          </a:custGeom>
          <a:solidFill>
            <a:srgbClr val="A6B7C0">
              <a:alpha val="51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48"/>
          <p:cNvSpPr/>
          <p:nvPr/>
        </p:nvSpPr>
        <p:spPr>
          <a:xfrm rot="3417182">
            <a:off x="7640511" y="1536956"/>
            <a:ext cx="1507294" cy="610885"/>
          </a:xfrm>
          <a:custGeom>
            <a:avLst/>
            <a:gdLst/>
            <a:ahLst/>
            <a:cxnLst/>
            <a:rect l="l" t="t" r="r" b="b"/>
            <a:pathLst>
              <a:path w="33332" h="13509" extrusionOk="0">
                <a:moveTo>
                  <a:pt x="32440" y="0"/>
                </a:moveTo>
                <a:cubicBezTo>
                  <a:pt x="22552" y="1802"/>
                  <a:pt x="15860" y="2971"/>
                  <a:pt x="13633" y="3314"/>
                </a:cubicBezTo>
                <a:cubicBezTo>
                  <a:pt x="10089" y="3863"/>
                  <a:pt x="8329" y="4218"/>
                  <a:pt x="6250" y="4513"/>
                </a:cubicBezTo>
                <a:cubicBezTo>
                  <a:pt x="3929" y="4838"/>
                  <a:pt x="95" y="5440"/>
                  <a:pt x="95" y="5440"/>
                </a:cubicBezTo>
                <a:cubicBezTo>
                  <a:pt x="95" y="5440"/>
                  <a:pt x="1" y="6025"/>
                  <a:pt x="142" y="7129"/>
                </a:cubicBezTo>
                <a:cubicBezTo>
                  <a:pt x="278" y="8234"/>
                  <a:pt x="863" y="9439"/>
                  <a:pt x="922" y="9911"/>
                </a:cubicBezTo>
                <a:cubicBezTo>
                  <a:pt x="981" y="10384"/>
                  <a:pt x="1076" y="10644"/>
                  <a:pt x="1147" y="11217"/>
                </a:cubicBezTo>
                <a:cubicBezTo>
                  <a:pt x="1217" y="11796"/>
                  <a:pt x="1271" y="12215"/>
                  <a:pt x="1318" y="12587"/>
                </a:cubicBezTo>
                <a:cubicBezTo>
                  <a:pt x="1365" y="12953"/>
                  <a:pt x="1619" y="13509"/>
                  <a:pt x="1619" y="13509"/>
                </a:cubicBezTo>
                <a:cubicBezTo>
                  <a:pt x="1619" y="13509"/>
                  <a:pt x="13426" y="11424"/>
                  <a:pt x="16126" y="11051"/>
                </a:cubicBezTo>
                <a:cubicBezTo>
                  <a:pt x="19061" y="10644"/>
                  <a:pt x="27951" y="9309"/>
                  <a:pt x="29162" y="9049"/>
                </a:cubicBezTo>
                <a:cubicBezTo>
                  <a:pt x="30378" y="8795"/>
                  <a:pt x="33332" y="8482"/>
                  <a:pt x="33332" y="8482"/>
                </a:cubicBezTo>
                <a:lnTo>
                  <a:pt x="33149" y="7005"/>
                </a:lnTo>
                <a:cubicBezTo>
                  <a:pt x="33149" y="7005"/>
                  <a:pt x="33190" y="6060"/>
                  <a:pt x="33166" y="5854"/>
                </a:cubicBezTo>
                <a:cubicBezTo>
                  <a:pt x="33137" y="5641"/>
                  <a:pt x="33302" y="5228"/>
                  <a:pt x="33261" y="4915"/>
                </a:cubicBezTo>
                <a:cubicBezTo>
                  <a:pt x="33225" y="4596"/>
                  <a:pt x="33178" y="3751"/>
                  <a:pt x="33060" y="3284"/>
                </a:cubicBezTo>
                <a:cubicBezTo>
                  <a:pt x="32954" y="2818"/>
                  <a:pt x="32871" y="2351"/>
                  <a:pt x="32824" y="1873"/>
                </a:cubicBezTo>
                <a:cubicBezTo>
                  <a:pt x="32771" y="1453"/>
                  <a:pt x="32558" y="733"/>
                  <a:pt x="32523" y="473"/>
                </a:cubicBezTo>
                <a:cubicBezTo>
                  <a:pt x="32505" y="313"/>
                  <a:pt x="32475" y="160"/>
                  <a:pt x="32440" y="0"/>
                </a:cubicBezTo>
                <a:close/>
              </a:path>
            </a:pathLst>
          </a:custGeom>
          <a:solidFill>
            <a:srgbClr val="DEC69C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Google Shape;2508;p49"/>
          <p:cNvSpPr txBox="1">
            <a:spLocks noGrp="1"/>
          </p:cNvSpPr>
          <p:nvPr>
            <p:ph type="title"/>
          </p:nvPr>
        </p:nvSpPr>
        <p:spPr>
          <a:xfrm>
            <a:off x="793437" y="353628"/>
            <a:ext cx="7714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Ex2: Put the following adjectives in the correct column.</a:t>
            </a:r>
            <a:endParaRPr sz="2800" b="1" dirty="0"/>
          </a:p>
        </p:txBody>
      </p:sp>
      <p:sp>
        <p:nvSpPr>
          <p:cNvPr id="2510" name="Google Shape;2510;p49"/>
          <p:cNvSpPr/>
          <p:nvPr/>
        </p:nvSpPr>
        <p:spPr>
          <a:xfrm rot="-1479267">
            <a:off x="-224972" y="125283"/>
            <a:ext cx="1637315" cy="409537"/>
          </a:xfrm>
          <a:custGeom>
            <a:avLst/>
            <a:gdLst/>
            <a:ahLst/>
            <a:cxnLst/>
            <a:rect l="l" t="t" r="r" b="b"/>
            <a:pathLst>
              <a:path w="21424" h="9056" extrusionOk="0">
                <a:moveTo>
                  <a:pt x="20738" y="1"/>
                </a:moveTo>
                <a:cubicBezTo>
                  <a:pt x="20738" y="1"/>
                  <a:pt x="10697" y="225"/>
                  <a:pt x="8157" y="349"/>
                </a:cubicBezTo>
                <a:cubicBezTo>
                  <a:pt x="6946" y="408"/>
                  <a:pt x="5883" y="373"/>
                  <a:pt x="4643" y="479"/>
                </a:cubicBezTo>
                <a:cubicBezTo>
                  <a:pt x="4023" y="532"/>
                  <a:pt x="2971" y="546"/>
                  <a:pt x="2075" y="546"/>
                </a:cubicBezTo>
                <a:cubicBezTo>
                  <a:pt x="1179" y="546"/>
                  <a:pt x="437" y="532"/>
                  <a:pt x="437" y="532"/>
                </a:cubicBezTo>
                <a:lnTo>
                  <a:pt x="437" y="2015"/>
                </a:lnTo>
                <a:cubicBezTo>
                  <a:pt x="437" y="2015"/>
                  <a:pt x="496" y="3019"/>
                  <a:pt x="496" y="3232"/>
                </a:cubicBezTo>
                <a:cubicBezTo>
                  <a:pt x="496" y="3444"/>
                  <a:pt x="65" y="3757"/>
                  <a:pt x="65" y="4076"/>
                </a:cubicBezTo>
                <a:cubicBezTo>
                  <a:pt x="65" y="4395"/>
                  <a:pt x="0" y="5246"/>
                  <a:pt x="65" y="5718"/>
                </a:cubicBezTo>
                <a:cubicBezTo>
                  <a:pt x="112" y="6197"/>
                  <a:pt x="136" y="6675"/>
                  <a:pt x="124" y="7148"/>
                </a:cubicBezTo>
                <a:cubicBezTo>
                  <a:pt x="124" y="7573"/>
                  <a:pt x="248" y="8311"/>
                  <a:pt x="248" y="8577"/>
                </a:cubicBezTo>
                <a:cubicBezTo>
                  <a:pt x="248" y="8737"/>
                  <a:pt x="254" y="8896"/>
                  <a:pt x="272" y="9056"/>
                </a:cubicBezTo>
                <a:cubicBezTo>
                  <a:pt x="6427" y="8719"/>
                  <a:pt x="10508" y="8483"/>
                  <a:pt x="12516" y="8441"/>
                </a:cubicBezTo>
                <a:cubicBezTo>
                  <a:pt x="14908" y="8388"/>
                  <a:pt x="12930" y="8394"/>
                  <a:pt x="15033" y="8359"/>
                </a:cubicBezTo>
                <a:cubicBezTo>
                  <a:pt x="17377" y="8323"/>
                  <a:pt x="21258" y="8199"/>
                  <a:pt x="21258" y="8199"/>
                </a:cubicBezTo>
                <a:cubicBezTo>
                  <a:pt x="21258" y="8199"/>
                  <a:pt x="21423" y="7626"/>
                  <a:pt x="21423" y="6516"/>
                </a:cubicBezTo>
                <a:cubicBezTo>
                  <a:pt x="21423" y="5405"/>
                  <a:pt x="20986" y="4135"/>
                  <a:pt x="20986" y="3657"/>
                </a:cubicBezTo>
                <a:cubicBezTo>
                  <a:pt x="20986" y="3178"/>
                  <a:pt x="20927" y="2919"/>
                  <a:pt x="20927" y="2334"/>
                </a:cubicBezTo>
                <a:lnTo>
                  <a:pt x="20927" y="958"/>
                </a:lnTo>
                <a:cubicBezTo>
                  <a:pt x="20927" y="585"/>
                  <a:pt x="20738" y="1"/>
                  <a:pt x="20738" y="1"/>
                </a:cubicBezTo>
                <a:close/>
              </a:path>
            </a:pathLst>
          </a:custGeom>
          <a:solidFill>
            <a:srgbClr val="A6B7C0">
              <a:alpha val="51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49"/>
          <p:cNvSpPr/>
          <p:nvPr/>
        </p:nvSpPr>
        <p:spPr>
          <a:xfrm rot="3417182">
            <a:off x="7651152" y="514227"/>
            <a:ext cx="1507294" cy="610885"/>
          </a:xfrm>
          <a:custGeom>
            <a:avLst/>
            <a:gdLst/>
            <a:ahLst/>
            <a:cxnLst/>
            <a:rect l="l" t="t" r="r" b="b"/>
            <a:pathLst>
              <a:path w="33332" h="13509" extrusionOk="0">
                <a:moveTo>
                  <a:pt x="32440" y="0"/>
                </a:moveTo>
                <a:cubicBezTo>
                  <a:pt x="22552" y="1802"/>
                  <a:pt x="15860" y="2971"/>
                  <a:pt x="13633" y="3314"/>
                </a:cubicBezTo>
                <a:cubicBezTo>
                  <a:pt x="10089" y="3863"/>
                  <a:pt x="8329" y="4218"/>
                  <a:pt x="6250" y="4513"/>
                </a:cubicBezTo>
                <a:cubicBezTo>
                  <a:pt x="3929" y="4838"/>
                  <a:pt x="95" y="5440"/>
                  <a:pt x="95" y="5440"/>
                </a:cubicBezTo>
                <a:cubicBezTo>
                  <a:pt x="95" y="5440"/>
                  <a:pt x="1" y="6025"/>
                  <a:pt x="142" y="7129"/>
                </a:cubicBezTo>
                <a:cubicBezTo>
                  <a:pt x="278" y="8234"/>
                  <a:pt x="863" y="9439"/>
                  <a:pt x="922" y="9911"/>
                </a:cubicBezTo>
                <a:cubicBezTo>
                  <a:pt x="981" y="10384"/>
                  <a:pt x="1076" y="10644"/>
                  <a:pt x="1147" y="11217"/>
                </a:cubicBezTo>
                <a:cubicBezTo>
                  <a:pt x="1217" y="11796"/>
                  <a:pt x="1271" y="12215"/>
                  <a:pt x="1318" y="12587"/>
                </a:cubicBezTo>
                <a:cubicBezTo>
                  <a:pt x="1365" y="12953"/>
                  <a:pt x="1619" y="13509"/>
                  <a:pt x="1619" y="13509"/>
                </a:cubicBezTo>
                <a:cubicBezTo>
                  <a:pt x="1619" y="13509"/>
                  <a:pt x="13426" y="11424"/>
                  <a:pt x="16126" y="11051"/>
                </a:cubicBezTo>
                <a:cubicBezTo>
                  <a:pt x="19061" y="10644"/>
                  <a:pt x="27951" y="9309"/>
                  <a:pt x="29162" y="9049"/>
                </a:cubicBezTo>
                <a:cubicBezTo>
                  <a:pt x="30378" y="8795"/>
                  <a:pt x="33332" y="8482"/>
                  <a:pt x="33332" y="8482"/>
                </a:cubicBezTo>
                <a:lnTo>
                  <a:pt x="33149" y="7005"/>
                </a:lnTo>
                <a:cubicBezTo>
                  <a:pt x="33149" y="7005"/>
                  <a:pt x="33190" y="6060"/>
                  <a:pt x="33166" y="5854"/>
                </a:cubicBezTo>
                <a:cubicBezTo>
                  <a:pt x="33137" y="5641"/>
                  <a:pt x="33302" y="5228"/>
                  <a:pt x="33261" y="4915"/>
                </a:cubicBezTo>
                <a:cubicBezTo>
                  <a:pt x="33225" y="4596"/>
                  <a:pt x="33178" y="3751"/>
                  <a:pt x="33060" y="3284"/>
                </a:cubicBezTo>
                <a:cubicBezTo>
                  <a:pt x="32954" y="2818"/>
                  <a:pt x="32871" y="2351"/>
                  <a:pt x="32824" y="1873"/>
                </a:cubicBezTo>
                <a:cubicBezTo>
                  <a:pt x="32771" y="1453"/>
                  <a:pt x="32558" y="733"/>
                  <a:pt x="32523" y="473"/>
                </a:cubicBezTo>
                <a:cubicBezTo>
                  <a:pt x="32505" y="313"/>
                  <a:pt x="32475" y="160"/>
                  <a:pt x="32440" y="0"/>
                </a:cubicBezTo>
                <a:close/>
              </a:path>
            </a:pathLst>
          </a:custGeom>
          <a:solidFill>
            <a:srgbClr val="DEC69C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49"/>
          <p:cNvSpPr/>
          <p:nvPr/>
        </p:nvSpPr>
        <p:spPr>
          <a:xfrm rot="3417182">
            <a:off x="-236936" y="4356552"/>
            <a:ext cx="1507294" cy="610885"/>
          </a:xfrm>
          <a:custGeom>
            <a:avLst/>
            <a:gdLst/>
            <a:ahLst/>
            <a:cxnLst/>
            <a:rect l="l" t="t" r="r" b="b"/>
            <a:pathLst>
              <a:path w="33332" h="13509" extrusionOk="0">
                <a:moveTo>
                  <a:pt x="32440" y="0"/>
                </a:moveTo>
                <a:cubicBezTo>
                  <a:pt x="22552" y="1802"/>
                  <a:pt x="15860" y="2971"/>
                  <a:pt x="13633" y="3314"/>
                </a:cubicBezTo>
                <a:cubicBezTo>
                  <a:pt x="10089" y="3863"/>
                  <a:pt x="8329" y="4218"/>
                  <a:pt x="6250" y="4513"/>
                </a:cubicBezTo>
                <a:cubicBezTo>
                  <a:pt x="3929" y="4838"/>
                  <a:pt x="95" y="5440"/>
                  <a:pt x="95" y="5440"/>
                </a:cubicBezTo>
                <a:cubicBezTo>
                  <a:pt x="95" y="5440"/>
                  <a:pt x="1" y="6025"/>
                  <a:pt x="142" y="7129"/>
                </a:cubicBezTo>
                <a:cubicBezTo>
                  <a:pt x="278" y="8234"/>
                  <a:pt x="863" y="9439"/>
                  <a:pt x="922" y="9911"/>
                </a:cubicBezTo>
                <a:cubicBezTo>
                  <a:pt x="981" y="10384"/>
                  <a:pt x="1076" y="10644"/>
                  <a:pt x="1147" y="11217"/>
                </a:cubicBezTo>
                <a:cubicBezTo>
                  <a:pt x="1217" y="11796"/>
                  <a:pt x="1271" y="12215"/>
                  <a:pt x="1318" y="12587"/>
                </a:cubicBezTo>
                <a:cubicBezTo>
                  <a:pt x="1365" y="12953"/>
                  <a:pt x="1619" y="13509"/>
                  <a:pt x="1619" y="13509"/>
                </a:cubicBezTo>
                <a:cubicBezTo>
                  <a:pt x="1619" y="13509"/>
                  <a:pt x="13426" y="11424"/>
                  <a:pt x="16126" y="11051"/>
                </a:cubicBezTo>
                <a:cubicBezTo>
                  <a:pt x="19061" y="10644"/>
                  <a:pt x="27951" y="9309"/>
                  <a:pt x="29162" y="9049"/>
                </a:cubicBezTo>
                <a:cubicBezTo>
                  <a:pt x="30378" y="8795"/>
                  <a:pt x="33332" y="8482"/>
                  <a:pt x="33332" y="8482"/>
                </a:cubicBezTo>
                <a:lnTo>
                  <a:pt x="33149" y="7005"/>
                </a:lnTo>
                <a:cubicBezTo>
                  <a:pt x="33149" y="7005"/>
                  <a:pt x="33190" y="6060"/>
                  <a:pt x="33166" y="5854"/>
                </a:cubicBezTo>
                <a:cubicBezTo>
                  <a:pt x="33137" y="5641"/>
                  <a:pt x="33302" y="5228"/>
                  <a:pt x="33261" y="4915"/>
                </a:cubicBezTo>
                <a:cubicBezTo>
                  <a:pt x="33225" y="4596"/>
                  <a:pt x="33178" y="3751"/>
                  <a:pt x="33060" y="3284"/>
                </a:cubicBezTo>
                <a:cubicBezTo>
                  <a:pt x="32954" y="2818"/>
                  <a:pt x="32871" y="2351"/>
                  <a:pt x="32824" y="1873"/>
                </a:cubicBezTo>
                <a:cubicBezTo>
                  <a:pt x="32771" y="1453"/>
                  <a:pt x="32558" y="733"/>
                  <a:pt x="32523" y="473"/>
                </a:cubicBezTo>
                <a:cubicBezTo>
                  <a:pt x="32505" y="313"/>
                  <a:pt x="32475" y="160"/>
                  <a:pt x="32440" y="0"/>
                </a:cubicBezTo>
                <a:close/>
              </a:path>
            </a:pathLst>
          </a:custGeom>
          <a:solidFill>
            <a:srgbClr val="DEC69C">
              <a:alpha val="55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4F0993-5540-CA71-58F9-4457C5C5C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36" y="1419137"/>
            <a:ext cx="6097245" cy="63665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893C6B-33BC-E817-F996-67CD001BC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53527"/>
              </p:ext>
            </p:extLst>
          </p:nvPr>
        </p:nvGraphicFramePr>
        <p:xfrm>
          <a:off x="990600" y="2373034"/>
          <a:ext cx="7162800" cy="2198966"/>
        </p:xfrm>
        <a:graphic>
          <a:graphicData uri="http://schemas.openxmlformats.org/drawingml/2006/table">
            <a:tbl>
              <a:tblPr/>
              <a:tblGrid>
                <a:gridCol w="2392680">
                  <a:extLst>
                    <a:ext uri="{9D8B030D-6E8A-4147-A177-3AD203B41FA5}">
                      <a16:colId xmlns:a16="http://schemas.microsoft.com/office/drawing/2014/main" val="700108456"/>
                    </a:ext>
                  </a:extLst>
                </a:gridCol>
                <a:gridCol w="2385060">
                  <a:extLst>
                    <a:ext uri="{9D8B030D-6E8A-4147-A177-3AD203B41FA5}">
                      <a16:colId xmlns:a16="http://schemas.microsoft.com/office/drawing/2014/main" val="2248681931"/>
                    </a:ext>
                  </a:extLst>
                </a:gridCol>
                <a:gridCol w="2385060">
                  <a:extLst>
                    <a:ext uri="{9D8B030D-6E8A-4147-A177-3AD203B41FA5}">
                      <a16:colId xmlns:a16="http://schemas.microsoft.com/office/drawing/2014/main" val="1463889345"/>
                    </a:ext>
                  </a:extLst>
                </a:gridCol>
              </a:tblGrid>
              <a:tr h="43580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 "/>
                        </a:rPr>
                        <a:t>One syllable</a:t>
                      </a:r>
                      <a:endParaRPr lang="en-US" sz="1100" dirty="0">
                        <a:effectLst/>
                        <a:latin typeface="Nunito 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 "/>
                        </a:rPr>
                        <a:t>Two syllables</a:t>
                      </a:r>
                      <a:endParaRPr lang="en-US" sz="1100" dirty="0">
                        <a:effectLst/>
                        <a:latin typeface="Nunito 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Nunito "/>
                        </a:rPr>
                        <a:t>Three or more syllables</a:t>
                      </a:r>
                      <a:endParaRPr lang="en-US" sz="1100" dirty="0">
                        <a:effectLst/>
                        <a:latin typeface="Nunito 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90645"/>
                  </a:ext>
                </a:extLst>
              </a:tr>
              <a:tr h="1513166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47192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2138FED3-180E-C855-F989-6B77CE74C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17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CFF1C-F4CC-79EA-3F18-E18085C16D11}"/>
              </a:ext>
            </a:extLst>
          </p:cNvPr>
          <p:cNvSpPr txBox="1"/>
          <p:nvPr/>
        </p:nvSpPr>
        <p:spPr>
          <a:xfrm>
            <a:off x="1866523" y="3186465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unito" pitchFamily="2" charset="0"/>
              </a:rPr>
              <a:t>fast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F8A8B-8BDC-3662-5C99-89F772CC2A21}"/>
              </a:ext>
            </a:extLst>
          </p:cNvPr>
          <p:cNvSpPr txBox="1"/>
          <p:nvPr/>
        </p:nvSpPr>
        <p:spPr>
          <a:xfrm>
            <a:off x="1877187" y="363852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unito" pitchFamily="2" charset="0"/>
              </a:rPr>
              <a:t>hot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10734-395A-FF43-B3B4-854439B63F9A}"/>
              </a:ext>
            </a:extLst>
          </p:cNvPr>
          <p:cNvSpPr txBox="1"/>
          <p:nvPr/>
        </p:nvSpPr>
        <p:spPr>
          <a:xfrm>
            <a:off x="1782365" y="4066103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unito" pitchFamily="2" charset="0"/>
              </a:rPr>
              <a:t>large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9285B-F485-8A1D-452B-7D00B68FE41C}"/>
              </a:ext>
            </a:extLst>
          </p:cNvPr>
          <p:cNvSpPr txBox="1"/>
          <p:nvPr/>
        </p:nvSpPr>
        <p:spPr>
          <a:xfrm>
            <a:off x="4143702" y="3181469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unito" pitchFamily="2" charset="0"/>
              </a:rPr>
              <a:t>heavy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28E19-12F9-18CB-5E11-80D2CF84EE5D}"/>
              </a:ext>
            </a:extLst>
          </p:cNvPr>
          <p:cNvSpPr txBox="1"/>
          <p:nvPr/>
        </p:nvSpPr>
        <p:spPr>
          <a:xfrm>
            <a:off x="4213432" y="361594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unito" pitchFamily="2" charset="0"/>
              </a:rPr>
              <a:t>noisy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EDD15-4AA2-4A47-ED98-D077F59F45BE}"/>
              </a:ext>
            </a:extLst>
          </p:cNvPr>
          <p:cNvSpPr txBox="1"/>
          <p:nvPr/>
        </p:nvSpPr>
        <p:spPr>
          <a:xfrm>
            <a:off x="4228660" y="4075212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unito" pitchFamily="2" charset="0"/>
              </a:rPr>
              <a:t>quite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7A3F5-5F4A-C069-2A12-F0C52FF15CBD}"/>
              </a:ext>
            </a:extLst>
          </p:cNvPr>
          <p:cNvSpPr txBox="1"/>
          <p:nvPr/>
        </p:nvSpPr>
        <p:spPr>
          <a:xfrm>
            <a:off x="6416040" y="3181468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unito" pitchFamily="2" charset="0"/>
              </a:rPr>
              <a:t>expensive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53E45-9B0B-CFD5-5A49-578A1FD870E8}"/>
              </a:ext>
            </a:extLst>
          </p:cNvPr>
          <p:cNvSpPr txBox="1"/>
          <p:nvPr/>
        </p:nvSpPr>
        <p:spPr>
          <a:xfrm>
            <a:off x="6480961" y="4060247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unito" pitchFamily="2" charset="0"/>
              </a:rPr>
              <a:t>beautiful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43DB28-5DC3-1C3F-C7DE-340F4FFD5964}"/>
              </a:ext>
            </a:extLst>
          </p:cNvPr>
          <p:cNvSpPr txBox="1"/>
          <p:nvPr/>
        </p:nvSpPr>
        <p:spPr>
          <a:xfrm>
            <a:off x="6486534" y="3632417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unito" pitchFamily="2" charset="0"/>
              </a:rPr>
              <a:t>exciting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  <p:bldP spid="11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57"/>
          <p:cNvSpPr txBox="1">
            <a:spLocks noGrp="1"/>
          </p:cNvSpPr>
          <p:nvPr>
            <p:ph type="ctrTitle"/>
          </p:nvPr>
        </p:nvSpPr>
        <p:spPr>
          <a:xfrm>
            <a:off x="713225" y="281005"/>
            <a:ext cx="7717500" cy="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/>
              <a:t>Ex3: Now write their comparative forms in the table below.</a:t>
            </a:r>
          </a:p>
        </p:txBody>
      </p:sp>
      <p:sp>
        <p:nvSpPr>
          <p:cNvPr id="2704" name="Google Shape;2704;p57"/>
          <p:cNvSpPr/>
          <p:nvPr/>
        </p:nvSpPr>
        <p:spPr>
          <a:xfrm rot="3417298">
            <a:off x="7853020" y="213901"/>
            <a:ext cx="841708" cy="610885"/>
          </a:xfrm>
          <a:custGeom>
            <a:avLst/>
            <a:gdLst/>
            <a:ahLst/>
            <a:cxnLst/>
            <a:rect l="l" t="t" r="r" b="b"/>
            <a:pathLst>
              <a:path w="33332" h="13509" extrusionOk="0">
                <a:moveTo>
                  <a:pt x="32440" y="0"/>
                </a:moveTo>
                <a:cubicBezTo>
                  <a:pt x="22552" y="1802"/>
                  <a:pt x="15860" y="2971"/>
                  <a:pt x="13633" y="3314"/>
                </a:cubicBezTo>
                <a:cubicBezTo>
                  <a:pt x="10089" y="3863"/>
                  <a:pt x="8329" y="4218"/>
                  <a:pt x="6250" y="4513"/>
                </a:cubicBezTo>
                <a:cubicBezTo>
                  <a:pt x="3929" y="4838"/>
                  <a:pt x="95" y="5440"/>
                  <a:pt x="95" y="5440"/>
                </a:cubicBezTo>
                <a:cubicBezTo>
                  <a:pt x="95" y="5440"/>
                  <a:pt x="1" y="6025"/>
                  <a:pt x="142" y="7129"/>
                </a:cubicBezTo>
                <a:cubicBezTo>
                  <a:pt x="278" y="8234"/>
                  <a:pt x="863" y="9439"/>
                  <a:pt x="922" y="9911"/>
                </a:cubicBezTo>
                <a:cubicBezTo>
                  <a:pt x="981" y="10384"/>
                  <a:pt x="1076" y="10644"/>
                  <a:pt x="1147" y="11217"/>
                </a:cubicBezTo>
                <a:cubicBezTo>
                  <a:pt x="1217" y="11796"/>
                  <a:pt x="1271" y="12215"/>
                  <a:pt x="1318" y="12587"/>
                </a:cubicBezTo>
                <a:cubicBezTo>
                  <a:pt x="1365" y="12953"/>
                  <a:pt x="1619" y="13509"/>
                  <a:pt x="1619" y="13509"/>
                </a:cubicBezTo>
                <a:cubicBezTo>
                  <a:pt x="1619" y="13509"/>
                  <a:pt x="13426" y="11424"/>
                  <a:pt x="16126" y="11051"/>
                </a:cubicBezTo>
                <a:cubicBezTo>
                  <a:pt x="19061" y="10644"/>
                  <a:pt x="27951" y="9309"/>
                  <a:pt x="29162" y="9049"/>
                </a:cubicBezTo>
                <a:cubicBezTo>
                  <a:pt x="30378" y="8795"/>
                  <a:pt x="33332" y="8482"/>
                  <a:pt x="33332" y="8482"/>
                </a:cubicBezTo>
                <a:lnTo>
                  <a:pt x="33149" y="7005"/>
                </a:lnTo>
                <a:cubicBezTo>
                  <a:pt x="33149" y="7005"/>
                  <a:pt x="33190" y="6060"/>
                  <a:pt x="33166" y="5854"/>
                </a:cubicBezTo>
                <a:cubicBezTo>
                  <a:pt x="33137" y="5641"/>
                  <a:pt x="33302" y="5228"/>
                  <a:pt x="33261" y="4915"/>
                </a:cubicBezTo>
                <a:cubicBezTo>
                  <a:pt x="33225" y="4596"/>
                  <a:pt x="33178" y="3751"/>
                  <a:pt x="33060" y="3284"/>
                </a:cubicBezTo>
                <a:cubicBezTo>
                  <a:pt x="32954" y="2818"/>
                  <a:pt x="32871" y="2351"/>
                  <a:pt x="32824" y="1873"/>
                </a:cubicBezTo>
                <a:cubicBezTo>
                  <a:pt x="32771" y="1453"/>
                  <a:pt x="32558" y="733"/>
                  <a:pt x="32523" y="473"/>
                </a:cubicBezTo>
                <a:cubicBezTo>
                  <a:pt x="32505" y="313"/>
                  <a:pt x="32475" y="160"/>
                  <a:pt x="32440" y="0"/>
                </a:cubicBezTo>
                <a:close/>
              </a:path>
            </a:pathLst>
          </a:custGeom>
          <a:solidFill>
            <a:srgbClr val="DEC69C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CB8BFE-2611-DE39-1CF6-4F31C7D38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14956"/>
              </p:ext>
            </p:extLst>
          </p:nvPr>
        </p:nvGraphicFramePr>
        <p:xfrm>
          <a:off x="948775" y="1172093"/>
          <a:ext cx="7122695" cy="3402640"/>
        </p:xfrm>
        <a:graphic>
          <a:graphicData uri="http://schemas.openxmlformats.org/drawingml/2006/table">
            <a:tbl>
              <a:tblPr/>
              <a:tblGrid>
                <a:gridCol w="3075507">
                  <a:extLst>
                    <a:ext uri="{9D8B030D-6E8A-4147-A177-3AD203B41FA5}">
                      <a16:colId xmlns:a16="http://schemas.microsoft.com/office/drawing/2014/main" val="2974440486"/>
                    </a:ext>
                  </a:extLst>
                </a:gridCol>
                <a:gridCol w="4047188">
                  <a:extLst>
                    <a:ext uri="{9D8B030D-6E8A-4147-A177-3AD203B41FA5}">
                      <a16:colId xmlns:a16="http://schemas.microsoft.com/office/drawing/2014/main" val="1780470174"/>
                    </a:ext>
                  </a:extLst>
                </a:gridCol>
              </a:tblGrid>
              <a:tr h="334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Adjectives</a:t>
                      </a:r>
                      <a:endParaRPr lang="en-US" sz="90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Comparative form</a:t>
                      </a:r>
                      <a:endParaRPr lang="en-US" sz="900" dirty="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53997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fast</a:t>
                      </a:r>
                      <a:endParaRPr lang="en-US" sz="900" dirty="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faster</a:t>
                      </a:r>
                      <a:endParaRPr lang="en-US" sz="90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418599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beautiful</a:t>
                      </a:r>
                      <a:endParaRPr lang="en-US" sz="900" dirty="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effectLst/>
                          <a:latin typeface="Nunito" pitchFamily="2" charset="0"/>
                        </a:rPr>
                        <a:t> </a:t>
                      </a: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258204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noisy</a:t>
                      </a:r>
                      <a:endParaRPr lang="en-US" sz="900" dirty="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89159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expensive</a:t>
                      </a:r>
                      <a:endParaRPr lang="en-US" sz="900" dirty="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59011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hot</a:t>
                      </a:r>
                      <a:endParaRPr lang="en-US" sz="900" dirty="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20272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exciting</a:t>
                      </a:r>
                      <a:endParaRPr lang="en-US" sz="90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763809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quiet</a:t>
                      </a:r>
                      <a:endParaRPr lang="en-US" sz="90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20328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heavy</a:t>
                      </a:r>
                      <a:endParaRPr lang="en-US" sz="90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491876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large</a:t>
                      </a:r>
                      <a:endParaRPr lang="en-US" sz="900">
                        <a:effectLst/>
                        <a:latin typeface="Nunito" pitchFamily="2" charset="0"/>
                      </a:endParaRP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 dirty="0">
                          <a:effectLst/>
                          <a:latin typeface="Nunito" pitchFamily="2" charset="0"/>
                        </a:rPr>
                        <a:t> </a:t>
                      </a:r>
                    </a:p>
                  </a:txBody>
                  <a:tcPr marL="50704" marR="50704" marT="25352" marB="25352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01883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18405C8-29CE-E1FF-DEDC-4B82A9CB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123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B6C17-697D-7C84-51C8-9C7116BD1642}"/>
              </a:ext>
            </a:extLst>
          </p:cNvPr>
          <p:cNvSpPr txBox="1"/>
          <p:nvPr/>
        </p:nvSpPr>
        <p:spPr>
          <a:xfrm>
            <a:off x="5319086" y="1855345"/>
            <a:ext cx="213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more beautiful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A32A6-D67E-21B1-5ED1-E6128EC81649}"/>
              </a:ext>
            </a:extLst>
          </p:cNvPr>
          <p:cNvSpPr txBox="1"/>
          <p:nvPr/>
        </p:nvSpPr>
        <p:spPr>
          <a:xfrm>
            <a:off x="5575726" y="2224917"/>
            <a:ext cx="109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noisier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01ECF-C965-2971-595A-D2E0A08F75E0}"/>
              </a:ext>
            </a:extLst>
          </p:cNvPr>
          <p:cNvSpPr txBox="1"/>
          <p:nvPr/>
        </p:nvSpPr>
        <p:spPr>
          <a:xfrm>
            <a:off x="5200602" y="2563472"/>
            <a:ext cx="184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more expensive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5BA60-B52B-695C-709E-AD756A35BF2F}"/>
              </a:ext>
            </a:extLst>
          </p:cNvPr>
          <p:cNvSpPr txBox="1"/>
          <p:nvPr/>
        </p:nvSpPr>
        <p:spPr>
          <a:xfrm>
            <a:off x="5691435" y="2917267"/>
            <a:ext cx="102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hotter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5FCED-F22D-1901-0ABF-3D94E0FB3EB0}"/>
              </a:ext>
            </a:extLst>
          </p:cNvPr>
          <p:cNvSpPr txBox="1"/>
          <p:nvPr/>
        </p:nvSpPr>
        <p:spPr>
          <a:xfrm>
            <a:off x="5387665" y="3240879"/>
            <a:ext cx="199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more exciting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7CA59-49CD-5843-FA8D-26313244FC5E}"/>
              </a:ext>
            </a:extLst>
          </p:cNvPr>
          <p:cNvSpPr txBox="1"/>
          <p:nvPr/>
        </p:nvSpPr>
        <p:spPr>
          <a:xfrm>
            <a:off x="5647386" y="3584194"/>
            <a:ext cx="122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quieter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A52738-32DE-2074-7E06-11080A2371C3}"/>
              </a:ext>
            </a:extLst>
          </p:cNvPr>
          <p:cNvSpPr txBox="1"/>
          <p:nvPr/>
        </p:nvSpPr>
        <p:spPr>
          <a:xfrm>
            <a:off x="5680548" y="3910012"/>
            <a:ext cx="118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heavier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09F885-C5CA-3424-7BDE-4BEB54203787}"/>
              </a:ext>
            </a:extLst>
          </p:cNvPr>
          <p:cNvSpPr txBox="1"/>
          <p:nvPr/>
        </p:nvSpPr>
        <p:spPr>
          <a:xfrm>
            <a:off x="5706640" y="4242372"/>
            <a:ext cx="100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larger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A76EC-FD54-60D1-78D4-9C16773E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40" y="1691581"/>
            <a:ext cx="3597432" cy="23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C2BA4-5197-C593-4160-8FA92B37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6" y="1691581"/>
            <a:ext cx="3597432" cy="23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80FCA-D622-7E71-32E6-F175F90FC59C}"/>
              </a:ext>
            </a:extLst>
          </p:cNvPr>
          <p:cNvSpPr txBox="1"/>
          <p:nvPr/>
        </p:nvSpPr>
        <p:spPr>
          <a:xfrm>
            <a:off x="1885950" y="976364"/>
            <a:ext cx="53721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expensive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noisy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modern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peaceful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0793B-A51A-D0B6-68E1-25FAC27C6A21}"/>
              </a:ext>
            </a:extLst>
          </p:cNvPr>
          <p:cNvSpPr txBox="1"/>
          <p:nvPr/>
        </p:nvSpPr>
        <p:spPr>
          <a:xfrm>
            <a:off x="2047411" y="4321233"/>
            <a:ext cx="5464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1. The street is ______________ than that one.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3F10FB-C2D5-FF7A-F622-B255F6BFB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876" y="62477"/>
            <a:ext cx="8207599" cy="730500"/>
          </a:xfrm>
        </p:spPr>
        <p:txBody>
          <a:bodyPr/>
          <a:lstStyle/>
          <a:p>
            <a:r>
              <a:rPr lang="en-US" sz="2400" b="1" dirty="0"/>
              <a:t>Ex4:Complete the sentences comparing the pictures. Use the comparative forms of the adjectives below.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52CA2-BE5B-63A0-0997-D156EA640428}"/>
              </a:ext>
            </a:extLst>
          </p:cNvPr>
          <p:cNvSpPr txBox="1"/>
          <p:nvPr/>
        </p:nvSpPr>
        <p:spPr>
          <a:xfrm>
            <a:off x="4302835" y="4294337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noisier</a:t>
            </a:r>
          </a:p>
        </p:txBody>
      </p:sp>
    </p:spTree>
    <p:extLst>
      <p:ext uri="{BB962C8B-B14F-4D97-AF65-F5344CB8AC3E}">
        <p14:creationId xmlns:p14="http://schemas.microsoft.com/office/powerpoint/2010/main" val="4005175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12E9C64-3A65-F37E-92C7-DF3F234D2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73" y="1683385"/>
            <a:ext cx="3516502" cy="22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886FC80-D7A5-8CEE-405F-71C0DBD7F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" y="1683384"/>
            <a:ext cx="3516502" cy="22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2B115-93D5-BDC9-D7F4-D27FA0ECD176}"/>
              </a:ext>
            </a:extLst>
          </p:cNvPr>
          <p:cNvSpPr txBox="1"/>
          <p:nvPr/>
        </p:nvSpPr>
        <p:spPr>
          <a:xfrm>
            <a:off x="1885950" y="976364"/>
            <a:ext cx="53721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expensive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noisy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modern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peaceful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6E1F3-E39A-3727-A695-B737F299FAE1}"/>
              </a:ext>
            </a:extLst>
          </p:cNvPr>
          <p:cNvSpPr txBox="1"/>
          <p:nvPr/>
        </p:nvSpPr>
        <p:spPr>
          <a:xfrm>
            <a:off x="1361967" y="4183308"/>
            <a:ext cx="6707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2. A city house is _______________ than a country house.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BD1F7B-1FDA-6224-364E-566467CDF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876" y="62477"/>
            <a:ext cx="8207599" cy="730500"/>
          </a:xfrm>
        </p:spPr>
        <p:txBody>
          <a:bodyPr/>
          <a:lstStyle/>
          <a:p>
            <a:r>
              <a:rPr lang="en-US" sz="2400" b="1" dirty="0"/>
              <a:t>Ex4:Complete the sentences comparing the pictures. Use the comparative forms of the adjectives below.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CA91B-FF2E-84E5-3165-7520417F99A9}"/>
              </a:ext>
            </a:extLst>
          </p:cNvPr>
          <p:cNvSpPr txBox="1"/>
          <p:nvPr/>
        </p:nvSpPr>
        <p:spPr>
          <a:xfrm>
            <a:off x="3476057" y="4155138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more modern</a:t>
            </a:r>
          </a:p>
        </p:txBody>
      </p:sp>
    </p:spTree>
    <p:extLst>
      <p:ext uri="{BB962C8B-B14F-4D97-AF65-F5344CB8AC3E}">
        <p14:creationId xmlns:p14="http://schemas.microsoft.com/office/powerpoint/2010/main" val="210464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287D3C5-5403-2456-69A4-6F862802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4" y="1653540"/>
            <a:ext cx="3520806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169E290F-B807-8641-C955-2B7D2C35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67" y="1653540"/>
            <a:ext cx="3520806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408DA-4102-0858-7E3F-6E0F4C95DFB3}"/>
              </a:ext>
            </a:extLst>
          </p:cNvPr>
          <p:cNvSpPr txBox="1"/>
          <p:nvPr/>
        </p:nvSpPr>
        <p:spPr>
          <a:xfrm>
            <a:off x="1885950" y="976364"/>
            <a:ext cx="53721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expensive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noisy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modern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peaceful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A37D3-5D03-05D8-9D53-45547F32ED52}"/>
              </a:ext>
            </a:extLst>
          </p:cNvPr>
          <p:cNvSpPr txBox="1"/>
          <p:nvPr/>
        </p:nvSpPr>
        <p:spPr>
          <a:xfrm>
            <a:off x="786651" y="4012672"/>
            <a:ext cx="738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3. Things at a corner shop are _______________ than things at a village market.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678E7A-B5E9-3B10-CD7A-30B467650A96}"/>
              </a:ext>
            </a:extLst>
          </p:cNvPr>
          <p:cNvSpPr txBox="1">
            <a:spLocks/>
          </p:cNvSpPr>
          <p:nvPr/>
        </p:nvSpPr>
        <p:spPr>
          <a:xfrm>
            <a:off x="221876" y="62477"/>
            <a:ext cx="8207599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ata"/>
              <a:buNone/>
              <a:defRPr sz="4300" b="0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ata"/>
              <a:buNone/>
              <a:defRPr sz="1800" b="0" i="0" u="none" strike="noStrike" cap="none">
                <a:solidFill>
                  <a:srgbClr val="434343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ata"/>
              <a:buNone/>
              <a:defRPr sz="1800" b="0" i="0" u="none" strike="noStrike" cap="none">
                <a:solidFill>
                  <a:srgbClr val="434343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ata"/>
              <a:buNone/>
              <a:defRPr sz="1800" b="0" i="0" u="none" strike="noStrike" cap="none">
                <a:solidFill>
                  <a:srgbClr val="434343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ata"/>
              <a:buNone/>
              <a:defRPr sz="1800" b="0" i="0" u="none" strike="noStrike" cap="none">
                <a:solidFill>
                  <a:srgbClr val="434343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ata"/>
              <a:buNone/>
              <a:defRPr sz="1800" b="0" i="0" u="none" strike="noStrike" cap="none">
                <a:solidFill>
                  <a:srgbClr val="434343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ata"/>
              <a:buNone/>
              <a:defRPr sz="1800" b="0" i="0" u="none" strike="noStrike" cap="none">
                <a:solidFill>
                  <a:srgbClr val="434343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ata"/>
              <a:buNone/>
              <a:defRPr sz="1800" b="0" i="0" u="none" strike="noStrike" cap="none">
                <a:solidFill>
                  <a:srgbClr val="434343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ata"/>
              <a:buNone/>
              <a:defRPr sz="1800" b="0" i="0" u="none" strike="noStrike" cap="none">
                <a:solidFill>
                  <a:srgbClr val="434343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rPr lang="en-US" sz="2400" b="1"/>
              <a:t>Ex4:Complete the sentences comparing the pictures. Use the comparative forms of the adjectives below.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4F681-1C30-D094-CE5F-96D445A6CF7C}"/>
              </a:ext>
            </a:extLst>
          </p:cNvPr>
          <p:cNvSpPr txBox="1"/>
          <p:nvPr/>
        </p:nvSpPr>
        <p:spPr>
          <a:xfrm>
            <a:off x="4245030" y="3990148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more expensive</a:t>
            </a:r>
          </a:p>
        </p:txBody>
      </p:sp>
    </p:spTree>
    <p:extLst>
      <p:ext uri="{BB962C8B-B14F-4D97-AF65-F5344CB8AC3E}">
        <p14:creationId xmlns:p14="http://schemas.microsoft.com/office/powerpoint/2010/main" val="349804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1C08-D3D6-9C7E-6994-B33CCF922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876" y="62477"/>
            <a:ext cx="8207599" cy="730500"/>
          </a:xfrm>
        </p:spPr>
        <p:txBody>
          <a:bodyPr/>
          <a:lstStyle/>
          <a:p>
            <a:r>
              <a:rPr lang="en-US" sz="2400" b="1" dirty="0"/>
              <a:t>Ex4:Complete the sentences comparing the pictures. Use the comparative forms of the adjectives below.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E185236-60C2-47E8-4CB5-FC951856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86" y="1645930"/>
            <a:ext cx="3560293" cy="21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7FBC6404-A555-F275-9612-6F050686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1" y="1645930"/>
            <a:ext cx="3475199" cy="21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46545B-D8E7-14BE-34EE-F716B98FE9BC}"/>
              </a:ext>
            </a:extLst>
          </p:cNvPr>
          <p:cNvSpPr txBox="1"/>
          <p:nvPr/>
        </p:nvSpPr>
        <p:spPr>
          <a:xfrm>
            <a:off x="1885950" y="976364"/>
            <a:ext cx="53721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expensive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noisy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modern</a:t>
            </a:r>
            <a:r>
              <a:rPr lang="en-US" sz="2000" dirty="0">
                <a:latin typeface="Nunito" pitchFamily="2" charset="0"/>
              </a:rPr>
              <a:t>  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peaceful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2C7A5-A809-F7F7-D600-DC9AA027C9A5}"/>
              </a:ext>
            </a:extLst>
          </p:cNvPr>
          <p:cNvSpPr txBox="1"/>
          <p:nvPr/>
        </p:nvSpPr>
        <p:spPr>
          <a:xfrm>
            <a:off x="928568" y="4132430"/>
            <a:ext cx="7528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4. Life in the countryside is _______________ than life in the city.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3CCAA-14DD-7394-AE52-1AD1A138F287}"/>
              </a:ext>
            </a:extLst>
          </p:cNvPr>
          <p:cNvSpPr txBox="1"/>
          <p:nvPr/>
        </p:nvSpPr>
        <p:spPr>
          <a:xfrm>
            <a:off x="4148416" y="4101349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Nunito" pitchFamily="2" charset="0"/>
              </a:rPr>
              <a:t>more peaceful</a:t>
            </a:r>
          </a:p>
        </p:txBody>
      </p:sp>
    </p:spTree>
    <p:extLst>
      <p:ext uri="{BB962C8B-B14F-4D97-AF65-F5344CB8AC3E}">
        <p14:creationId xmlns:p14="http://schemas.microsoft.com/office/powerpoint/2010/main" val="348904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83"/>
          <p:cNvSpPr txBox="1">
            <a:spLocks noGrp="1"/>
          </p:cNvSpPr>
          <p:nvPr>
            <p:ph type="subTitle" idx="1"/>
          </p:nvPr>
        </p:nvSpPr>
        <p:spPr>
          <a:xfrm>
            <a:off x="986142" y="1948989"/>
            <a:ext cx="3409343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600" b="1" dirty="0"/>
              <a:t>THANK YOU !</a:t>
            </a:r>
            <a:endParaRPr sz="6600" b="1" dirty="0"/>
          </a:p>
        </p:txBody>
      </p:sp>
      <p:grpSp>
        <p:nvGrpSpPr>
          <p:cNvPr id="4023" name="Google Shape;4023;p83"/>
          <p:cNvGrpSpPr/>
          <p:nvPr/>
        </p:nvGrpSpPr>
        <p:grpSpPr>
          <a:xfrm>
            <a:off x="4465764" y="1576849"/>
            <a:ext cx="3709797" cy="2939826"/>
            <a:chOff x="5353475" y="1979077"/>
            <a:chExt cx="3127200" cy="2478147"/>
          </a:xfrm>
        </p:grpSpPr>
        <p:sp>
          <p:nvSpPr>
            <p:cNvPr id="4024" name="Google Shape;4024;p83"/>
            <p:cNvSpPr/>
            <p:nvPr/>
          </p:nvSpPr>
          <p:spPr>
            <a:xfrm>
              <a:off x="5355125" y="1979077"/>
              <a:ext cx="3123900" cy="21243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83"/>
            <p:cNvSpPr/>
            <p:nvPr/>
          </p:nvSpPr>
          <p:spPr>
            <a:xfrm>
              <a:off x="6351606" y="4108598"/>
              <a:ext cx="1130938" cy="348626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26" name="Google Shape;4026;p83"/>
            <p:cNvCxnSpPr/>
            <p:nvPr/>
          </p:nvCxnSpPr>
          <p:spPr>
            <a:xfrm>
              <a:off x="5353475" y="3833759"/>
              <a:ext cx="3127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27" name="Google Shape;4027;p83"/>
            <p:cNvSpPr/>
            <p:nvPr/>
          </p:nvSpPr>
          <p:spPr>
            <a:xfrm>
              <a:off x="6855125" y="3909227"/>
              <a:ext cx="123900" cy="1239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7" name="Google Shape;4037;p83"/>
          <p:cNvSpPr/>
          <p:nvPr/>
        </p:nvSpPr>
        <p:spPr>
          <a:xfrm rot="8859845">
            <a:off x="100411" y="1191477"/>
            <a:ext cx="1513781" cy="409516"/>
          </a:xfrm>
          <a:custGeom>
            <a:avLst/>
            <a:gdLst/>
            <a:ahLst/>
            <a:cxnLst/>
            <a:rect l="l" t="t" r="r" b="b"/>
            <a:pathLst>
              <a:path w="21424" h="9056" extrusionOk="0">
                <a:moveTo>
                  <a:pt x="20738" y="1"/>
                </a:moveTo>
                <a:cubicBezTo>
                  <a:pt x="20738" y="1"/>
                  <a:pt x="10697" y="225"/>
                  <a:pt x="8157" y="349"/>
                </a:cubicBezTo>
                <a:cubicBezTo>
                  <a:pt x="6946" y="408"/>
                  <a:pt x="5883" y="373"/>
                  <a:pt x="4643" y="479"/>
                </a:cubicBezTo>
                <a:cubicBezTo>
                  <a:pt x="4023" y="532"/>
                  <a:pt x="2971" y="546"/>
                  <a:pt x="2075" y="546"/>
                </a:cubicBezTo>
                <a:cubicBezTo>
                  <a:pt x="1179" y="546"/>
                  <a:pt x="437" y="532"/>
                  <a:pt x="437" y="532"/>
                </a:cubicBezTo>
                <a:lnTo>
                  <a:pt x="437" y="2015"/>
                </a:lnTo>
                <a:cubicBezTo>
                  <a:pt x="437" y="2015"/>
                  <a:pt x="496" y="3019"/>
                  <a:pt x="496" y="3232"/>
                </a:cubicBezTo>
                <a:cubicBezTo>
                  <a:pt x="496" y="3444"/>
                  <a:pt x="65" y="3757"/>
                  <a:pt x="65" y="4076"/>
                </a:cubicBezTo>
                <a:cubicBezTo>
                  <a:pt x="65" y="4395"/>
                  <a:pt x="0" y="5246"/>
                  <a:pt x="65" y="5718"/>
                </a:cubicBezTo>
                <a:cubicBezTo>
                  <a:pt x="112" y="6197"/>
                  <a:pt x="136" y="6675"/>
                  <a:pt x="124" y="7148"/>
                </a:cubicBezTo>
                <a:cubicBezTo>
                  <a:pt x="124" y="7573"/>
                  <a:pt x="248" y="8311"/>
                  <a:pt x="248" y="8577"/>
                </a:cubicBezTo>
                <a:cubicBezTo>
                  <a:pt x="248" y="8737"/>
                  <a:pt x="254" y="8896"/>
                  <a:pt x="272" y="9056"/>
                </a:cubicBezTo>
                <a:cubicBezTo>
                  <a:pt x="6427" y="8719"/>
                  <a:pt x="10508" y="8483"/>
                  <a:pt x="12516" y="8441"/>
                </a:cubicBezTo>
                <a:cubicBezTo>
                  <a:pt x="14908" y="8388"/>
                  <a:pt x="12930" y="8394"/>
                  <a:pt x="15033" y="8359"/>
                </a:cubicBezTo>
                <a:cubicBezTo>
                  <a:pt x="17377" y="8323"/>
                  <a:pt x="21258" y="8199"/>
                  <a:pt x="21258" y="8199"/>
                </a:cubicBezTo>
                <a:cubicBezTo>
                  <a:pt x="21258" y="8199"/>
                  <a:pt x="21423" y="7626"/>
                  <a:pt x="21423" y="6516"/>
                </a:cubicBezTo>
                <a:cubicBezTo>
                  <a:pt x="21423" y="5405"/>
                  <a:pt x="20986" y="4135"/>
                  <a:pt x="20986" y="3657"/>
                </a:cubicBezTo>
                <a:cubicBezTo>
                  <a:pt x="20986" y="3178"/>
                  <a:pt x="20927" y="2919"/>
                  <a:pt x="20927" y="2334"/>
                </a:cubicBezTo>
                <a:lnTo>
                  <a:pt x="20927" y="958"/>
                </a:lnTo>
                <a:cubicBezTo>
                  <a:pt x="20927" y="585"/>
                  <a:pt x="20738" y="1"/>
                  <a:pt x="20738" y="1"/>
                </a:cubicBezTo>
                <a:close/>
              </a:path>
            </a:pathLst>
          </a:custGeom>
          <a:solidFill>
            <a:srgbClr val="A6B7C0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07CFD-83B2-868E-9CC0-D2BE17889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03" y="1675945"/>
            <a:ext cx="3556265" cy="1983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50"/>
          <p:cNvSpPr/>
          <p:nvPr/>
        </p:nvSpPr>
        <p:spPr>
          <a:xfrm rot="5400000">
            <a:off x="3938484" y="-3305803"/>
            <a:ext cx="1179662" cy="8182819"/>
          </a:xfrm>
          <a:custGeom>
            <a:avLst/>
            <a:gdLst/>
            <a:ahLst/>
            <a:cxnLst/>
            <a:rect l="l" t="t" r="r" b="b"/>
            <a:pathLst>
              <a:path w="35990" h="44247" extrusionOk="0">
                <a:moveTo>
                  <a:pt x="2452" y="0"/>
                </a:moveTo>
                <a:lnTo>
                  <a:pt x="2316" y="4294"/>
                </a:lnTo>
                <a:lnTo>
                  <a:pt x="1" y="43331"/>
                </a:lnTo>
                <a:cubicBezTo>
                  <a:pt x="1" y="43331"/>
                  <a:pt x="14826" y="44170"/>
                  <a:pt x="34678" y="44246"/>
                </a:cubicBezTo>
                <a:cubicBezTo>
                  <a:pt x="34678" y="44246"/>
                  <a:pt x="35990" y="3786"/>
                  <a:pt x="35458" y="337"/>
                </a:cubicBezTo>
                <a:lnTo>
                  <a:pt x="24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2518" name="Google Shape;2518;p50"/>
          <p:cNvSpPr txBox="1">
            <a:spLocks noGrp="1"/>
          </p:cNvSpPr>
          <p:nvPr>
            <p:ph type="ctrTitle" idx="3"/>
          </p:nvPr>
        </p:nvSpPr>
        <p:spPr>
          <a:xfrm>
            <a:off x="713094" y="171003"/>
            <a:ext cx="7696800" cy="7131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600" dirty="0"/>
              <a:t>Objecttives</a:t>
            </a:r>
            <a:endParaRPr sz="6600" dirty="0"/>
          </a:p>
        </p:txBody>
      </p:sp>
      <p:grpSp>
        <p:nvGrpSpPr>
          <p:cNvPr id="2537" name="Google Shape;2537;p50"/>
          <p:cNvGrpSpPr/>
          <p:nvPr/>
        </p:nvGrpSpPr>
        <p:grpSpPr>
          <a:xfrm>
            <a:off x="6250223" y="119568"/>
            <a:ext cx="1272238" cy="1262580"/>
            <a:chOff x="6250223" y="774193"/>
            <a:chExt cx="1272238" cy="1262580"/>
          </a:xfrm>
        </p:grpSpPr>
        <p:sp>
          <p:nvSpPr>
            <p:cNvPr id="2538" name="Google Shape;2538;p50"/>
            <p:cNvSpPr/>
            <p:nvPr/>
          </p:nvSpPr>
          <p:spPr>
            <a:xfrm rot="-1236938">
              <a:off x="6382392" y="1081789"/>
              <a:ext cx="83385" cy="765916"/>
            </a:xfrm>
            <a:custGeom>
              <a:avLst/>
              <a:gdLst/>
              <a:ahLst/>
              <a:cxnLst/>
              <a:rect l="l" t="t" r="r" b="b"/>
              <a:pathLst>
                <a:path w="5023" h="46138" extrusionOk="0">
                  <a:moveTo>
                    <a:pt x="3845" y="0"/>
                  </a:moveTo>
                  <a:cubicBezTo>
                    <a:pt x="3814" y="0"/>
                    <a:pt x="3782" y="2"/>
                    <a:pt x="3750" y="6"/>
                  </a:cubicBezTo>
                  <a:cubicBezTo>
                    <a:pt x="3395" y="37"/>
                    <a:pt x="3210" y="314"/>
                    <a:pt x="3279" y="654"/>
                  </a:cubicBezTo>
                  <a:cubicBezTo>
                    <a:pt x="3634" y="2513"/>
                    <a:pt x="2677" y="3955"/>
                    <a:pt x="1736" y="5383"/>
                  </a:cubicBezTo>
                  <a:cubicBezTo>
                    <a:pt x="93" y="7882"/>
                    <a:pt x="1" y="9919"/>
                    <a:pt x="1759" y="12248"/>
                  </a:cubicBezTo>
                  <a:cubicBezTo>
                    <a:pt x="3595" y="14678"/>
                    <a:pt x="3603" y="17540"/>
                    <a:pt x="1744" y="19800"/>
                  </a:cubicBezTo>
                  <a:cubicBezTo>
                    <a:pt x="224" y="21636"/>
                    <a:pt x="240" y="24390"/>
                    <a:pt x="1682" y="26273"/>
                  </a:cubicBezTo>
                  <a:cubicBezTo>
                    <a:pt x="2616" y="27484"/>
                    <a:pt x="3040" y="28703"/>
                    <a:pt x="2569" y="30276"/>
                  </a:cubicBezTo>
                  <a:cubicBezTo>
                    <a:pt x="2963" y="31943"/>
                    <a:pt x="2207" y="33347"/>
                    <a:pt x="1212" y="34728"/>
                  </a:cubicBezTo>
                  <a:cubicBezTo>
                    <a:pt x="394" y="35877"/>
                    <a:pt x="309" y="37235"/>
                    <a:pt x="687" y="38585"/>
                  </a:cubicBezTo>
                  <a:cubicBezTo>
                    <a:pt x="942" y="39487"/>
                    <a:pt x="1443" y="40290"/>
                    <a:pt x="1952" y="41084"/>
                  </a:cubicBezTo>
                  <a:cubicBezTo>
                    <a:pt x="2724" y="42295"/>
                    <a:pt x="3487" y="43545"/>
                    <a:pt x="3333" y="45080"/>
                  </a:cubicBezTo>
                  <a:cubicBezTo>
                    <a:pt x="3287" y="45566"/>
                    <a:pt x="3125" y="46122"/>
                    <a:pt x="3834" y="46137"/>
                  </a:cubicBezTo>
                  <a:cubicBezTo>
                    <a:pt x="3839" y="46137"/>
                    <a:pt x="3844" y="46137"/>
                    <a:pt x="3848" y="46137"/>
                  </a:cubicBezTo>
                  <a:cubicBezTo>
                    <a:pt x="4415" y="46137"/>
                    <a:pt x="4544" y="45670"/>
                    <a:pt x="4567" y="45142"/>
                  </a:cubicBezTo>
                  <a:cubicBezTo>
                    <a:pt x="4668" y="43375"/>
                    <a:pt x="3942" y="41940"/>
                    <a:pt x="2978" y="40513"/>
                  </a:cubicBezTo>
                  <a:cubicBezTo>
                    <a:pt x="1752" y="38693"/>
                    <a:pt x="903" y="36780"/>
                    <a:pt x="2886" y="34496"/>
                  </a:cubicBezTo>
                  <a:cubicBezTo>
                    <a:pt x="4899" y="32174"/>
                    <a:pt x="5022" y="28186"/>
                    <a:pt x="3248" y="26234"/>
                  </a:cubicBezTo>
                  <a:cubicBezTo>
                    <a:pt x="1536" y="24352"/>
                    <a:pt x="1327" y="22184"/>
                    <a:pt x="2924" y="20232"/>
                  </a:cubicBezTo>
                  <a:cubicBezTo>
                    <a:pt x="4806" y="17949"/>
                    <a:pt x="4868" y="14408"/>
                    <a:pt x="2971" y="11855"/>
                  </a:cubicBezTo>
                  <a:cubicBezTo>
                    <a:pt x="1235" y="9533"/>
                    <a:pt x="1289" y="8214"/>
                    <a:pt x="2932" y="5830"/>
                  </a:cubicBezTo>
                  <a:cubicBezTo>
                    <a:pt x="3557" y="4920"/>
                    <a:pt x="4058" y="3925"/>
                    <a:pt x="4405" y="2875"/>
                  </a:cubicBezTo>
                  <a:cubicBezTo>
                    <a:pt x="4652" y="2143"/>
                    <a:pt x="4799" y="1379"/>
                    <a:pt x="4567" y="607"/>
                  </a:cubicBezTo>
                  <a:cubicBezTo>
                    <a:pt x="4468" y="251"/>
                    <a:pt x="4217" y="0"/>
                    <a:pt x="3845" y="0"/>
                  </a:cubicBezTo>
                  <a:close/>
                </a:path>
              </a:pathLst>
            </a:custGeom>
            <a:solidFill>
              <a:srgbClr val="F2A7A7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0"/>
            <p:cNvSpPr/>
            <p:nvPr/>
          </p:nvSpPr>
          <p:spPr>
            <a:xfrm rot="-1236938">
              <a:off x="6437818" y="907707"/>
              <a:ext cx="939458" cy="995551"/>
            </a:xfrm>
            <a:custGeom>
              <a:avLst/>
              <a:gdLst/>
              <a:ahLst/>
              <a:cxnLst/>
              <a:rect l="l" t="t" r="r" b="b"/>
              <a:pathLst>
                <a:path w="56592" h="59971" extrusionOk="0">
                  <a:moveTo>
                    <a:pt x="28258" y="14574"/>
                  </a:moveTo>
                  <a:cubicBezTo>
                    <a:pt x="29005" y="14574"/>
                    <a:pt x="28816" y="15402"/>
                    <a:pt x="29052" y="16025"/>
                  </a:cubicBezTo>
                  <a:lnTo>
                    <a:pt x="27394" y="16025"/>
                  </a:lnTo>
                  <a:cubicBezTo>
                    <a:pt x="27432" y="15415"/>
                    <a:pt x="27324" y="14698"/>
                    <a:pt x="28065" y="14590"/>
                  </a:cubicBezTo>
                  <a:cubicBezTo>
                    <a:pt x="28135" y="14579"/>
                    <a:pt x="28199" y="14574"/>
                    <a:pt x="28258" y="14574"/>
                  </a:cubicBezTo>
                  <a:close/>
                  <a:moveTo>
                    <a:pt x="28296" y="25636"/>
                  </a:moveTo>
                  <a:cubicBezTo>
                    <a:pt x="28528" y="27388"/>
                    <a:pt x="28767" y="29139"/>
                    <a:pt x="29006" y="30898"/>
                  </a:cubicBezTo>
                  <a:lnTo>
                    <a:pt x="28790" y="30959"/>
                  </a:lnTo>
                  <a:cubicBezTo>
                    <a:pt x="28612" y="30774"/>
                    <a:pt x="28427" y="30581"/>
                    <a:pt x="28258" y="30396"/>
                  </a:cubicBezTo>
                  <a:cubicBezTo>
                    <a:pt x="28244" y="30395"/>
                    <a:pt x="28232" y="30394"/>
                    <a:pt x="28219" y="30394"/>
                  </a:cubicBezTo>
                  <a:cubicBezTo>
                    <a:pt x="27856" y="30394"/>
                    <a:pt x="27841" y="30914"/>
                    <a:pt x="27384" y="30914"/>
                  </a:cubicBezTo>
                  <a:cubicBezTo>
                    <a:pt x="27374" y="30914"/>
                    <a:pt x="27365" y="30913"/>
                    <a:pt x="27355" y="30913"/>
                  </a:cubicBezTo>
                  <a:cubicBezTo>
                    <a:pt x="27586" y="29139"/>
                    <a:pt x="27826" y="27388"/>
                    <a:pt x="28057" y="25636"/>
                  </a:cubicBezTo>
                  <a:close/>
                  <a:moveTo>
                    <a:pt x="28173" y="32109"/>
                  </a:moveTo>
                  <a:cubicBezTo>
                    <a:pt x="28512" y="32302"/>
                    <a:pt x="28782" y="32602"/>
                    <a:pt x="28936" y="32965"/>
                  </a:cubicBezTo>
                  <a:cubicBezTo>
                    <a:pt x="28681" y="33286"/>
                    <a:pt x="28430" y="33446"/>
                    <a:pt x="28177" y="33446"/>
                  </a:cubicBezTo>
                  <a:cubicBezTo>
                    <a:pt x="27926" y="33446"/>
                    <a:pt x="27674" y="33288"/>
                    <a:pt x="27417" y="32973"/>
                  </a:cubicBezTo>
                  <a:cubicBezTo>
                    <a:pt x="27563" y="32610"/>
                    <a:pt x="27833" y="32309"/>
                    <a:pt x="28173" y="32109"/>
                  </a:cubicBezTo>
                  <a:close/>
                  <a:moveTo>
                    <a:pt x="29878" y="37617"/>
                  </a:moveTo>
                  <a:cubicBezTo>
                    <a:pt x="30302" y="38396"/>
                    <a:pt x="30387" y="39206"/>
                    <a:pt x="30418" y="40031"/>
                  </a:cubicBezTo>
                  <a:lnTo>
                    <a:pt x="29006" y="38334"/>
                  </a:lnTo>
                  <a:cubicBezTo>
                    <a:pt x="29183" y="37956"/>
                    <a:pt x="29546" y="37864"/>
                    <a:pt x="29878" y="37617"/>
                  </a:cubicBezTo>
                  <a:close/>
                  <a:moveTo>
                    <a:pt x="26533" y="37377"/>
                  </a:moveTo>
                  <a:cubicBezTo>
                    <a:pt x="27033" y="37377"/>
                    <a:pt x="27220" y="37777"/>
                    <a:pt x="27625" y="37995"/>
                  </a:cubicBezTo>
                  <a:lnTo>
                    <a:pt x="25720" y="40263"/>
                  </a:lnTo>
                  <a:cubicBezTo>
                    <a:pt x="25943" y="39106"/>
                    <a:pt x="26128" y="38218"/>
                    <a:pt x="26491" y="37378"/>
                  </a:cubicBezTo>
                  <a:cubicBezTo>
                    <a:pt x="26505" y="37377"/>
                    <a:pt x="26519" y="37377"/>
                    <a:pt x="26533" y="37377"/>
                  </a:cubicBezTo>
                  <a:close/>
                  <a:moveTo>
                    <a:pt x="28111" y="38974"/>
                  </a:moveTo>
                  <a:lnTo>
                    <a:pt x="28111" y="38982"/>
                  </a:lnTo>
                  <a:cubicBezTo>
                    <a:pt x="29060" y="39831"/>
                    <a:pt x="29638" y="40810"/>
                    <a:pt x="30371" y="41721"/>
                  </a:cubicBezTo>
                  <a:lnTo>
                    <a:pt x="28173" y="43179"/>
                  </a:lnTo>
                  <a:lnTo>
                    <a:pt x="25966" y="41713"/>
                  </a:lnTo>
                  <a:lnTo>
                    <a:pt x="28111" y="38974"/>
                  </a:lnTo>
                  <a:close/>
                  <a:moveTo>
                    <a:pt x="31150" y="42577"/>
                  </a:moveTo>
                  <a:cubicBezTo>
                    <a:pt x="32184" y="43480"/>
                    <a:pt x="32192" y="44768"/>
                    <a:pt x="32871" y="45994"/>
                  </a:cubicBezTo>
                  <a:cubicBezTo>
                    <a:pt x="31382" y="45501"/>
                    <a:pt x="30240" y="44884"/>
                    <a:pt x="28983" y="44043"/>
                  </a:cubicBezTo>
                  <a:lnTo>
                    <a:pt x="31150" y="42577"/>
                  </a:lnTo>
                  <a:close/>
                  <a:moveTo>
                    <a:pt x="25164" y="42600"/>
                  </a:moveTo>
                  <a:cubicBezTo>
                    <a:pt x="25928" y="43040"/>
                    <a:pt x="26630" y="43464"/>
                    <a:pt x="27340" y="44128"/>
                  </a:cubicBezTo>
                  <a:lnTo>
                    <a:pt x="23709" y="46062"/>
                  </a:lnTo>
                  <a:lnTo>
                    <a:pt x="23709" y="46062"/>
                  </a:lnTo>
                  <a:cubicBezTo>
                    <a:pt x="24123" y="44823"/>
                    <a:pt x="24164" y="43508"/>
                    <a:pt x="25164" y="42600"/>
                  </a:cubicBezTo>
                  <a:close/>
                  <a:moveTo>
                    <a:pt x="28165" y="44810"/>
                  </a:moveTo>
                  <a:cubicBezTo>
                    <a:pt x="28291" y="44810"/>
                    <a:pt x="28415" y="44850"/>
                    <a:pt x="28520" y="44930"/>
                  </a:cubicBezTo>
                  <a:cubicBezTo>
                    <a:pt x="29847" y="45933"/>
                    <a:pt x="31405" y="46473"/>
                    <a:pt x="32871" y="47190"/>
                  </a:cubicBezTo>
                  <a:cubicBezTo>
                    <a:pt x="32986" y="47244"/>
                    <a:pt x="33117" y="47298"/>
                    <a:pt x="33117" y="47522"/>
                  </a:cubicBezTo>
                  <a:lnTo>
                    <a:pt x="23020" y="47522"/>
                  </a:lnTo>
                  <a:cubicBezTo>
                    <a:pt x="24778" y="46573"/>
                    <a:pt x="26321" y="45732"/>
                    <a:pt x="27856" y="44899"/>
                  </a:cubicBezTo>
                  <a:cubicBezTo>
                    <a:pt x="27952" y="44839"/>
                    <a:pt x="28059" y="44810"/>
                    <a:pt x="28165" y="44810"/>
                  </a:cubicBezTo>
                  <a:close/>
                  <a:moveTo>
                    <a:pt x="33195" y="48864"/>
                  </a:moveTo>
                  <a:cubicBezTo>
                    <a:pt x="32277" y="49643"/>
                    <a:pt x="31528" y="50284"/>
                    <a:pt x="30765" y="50908"/>
                  </a:cubicBezTo>
                  <a:cubicBezTo>
                    <a:pt x="30680" y="50977"/>
                    <a:pt x="30593" y="51002"/>
                    <a:pt x="30506" y="51002"/>
                  </a:cubicBezTo>
                  <a:cubicBezTo>
                    <a:pt x="30338" y="51002"/>
                    <a:pt x="30168" y="50913"/>
                    <a:pt x="30001" y="50878"/>
                  </a:cubicBezTo>
                  <a:cubicBezTo>
                    <a:pt x="29416" y="50755"/>
                    <a:pt x="28821" y="50693"/>
                    <a:pt x="28225" y="50693"/>
                  </a:cubicBezTo>
                  <a:cubicBezTo>
                    <a:pt x="27658" y="50693"/>
                    <a:pt x="27090" y="50749"/>
                    <a:pt x="26530" y="50862"/>
                  </a:cubicBezTo>
                  <a:cubicBezTo>
                    <a:pt x="26353" y="50899"/>
                    <a:pt x="26193" y="50920"/>
                    <a:pt x="26043" y="50920"/>
                  </a:cubicBezTo>
                  <a:cubicBezTo>
                    <a:pt x="25695" y="50920"/>
                    <a:pt x="25405" y="50806"/>
                    <a:pt x="25102" y="50515"/>
                  </a:cubicBezTo>
                  <a:cubicBezTo>
                    <a:pt x="24547" y="49990"/>
                    <a:pt x="23930" y="49528"/>
                    <a:pt x="23128" y="48864"/>
                  </a:cubicBezTo>
                  <a:close/>
                  <a:moveTo>
                    <a:pt x="22071" y="49497"/>
                  </a:moveTo>
                  <a:lnTo>
                    <a:pt x="24223" y="51325"/>
                  </a:lnTo>
                  <a:cubicBezTo>
                    <a:pt x="23128" y="51796"/>
                    <a:pt x="22094" y="51965"/>
                    <a:pt x="20844" y="52274"/>
                  </a:cubicBezTo>
                  <a:lnTo>
                    <a:pt x="22071" y="49497"/>
                  </a:lnTo>
                  <a:close/>
                  <a:moveTo>
                    <a:pt x="34213" y="49528"/>
                  </a:moveTo>
                  <a:cubicBezTo>
                    <a:pt x="34761" y="50368"/>
                    <a:pt x="35038" y="51263"/>
                    <a:pt x="35486" y="52282"/>
                  </a:cubicBezTo>
                  <a:lnTo>
                    <a:pt x="32068" y="51418"/>
                  </a:lnTo>
                  <a:lnTo>
                    <a:pt x="34213" y="49528"/>
                  </a:lnTo>
                  <a:close/>
                  <a:moveTo>
                    <a:pt x="23907" y="52544"/>
                  </a:moveTo>
                  <a:lnTo>
                    <a:pt x="22726" y="54873"/>
                  </a:lnTo>
                  <a:cubicBezTo>
                    <a:pt x="22055" y="54488"/>
                    <a:pt x="21616" y="53955"/>
                    <a:pt x="21184" y="53277"/>
                  </a:cubicBezTo>
                  <a:lnTo>
                    <a:pt x="23907" y="52544"/>
                  </a:lnTo>
                  <a:close/>
                  <a:moveTo>
                    <a:pt x="32431" y="52544"/>
                  </a:moveTo>
                  <a:lnTo>
                    <a:pt x="35169" y="53277"/>
                  </a:lnTo>
                  <a:cubicBezTo>
                    <a:pt x="34791" y="53925"/>
                    <a:pt x="34275" y="54480"/>
                    <a:pt x="33642" y="54897"/>
                  </a:cubicBezTo>
                  <a:lnTo>
                    <a:pt x="32431" y="52544"/>
                  </a:lnTo>
                  <a:close/>
                  <a:moveTo>
                    <a:pt x="36211" y="53793"/>
                  </a:moveTo>
                  <a:lnTo>
                    <a:pt x="37291" y="56131"/>
                  </a:lnTo>
                  <a:cubicBezTo>
                    <a:pt x="37149" y="56163"/>
                    <a:pt x="37015" y="56177"/>
                    <a:pt x="36885" y="56177"/>
                  </a:cubicBezTo>
                  <a:cubicBezTo>
                    <a:pt x="36110" y="56177"/>
                    <a:pt x="35512" y="55681"/>
                    <a:pt x="34699" y="55622"/>
                  </a:cubicBezTo>
                  <a:cubicBezTo>
                    <a:pt x="35247" y="54966"/>
                    <a:pt x="35679" y="54434"/>
                    <a:pt x="36211" y="53793"/>
                  </a:cubicBezTo>
                  <a:close/>
                  <a:moveTo>
                    <a:pt x="20158" y="53832"/>
                  </a:moveTo>
                  <a:lnTo>
                    <a:pt x="21600" y="55514"/>
                  </a:lnTo>
                  <a:lnTo>
                    <a:pt x="18838" y="56555"/>
                  </a:lnTo>
                  <a:lnTo>
                    <a:pt x="20158" y="53832"/>
                  </a:lnTo>
                  <a:close/>
                  <a:moveTo>
                    <a:pt x="22279" y="56401"/>
                  </a:moveTo>
                  <a:lnTo>
                    <a:pt x="22279" y="56401"/>
                  </a:lnTo>
                  <a:cubicBezTo>
                    <a:pt x="22395" y="56856"/>
                    <a:pt x="22356" y="57141"/>
                    <a:pt x="22156" y="57435"/>
                  </a:cubicBezTo>
                  <a:cubicBezTo>
                    <a:pt x="22079" y="57453"/>
                    <a:pt x="22004" y="57462"/>
                    <a:pt x="21931" y="57462"/>
                  </a:cubicBezTo>
                  <a:cubicBezTo>
                    <a:pt x="21551" y="57462"/>
                    <a:pt x="21217" y="57227"/>
                    <a:pt x="20829" y="56949"/>
                  </a:cubicBezTo>
                  <a:lnTo>
                    <a:pt x="22279" y="56401"/>
                  </a:lnTo>
                  <a:close/>
                  <a:moveTo>
                    <a:pt x="28004" y="51749"/>
                  </a:moveTo>
                  <a:cubicBezTo>
                    <a:pt x="29371" y="51749"/>
                    <a:pt x="30792" y="52239"/>
                    <a:pt x="31474" y="53153"/>
                  </a:cubicBezTo>
                  <a:cubicBezTo>
                    <a:pt x="32338" y="54310"/>
                    <a:pt x="32747" y="55637"/>
                    <a:pt x="32986" y="57041"/>
                  </a:cubicBezTo>
                  <a:cubicBezTo>
                    <a:pt x="33063" y="57512"/>
                    <a:pt x="32878" y="57712"/>
                    <a:pt x="32454" y="57820"/>
                  </a:cubicBezTo>
                  <a:cubicBezTo>
                    <a:pt x="30892" y="58209"/>
                    <a:pt x="29329" y="58425"/>
                    <a:pt x="27750" y="58425"/>
                  </a:cubicBezTo>
                  <a:cubicBezTo>
                    <a:pt x="26289" y="58425"/>
                    <a:pt x="24814" y="58240"/>
                    <a:pt x="23313" y="57836"/>
                  </a:cubicBezTo>
                  <a:cubicBezTo>
                    <a:pt x="23444" y="55984"/>
                    <a:pt x="23922" y="54349"/>
                    <a:pt x="25048" y="52937"/>
                  </a:cubicBezTo>
                  <a:cubicBezTo>
                    <a:pt x="25133" y="52829"/>
                    <a:pt x="25226" y="52729"/>
                    <a:pt x="25318" y="52636"/>
                  </a:cubicBezTo>
                  <a:cubicBezTo>
                    <a:pt x="25946" y="52035"/>
                    <a:pt x="26959" y="51749"/>
                    <a:pt x="28004" y="51749"/>
                  </a:cubicBezTo>
                  <a:close/>
                  <a:moveTo>
                    <a:pt x="4925" y="1"/>
                  </a:moveTo>
                  <a:cubicBezTo>
                    <a:pt x="4909" y="1"/>
                    <a:pt x="4892" y="1"/>
                    <a:pt x="4876" y="2"/>
                  </a:cubicBezTo>
                  <a:cubicBezTo>
                    <a:pt x="4513" y="17"/>
                    <a:pt x="4305" y="295"/>
                    <a:pt x="4367" y="619"/>
                  </a:cubicBezTo>
                  <a:cubicBezTo>
                    <a:pt x="4729" y="2571"/>
                    <a:pt x="3688" y="4029"/>
                    <a:pt x="2747" y="5541"/>
                  </a:cubicBezTo>
                  <a:cubicBezTo>
                    <a:pt x="2021" y="6690"/>
                    <a:pt x="1497" y="7886"/>
                    <a:pt x="1613" y="9313"/>
                  </a:cubicBezTo>
                  <a:cubicBezTo>
                    <a:pt x="1713" y="10632"/>
                    <a:pt x="2399" y="11635"/>
                    <a:pt x="3109" y="12661"/>
                  </a:cubicBezTo>
                  <a:cubicBezTo>
                    <a:pt x="4444" y="14590"/>
                    <a:pt x="4814" y="16549"/>
                    <a:pt x="3379" y="18624"/>
                  </a:cubicBezTo>
                  <a:cubicBezTo>
                    <a:pt x="2916" y="19280"/>
                    <a:pt x="2531" y="19997"/>
                    <a:pt x="2237" y="20746"/>
                  </a:cubicBezTo>
                  <a:cubicBezTo>
                    <a:pt x="1759" y="22003"/>
                    <a:pt x="1042" y="23253"/>
                    <a:pt x="1682" y="24680"/>
                  </a:cubicBezTo>
                  <a:cubicBezTo>
                    <a:pt x="2083" y="25575"/>
                    <a:pt x="2793" y="26254"/>
                    <a:pt x="3325" y="27056"/>
                  </a:cubicBezTo>
                  <a:cubicBezTo>
                    <a:pt x="4552" y="28915"/>
                    <a:pt x="4644" y="30828"/>
                    <a:pt x="3564" y="32749"/>
                  </a:cubicBezTo>
                  <a:cubicBezTo>
                    <a:pt x="2847" y="34022"/>
                    <a:pt x="1960" y="35210"/>
                    <a:pt x="1389" y="36622"/>
                  </a:cubicBezTo>
                  <a:cubicBezTo>
                    <a:pt x="1170" y="36346"/>
                    <a:pt x="1006" y="36035"/>
                    <a:pt x="709" y="36035"/>
                  </a:cubicBezTo>
                  <a:cubicBezTo>
                    <a:pt x="640" y="36035"/>
                    <a:pt x="564" y="36052"/>
                    <a:pt x="479" y="36089"/>
                  </a:cubicBezTo>
                  <a:cubicBezTo>
                    <a:pt x="85" y="36267"/>
                    <a:pt x="39" y="36652"/>
                    <a:pt x="24" y="37030"/>
                  </a:cubicBezTo>
                  <a:cubicBezTo>
                    <a:pt x="0" y="37632"/>
                    <a:pt x="132" y="38234"/>
                    <a:pt x="409" y="38774"/>
                  </a:cubicBezTo>
                  <a:cubicBezTo>
                    <a:pt x="880" y="39707"/>
                    <a:pt x="1173" y="40702"/>
                    <a:pt x="1559" y="41667"/>
                  </a:cubicBezTo>
                  <a:cubicBezTo>
                    <a:pt x="2284" y="43472"/>
                    <a:pt x="3032" y="45285"/>
                    <a:pt x="4367" y="46743"/>
                  </a:cubicBezTo>
                  <a:cubicBezTo>
                    <a:pt x="5670" y="48178"/>
                    <a:pt x="7028" y="49566"/>
                    <a:pt x="8370" y="50970"/>
                  </a:cubicBezTo>
                  <a:cubicBezTo>
                    <a:pt x="9342" y="51988"/>
                    <a:pt x="10183" y="53207"/>
                    <a:pt x="11317" y="53979"/>
                  </a:cubicBezTo>
                  <a:cubicBezTo>
                    <a:pt x="15552" y="56871"/>
                    <a:pt x="20073" y="59201"/>
                    <a:pt x="25272" y="59764"/>
                  </a:cubicBezTo>
                  <a:cubicBezTo>
                    <a:pt x="26345" y="59881"/>
                    <a:pt x="27430" y="59970"/>
                    <a:pt x="28514" y="59970"/>
                  </a:cubicBezTo>
                  <a:cubicBezTo>
                    <a:pt x="29511" y="59970"/>
                    <a:pt x="30506" y="59895"/>
                    <a:pt x="31490" y="59695"/>
                  </a:cubicBezTo>
                  <a:cubicBezTo>
                    <a:pt x="35100" y="58970"/>
                    <a:pt x="38433" y="57473"/>
                    <a:pt x="41634" y="55683"/>
                  </a:cubicBezTo>
                  <a:cubicBezTo>
                    <a:pt x="42976" y="54935"/>
                    <a:pt x="44303" y="54156"/>
                    <a:pt x="45345" y="52960"/>
                  </a:cubicBezTo>
                  <a:cubicBezTo>
                    <a:pt x="46479" y="51641"/>
                    <a:pt x="47651" y="50345"/>
                    <a:pt x="48901" y="49126"/>
                  </a:cubicBezTo>
                  <a:cubicBezTo>
                    <a:pt x="51917" y="46172"/>
                    <a:pt x="53761" y="42477"/>
                    <a:pt x="54810" y="38527"/>
                  </a:cubicBezTo>
                  <a:cubicBezTo>
                    <a:pt x="56592" y="31792"/>
                    <a:pt x="55774" y="25235"/>
                    <a:pt x="52426" y="19048"/>
                  </a:cubicBezTo>
                  <a:cubicBezTo>
                    <a:pt x="50960" y="16349"/>
                    <a:pt x="48800" y="14235"/>
                    <a:pt x="46733" y="12052"/>
                  </a:cubicBezTo>
                  <a:cubicBezTo>
                    <a:pt x="45885" y="11149"/>
                    <a:pt x="45198" y="10069"/>
                    <a:pt x="44157" y="9375"/>
                  </a:cubicBezTo>
                  <a:cubicBezTo>
                    <a:pt x="39015" y="5968"/>
                    <a:pt x="33581" y="3494"/>
                    <a:pt x="27373" y="3494"/>
                  </a:cubicBezTo>
                  <a:cubicBezTo>
                    <a:pt x="26735" y="3494"/>
                    <a:pt x="26089" y="3520"/>
                    <a:pt x="25434" y="3574"/>
                  </a:cubicBezTo>
                  <a:cubicBezTo>
                    <a:pt x="23938" y="3697"/>
                    <a:pt x="22526" y="4106"/>
                    <a:pt x="21145" y="4592"/>
                  </a:cubicBezTo>
                  <a:cubicBezTo>
                    <a:pt x="20289" y="4893"/>
                    <a:pt x="19679" y="5680"/>
                    <a:pt x="19456" y="6659"/>
                  </a:cubicBezTo>
                  <a:cubicBezTo>
                    <a:pt x="19549" y="6686"/>
                    <a:pt x="19613" y="6724"/>
                    <a:pt x="19664" y="6724"/>
                  </a:cubicBezTo>
                  <a:cubicBezTo>
                    <a:pt x="19672" y="6724"/>
                    <a:pt x="19680" y="6723"/>
                    <a:pt x="19687" y="6721"/>
                  </a:cubicBezTo>
                  <a:cubicBezTo>
                    <a:pt x="19972" y="6621"/>
                    <a:pt x="20250" y="6505"/>
                    <a:pt x="20536" y="6413"/>
                  </a:cubicBezTo>
                  <a:cubicBezTo>
                    <a:pt x="22943" y="5559"/>
                    <a:pt x="25379" y="5037"/>
                    <a:pt x="27872" y="5037"/>
                  </a:cubicBezTo>
                  <a:cubicBezTo>
                    <a:pt x="29006" y="5037"/>
                    <a:pt x="30152" y="5145"/>
                    <a:pt x="31312" y="5379"/>
                  </a:cubicBezTo>
                  <a:cubicBezTo>
                    <a:pt x="35139" y="6158"/>
                    <a:pt x="38602" y="7817"/>
                    <a:pt x="41927" y="9776"/>
                  </a:cubicBezTo>
                  <a:cubicBezTo>
                    <a:pt x="42729" y="10262"/>
                    <a:pt x="43493" y="10794"/>
                    <a:pt x="44126" y="11512"/>
                  </a:cubicBezTo>
                  <a:cubicBezTo>
                    <a:pt x="45252" y="12800"/>
                    <a:pt x="46378" y="14096"/>
                    <a:pt x="47613" y="15276"/>
                  </a:cubicBezTo>
                  <a:cubicBezTo>
                    <a:pt x="50474" y="18007"/>
                    <a:pt x="52241" y="21455"/>
                    <a:pt x="53205" y="25135"/>
                  </a:cubicBezTo>
                  <a:cubicBezTo>
                    <a:pt x="55142" y="32572"/>
                    <a:pt x="54038" y="39646"/>
                    <a:pt x="49487" y="45994"/>
                  </a:cubicBezTo>
                  <a:cubicBezTo>
                    <a:pt x="48075" y="47962"/>
                    <a:pt x="46170" y="49504"/>
                    <a:pt x="44635" y="51364"/>
                  </a:cubicBezTo>
                  <a:cubicBezTo>
                    <a:pt x="42938" y="53400"/>
                    <a:pt x="40662" y="54465"/>
                    <a:pt x="38247" y="55622"/>
                  </a:cubicBezTo>
                  <a:cubicBezTo>
                    <a:pt x="37067" y="53408"/>
                    <a:pt x="36134" y="51171"/>
                    <a:pt x="35131" y="48957"/>
                  </a:cubicBezTo>
                  <a:cubicBezTo>
                    <a:pt x="35609" y="48687"/>
                    <a:pt x="36381" y="48887"/>
                    <a:pt x="36350" y="48185"/>
                  </a:cubicBezTo>
                  <a:cubicBezTo>
                    <a:pt x="36327" y="47665"/>
                    <a:pt x="35939" y="47586"/>
                    <a:pt x="35545" y="47586"/>
                  </a:cubicBezTo>
                  <a:cubicBezTo>
                    <a:pt x="35413" y="47586"/>
                    <a:pt x="35281" y="47595"/>
                    <a:pt x="35162" y="47599"/>
                  </a:cubicBezTo>
                  <a:cubicBezTo>
                    <a:pt x="35144" y="47600"/>
                    <a:pt x="35126" y="47600"/>
                    <a:pt x="35109" y="47600"/>
                  </a:cubicBezTo>
                  <a:cubicBezTo>
                    <a:pt x="34579" y="47600"/>
                    <a:pt x="34401" y="47262"/>
                    <a:pt x="34244" y="46851"/>
                  </a:cubicBezTo>
                  <a:cubicBezTo>
                    <a:pt x="33526" y="44976"/>
                    <a:pt x="32778" y="43109"/>
                    <a:pt x="32076" y="41227"/>
                  </a:cubicBezTo>
                  <a:cubicBezTo>
                    <a:pt x="31613" y="39985"/>
                    <a:pt x="31251" y="38704"/>
                    <a:pt x="31004" y="37408"/>
                  </a:cubicBezTo>
                  <a:cubicBezTo>
                    <a:pt x="31374" y="37131"/>
                    <a:pt x="32061" y="37293"/>
                    <a:pt x="31999" y="36668"/>
                  </a:cubicBezTo>
                  <a:cubicBezTo>
                    <a:pt x="31950" y="36191"/>
                    <a:pt x="31585" y="36160"/>
                    <a:pt x="31229" y="36160"/>
                  </a:cubicBezTo>
                  <a:cubicBezTo>
                    <a:pt x="31176" y="36160"/>
                    <a:pt x="31124" y="36160"/>
                    <a:pt x="31073" y="36160"/>
                  </a:cubicBezTo>
                  <a:cubicBezTo>
                    <a:pt x="31033" y="36160"/>
                    <a:pt x="30995" y="36160"/>
                    <a:pt x="30958" y="36159"/>
                  </a:cubicBezTo>
                  <a:cubicBezTo>
                    <a:pt x="30649" y="36151"/>
                    <a:pt x="30549" y="35966"/>
                    <a:pt x="30487" y="35727"/>
                  </a:cubicBezTo>
                  <a:cubicBezTo>
                    <a:pt x="30371" y="35241"/>
                    <a:pt x="30078" y="34685"/>
                    <a:pt x="30217" y="34269"/>
                  </a:cubicBezTo>
                  <a:cubicBezTo>
                    <a:pt x="30502" y="33382"/>
                    <a:pt x="30232" y="32649"/>
                    <a:pt x="29986" y="31839"/>
                  </a:cubicBezTo>
                  <a:cubicBezTo>
                    <a:pt x="29770" y="31114"/>
                    <a:pt x="29793" y="30311"/>
                    <a:pt x="29685" y="29548"/>
                  </a:cubicBezTo>
                  <a:cubicBezTo>
                    <a:pt x="29137" y="25660"/>
                    <a:pt x="29083" y="21741"/>
                    <a:pt x="28952" y="17822"/>
                  </a:cubicBezTo>
                  <a:cubicBezTo>
                    <a:pt x="28944" y="17598"/>
                    <a:pt x="28867" y="17243"/>
                    <a:pt x="29122" y="17189"/>
                  </a:cubicBezTo>
                  <a:cubicBezTo>
                    <a:pt x="30757" y="16827"/>
                    <a:pt x="30140" y="15662"/>
                    <a:pt x="29754" y="14921"/>
                  </a:cubicBezTo>
                  <a:cubicBezTo>
                    <a:pt x="29060" y="13595"/>
                    <a:pt x="28574" y="12299"/>
                    <a:pt x="28744" y="10787"/>
                  </a:cubicBezTo>
                  <a:cubicBezTo>
                    <a:pt x="28781" y="10446"/>
                    <a:pt x="28529" y="10246"/>
                    <a:pt x="28185" y="10246"/>
                  </a:cubicBezTo>
                  <a:cubicBezTo>
                    <a:pt x="28178" y="10246"/>
                    <a:pt x="28172" y="10246"/>
                    <a:pt x="28165" y="10247"/>
                  </a:cubicBezTo>
                  <a:cubicBezTo>
                    <a:pt x="27802" y="10247"/>
                    <a:pt x="27602" y="10432"/>
                    <a:pt x="27586" y="10802"/>
                  </a:cubicBezTo>
                  <a:cubicBezTo>
                    <a:pt x="27571" y="11165"/>
                    <a:pt x="27563" y="11535"/>
                    <a:pt x="27571" y="11905"/>
                  </a:cubicBezTo>
                  <a:cubicBezTo>
                    <a:pt x="27579" y="12669"/>
                    <a:pt x="27502" y="13325"/>
                    <a:pt x="26969" y="14019"/>
                  </a:cubicBezTo>
                  <a:cubicBezTo>
                    <a:pt x="25866" y="15446"/>
                    <a:pt x="26098" y="16673"/>
                    <a:pt x="27424" y="17375"/>
                  </a:cubicBezTo>
                  <a:cubicBezTo>
                    <a:pt x="27239" y="20684"/>
                    <a:pt x="27347" y="24040"/>
                    <a:pt x="26869" y="27364"/>
                  </a:cubicBezTo>
                  <a:cubicBezTo>
                    <a:pt x="26607" y="29239"/>
                    <a:pt x="26908" y="31237"/>
                    <a:pt x="25835" y="32973"/>
                  </a:cubicBezTo>
                  <a:cubicBezTo>
                    <a:pt x="25689" y="33212"/>
                    <a:pt x="25966" y="33389"/>
                    <a:pt x="26051" y="33598"/>
                  </a:cubicBezTo>
                  <a:cubicBezTo>
                    <a:pt x="26383" y="34377"/>
                    <a:pt x="25974" y="35094"/>
                    <a:pt x="25804" y="35827"/>
                  </a:cubicBezTo>
                  <a:cubicBezTo>
                    <a:pt x="25731" y="36121"/>
                    <a:pt x="25548" y="36170"/>
                    <a:pt x="25345" y="36170"/>
                  </a:cubicBezTo>
                  <a:cubicBezTo>
                    <a:pt x="25243" y="36170"/>
                    <a:pt x="25136" y="36158"/>
                    <a:pt x="25034" y="36158"/>
                  </a:cubicBezTo>
                  <a:cubicBezTo>
                    <a:pt x="24977" y="36158"/>
                    <a:pt x="24922" y="36162"/>
                    <a:pt x="24871" y="36174"/>
                  </a:cubicBezTo>
                  <a:cubicBezTo>
                    <a:pt x="24578" y="36236"/>
                    <a:pt x="24354" y="36359"/>
                    <a:pt x="24331" y="36676"/>
                  </a:cubicBezTo>
                  <a:cubicBezTo>
                    <a:pt x="24308" y="36946"/>
                    <a:pt x="24478" y="37100"/>
                    <a:pt x="24724" y="37185"/>
                  </a:cubicBezTo>
                  <a:cubicBezTo>
                    <a:pt x="24933" y="37262"/>
                    <a:pt x="25210" y="37192"/>
                    <a:pt x="25334" y="37509"/>
                  </a:cubicBezTo>
                  <a:cubicBezTo>
                    <a:pt x="24640" y="40594"/>
                    <a:pt x="23405" y="43534"/>
                    <a:pt x="22240" y="46488"/>
                  </a:cubicBezTo>
                  <a:cubicBezTo>
                    <a:pt x="22002" y="47092"/>
                    <a:pt x="21693" y="47638"/>
                    <a:pt x="20958" y="47638"/>
                  </a:cubicBezTo>
                  <a:cubicBezTo>
                    <a:pt x="20886" y="47638"/>
                    <a:pt x="20809" y="47633"/>
                    <a:pt x="20728" y="47622"/>
                  </a:cubicBezTo>
                  <a:cubicBezTo>
                    <a:pt x="20687" y="47616"/>
                    <a:pt x="20645" y="47613"/>
                    <a:pt x="20604" y="47613"/>
                  </a:cubicBezTo>
                  <a:cubicBezTo>
                    <a:pt x="20296" y="47613"/>
                    <a:pt x="20020" y="47791"/>
                    <a:pt x="19972" y="48131"/>
                  </a:cubicBezTo>
                  <a:cubicBezTo>
                    <a:pt x="19918" y="48556"/>
                    <a:pt x="20250" y="48694"/>
                    <a:pt x="20597" y="48779"/>
                  </a:cubicBezTo>
                  <a:cubicBezTo>
                    <a:pt x="20775" y="48826"/>
                    <a:pt x="21006" y="48741"/>
                    <a:pt x="21176" y="49042"/>
                  </a:cubicBezTo>
                  <a:cubicBezTo>
                    <a:pt x="20119" y="51279"/>
                    <a:pt x="19201" y="53647"/>
                    <a:pt x="17897" y="55923"/>
                  </a:cubicBezTo>
                  <a:cubicBezTo>
                    <a:pt x="16825" y="55406"/>
                    <a:pt x="15822" y="54958"/>
                    <a:pt x="14858" y="54441"/>
                  </a:cubicBezTo>
                  <a:cubicBezTo>
                    <a:pt x="11140" y="52451"/>
                    <a:pt x="8841" y="48980"/>
                    <a:pt x="6041" y="46025"/>
                  </a:cubicBezTo>
                  <a:cubicBezTo>
                    <a:pt x="5879" y="45840"/>
                    <a:pt x="5855" y="45609"/>
                    <a:pt x="5848" y="45370"/>
                  </a:cubicBezTo>
                  <a:cubicBezTo>
                    <a:pt x="5801" y="43526"/>
                    <a:pt x="5092" y="41921"/>
                    <a:pt x="4073" y="40425"/>
                  </a:cubicBezTo>
                  <a:cubicBezTo>
                    <a:pt x="2369" y="37918"/>
                    <a:pt x="2376" y="36714"/>
                    <a:pt x="4081" y="34215"/>
                  </a:cubicBezTo>
                  <a:cubicBezTo>
                    <a:pt x="4868" y="33065"/>
                    <a:pt x="5447" y="31870"/>
                    <a:pt x="5477" y="30412"/>
                  </a:cubicBezTo>
                  <a:cubicBezTo>
                    <a:pt x="5516" y="28714"/>
                    <a:pt x="5061" y="27256"/>
                    <a:pt x="4012" y="25937"/>
                  </a:cubicBezTo>
                  <a:cubicBezTo>
                    <a:pt x="3333" y="25081"/>
                    <a:pt x="2754" y="24132"/>
                    <a:pt x="3171" y="22983"/>
                  </a:cubicBezTo>
                  <a:cubicBezTo>
                    <a:pt x="3549" y="21941"/>
                    <a:pt x="4027" y="20938"/>
                    <a:pt x="4467" y="19928"/>
                  </a:cubicBezTo>
                  <a:cubicBezTo>
                    <a:pt x="4752" y="19257"/>
                    <a:pt x="5285" y="18709"/>
                    <a:pt x="5454" y="17961"/>
                  </a:cubicBezTo>
                  <a:cubicBezTo>
                    <a:pt x="5963" y="15677"/>
                    <a:pt x="5300" y="13679"/>
                    <a:pt x="4004" y="11820"/>
                  </a:cubicBezTo>
                  <a:cubicBezTo>
                    <a:pt x="2392" y="9506"/>
                    <a:pt x="2384" y="8202"/>
                    <a:pt x="3996" y="5865"/>
                  </a:cubicBezTo>
                  <a:cubicBezTo>
                    <a:pt x="4629" y="4955"/>
                    <a:pt x="5130" y="3959"/>
                    <a:pt x="5485" y="2910"/>
                  </a:cubicBezTo>
                  <a:cubicBezTo>
                    <a:pt x="5732" y="2177"/>
                    <a:pt x="5879" y="1414"/>
                    <a:pt x="5670" y="642"/>
                  </a:cubicBezTo>
                  <a:cubicBezTo>
                    <a:pt x="5574" y="272"/>
                    <a:pt x="5321" y="1"/>
                    <a:pt x="4925" y="1"/>
                  </a:cubicBezTo>
                  <a:close/>
                </a:path>
              </a:pathLst>
            </a:custGeom>
            <a:solidFill>
              <a:srgbClr val="F2A7A7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0"/>
            <p:cNvSpPr/>
            <p:nvPr/>
          </p:nvSpPr>
          <p:spPr>
            <a:xfrm rot="-1236938">
              <a:off x="6622430" y="982508"/>
              <a:ext cx="131543" cy="766215"/>
            </a:xfrm>
            <a:custGeom>
              <a:avLst/>
              <a:gdLst/>
              <a:ahLst/>
              <a:cxnLst/>
              <a:rect l="l" t="t" r="r" b="b"/>
              <a:pathLst>
                <a:path w="7924" h="46156" extrusionOk="0">
                  <a:moveTo>
                    <a:pt x="6806" y="0"/>
                  </a:moveTo>
                  <a:cubicBezTo>
                    <a:pt x="6780" y="0"/>
                    <a:pt x="6754" y="1"/>
                    <a:pt x="6727" y="4"/>
                  </a:cubicBezTo>
                  <a:cubicBezTo>
                    <a:pt x="6319" y="42"/>
                    <a:pt x="6234" y="351"/>
                    <a:pt x="6234" y="737"/>
                  </a:cubicBezTo>
                  <a:cubicBezTo>
                    <a:pt x="6280" y="3676"/>
                    <a:pt x="5115" y="5890"/>
                    <a:pt x="2346" y="7124"/>
                  </a:cubicBezTo>
                  <a:cubicBezTo>
                    <a:pt x="1914" y="7309"/>
                    <a:pt x="1497" y="7517"/>
                    <a:pt x="1096" y="7764"/>
                  </a:cubicBezTo>
                  <a:cubicBezTo>
                    <a:pt x="255" y="8281"/>
                    <a:pt x="1" y="9076"/>
                    <a:pt x="386" y="9994"/>
                  </a:cubicBezTo>
                  <a:cubicBezTo>
                    <a:pt x="872" y="9708"/>
                    <a:pt x="1358" y="9407"/>
                    <a:pt x="1844" y="9130"/>
                  </a:cubicBezTo>
                  <a:cubicBezTo>
                    <a:pt x="2330" y="8852"/>
                    <a:pt x="2816" y="8559"/>
                    <a:pt x="3387" y="8451"/>
                  </a:cubicBezTo>
                  <a:cubicBezTo>
                    <a:pt x="3727" y="10742"/>
                    <a:pt x="3727" y="10742"/>
                    <a:pt x="5077" y="12794"/>
                  </a:cubicBezTo>
                  <a:cubicBezTo>
                    <a:pt x="6589" y="15085"/>
                    <a:pt x="6666" y="17268"/>
                    <a:pt x="4976" y="19305"/>
                  </a:cubicBezTo>
                  <a:cubicBezTo>
                    <a:pt x="3318" y="21310"/>
                    <a:pt x="3233" y="24882"/>
                    <a:pt x="4999" y="26826"/>
                  </a:cubicBezTo>
                  <a:cubicBezTo>
                    <a:pt x="5840" y="27752"/>
                    <a:pt x="6133" y="28901"/>
                    <a:pt x="6141" y="30174"/>
                  </a:cubicBezTo>
                  <a:cubicBezTo>
                    <a:pt x="6157" y="31578"/>
                    <a:pt x="5547" y="32689"/>
                    <a:pt x="4776" y="33761"/>
                  </a:cubicBezTo>
                  <a:cubicBezTo>
                    <a:pt x="4020" y="34818"/>
                    <a:pt x="3464" y="35914"/>
                    <a:pt x="3464" y="37271"/>
                  </a:cubicBezTo>
                  <a:cubicBezTo>
                    <a:pt x="3472" y="38660"/>
                    <a:pt x="4105" y="39771"/>
                    <a:pt x="4799" y="40889"/>
                  </a:cubicBezTo>
                  <a:cubicBezTo>
                    <a:pt x="5655" y="42293"/>
                    <a:pt x="6596" y="43666"/>
                    <a:pt x="6234" y="45456"/>
                  </a:cubicBezTo>
                  <a:cubicBezTo>
                    <a:pt x="6164" y="45734"/>
                    <a:pt x="6319" y="46019"/>
                    <a:pt x="6589" y="46112"/>
                  </a:cubicBezTo>
                  <a:cubicBezTo>
                    <a:pt x="6664" y="46142"/>
                    <a:pt x="6736" y="46155"/>
                    <a:pt x="6805" y="46155"/>
                  </a:cubicBezTo>
                  <a:cubicBezTo>
                    <a:pt x="7002" y="46155"/>
                    <a:pt x="7171" y="46045"/>
                    <a:pt x="7314" y="45896"/>
                  </a:cubicBezTo>
                  <a:cubicBezTo>
                    <a:pt x="7669" y="45518"/>
                    <a:pt x="7661" y="45040"/>
                    <a:pt x="7615" y="44569"/>
                  </a:cubicBezTo>
                  <a:cubicBezTo>
                    <a:pt x="7476" y="42910"/>
                    <a:pt x="6697" y="41514"/>
                    <a:pt x="5786" y="40164"/>
                  </a:cubicBezTo>
                  <a:cubicBezTo>
                    <a:pt x="4297" y="37973"/>
                    <a:pt x="4213" y="36546"/>
                    <a:pt x="5809" y="34471"/>
                  </a:cubicBezTo>
                  <a:cubicBezTo>
                    <a:pt x="7854" y="31802"/>
                    <a:pt x="7823" y="28138"/>
                    <a:pt x="5786" y="25754"/>
                  </a:cubicBezTo>
                  <a:cubicBezTo>
                    <a:pt x="4444" y="24188"/>
                    <a:pt x="4421" y="21989"/>
                    <a:pt x="5740" y="20446"/>
                  </a:cubicBezTo>
                  <a:cubicBezTo>
                    <a:pt x="7846" y="18009"/>
                    <a:pt x="7923" y="14283"/>
                    <a:pt x="5725" y="11575"/>
                  </a:cubicBezTo>
                  <a:cubicBezTo>
                    <a:pt x="4359" y="9901"/>
                    <a:pt x="4267" y="8150"/>
                    <a:pt x="5555" y="6345"/>
                  </a:cubicBezTo>
                  <a:cubicBezTo>
                    <a:pt x="6249" y="5365"/>
                    <a:pt x="6874" y="4331"/>
                    <a:pt x="7275" y="3182"/>
                  </a:cubicBezTo>
                  <a:cubicBezTo>
                    <a:pt x="7561" y="2349"/>
                    <a:pt x="7769" y="1500"/>
                    <a:pt x="7537" y="621"/>
                  </a:cubicBezTo>
                  <a:cubicBezTo>
                    <a:pt x="7444" y="260"/>
                    <a:pt x="7181" y="0"/>
                    <a:pt x="6806" y="0"/>
                  </a:cubicBezTo>
                  <a:close/>
                </a:path>
              </a:pathLst>
            </a:custGeom>
            <a:solidFill>
              <a:srgbClr val="F2A7A7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0"/>
            <p:cNvSpPr/>
            <p:nvPr/>
          </p:nvSpPr>
          <p:spPr>
            <a:xfrm rot="-1236938">
              <a:off x="6525302" y="1027961"/>
              <a:ext cx="83899" cy="766248"/>
            </a:xfrm>
            <a:custGeom>
              <a:avLst/>
              <a:gdLst/>
              <a:ahLst/>
              <a:cxnLst/>
              <a:rect l="l" t="t" r="r" b="b"/>
              <a:pathLst>
                <a:path w="5054" h="46158" extrusionOk="0">
                  <a:moveTo>
                    <a:pt x="3924" y="0"/>
                  </a:moveTo>
                  <a:cubicBezTo>
                    <a:pt x="3893" y="0"/>
                    <a:pt x="3860" y="2"/>
                    <a:pt x="3827" y="6"/>
                  </a:cubicBezTo>
                  <a:cubicBezTo>
                    <a:pt x="3279" y="75"/>
                    <a:pt x="3287" y="499"/>
                    <a:pt x="3372" y="939"/>
                  </a:cubicBezTo>
                  <a:cubicBezTo>
                    <a:pt x="3519" y="1649"/>
                    <a:pt x="3357" y="2328"/>
                    <a:pt x="3087" y="2999"/>
                  </a:cubicBezTo>
                  <a:cubicBezTo>
                    <a:pt x="2732" y="3901"/>
                    <a:pt x="2238" y="4735"/>
                    <a:pt x="1706" y="5552"/>
                  </a:cubicBezTo>
                  <a:cubicBezTo>
                    <a:pt x="479" y="7411"/>
                    <a:pt x="9" y="9409"/>
                    <a:pt x="1281" y="11392"/>
                  </a:cubicBezTo>
                  <a:cubicBezTo>
                    <a:pt x="1860" y="12310"/>
                    <a:pt x="1783" y="12896"/>
                    <a:pt x="1004" y="13490"/>
                  </a:cubicBezTo>
                  <a:cubicBezTo>
                    <a:pt x="1" y="14262"/>
                    <a:pt x="101" y="15257"/>
                    <a:pt x="325" y="16437"/>
                  </a:cubicBezTo>
                  <a:lnTo>
                    <a:pt x="2855" y="13969"/>
                  </a:lnTo>
                  <a:lnTo>
                    <a:pt x="2855" y="13969"/>
                  </a:lnTo>
                  <a:cubicBezTo>
                    <a:pt x="3526" y="15997"/>
                    <a:pt x="3418" y="17810"/>
                    <a:pt x="2068" y="19345"/>
                  </a:cubicBezTo>
                  <a:cubicBezTo>
                    <a:pt x="363" y="21297"/>
                    <a:pt x="348" y="24876"/>
                    <a:pt x="2061" y="26782"/>
                  </a:cubicBezTo>
                  <a:cubicBezTo>
                    <a:pt x="2948" y="27762"/>
                    <a:pt x="3256" y="28973"/>
                    <a:pt x="3241" y="30315"/>
                  </a:cubicBezTo>
                  <a:cubicBezTo>
                    <a:pt x="3225" y="31680"/>
                    <a:pt x="2608" y="32760"/>
                    <a:pt x="1852" y="33794"/>
                  </a:cubicBezTo>
                  <a:cubicBezTo>
                    <a:pt x="1042" y="34913"/>
                    <a:pt x="502" y="36093"/>
                    <a:pt x="572" y="37520"/>
                  </a:cubicBezTo>
                  <a:cubicBezTo>
                    <a:pt x="633" y="38816"/>
                    <a:pt x="1258" y="39865"/>
                    <a:pt x="1914" y="40930"/>
                  </a:cubicBezTo>
                  <a:cubicBezTo>
                    <a:pt x="2763" y="42295"/>
                    <a:pt x="3665" y="43653"/>
                    <a:pt x="3341" y="45404"/>
                  </a:cubicBezTo>
                  <a:cubicBezTo>
                    <a:pt x="3287" y="45744"/>
                    <a:pt x="3403" y="46021"/>
                    <a:pt x="3727" y="46129"/>
                  </a:cubicBezTo>
                  <a:cubicBezTo>
                    <a:pt x="3791" y="46149"/>
                    <a:pt x="3853" y="46158"/>
                    <a:pt x="3912" y="46158"/>
                  </a:cubicBezTo>
                  <a:cubicBezTo>
                    <a:pt x="4157" y="46158"/>
                    <a:pt x="4355" y="46001"/>
                    <a:pt x="4498" y="45790"/>
                  </a:cubicBezTo>
                  <a:cubicBezTo>
                    <a:pt x="4768" y="45412"/>
                    <a:pt x="4753" y="44964"/>
                    <a:pt x="4714" y="44525"/>
                  </a:cubicBezTo>
                  <a:cubicBezTo>
                    <a:pt x="4545" y="42874"/>
                    <a:pt x="3765" y="41478"/>
                    <a:pt x="2855" y="40135"/>
                  </a:cubicBezTo>
                  <a:cubicBezTo>
                    <a:pt x="1405" y="37991"/>
                    <a:pt x="1405" y="36610"/>
                    <a:pt x="2847" y="34504"/>
                  </a:cubicBezTo>
                  <a:cubicBezTo>
                    <a:pt x="2963" y="34334"/>
                    <a:pt x="3079" y="34180"/>
                    <a:pt x="3202" y="34010"/>
                  </a:cubicBezTo>
                  <a:cubicBezTo>
                    <a:pt x="4953" y="31619"/>
                    <a:pt x="4822" y="28170"/>
                    <a:pt x="3025" y="25972"/>
                  </a:cubicBezTo>
                  <a:cubicBezTo>
                    <a:pt x="1497" y="24097"/>
                    <a:pt x="1513" y="22053"/>
                    <a:pt x="3033" y="20155"/>
                  </a:cubicBezTo>
                  <a:cubicBezTo>
                    <a:pt x="5054" y="17633"/>
                    <a:pt x="4938" y="14192"/>
                    <a:pt x="2994" y="11778"/>
                  </a:cubicBezTo>
                  <a:cubicBezTo>
                    <a:pt x="1405" y="9803"/>
                    <a:pt x="1505" y="7874"/>
                    <a:pt x="2917" y="5930"/>
                  </a:cubicBezTo>
                  <a:cubicBezTo>
                    <a:pt x="3557" y="5028"/>
                    <a:pt x="4066" y="4040"/>
                    <a:pt x="4429" y="2991"/>
                  </a:cubicBezTo>
                  <a:cubicBezTo>
                    <a:pt x="4691" y="2258"/>
                    <a:pt x="4830" y="1495"/>
                    <a:pt x="4660" y="715"/>
                  </a:cubicBezTo>
                  <a:cubicBezTo>
                    <a:pt x="4574" y="321"/>
                    <a:pt x="4335" y="0"/>
                    <a:pt x="3924" y="0"/>
                  </a:cubicBezTo>
                  <a:close/>
                </a:path>
              </a:pathLst>
            </a:custGeom>
            <a:solidFill>
              <a:srgbClr val="F2A7A7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0"/>
            <p:cNvSpPr/>
            <p:nvPr/>
          </p:nvSpPr>
          <p:spPr>
            <a:xfrm rot="-1236938">
              <a:off x="6576508" y="1007429"/>
              <a:ext cx="90672" cy="766215"/>
            </a:xfrm>
            <a:custGeom>
              <a:avLst/>
              <a:gdLst/>
              <a:ahLst/>
              <a:cxnLst/>
              <a:rect l="l" t="t" r="r" b="b"/>
              <a:pathLst>
                <a:path w="5462" h="46156" extrusionOk="0">
                  <a:moveTo>
                    <a:pt x="4413" y="1"/>
                  </a:moveTo>
                  <a:cubicBezTo>
                    <a:pt x="4383" y="1"/>
                    <a:pt x="4352" y="2"/>
                    <a:pt x="4320" y="6"/>
                  </a:cubicBezTo>
                  <a:cubicBezTo>
                    <a:pt x="3989" y="13"/>
                    <a:pt x="3757" y="330"/>
                    <a:pt x="3850" y="654"/>
                  </a:cubicBezTo>
                  <a:cubicBezTo>
                    <a:pt x="4205" y="2482"/>
                    <a:pt x="3263" y="3886"/>
                    <a:pt x="2369" y="5305"/>
                  </a:cubicBezTo>
                  <a:cubicBezTo>
                    <a:pt x="1605" y="6509"/>
                    <a:pt x="941" y="7743"/>
                    <a:pt x="1096" y="9240"/>
                  </a:cubicBezTo>
                  <a:cubicBezTo>
                    <a:pt x="1119" y="9471"/>
                    <a:pt x="1150" y="9749"/>
                    <a:pt x="949" y="9903"/>
                  </a:cubicBezTo>
                  <a:cubicBezTo>
                    <a:pt x="0" y="10659"/>
                    <a:pt x="533" y="11338"/>
                    <a:pt x="1019" y="12017"/>
                  </a:cubicBezTo>
                  <a:cubicBezTo>
                    <a:pt x="1028" y="12017"/>
                    <a:pt x="1038" y="12018"/>
                    <a:pt x="1047" y="12018"/>
                  </a:cubicBezTo>
                  <a:cubicBezTo>
                    <a:pt x="1355" y="12018"/>
                    <a:pt x="1432" y="11652"/>
                    <a:pt x="1844" y="11593"/>
                  </a:cubicBezTo>
                  <a:cubicBezTo>
                    <a:pt x="2199" y="12109"/>
                    <a:pt x="2585" y="12611"/>
                    <a:pt x="2916" y="13151"/>
                  </a:cubicBezTo>
                  <a:cubicBezTo>
                    <a:pt x="4151" y="15234"/>
                    <a:pt x="4212" y="17371"/>
                    <a:pt x="2639" y="19237"/>
                  </a:cubicBezTo>
                  <a:cubicBezTo>
                    <a:pt x="918" y="21274"/>
                    <a:pt x="818" y="24907"/>
                    <a:pt x="2685" y="26928"/>
                  </a:cubicBezTo>
                  <a:cubicBezTo>
                    <a:pt x="3487" y="27792"/>
                    <a:pt x="3734" y="28896"/>
                    <a:pt x="3757" y="30091"/>
                  </a:cubicBezTo>
                  <a:cubicBezTo>
                    <a:pt x="3796" y="31495"/>
                    <a:pt x="3209" y="32622"/>
                    <a:pt x="2446" y="33702"/>
                  </a:cubicBezTo>
                  <a:cubicBezTo>
                    <a:pt x="1736" y="34697"/>
                    <a:pt x="1150" y="35707"/>
                    <a:pt x="1088" y="36988"/>
                  </a:cubicBezTo>
                  <a:cubicBezTo>
                    <a:pt x="1011" y="38454"/>
                    <a:pt x="1636" y="39649"/>
                    <a:pt x="2369" y="40830"/>
                  </a:cubicBezTo>
                  <a:cubicBezTo>
                    <a:pt x="3256" y="42249"/>
                    <a:pt x="4212" y="43653"/>
                    <a:pt x="3850" y="45481"/>
                  </a:cubicBezTo>
                  <a:cubicBezTo>
                    <a:pt x="3788" y="45759"/>
                    <a:pt x="3950" y="46037"/>
                    <a:pt x="4220" y="46114"/>
                  </a:cubicBezTo>
                  <a:cubicBezTo>
                    <a:pt x="4293" y="46143"/>
                    <a:pt x="4363" y="46156"/>
                    <a:pt x="4429" y="46156"/>
                  </a:cubicBezTo>
                  <a:cubicBezTo>
                    <a:pt x="4626" y="46156"/>
                    <a:pt x="4793" y="46039"/>
                    <a:pt x="4937" y="45882"/>
                  </a:cubicBezTo>
                  <a:cubicBezTo>
                    <a:pt x="5292" y="45504"/>
                    <a:pt x="5277" y="45018"/>
                    <a:pt x="5231" y="44548"/>
                  </a:cubicBezTo>
                  <a:cubicBezTo>
                    <a:pt x="5076" y="42858"/>
                    <a:pt x="4259" y="41439"/>
                    <a:pt x="3333" y="40066"/>
                  </a:cubicBezTo>
                  <a:cubicBezTo>
                    <a:pt x="1921" y="37968"/>
                    <a:pt x="1937" y="36594"/>
                    <a:pt x="3348" y="34519"/>
                  </a:cubicBezTo>
                  <a:cubicBezTo>
                    <a:pt x="3503" y="34303"/>
                    <a:pt x="3657" y="34080"/>
                    <a:pt x="3811" y="33864"/>
                  </a:cubicBezTo>
                  <a:cubicBezTo>
                    <a:pt x="5462" y="31542"/>
                    <a:pt x="5300" y="28124"/>
                    <a:pt x="3557" y="25987"/>
                  </a:cubicBezTo>
                  <a:cubicBezTo>
                    <a:pt x="1998" y="24074"/>
                    <a:pt x="2045" y="22068"/>
                    <a:pt x="3587" y="20094"/>
                  </a:cubicBezTo>
                  <a:cubicBezTo>
                    <a:pt x="4822" y="18528"/>
                    <a:pt x="5123" y="16777"/>
                    <a:pt x="4899" y="14887"/>
                  </a:cubicBezTo>
                  <a:cubicBezTo>
                    <a:pt x="4799" y="14023"/>
                    <a:pt x="4505" y="13159"/>
                    <a:pt x="3873" y="12526"/>
                  </a:cubicBezTo>
                  <a:cubicBezTo>
                    <a:pt x="2137" y="10798"/>
                    <a:pt x="1790" y="8908"/>
                    <a:pt x="2909" y="6763"/>
                  </a:cubicBezTo>
                  <a:cubicBezTo>
                    <a:pt x="3140" y="6355"/>
                    <a:pt x="3395" y="5961"/>
                    <a:pt x="3665" y="5583"/>
                  </a:cubicBezTo>
                  <a:cubicBezTo>
                    <a:pt x="4243" y="4719"/>
                    <a:pt x="4698" y="3778"/>
                    <a:pt x="5007" y="2783"/>
                  </a:cubicBezTo>
                  <a:cubicBezTo>
                    <a:pt x="5231" y="2081"/>
                    <a:pt x="5369" y="1340"/>
                    <a:pt x="5138" y="607"/>
                  </a:cubicBezTo>
                  <a:cubicBezTo>
                    <a:pt x="5031" y="258"/>
                    <a:pt x="4785" y="1"/>
                    <a:pt x="4413" y="1"/>
                  </a:cubicBezTo>
                  <a:close/>
                </a:path>
              </a:pathLst>
            </a:custGeom>
            <a:solidFill>
              <a:srgbClr val="F2A7A7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0"/>
            <p:cNvSpPr/>
            <p:nvPr/>
          </p:nvSpPr>
          <p:spPr>
            <a:xfrm rot="-1236938">
              <a:off x="7120548" y="1270260"/>
              <a:ext cx="25897" cy="44207"/>
            </a:xfrm>
            <a:custGeom>
              <a:avLst/>
              <a:gdLst/>
              <a:ahLst/>
              <a:cxnLst/>
              <a:rect l="l" t="t" r="r" b="b"/>
              <a:pathLst>
                <a:path w="1560" h="2663" extrusionOk="0">
                  <a:moveTo>
                    <a:pt x="821" y="1"/>
                  </a:moveTo>
                  <a:cubicBezTo>
                    <a:pt x="645" y="1"/>
                    <a:pt x="482" y="112"/>
                    <a:pt x="348" y="315"/>
                  </a:cubicBezTo>
                  <a:cubicBezTo>
                    <a:pt x="1" y="824"/>
                    <a:pt x="63" y="2359"/>
                    <a:pt x="441" y="2567"/>
                  </a:cubicBezTo>
                  <a:cubicBezTo>
                    <a:pt x="562" y="2633"/>
                    <a:pt x="677" y="2663"/>
                    <a:pt x="783" y="2663"/>
                  </a:cubicBezTo>
                  <a:cubicBezTo>
                    <a:pt x="1028" y="2663"/>
                    <a:pt x="1227" y="2502"/>
                    <a:pt x="1351" y="2243"/>
                  </a:cubicBezTo>
                  <a:cubicBezTo>
                    <a:pt x="1474" y="1981"/>
                    <a:pt x="1498" y="1673"/>
                    <a:pt x="1559" y="1403"/>
                  </a:cubicBezTo>
                  <a:cubicBezTo>
                    <a:pt x="1444" y="963"/>
                    <a:pt x="1559" y="477"/>
                    <a:pt x="1189" y="161"/>
                  </a:cubicBezTo>
                  <a:cubicBezTo>
                    <a:pt x="1064" y="52"/>
                    <a:pt x="940" y="1"/>
                    <a:pt x="821" y="1"/>
                  </a:cubicBezTo>
                  <a:close/>
                </a:path>
              </a:pathLst>
            </a:custGeom>
            <a:solidFill>
              <a:srgbClr val="F2A7A7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0"/>
            <p:cNvSpPr/>
            <p:nvPr/>
          </p:nvSpPr>
          <p:spPr>
            <a:xfrm rot="-1236938">
              <a:off x="7164549" y="1265478"/>
              <a:ext cx="20004" cy="29101"/>
            </a:xfrm>
            <a:custGeom>
              <a:avLst/>
              <a:gdLst/>
              <a:ahLst/>
              <a:cxnLst/>
              <a:rect l="l" t="t" r="r" b="b"/>
              <a:pathLst>
                <a:path w="1205" h="1753" extrusionOk="0">
                  <a:moveTo>
                    <a:pt x="526" y="0"/>
                  </a:moveTo>
                  <a:cubicBezTo>
                    <a:pt x="47" y="0"/>
                    <a:pt x="47" y="435"/>
                    <a:pt x="32" y="788"/>
                  </a:cubicBezTo>
                  <a:cubicBezTo>
                    <a:pt x="32" y="1228"/>
                    <a:pt x="1" y="1737"/>
                    <a:pt x="610" y="1752"/>
                  </a:cubicBezTo>
                  <a:cubicBezTo>
                    <a:pt x="619" y="1753"/>
                    <a:pt x="627" y="1753"/>
                    <a:pt x="636" y="1753"/>
                  </a:cubicBezTo>
                  <a:cubicBezTo>
                    <a:pt x="1091" y="1753"/>
                    <a:pt x="1159" y="1343"/>
                    <a:pt x="1204" y="919"/>
                  </a:cubicBezTo>
                  <a:cubicBezTo>
                    <a:pt x="1120" y="564"/>
                    <a:pt x="1166" y="32"/>
                    <a:pt x="564" y="1"/>
                  </a:cubicBezTo>
                  <a:cubicBezTo>
                    <a:pt x="551" y="1"/>
                    <a:pt x="539" y="0"/>
                    <a:pt x="526" y="0"/>
                  </a:cubicBezTo>
                  <a:close/>
                </a:path>
              </a:pathLst>
            </a:custGeom>
            <a:solidFill>
              <a:srgbClr val="F2A7A7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0"/>
            <p:cNvSpPr/>
            <p:nvPr/>
          </p:nvSpPr>
          <p:spPr>
            <a:xfrm rot="-1236938">
              <a:off x="6984903" y="1110966"/>
              <a:ext cx="25117" cy="24204"/>
            </a:xfrm>
            <a:custGeom>
              <a:avLst/>
              <a:gdLst/>
              <a:ahLst/>
              <a:cxnLst/>
              <a:rect l="l" t="t" r="r" b="b"/>
              <a:pathLst>
                <a:path w="1513" h="1458" extrusionOk="0">
                  <a:moveTo>
                    <a:pt x="517" y="1"/>
                  </a:moveTo>
                  <a:cubicBezTo>
                    <a:pt x="263" y="1"/>
                    <a:pt x="0" y="170"/>
                    <a:pt x="108" y="425"/>
                  </a:cubicBezTo>
                  <a:cubicBezTo>
                    <a:pt x="286" y="872"/>
                    <a:pt x="517" y="1358"/>
                    <a:pt x="1073" y="1451"/>
                  </a:cubicBezTo>
                  <a:cubicBezTo>
                    <a:pt x="1101" y="1455"/>
                    <a:pt x="1127" y="1458"/>
                    <a:pt x="1152" y="1458"/>
                  </a:cubicBezTo>
                  <a:cubicBezTo>
                    <a:pt x="1422" y="1458"/>
                    <a:pt x="1512" y="1199"/>
                    <a:pt x="1512" y="888"/>
                  </a:cubicBezTo>
                  <a:cubicBezTo>
                    <a:pt x="1358" y="417"/>
                    <a:pt x="1127" y="1"/>
                    <a:pt x="517" y="1"/>
                  </a:cubicBezTo>
                  <a:close/>
                </a:path>
              </a:pathLst>
            </a:custGeom>
            <a:solidFill>
              <a:srgbClr val="F2A7A7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6" name="Google Shape;2546;p50"/>
          <p:cNvSpPr/>
          <p:nvPr/>
        </p:nvSpPr>
        <p:spPr>
          <a:xfrm rot="-3714376">
            <a:off x="21645" y="214397"/>
            <a:ext cx="968803" cy="409516"/>
          </a:xfrm>
          <a:custGeom>
            <a:avLst/>
            <a:gdLst/>
            <a:ahLst/>
            <a:cxnLst/>
            <a:rect l="l" t="t" r="r" b="b"/>
            <a:pathLst>
              <a:path w="21424" h="9056" extrusionOk="0">
                <a:moveTo>
                  <a:pt x="20738" y="1"/>
                </a:moveTo>
                <a:cubicBezTo>
                  <a:pt x="20738" y="1"/>
                  <a:pt x="10697" y="225"/>
                  <a:pt x="8157" y="349"/>
                </a:cubicBezTo>
                <a:cubicBezTo>
                  <a:pt x="6946" y="408"/>
                  <a:pt x="5883" y="373"/>
                  <a:pt x="4643" y="479"/>
                </a:cubicBezTo>
                <a:cubicBezTo>
                  <a:pt x="4023" y="532"/>
                  <a:pt x="2971" y="546"/>
                  <a:pt x="2075" y="546"/>
                </a:cubicBezTo>
                <a:cubicBezTo>
                  <a:pt x="1179" y="546"/>
                  <a:pt x="437" y="532"/>
                  <a:pt x="437" y="532"/>
                </a:cubicBezTo>
                <a:lnTo>
                  <a:pt x="437" y="2015"/>
                </a:lnTo>
                <a:cubicBezTo>
                  <a:pt x="437" y="2015"/>
                  <a:pt x="496" y="3019"/>
                  <a:pt x="496" y="3232"/>
                </a:cubicBezTo>
                <a:cubicBezTo>
                  <a:pt x="496" y="3444"/>
                  <a:pt x="65" y="3757"/>
                  <a:pt x="65" y="4076"/>
                </a:cubicBezTo>
                <a:cubicBezTo>
                  <a:pt x="65" y="4395"/>
                  <a:pt x="0" y="5246"/>
                  <a:pt x="65" y="5718"/>
                </a:cubicBezTo>
                <a:cubicBezTo>
                  <a:pt x="112" y="6197"/>
                  <a:pt x="136" y="6675"/>
                  <a:pt x="124" y="7148"/>
                </a:cubicBezTo>
                <a:cubicBezTo>
                  <a:pt x="124" y="7573"/>
                  <a:pt x="248" y="8311"/>
                  <a:pt x="248" y="8577"/>
                </a:cubicBezTo>
                <a:cubicBezTo>
                  <a:pt x="248" y="8737"/>
                  <a:pt x="254" y="8896"/>
                  <a:pt x="272" y="9056"/>
                </a:cubicBezTo>
                <a:cubicBezTo>
                  <a:pt x="6427" y="8719"/>
                  <a:pt x="10508" y="8483"/>
                  <a:pt x="12516" y="8441"/>
                </a:cubicBezTo>
                <a:cubicBezTo>
                  <a:pt x="14908" y="8388"/>
                  <a:pt x="12930" y="8394"/>
                  <a:pt x="15033" y="8359"/>
                </a:cubicBezTo>
                <a:cubicBezTo>
                  <a:pt x="17377" y="8323"/>
                  <a:pt x="21258" y="8199"/>
                  <a:pt x="21258" y="8199"/>
                </a:cubicBezTo>
                <a:cubicBezTo>
                  <a:pt x="21258" y="8199"/>
                  <a:pt x="21423" y="7626"/>
                  <a:pt x="21423" y="6516"/>
                </a:cubicBezTo>
                <a:cubicBezTo>
                  <a:pt x="21423" y="5405"/>
                  <a:pt x="20986" y="4135"/>
                  <a:pt x="20986" y="3657"/>
                </a:cubicBezTo>
                <a:cubicBezTo>
                  <a:pt x="20986" y="3178"/>
                  <a:pt x="20927" y="2919"/>
                  <a:pt x="20927" y="2334"/>
                </a:cubicBezTo>
                <a:lnTo>
                  <a:pt x="20927" y="958"/>
                </a:lnTo>
                <a:cubicBezTo>
                  <a:pt x="20927" y="585"/>
                  <a:pt x="20738" y="1"/>
                  <a:pt x="20738" y="1"/>
                </a:cubicBezTo>
                <a:close/>
              </a:path>
            </a:pathLst>
          </a:custGeom>
          <a:solidFill>
            <a:srgbClr val="A6B7C0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50"/>
          <p:cNvSpPr/>
          <p:nvPr/>
        </p:nvSpPr>
        <p:spPr>
          <a:xfrm rot="5042822">
            <a:off x="7596772" y="644478"/>
            <a:ext cx="1507318" cy="610895"/>
          </a:xfrm>
          <a:custGeom>
            <a:avLst/>
            <a:gdLst/>
            <a:ahLst/>
            <a:cxnLst/>
            <a:rect l="l" t="t" r="r" b="b"/>
            <a:pathLst>
              <a:path w="33332" h="13509" extrusionOk="0">
                <a:moveTo>
                  <a:pt x="32440" y="0"/>
                </a:moveTo>
                <a:cubicBezTo>
                  <a:pt x="22552" y="1802"/>
                  <a:pt x="15860" y="2971"/>
                  <a:pt x="13633" y="3314"/>
                </a:cubicBezTo>
                <a:cubicBezTo>
                  <a:pt x="10089" y="3863"/>
                  <a:pt x="8329" y="4218"/>
                  <a:pt x="6250" y="4513"/>
                </a:cubicBezTo>
                <a:cubicBezTo>
                  <a:pt x="3929" y="4838"/>
                  <a:pt x="95" y="5440"/>
                  <a:pt x="95" y="5440"/>
                </a:cubicBezTo>
                <a:cubicBezTo>
                  <a:pt x="95" y="5440"/>
                  <a:pt x="1" y="6025"/>
                  <a:pt x="142" y="7129"/>
                </a:cubicBezTo>
                <a:cubicBezTo>
                  <a:pt x="278" y="8234"/>
                  <a:pt x="863" y="9439"/>
                  <a:pt x="922" y="9911"/>
                </a:cubicBezTo>
                <a:cubicBezTo>
                  <a:pt x="981" y="10384"/>
                  <a:pt x="1076" y="10644"/>
                  <a:pt x="1147" y="11217"/>
                </a:cubicBezTo>
                <a:cubicBezTo>
                  <a:pt x="1217" y="11796"/>
                  <a:pt x="1271" y="12215"/>
                  <a:pt x="1318" y="12587"/>
                </a:cubicBezTo>
                <a:cubicBezTo>
                  <a:pt x="1365" y="12953"/>
                  <a:pt x="1619" y="13509"/>
                  <a:pt x="1619" y="13509"/>
                </a:cubicBezTo>
                <a:cubicBezTo>
                  <a:pt x="1619" y="13509"/>
                  <a:pt x="13426" y="11424"/>
                  <a:pt x="16126" y="11051"/>
                </a:cubicBezTo>
                <a:cubicBezTo>
                  <a:pt x="19061" y="10644"/>
                  <a:pt x="27951" y="9309"/>
                  <a:pt x="29162" y="9049"/>
                </a:cubicBezTo>
                <a:cubicBezTo>
                  <a:pt x="30378" y="8795"/>
                  <a:pt x="33332" y="8482"/>
                  <a:pt x="33332" y="8482"/>
                </a:cubicBezTo>
                <a:lnTo>
                  <a:pt x="33149" y="7005"/>
                </a:lnTo>
                <a:cubicBezTo>
                  <a:pt x="33149" y="7005"/>
                  <a:pt x="33190" y="6060"/>
                  <a:pt x="33166" y="5854"/>
                </a:cubicBezTo>
                <a:cubicBezTo>
                  <a:pt x="33137" y="5641"/>
                  <a:pt x="33302" y="5228"/>
                  <a:pt x="33261" y="4915"/>
                </a:cubicBezTo>
                <a:cubicBezTo>
                  <a:pt x="33225" y="4596"/>
                  <a:pt x="33178" y="3751"/>
                  <a:pt x="33060" y="3284"/>
                </a:cubicBezTo>
                <a:cubicBezTo>
                  <a:pt x="32954" y="2818"/>
                  <a:pt x="32871" y="2351"/>
                  <a:pt x="32824" y="1873"/>
                </a:cubicBezTo>
                <a:cubicBezTo>
                  <a:pt x="32771" y="1453"/>
                  <a:pt x="32558" y="733"/>
                  <a:pt x="32523" y="473"/>
                </a:cubicBezTo>
                <a:cubicBezTo>
                  <a:pt x="32505" y="313"/>
                  <a:pt x="32475" y="160"/>
                  <a:pt x="32440" y="0"/>
                </a:cubicBezTo>
                <a:close/>
              </a:path>
            </a:pathLst>
          </a:custGeom>
          <a:solidFill>
            <a:srgbClr val="DEC69C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TextBox 2502">
            <a:extLst>
              <a:ext uri="{FF2B5EF4-FFF2-40B4-BE49-F238E27FC236}">
                <a16:creationId xmlns:a16="http://schemas.microsoft.com/office/drawing/2014/main" id="{6FBC0482-ED0D-43AE-8DC4-BE3BB543A296}"/>
              </a:ext>
            </a:extLst>
          </p:cNvPr>
          <p:cNvSpPr txBox="1"/>
          <p:nvPr/>
        </p:nvSpPr>
        <p:spPr>
          <a:xfrm>
            <a:off x="1196790" y="2548227"/>
            <a:ext cx="613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unito" pitchFamily="2" charset="0"/>
              </a:rPr>
              <a:t>Review the vocabulary and grammar of </a:t>
            </a:r>
            <a:r>
              <a:rPr lang="en-US" sz="3600" b="1" dirty="0">
                <a:latin typeface="Nunito" pitchFamily="2" charset="0"/>
              </a:rPr>
              <a:t>Unit 4</a:t>
            </a:r>
            <a:r>
              <a:rPr lang="en-US" sz="3600" dirty="0">
                <a:latin typeface="Nunito" pitchFamily="2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1F292C2E-1ED0-8835-7CB0-AD607B769413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712788" y="331788"/>
            <a:ext cx="7697787" cy="714375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738C26-78BB-6733-9987-B1AC78D83E5F}"/>
              </a:ext>
            </a:extLst>
          </p:cNvPr>
          <p:cNvSpPr txBox="1"/>
          <p:nvPr/>
        </p:nvSpPr>
        <p:spPr>
          <a:xfrm>
            <a:off x="826993" y="2622186"/>
            <a:ext cx="347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Nunito" pitchFamily="2" charset="0"/>
              </a:rPr>
              <a:t>Places in a </a:t>
            </a:r>
            <a:r>
              <a:rPr lang="en-US" sz="2000" b="1" dirty="0" err="1">
                <a:latin typeface="Nunito" pitchFamily="2" charset="0"/>
              </a:rPr>
              <a:t>neighbourhood</a:t>
            </a:r>
            <a:r>
              <a:rPr lang="en-US" sz="2000" b="1" dirty="0">
                <a:latin typeface="Nunito" pitchFamily="2" charset="0"/>
              </a:rPr>
              <a:t>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D648B1-234C-0EE4-6F42-FF722DFBF986}"/>
              </a:ext>
            </a:extLst>
          </p:cNvPr>
          <p:cNvSpPr txBox="1"/>
          <p:nvPr/>
        </p:nvSpPr>
        <p:spPr>
          <a:xfrm>
            <a:off x="820269" y="2624908"/>
            <a:ext cx="7409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                                                  bank, temple, hotel, gas station, hair salon, library, police station, hospital, movie theater, park, zoo, square, art gallery, airport, school, café, etc. </a:t>
            </a:r>
          </a:p>
        </p:txBody>
      </p:sp>
    </p:spTree>
    <p:extLst>
      <p:ext uri="{BB962C8B-B14F-4D97-AF65-F5344CB8AC3E}">
        <p14:creationId xmlns:p14="http://schemas.microsoft.com/office/powerpoint/2010/main" val="2232081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88755E-913B-CC60-7AF8-95CDB77D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119A76-65C9-2763-890A-BA7DA883B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75018"/>
              </p:ext>
            </p:extLst>
          </p:nvPr>
        </p:nvGraphicFramePr>
        <p:xfrm>
          <a:off x="1502663" y="1762985"/>
          <a:ext cx="6138674" cy="2069427"/>
        </p:xfrm>
        <a:graphic>
          <a:graphicData uri="http://schemas.openxmlformats.org/drawingml/2006/table">
            <a:tbl>
              <a:tblPr firstRow="1" bandRow="1">
                <a:tableStyleId>{67D805E9-E8A4-4CA8-9CB2-D989BA56B1C1}</a:tableStyleId>
              </a:tblPr>
              <a:tblGrid>
                <a:gridCol w="3069337">
                  <a:extLst>
                    <a:ext uri="{9D8B030D-6E8A-4147-A177-3AD203B41FA5}">
                      <a16:colId xmlns:a16="http://schemas.microsoft.com/office/drawing/2014/main" val="1269577059"/>
                    </a:ext>
                  </a:extLst>
                </a:gridCol>
                <a:gridCol w="3069337">
                  <a:extLst>
                    <a:ext uri="{9D8B030D-6E8A-4147-A177-3AD203B41FA5}">
                      <a16:colId xmlns:a16="http://schemas.microsoft.com/office/drawing/2014/main" val="2906324014"/>
                    </a:ext>
                  </a:extLst>
                </a:gridCol>
              </a:tblGrid>
              <a:tr h="6166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unito" pitchFamily="2" charset="0"/>
                        </a:rPr>
                        <a:t>/</a:t>
                      </a:r>
                      <a:r>
                        <a:rPr lang="en-US" sz="3200" b="1" dirty="0" err="1">
                          <a:latin typeface="Nunito" pitchFamily="2" charset="0"/>
                        </a:rPr>
                        <a:t>i</a:t>
                      </a:r>
                      <a:r>
                        <a:rPr lang="en-US" sz="3200" b="1" dirty="0">
                          <a:latin typeface="Nunito" pitchFamily="2" charset="0"/>
                        </a:rPr>
                        <a:t>/ 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unito" pitchFamily="2" charset="0"/>
                        </a:rPr>
                        <a:t>/i:/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7003"/>
                  </a:ext>
                </a:extLst>
              </a:tr>
              <a:tr h="1452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4826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77398B-CD66-8C9A-D732-DB818109F84B}"/>
              </a:ext>
            </a:extLst>
          </p:cNvPr>
          <p:cNvSpPr txBox="1"/>
          <p:nvPr/>
        </p:nvSpPr>
        <p:spPr>
          <a:xfrm>
            <a:off x="1532964" y="2405008"/>
            <a:ext cx="2850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V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llage, short</a:t>
            </a:r>
            <a:r>
              <a:rPr lang="en-US" sz="2000" b="1" u="sng" dirty="0">
                <a:latin typeface="Nunito" pitchFamily="2" charset="0"/>
              </a:rPr>
              <a:t>a</a:t>
            </a:r>
            <a:r>
              <a:rPr lang="en-US" sz="2000" dirty="0">
                <a:latin typeface="Nunito" pitchFamily="2" charset="0"/>
              </a:rPr>
              <a:t>ge, s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t, sh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p, beg</a:t>
            </a:r>
            <a:r>
              <a:rPr lang="en-US" sz="2000" b="1" u="sng" dirty="0">
                <a:latin typeface="Nunito" pitchFamily="2" charset="0"/>
              </a:rPr>
              <a:t>i</a:t>
            </a:r>
            <a:r>
              <a:rPr lang="en-US" sz="2000" dirty="0">
                <a:latin typeface="Nunito" pitchFamily="2" charset="0"/>
              </a:rPr>
              <a:t>n, b</a:t>
            </a:r>
            <a:r>
              <a:rPr lang="en-US" sz="2000" b="1" u="sng" dirty="0">
                <a:latin typeface="Nunito" pitchFamily="2" charset="0"/>
              </a:rPr>
              <a:t>e</a:t>
            </a:r>
            <a:r>
              <a:rPr lang="en-US" sz="2000" dirty="0">
                <a:latin typeface="Nunito" pitchFamily="2" charset="0"/>
              </a:rPr>
              <a:t>come, r</a:t>
            </a:r>
            <a:r>
              <a:rPr lang="en-US" sz="2000" b="1" u="sng" dirty="0">
                <a:latin typeface="Nunito" pitchFamily="2" charset="0"/>
              </a:rPr>
              <a:t>e</a:t>
            </a:r>
            <a:r>
              <a:rPr lang="en-US" sz="2000" dirty="0">
                <a:latin typeface="Nunito" pitchFamily="2" charset="0"/>
              </a:rPr>
              <a:t>mind, b</a:t>
            </a:r>
            <a:r>
              <a:rPr lang="en-US" sz="2000" b="1" u="sng" dirty="0">
                <a:latin typeface="Nunito" pitchFamily="2" charset="0"/>
              </a:rPr>
              <a:t>ui</a:t>
            </a:r>
            <a:r>
              <a:rPr lang="en-US" sz="2000" dirty="0">
                <a:latin typeface="Nunito" pitchFamily="2" charset="0"/>
              </a:rPr>
              <a:t>ld, g</a:t>
            </a:r>
            <a:r>
              <a:rPr lang="en-US" sz="2000" b="1" u="sng" dirty="0">
                <a:latin typeface="Nunito" pitchFamily="2" charset="0"/>
              </a:rPr>
              <a:t>ui</a:t>
            </a:r>
            <a:r>
              <a:rPr lang="en-US" sz="2000" dirty="0">
                <a:latin typeface="Nunito" pitchFamily="2" charset="0"/>
              </a:rPr>
              <a:t>tar.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8E63C-E15C-24EF-9C4C-E4A3043BA67E}"/>
              </a:ext>
            </a:extLst>
          </p:cNvPr>
          <p:cNvSpPr txBox="1"/>
          <p:nvPr/>
        </p:nvSpPr>
        <p:spPr>
          <a:xfrm>
            <a:off x="4635231" y="2425176"/>
            <a:ext cx="2871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S</a:t>
            </a:r>
            <a:r>
              <a:rPr lang="en-US" sz="2000" b="1" u="sng" dirty="0">
                <a:latin typeface="Nunito" pitchFamily="2" charset="0"/>
              </a:rPr>
              <a:t>ea</a:t>
            </a:r>
            <a:r>
              <a:rPr lang="en-US" sz="2000" dirty="0">
                <a:latin typeface="Nunito" pitchFamily="2" charset="0"/>
              </a:rPr>
              <a:t>, </a:t>
            </a:r>
            <a:r>
              <a:rPr lang="en-US" sz="2000" b="1" u="sng" dirty="0">
                <a:latin typeface="Nunito" pitchFamily="2" charset="0"/>
              </a:rPr>
              <a:t>ea</a:t>
            </a:r>
            <a:r>
              <a:rPr lang="en-US" sz="2000" dirty="0">
                <a:latin typeface="Nunito" pitchFamily="2" charset="0"/>
              </a:rPr>
              <a:t>sy s</a:t>
            </a:r>
            <a:r>
              <a:rPr lang="en-US" sz="2000" b="1" u="sng" dirty="0">
                <a:latin typeface="Nunito" pitchFamily="2" charset="0"/>
              </a:rPr>
              <a:t>ee</a:t>
            </a:r>
            <a:r>
              <a:rPr lang="en-US" sz="2000" dirty="0">
                <a:latin typeface="Nunito" pitchFamily="2" charset="0"/>
              </a:rPr>
              <a:t>, fr</a:t>
            </a:r>
            <a:r>
              <a:rPr lang="en-US" sz="2000" b="1" u="sng" dirty="0">
                <a:latin typeface="Nunito" pitchFamily="2" charset="0"/>
              </a:rPr>
              <a:t>ee</a:t>
            </a:r>
            <a:r>
              <a:rPr lang="en-US" sz="2000" dirty="0">
                <a:latin typeface="Nunito" pitchFamily="2" charset="0"/>
              </a:rPr>
              <a:t>, sh</a:t>
            </a:r>
            <a:r>
              <a:rPr lang="en-US" sz="2000" b="1" u="sng" dirty="0">
                <a:latin typeface="Nunito" pitchFamily="2" charset="0"/>
              </a:rPr>
              <a:t>e</a:t>
            </a:r>
            <a:r>
              <a:rPr lang="en-US" sz="2000" dirty="0">
                <a:latin typeface="Nunito" pitchFamily="2" charset="0"/>
              </a:rPr>
              <a:t>, w</a:t>
            </a:r>
            <a:r>
              <a:rPr lang="en-US" sz="2000" b="1" u="sng" dirty="0">
                <a:latin typeface="Nunito" pitchFamily="2" charset="0"/>
              </a:rPr>
              <a:t>e</a:t>
            </a:r>
            <a:r>
              <a:rPr lang="en-US" sz="2000" dirty="0">
                <a:latin typeface="Nunito" pitchFamily="2" charset="0"/>
              </a:rPr>
              <a:t>, c</a:t>
            </a:r>
            <a:r>
              <a:rPr lang="en-US" sz="2000" b="1" u="sng" dirty="0">
                <a:latin typeface="Nunito" pitchFamily="2" charset="0"/>
              </a:rPr>
              <a:t>ei</a:t>
            </a:r>
            <a:r>
              <a:rPr lang="en-US" sz="2000" dirty="0">
                <a:latin typeface="Nunito" pitchFamily="2" charset="0"/>
              </a:rPr>
              <a:t>ling, rec</a:t>
            </a:r>
            <a:r>
              <a:rPr lang="en-US" sz="2000" b="1" u="sng" dirty="0">
                <a:latin typeface="Nunito" pitchFamily="2" charset="0"/>
              </a:rPr>
              <a:t>ei</a:t>
            </a:r>
            <a:r>
              <a:rPr lang="en-US" sz="2000" dirty="0">
                <a:latin typeface="Nunito" pitchFamily="2" charset="0"/>
              </a:rPr>
              <a:t>ve, bel</a:t>
            </a:r>
            <a:r>
              <a:rPr lang="en-US" sz="2000" b="1" u="sng" dirty="0">
                <a:latin typeface="Nunito" pitchFamily="2" charset="0"/>
              </a:rPr>
              <a:t>ie</a:t>
            </a:r>
            <a:r>
              <a:rPr lang="en-US" sz="2000" dirty="0">
                <a:latin typeface="Nunito" pitchFamily="2" charset="0"/>
              </a:rPr>
              <a:t>ve, rel</a:t>
            </a:r>
            <a:r>
              <a:rPr lang="en-US" sz="2000" b="1" u="sng" dirty="0">
                <a:latin typeface="Nunito" pitchFamily="2" charset="0"/>
              </a:rPr>
              <a:t>ie</a:t>
            </a:r>
            <a:r>
              <a:rPr lang="en-US" sz="2000" dirty="0">
                <a:latin typeface="Nunito" pitchFamily="2" charset="0"/>
              </a:rPr>
              <a:t>ve</a:t>
            </a:r>
          </a:p>
        </p:txBody>
      </p:sp>
    </p:spTree>
    <p:extLst>
      <p:ext uri="{BB962C8B-B14F-4D97-AF65-F5344CB8AC3E}">
        <p14:creationId xmlns:p14="http://schemas.microsoft.com/office/powerpoint/2010/main" val="57458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448EE45-98E1-F1B4-B5B9-C1575AEA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875" y="970601"/>
            <a:ext cx="7719300" cy="3379800"/>
          </a:xfrm>
        </p:spPr>
        <p:txBody>
          <a:bodyPr/>
          <a:lstStyle/>
          <a:p>
            <a:pPr marL="127000" indent="0">
              <a:buNone/>
            </a:pPr>
            <a:r>
              <a:rPr lang="en-US" sz="2000" b="1" i="1" dirty="0">
                <a:solidFill>
                  <a:srgbClr val="222222"/>
                </a:solidFill>
                <a:effectLst/>
                <a:latin typeface="Nunito" pitchFamily="2" charset="0"/>
              </a:rPr>
              <a:t>1. So </a:t>
            </a:r>
            <a:r>
              <a:rPr lang="en-US" sz="20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sánh</a:t>
            </a:r>
            <a:r>
              <a:rPr lang="en-US" sz="20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20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hơn</a:t>
            </a:r>
            <a:r>
              <a:rPr lang="en-US" sz="20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20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với</a:t>
            </a:r>
            <a:r>
              <a:rPr lang="en-US" sz="20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20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tính</a:t>
            </a:r>
            <a:r>
              <a:rPr lang="en-US" sz="20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20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từ</a:t>
            </a:r>
            <a:r>
              <a:rPr lang="en-US" sz="20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20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ngắn</a:t>
            </a:r>
            <a:endParaRPr lang="en-US" sz="2000" b="1" i="1" dirty="0">
              <a:solidFill>
                <a:srgbClr val="222222"/>
              </a:solidFill>
              <a:effectLst/>
              <a:latin typeface="Nunito" pitchFamily="2" charset="0"/>
            </a:endParaRPr>
          </a:p>
          <a:p>
            <a:pPr marL="127000" indent="0" algn="ctr">
              <a:buNone/>
            </a:pPr>
            <a:r>
              <a:rPr lang="en-US" sz="1600" b="1" i="1" dirty="0">
                <a:solidFill>
                  <a:srgbClr val="222222"/>
                </a:solidFill>
                <a:effectLst/>
                <a:latin typeface="Nunito" pitchFamily="2" charset="0"/>
              </a:rPr>
              <a:t>S1 + S-adj + er/ S-adv- er + than + S2 + </a:t>
            </a:r>
            <a:r>
              <a:rPr lang="en-US" sz="16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Axiliary</a:t>
            </a:r>
            <a:r>
              <a:rPr lang="en-US" sz="1600" b="1" i="1" dirty="0">
                <a:solidFill>
                  <a:srgbClr val="222222"/>
                </a:solidFill>
                <a:effectLst/>
                <a:latin typeface="Nunito" pitchFamily="2" charset="0"/>
              </a:rPr>
              <a:t> V</a:t>
            </a:r>
            <a:endParaRPr lang="en-US" sz="1600" b="0" i="0" dirty="0">
              <a:solidFill>
                <a:srgbClr val="222222"/>
              </a:solidFill>
              <a:effectLst/>
              <a:latin typeface="Nunito" pitchFamily="2" charset="0"/>
            </a:endParaRPr>
          </a:p>
          <a:p>
            <a:pPr marL="127000" indent="0" algn="ctr">
              <a:buNone/>
            </a:pPr>
            <a:r>
              <a:rPr lang="en-US" sz="1600" b="1" i="1" dirty="0">
                <a:solidFill>
                  <a:srgbClr val="222222"/>
                </a:solidFill>
                <a:effectLst/>
                <a:latin typeface="Nunito" pitchFamily="2" charset="0"/>
              </a:rPr>
              <a:t>S1 + S-adj + er/ S-adv- er + than + O/ N/ Pronoun</a:t>
            </a:r>
            <a:endParaRPr lang="en-US" sz="1600" b="0" i="0" dirty="0">
              <a:solidFill>
                <a:srgbClr val="222222"/>
              </a:solidFill>
              <a:effectLst/>
              <a:latin typeface="Nunito" pitchFamily="2" charset="0"/>
            </a:endParaRPr>
          </a:p>
          <a:p>
            <a:pPr marL="127000" indent="0" algn="just">
              <a:buNone/>
            </a:pPr>
            <a:endParaRPr lang="en-US" sz="1600" b="0" i="0" dirty="0">
              <a:solidFill>
                <a:srgbClr val="222222"/>
              </a:solidFill>
              <a:effectLst/>
              <a:latin typeface="Nunito" pitchFamily="2" charset="0"/>
            </a:endParaRPr>
          </a:p>
          <a:p>
            <a:pPr marL="127000" indent="0" algn="just">
              <a:buNone/>
            </a:pPr>
            <a:r>
              <a:rPr lang="en-US" sz="1600" b="0" i="0" dirty="0" err="1">
                <a:solidFill>
                  <a:srgbClr val="222222"/>
                </a:solidFill>
                <a:effectLst/>
                <a:latin typeface="Nunito" pitchFamily="2" charset="0"/>
              </a:rPr>
              <a:t>Trong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Nunito" pitchFamily="2" charset="0"/>
              </a:rPr>
              <a:t>đó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 : 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S-adj-er: là tính từ được thêm đuôi “er”</a:t>
            </a:r>
          </a:p>
          <a:p>
            <a:pPr marL="127000" indent="0" algn="just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                   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S-adv-er: là trạng từ được thêm đuôi “er”</a:t>
            </a:r>
          </a:p>
          <a:p>
            <a:pPr marL="127000" indent="0" algn="just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                   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S1: Chủ ngữ 1 (Đối tượng được so sánh)</a:t>
            </a:r>
          </a:p>
          <a:p>
            <a:pPr marL="127000" indent="0" algn="just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                   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S2: Chủ ngữ 2 (Đối tượng dùng để so sánh với đối tượng 1)</a:t>
            </a:r>
          </a:p>
          <a:p>
            <a:pPr marL="127000" indent="0" algn="just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                   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Axiliary V: trợ động từ</a:t>
            </a:r>
          </a:p>
          <a:p>
            <a:pPr marL="127000" indent="0" algn="just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                   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(object): tân ngữ</a:t>
            </a:r>
          </a:p>
          <a:p>
            <a:pPr marL="127000" indent="0" algn="just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                   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N (noun): danh từ</a:t>
            </a:r>
          </a:p>
          <a:p>
            <a:pPr marL="127000" indent="0" algn="just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                   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Pronoun: đại từ</a:t>
            </a:r>
          </a:p>
          <a:p>
            <a:pPr marL="412750" indent="-285750" algn="just">
              <a:buFont typeface="Arial" panose="020B0604020202020204" pitchFamily="34" charset="0"/>
              <a:buChar char="•"/>
            </a:pPr>
            <a:r>
              <a:rPr lang="en-US" sz="1600" b="1" i="0" dirty="0" err="1">
                <a:solidFill>
                  <a:srgbClr val="222222"/>
                </a:solidFill>
                <a:effectLst/>
                <a:latin typeface="Nunito" pitchFamily="2" charset="0"/>
              </a:rPr>
              <a:t>Ví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1600" b="1" i="0" dirty="0" err="1">
                <a:solidFill>
                  <a:srgbClr val="222222"/>
                </a:solidFill>
                <a:effectLst/>
                <a:latin typeface="Nunito" pitchFamily="2" charset="0"/>
              </a:rPr>
              <a:t>dụ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Nunito" pitchFamily="2" charset="0"/>
              </a:rPr>
              <a:t>:</a:t>
            </a:r>
            <a:endParaRPr lang="en-US" sz="1600" b="0" i="0" dirty="0">
              <a:solidFill>
                <a:srgbClr val="222222"/>
              </a:solidFill>
              <a:effectLst/>
              <a:latin typeface="Nunito" pitchFamily="2" charset="0"/>
            </a:endParaRPr>
          </a:p>
          <a:p>
            <a:pPr marL="127000" indent="0" algn="just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- This book is thicker than that one.</a:t>
            </a:r>
          </a:p>
          <a:p>
            <a:pPr marL="127000" indent="0" algn="just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- They work harder than I do. = They work harder than me.</a:t>
            </a:r>
          </a:p>
          <a:p>
            <a:pPr marL="127000" indent="0">
              <a:buNone/>
            </a:pPr>
            <a:endParaRPr lang="en-US" sz="1600" dirty="0">
              <a:latin typeface="Nunito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DB9164-086D-912E-A1F5-EA1A89D5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GRAMMAR: </a:t>
            </a:r>
            <a:r>
              <a:rPr lang="en-US" sz="2800" dirty="0"/>
              <a:t>Comparative adjectives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5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448EE45-98E1-F1B4-B5B9-C1575AEA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084" y="1232824"/>
            <a:ext cx="7719300" cy="3379800"/>
          </a:xfrm>
        </p:spPr>
        <p:txBody>
          <a:bodyPr/>
          <a:lstStyle/>
          <a:p>
            <a:pPr marL="127000" indent="0">
              <a:buNone/>
            </a:pPr>
            <a:r>
              <a:rPr lang="en-US" sz="2400" b="1" i="1" dirty="0">
                <a:solidFill>
                  <a:srgbClr val="222222"/>
                </a:solidFill>
                <a:latin typeface="Nunito" pitchFamily="2" charset="0"/>
              </a:rPr>
              <a:t>2</a:t>
            </a:r>
            <a:r>
              <a:rPr lang="en-US" sz="2400" b="1" i="1" dirty="0">
                <a:solidFill>
                  <a:srgbClr val="222222"/>
                </a:solidFill>
                <a:effectLst/>
                <a:latin typeface="Nunito" pitchFamily="2" charset="0"/>
              </a:rPr>
              <a:t>. So </a:t>
            </a:r>
            <a:r>
              <a:rPr lang="en-US" sz="24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sánh</a:t>
            </a:r>
            <a:r>
              <a:rPr lang="en-US" sz="24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24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hơn</a:t>
            </a:r>
            <a:r>
              <a:rPr lang="en-US" sz="24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24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với</a:t>
            </a:r>
            <a:r>
              <a:rPr lang="en-US" sz="24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24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tính</a:t>
            </a:r>
            <a:r>
              <a:rPr lang="en-US" sz="24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24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từ</a:t>
            </a:r>
            <a:r>
              <a:rPr lang="en-US" sz="24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en-US" sz="2400" b="1" i="1" dirty="0" err="1">
                <a:solidFill>
                  <a:srgbClr val="222222"/>
                </a:solidFill>
                <a:effectLst/>
                <a:latin typeface="Nunito" pitchFamily="2" charset="0"/>
              </a:rPr>
              <a:t>dài</a:t>
            </a:r>
            <a:endParaRPr lang="en-US" sz="2400" b="1" i="1" dirty="0">
              <a:solidFill>
                <a:srgbClr val="222222"/>
              </a:solidFill>
              <a:effectLst/>
              <a:latin typeface="Nunito" pitchFamily="2" charset="0"/>
            </a:endParaRPr>
          </a:p>
          <a:p>
            <a:pPr marL="127000" indent="0" algn="ctr">
              <a:buNone/>
            </a:pPr>
            <a:r>
              <a:rPr lang="en-US" sz="1600" b="1" i="1" dirty="0">
                <a:solidFill>
                  <a:srgbClr val="222222"/>
                </a:solidFill>
                <a:effectLst/>
                <a:latin typeface="Nunito" pitchFamily="2" charset="0"/>
              </a:rPr>
              <a:t> </a:t>
            </a:r>
            <a:r>
              <a:rPr lang="vi-VN" sz="1600" b="1" i="1" dirty="0">
                <a:solidFill>
                  <a:srgbClr val="222222"/>
                </a:solidFill>
                <a:effectLst/>
                <a:latin typeface="Nunito" pitchFamily="2" charset="0"/>
              </a:rPr>
              <a:t>S1 + more + L-adj/ L-adv + than + S2 + Axiliary V</a:t>
            </a:r>
            <a:endParaRPr lang="en-US" sz="1600" dirty="0">
              <a:solidFill>
                <a:srgbClr val="222222"/>
              </a:solidFill>
              <a:latin typeface="Nunito" pitchFamily="2" charset="0"/>
            </a:endParaRPr>
          </a:p>
          <a:p>
            <a:pPr marL="127000" indent="0" algn="ctr">
              <a:buNone/>
            </a:pPr>
            <a:r>
              <a:rPr lang="vi-VN" sz="1600" b="1" i="1" dirty="0">
                <a:solidFill>
                  <a:srgbClr val="222222"/>
                </a:solidFill>
                <a:effectLst/>
                <a:latin typeface="Nunito" pitchFamily="2" charset="0"/>
              </a:rPr>
              <a:t>S1 + more + L-adj/ L-adv + than + O/ N/ Pronoun</a:t>
            </a:r>
            <a:endParaRPr lang="vi-VN" sz="1600" b="0" i="0" dirty="0">
              <a:solidFill>
                <a:srgbClr val="222222"/>
              </a:solidFill>
              <a:effectLst/>
              <a:latin typeface="Nunito" pitchFamily="2" charset="0"/>
            </a:endParaRPr>
          </a:p>
          <a:p>
            <a:pPr marL="298450" indent="-171450" algn="just">
              <a:buFont typeface="Arial" panose="020B0604020202020204" pitchFamily="34" charset="0"/>
              <a:buChar char="•"/>
            </a:pPr>
            <a:r>
              <a:rPr lang="vi-VN" sz="1600" b="1" i="0" dirty="0">
                <a:solidFill>
                  <a:srgbClr val="222222"/>
                </a:solidFill>
                <a:effectLst/>
                <a:latin typeface="Nunito" pitchFamily="2" charset="0"/>
              </a:rPr>
              <a:t>Trong đó: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 </a:t>
            </a:r>
          </a:p>
          <a:p>
            <a:pPr marL="127000" indent="0" algn="just">
              <a:buNone/>
            </a:pP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L-adj: tính từ dài.</a:t>
            </a:r>
          </a:p>
          <a:p>
            <a:pPr marL="127000" indent="0" algn="just">
              <a:buNone/>
            </a:pP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L-adv: trạng từ dài.</a:t>
            </a:r>
          </a:p>
          <a:p>
            <a:pPr marL="298450" indent="-171450" algn="just">
              <a:buFont typeface="Arial" panose="020B0604020202020204" pitchFamily="34" charset="0"/>
              <a:buChar char="•"/>
            </a:pPr>
            <a:r>
              <a:rPr lang="vi-VN" sz="1600" b="1" i="0" dirty="0">
                <a:solidFill>
                  <a:srgbClr val="222222"/>
                </a:solidFill>
                <a:effectLst/>
                <a:latin typeface="Nunito" pitchFamily="2" charset="0"/>
              </a:rPr>
              <a:t>Ví dụ:</a:t>
            </a:r>
            <a:endParaRPr lang="en-US" sz="1600" b="1" i="0" dirty="0">
              <a:solidFill>
                <a:srgbClr val="222222"/>
              </a:solidFill>
              <a:effectLst/>
              <a:latin typeface="Nunito" pitchFamily="2" charset="0"/>
            </a:endParaRPr>
          </a:p>
          <a:p>
            <a:pPr marL="127000" indent="0" algn="just">
              <a:buNone/>
            </a:pP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- He is more intelligent than I am = He is more intelligent than me.</a:t>
            </a:r>
          </a:p>
          <a:p>
            <a:pPr marL="127000" indent="0" algn="just">
              <a:buNone/>
            </a:pP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- My friend did the test more carefully than I did = My friend did the test more carefully than me.</a:t>
            </a:r>
          </a:p>
          <a:p>
            <a:pPr marL="298450" indent="-171450" algn="just">
              <a:buFont typeface="Arial" panose="020B0604020202020204" pitchFamily="34" charset="0"/>
              <a:buChar char="•"/>
            </a:pPr>
            <a:r>
              <a:rPr lang="vi-VN" sz="1600" b="1" i="0" u="sng" dirty="0">
                <a:solidFill>
                  <a:srgbClr val="222222"/>
                </a:solidFill>
                <a:effectLst/>
                <a:latin typeface="Nunito" pitchFamily="2" charset="0"/>
              </a:rPr>
              <a:t>Lưu ý: </a:t>
            </a:r>
            <a:r>
              <a:rPr lang="en-US" sz="1600" b="1" u="sng" dirty="0">
                <a:solidFill>
                  <a:srgbClr val="222222"/>
                </a:solidFill>
                <a:latin typeface="Nunito" pitchFamily="2" charset="0"/>
              </a:rPr>
              <a:t> 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So sánh hơn được nhấn mạnh bằng cách thêm much hoặc far trước hình thức so sánh</a:t>
            </a:r>
          </a:p>
          <a:p>
            <a:pPr marL="127000" indent="0" algn="just">
              <a:buNone/>
            </a:pPr>
            <a:r>
              <a:rPr lang="vi-VN" sz="1600" b="1" i="0" dirty="0">
                <a:solidFill>
                  <a:srgbClr val="222222"/>
                </a:solidFill>
                <a:effectLst/>
                <a:latin typeface="Nunito" pitchFamily="2" charset="0"/>
              </a:rPr>
              <a:t>Ví dụ:</a:t>
            </a:r>
            <a:r>
              <a:rPr lang="vi-VN" sz="1600" b="0" i="0" dirty="0">
                <a:solidFill>
                  <a:srgbClr val="222222"/>
                </a:solidFill>
                <a:effectLst/>
                <a:latin typeface="Nunito" pitchFamily="2" charset="0"/>
              </a:rPr>
              <a:t> My house is far more expensive than hers.</a:t>
            </a:r>
          </a:p>
          <a:p>
            <a:pPr marL="127000" indent="0">
              <a:buNone/>
            </a:pPr>
            <a:endParaRPr lang="en-US" sz="1600" dirty="0">
              <a:latin typeface="Nunito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DB9164-086D-912E-A1F5-EA1A89D5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GRAMMAR: </a:t>
            </a:r>
            <a:r>
              <a:rPr lang="en-US" sz="2800" dirty="0"/>
              <a:t>Comparative adjectives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88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523472-C255-52D4-CD89-B03A0A79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5" y="874890"/>
            <a:ext cx="2447465" cy="16329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7E7C53B-76FF-BA7A-DF9C-BC324ED90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71" y="867159"/>
            <a:ext cx="2447465" cy="16407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685DBB7-0F56-57E3-121C-75933DA5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77" y="876228"/>
            <a:ext cx="2447465" cy="16316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EDDBEAB-47B4-1E1B-AE0D-958820E7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97" y="3118530"/>
            <a:ext cx="2447465" cy="16316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5976976-70D2-C7F7-7F47-5565D3AE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40" y="3117192"/>
            <a:ext cx="2449472" cy="16329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E7C0AF-4392-13AA-43F5-12F77D54AA69}"/>
              </a:ext>
            </a:extLst>
          </p:cNvPr>
          <p:cNvSpPr txBox="1"/>
          <p:nvPr/>
        </p:nvSpPr>
        <p:spPr>
          <a:xfrm>
            <a:off x="391638" y="199095"/>
            <a:ext cx="6789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chemeClr val="tx1">
                    <a:lumMod val="75000"/>
                  </a:schemeClr>
                </a:solidFill>
                <a:effectLst/>
                <a:latin typeface="Prata" panose="020B0604020202020204" charset="0"/>
              </a:rPr>
              <a:t>Ex1: Write the name for each picture.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Prat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54065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523472-C255-52D4-CD89-B03A0A79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5" y="1827390"/>
            <a:ext cx="2447465" cy="16329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7E7C53B-76FF-BA7A-DF9C-BC324ED90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71" y="1819659"/>
            <a:ext cx="2447465" cy="16407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685DBB7-0F56-57E3-121C-75933DA5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77" y="1828728"/>
            <a:ext cx="2447465" cy="16316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E7C0AF-4392-13AA-43F5-12F77D54AA69}"/>
              </a:ext>
            </a:extLst>
          </p:cNvPr>
          <p:cNvSpPr txBox="1"/>
          <p:nvPr/>
        </p:nvSpPr>
        <p:spPr>
          <a:xfrm>
            <a:off x="391638" y="199095"/>
            <a:ext cx="6789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chemeClr val="tx1">
                    <a:lumMod val="75000"/>
                  </a:schemeClr>
                </a:solidFill>
                <a:effectLst/>
                <a:latin typeface="Prata" panose="020B0604020202020204" charset="0"/>
              </a:rPr>
              <a:t>Ex1: Write the name for each picture.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Prata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0CA32-B19A-3083-8592-F04F9C527697}"/>
              </a:ext>
            </a:extLst>
          </p:cNvPr>
          <p:cNvSpPr txBox="1"/>
          <p:nvPr/>
        </p:nvSpPr>
        <p:spPr>
          <a:xfrm>
            <a:off x="1002030" y="3711178"/>
            <a:ext cx="147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Nunito" pitchFamily="2" charset="0"/>
              </a:rPr>
              <a:t> temple</a:t>
            </a:r>
            <a:endParaRPr lang="en-US" sz="1800" b="1" dirty="0">
              <a:solidFill>
                <a:srgbClr val="FF0000"/>
              </a:solidFill>
              <a:effectLst/>
              <a:latin typeface="Nunit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96496-A578-7126-88C0-D7832B24FCFD}"/>
              </a:ext>
            </a:extLst>
          </p:cNvPr>
          <p:cNvSpPr txBox="1"/>
          <p:nvPr/>
        </p:nvSpPr>
        <p:spPr>
          <a:xfrm>
            <a:off x="3813810" y="3711177"/>
            <a:ext cx="2045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Nunito" pitchFamily="2" charset="0"/>
              </a:rPr>
              <a:t>railway station</a:t>
            </a:r>
            <a:endParaRPr lang="en-US" sz="1800" b="1" dirty="0">
              <a:solidFill>
                <a:srgbClr val="FF0000"/>
              </a:solidFill>
              <a:effectLst/>
              <a:latin typeface="Nunit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EA6C8-8792-4BD4-3679-D9E7FFCD1B77}"/>
              </a:ext>
            </a:extLst>
          </p:cNvPr>
          <p:cNvSpPr txBox="1"/>
          <p:nvPr/>
        </p:nvSpPr>
        <p:spPr>
          <a:xfrm>
            <a:off x="7028324" y="3711177"/>
            <a:ext cx="147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Nunito" pitchFamily="2" charset="0"/>
              </a:rPr>
              <a:t>square</a:t>
            </a:r>
            <a:endParaRPr lang="en-US" sz="1800" b="1" dirty="0">
              <a:solidFill>
                <a:srgbClr val="FF0000"/>
              </a:solidFill>
              <a:effectLst/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764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EDDBEAB-47B4-1E1B-AE0D-958820E7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97" y="1861230"/>
            <a:ext cx="2447465" cy="16316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5976976-70D2-C7F7-7F47-5565D3AE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40" y="1859892"/>
            <a:ext cx="2449472" cy="16329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E7C0AF-4392-13AA-43F5-12F77D54AA69}"/>
              </a:ext>
            </a:extLst>
          </p:cNvPr>
          <p:cNvSpPr txBox="1"/>
          <p:nvPr/>
        </p:nvSpPr>
        <p:spPr>
          <a:xfrm>
            <a:off x="391638" y="199095"/>
            <a:ext cx="6789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chemeClr val="tx1">
                    <a:lumMod val="75000"/>
                  </a:schemeClr>
                </a:solidFill>
                <a:effectLst/>
                <a:latin typeface="Prata" panose="020B0604020202020204" charset="0"/>
              </a:rPr>
              <a:t>Ex1: Write the name for each picture.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Prata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C6763-E004-6A18-3E0E-8942F5C16BC4}"/>
              </a:ext>
            </a:extLst>
          </p:cNvPr>
          <p:cNvSpPr txBox="1"/>
          <p:nvPr/>
        </p:nvSpPr>
        <p:spPr>
          <a:xfrm>
            <a:off x="2247900" y="3810238"/>
            <a:ext cx="2110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Nunito" pitchFamily="2" charset="0"/>
              </a:rPr>
              <a:t>art gallery</a:t>
            </a:r>
            <a:endParaRPr lang="en-US" sz="1800" b="1" dirty="0">
              <a:solidFill>
                <a:srgbClr val="FF0000"/>
              </a:solidFill>
              <a:effectLst/>
              <a:latin typeface="Nunit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F9B02-F562-862B-5B83-CE226EE468CD}"/>
              </a:ext>
            </a:extLst>
          </p:cNvPr>
          <p:cNvSpPr txBox="1"/>
          <p:nvPr/>
        </p:nvSpPr>
        <p:spPr>
          <a:xfrm>
            <a:off x="5775960" y="3810237"/>
            <a:ext cx="1607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Nunito" pitchFamily="2" charset="0"/>
              </a:rPr>
              <a:t> cathedral</a:t>
            </a:r>
            <a:endParaRPr lang="en-US" sz="1800" b="1" dirty="0">
              <a:solidFill>
                <a:srgbClr val="FF0000"/>
              </a:solidFill>
              <a:effectLst/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55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Paris: a Tourist Attraction MK Campaign by Slidesgo">
  <a:themeElements>
    <a:clrScheme name="Simple Light">
      <a:dk1>
        <a:srgbClr val="6F6AA0"/>
      </a:dk1>
      <a:lt1>
        <a:srgbClr val="FFFFFF"/>
      </a:lt1>
      <a:dk2>
        <a:srgbClr val="F2A7A7"/>
      </a:dk2>
      <a:lt2>
        <a:srgbClr val="535B65"/>
      </a:lt2>
      <a:accent1>
        <a:srgbClr val="DEC69C"/>
      </a:accent1>
      <a:accent2>
        <a:srgbClr val="FEFBE8"/>
      </a:accent2>
      <a:accent3>
        <a:srgbClr val="A6B7C0"/>
      </a:accent3>
      <a:accent4>
        <a:srgbClr val="F3F6F5"/>
      </a:accent4>
      <a:accent5>
        <a:srgbClr val="FFFFFF"/>
      </a:accent5>
      <a:accent6>
        <a:srgbClr val="FFFFFF"/>
      </a:accent6>
      <a:hlink>
        <a:srgbClr val="535B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654</Words>
  <Application>Microsoft Office PowerPoint</Application>
  <PresentationFormat>On-screen Show (16:9)</PresentationFormat>
  <Paragraphs>111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Nunito </vt:lpstr>
      <vt:lpstr>Lexend</vt:lpstr>
      <vt:lpstr>Arial</vt:lpstr>
      <vt:lpstr>Roboto Condensed Light</vt:lpstr>
      <vt:lpstr>Fira Sans Extra Condensed Medium</vt:lpstr>
      <vt:lpstr>Prata</vt:lpstr>
      <vt:lpstr>Nunito</vt:lpstr>
      <vt:lpstr>Teko</vt:lpstr>
      <vt:lpstr>Red Hat Text</vt:lpstr>
      <vt:lpstr>Paris: a Tourist Attraction MK Campaign by Slidesgo</vt:lpstr>
      <vt:lpstr>Unit 4: My neighbourhood</vt:lpstr>
      <vt:lpstr>Objecttives</vt:lpstr>
      <vt:lpstr>VOCABULARY</vt:lpstr>
      <vt:lpstr>PRONUNCIATION</vt:lpstr>
      <vt:lpstr>GRAMMAR: Comparative adjectives</vt:lpstr>
      <vt:lpstr>GRAMMAR: Comparative adjectives</vt:lpstr>
      <vt:lpstr>PowerPoint Presentation</vt:lpstr>
      <vt:lpstr>PowerPoint Presentation</vt:lpstr>
      <vt:lpstr>PowerPoint Presentation</vt:lpstr>
      <vt:lpstr>Ex2: Put the following adjectives in the correct column.</vt:lpstr>
      <vt:lpstr>Ex3: Now write their comparative forms in the table below.</vt:lpstr>
      <vt:lpstr>Ex4:Complete the sentences comparing the pictures. Use the comparative forms of the adjectives below.</vt:lpstr>
      <vt:lpstr>Ex4:Complete the sentences comparing the pictures. Use the comparative forms of the adjectives below.</vt:lpstr>
      <vt:lpstr>PowerPoint Presentation</vt:lpstr>
      <vt:lpstr>Ex4:Complete the sentences comparing the pictures. Use the comparative forms of the adjectives below.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My neighbourhood</dc:title>
  <dc:creator>nhi tran</dc:creator>
  <cp:lastModifiedBy>nhi</cp:lastModifiedBy>
  <cp:revision>7</cp:revision>
  <dcterms:modified xsi:type="dcterms:W3CDTF">2022-09-14T10:08:26Z</dcterms:modified>
</cp:coreProperties>
</file>