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aleway" panose="020B0604020202020204" charset="0"/>
      <p:regular r:id="rId17"/>
      <p:bold r:id="rId18"/>
      <p:italic r:id="rId19"/>
      <p:boldItalic r:id="rId20"/>
    </p:embeddedFont>
    <p:embeddedFont>
      <p:font typeface="Yeseva On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uni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2KA1KOv8WIy71MsNIBxYXglOm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C49A26-0AEF-459D-BD7B-B3822B0D22BF}">
  <a:tblStyle styleId="{BAC49A26-0AEF-459D-BD7B-B3822B0D22B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451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7" name="Google Shape;13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Google Shape;30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5" name="Google Shape;30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" name="Google Shape;3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8" name="Google Shape;3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9" name="Google Shape;3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Google Shape;32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5" name="Google Shape;3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8" name="Google Shape;32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2" name="Google Shape;18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5" name="Google Shape;26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0" name="Google Shape;29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2" name="Google Shape;29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6"/>
          <p:cNvSpPr/>
          <p:nvPr/>
        </p:nvSpPr>
        <p:spPr>
          <a:xfrm>
            <a:off x="13" y="2701925"/>
            <a:ext cx="9143992" cy="2441587"/>
          </a:xfrm>
          <a:custGeom>
            <a:avLst/>
            <a:gdLst/>
            <a:ahLst/>
            <a:cxnLst/>
            <a:rect l="l" t="t" r="r" b="b"/>
            <a:pathLst>
              <a:path w="227053" h="80355" extrusionOk="0">
                <a:moveTo>
                  <a:pt x="195442" y="0"/>
                </a:moveTo>
                <a:cubicBezTo>
                  <a:pt x="193206" y="0"/>
                  <a:pt x="190993" y="362"/>
                  <a:pt x="188845" y="1202"/>
                </a:cubicBezTo>
                <a:cubicBezTo>
                  <a:pt x="184509" y="2896"/>
                  <a:pt x="181126" y="6325"/>
                  <a:pt x="177878" y="9654"/>
                </a:cubicBezTo>
                <a:cubicBezTo>
                  <a:pt x="172280" y="15394"/>
                  <a:pt x="166686" y="21133"/>
                  <a:pt x="161090" y="26877"/>
                </a:cubicBezTo>
                <a:cubicBezTo>
                  <a:pt x="150965" y="37264"/>
                  <a:pt x="139212" y="48380"/>
                  <a:pt x="124708" y="48505"/>
                </a:cubicBezTo>
                <a:cubicBezTo>
                  <a:pt x="124629" y="48505"/>
                  <a:pt x="124550" y="48506"/>
                  <a:pt x="124472" y="48506"/>
                </a:cubicBezTo>
                <a:cubicBezTo>
                  <a:pt x="114982" y="48506"/>
                  <a:pt x="106238" y="43724"/>
                  <a:pt x="97581" y="39807"/>
                </a:cubicBezTo>
                <a:cubicBezTo>
                  <a:pt x="91433" y="37024"/>
                  <a:pt x="84638" y="34617"/>
                  <a:pt x="78026" y="34617"/>
                </a:cubicBezTo>
                <a:cubicBezTo>
                  <a:pt x="75250" y="34617"/>
                  <a:pt x="72506" y="35041"/>
                  <a:pt x="69856" y="36040"/>
                </a:cubicBezTo>
                <a:cubicBezTo>
                  <a:pt x="64274" y="38140"/>
                  <a:pt x="59553" y="42664"/>
                  <a:pt x="53623" y="43296"/>
                </a:cubicBezTo>
                <a:cubicBezTo>
                  <a:pt x="53132" y="43349"/>
                  <a:pt x="52647" y="43374"/>
                  <a:pt x="52168" y="43374"/>
                </a:cubicBezTo>
                <a:cubicBezTo>
                  <a:pt x="43942" y="43374"/>
                  <a:pt x="37368" y="35944"/>
                  <a:pt x="31815" y="29550"/>
                </a:cubicBezTo>
                <a:cubicBezTo>
                  <a:pt x="26084" y="22953"/>
                  <a:pt x="19808" y="16770"/>
                  <a:pt x="12793" y="11543"/>
                </a:cubicBezTo>
                <a:cubicBezTo>
                  <a:pt x="10169" y="9582"/>
                  <a:pt x="5259" y="6024"/>
                  <a:pt x="0" y="3253"/>
                </a:cubicBezTo>
                <a:lnTo>
                  <a:pt x="0" y="80354"/>
                </a:lnTo>
                <a:lnTo>
                  <a:pt x="227052" y="80354"/>
                </a:lnTo>
                <a:lnTo>
                  <a:pt x="227052" y="13952"/>
                </a:lnTo>
                <a:cubicBezTo>
                  <a:pt x="222861" y="11196"/>
                  <a:pt x="218566" y="8599"/>
                  <a:pt x="214182" y="6164"/>
                </a:cubicBezTo>
                <a:cubicBezTo>
                  <a:pt x="208414" y="2961"/>
                  <a:pt x="201836" y="0"/>
                  <a:pt x="195442" y="0"/>
                </a:cubicBezTo>
                <a:close/>
              </a:path>
            </a:pathLst>
          </a:custGeom>
          <a:solidFill>
            <a:srgbClr val="EF9F9C">
              <a:alpha val="4274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6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 rot="-637">
            <a:off x="2144373" y="2523296"/>
            <a:ext cx="4855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020600" y="540000"/>
            <a:ext cx="7102800" cy="21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16"/>
          <p:cNvGrpSpPr/>
          <p:nvPr/>
        </p:nvGrpSpPr>
        <p:grpSpPr>
          <a:xfrm>
            <a:off x="317478" y="374347"/>
            <a:ext cx="7985241" cy="4113814"/>
            <a:chOff x="317478" y="374347"/>
            <a:chExt cx="7985241" cy="4113814"/>
          </a:xfrm>
        </p:grpSpPr>
        <p:grpSp>
          <p:nvGrpSpPr>
            <p:cNvPr id="14" name="Google Shape;14;p16"/>
            <p:cNvGrpSpPr/>
            <p:nvPr/>
          </p:nvGrpSpPr>
          <p:grpSpPr>
            <a:xfrm>
              <a:off x="8041453" y="1760222"/>
              <a:ext cx="139138" cy="127771"/>
              <a:chOff x="585175" y="1520600"/>
              <a:chExt cx="54425" cy="49975"/>
            </a:xfrm>
          </p:grpSpPr>
          <p:sp>
            <p:nvSpPr>
              <p:cNvPr id="15" name="Google Shape;15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0;p16"/>
            <p:cNvSpPr/>
            <p:nvPr/>
          </p:nvSpPr>
          <p:spPr>
            <a:xfrm>
              <a:off x="8240319" y="2088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4015119" y="2966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>
              <a:off x="2468844" y="339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>
              <a:off x="1856544" y="2811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6"/>
            <p:cNvSpPr/>
            <p:nvPr/>
          </p:nvSpPr>
          <p:spPr>
            <a:xfrm>
              <a:off x="806594" y="3802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6"/>
            <p:cNvSpPr/>
            <p:nvPr/>
          </p:nvSpPr>
          <p:spPr>
            <a:xfrm>
              <a:off x="5808119" y="44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6"/>
            <p:cNvSpPr/>
            <p:nvPr/>
          </p:nvSpPr>
          <p:spPr>
            <a:xfrm>
              <a:off x="7048969" y="34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6"/>
            <p:cNvSpPr/>
            <p:nvPr/>
          </p:nvSpPr>
          <p:spPr>
            <a:xfrm>
              <a:off x="8079819" y="884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>
              <a:off x="5165444" y="40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2963744" y="469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1042044" y="20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456619" y="1433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6"/>
            <p:cNvSpPr/>
            <p:nvPr/>
          </p:nvSpPr>
          <p:spPr>
            <a:xfrm>
              <a:off x="1180044" y="753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" name="Google Shape;33;p16"/>
            <p:cNvGrpSpPr/>
            <p:nvPr/>
          </p:nvGrpSpPr>
          <p:grpSpPr>
            <a:xfrm>
              <a:off x="8159478" y="625322"/>
              <a:ext cx="139138" cy="127771"/>
              <a:chOff x="585175" y="1520600"/>
              <a:chExt cx="54425" cy="49975"/>
            </a:xfrm>
          </p:grpSpPr>
          <p:sp>
            <p:nvSpPr>
              <p:cNvPr id="34" name="Google Shape;34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16"/>
            <p:cNvGrpSpPr/>
            <p:nvPr/>
          </p:nvGrpSpPr>
          <p:grpSpPr>
            <a:xfrm>
              <a:off x="5429628" y="476110"/>
              <a:ext cx="139138" cy="127771"/>
              <a:chOff x="585175" y="1520600"/>
              <a:chExt cx="54425" cy="49975"/>
            </a:xfrm>
          </p:grpSpPr>
          <p:sp>
            <p:nvSpPr>
              <p:cNvPr id="40" name="Google Shape;40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16"/>
            <p:cNvGrpSpPr/>
            <p:nvPr/>
          </p:nvGrpSpPr>
          <p:grpSpPr>
            <a:xfrm>
              <a:off x="3151578" y="374347"/>
              <a:ext cx="139138" cy="127771"/>
              <a:chOff x="585175" y="1520600"/>
              <a:chExt cx="54425" cy="49975"/>
            </a:xfrm>
          </p:grpSpPr>
          <p:sp>
            <p:nvSpPr>
              <p:cNvPr id="46" name="Google Shape;46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51;p16"/>
            <p:cNvGrpSpPr/>
            <p:nvPr/>
          </p:nvGrpSpPr>
          <p:grpSpPr>
            <a:xfrm>
              <a:off x="937153" y="531822"/>
              <a:ext cx="139138" cy="127771"/>
              <a:chOff x="585175" y="1520600"/>
              <a:chExt cx="54425" cy="49975"/>
            </a:xfrm>
          </p:grpSpPr>
          <p:sp>
            <p:nvSpPr>
              <p:cNvPr id="52" name="Google Shape;52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16"/>
            <p:cNvGrpSpPr/>
            <p:nvPr/>
          </p:nvGrpSpPr>
          <p:grpSpPr>
            <a:xfrm>
              <a:off x="317478" y="1123597"/>
              <a:ext cx="139138" cy="127771"/>
              <a:chOff x="585175" y="1520600"/>
              <a:chExt cx="54425" cy="49975"/>
            </a:xfrm>
          </p:grpSpPr>
          <p:sp>
            <p:nvSpPr>
              <p:cNvPr id="58" name="Google Shape;58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16"/>
            <p:cNvGrpSpPr/>
            <p:nvPr/>
          </p:nvGrpSpPr>
          <p:grpSpPr>
            <a:xfrm>
              <a:off x="1076303" y="1670822"/>
              <a:ext cx="139138" cy="127771"/>
              <a:chOff x="585175" y="1520600"/>
              <a:chExt cx="54425" cy="49975"/>
            </a:xfrm>
          </p:grpSpPr>
          <p:sp>
            <p:nvSpPr>
              <p:cNvPr id="64" name="Google Shape;64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69;p16"/>
            <p:cNvGrpSpPr/>
            <p:nvPr/>
          </p:nvGrpSpPr>
          <p:grpSpPr>
            <a:xfrm>
              <a:off x="1610828" y="2873472"/>
              <a:ext cx="139138" cy="127771"/>
              <a:chOff x="585175" y="1520600"/>
              <a:chExt cx="54425" cy="49975"/>
            </a:xfrm>
          </p:grpSpPr>
          <p:sp>
            <p:nvSpPr>
              <p:cNvPr id="70" name="Google Shape;70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16"/>
            <p:cNvGrpSpPr/>
            <p:nvPr/>
          </p:nvGrpSpPr>
          <p:grpSpPr>
            <a:xfrm>
              <a:off x="580853" y="3897947"/>
              <a:ext cx="139138" cy="127771"/>
              <a:chOff x="585175" y="1520600"/>
              <a:chExt cx="54425" cy="49975"/>
            </a:xfrm>
          </p:grpSpPr>
          <p:sp>
            <p:nvSpPr>
              <p:cNvPr id="76" name="Google Shape;76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oogle Shape;81;p16"/>
            <p:cNvGrpSpPr/>
            <p:nvPr/>
          </p:nvGrpSpPr>
          <p:grpSpPr>
            <a:xfrm>
              <a:off x="2329703" y="3192972"/>
              <a:ext cx="139138" cy="127771"/>
              <a:chOff x="585175" y="1520600"/>
              <a:chExt cx="54425" cy="49975"/>
            </a:xfrm>
          </p:grpSpPr>
          <p:sp>
            <p:nvSpPr>
              <p:cNvPr id="82" name="Google Shape;82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87;p16"/>
            <p:cNvGrpSpPr/>
            <p:nvPr/>
          </p:nvGrpSpPr>
          <p:grpSpPr>
            <a:xfrm>
              <a:off x="4843178" y="3001247"/>
              <a:ext cx="139138" cy="127771"/>
              <a:chOff x="585175" y="1520600"/>
              <a:chExt cx="54425" cy="49975"/>
            </a:xfrm>
          </p:grpSpPr>
          <p:sp>
            <p:nvSpPr>
              <p:cNvPr id="88" name="Google Shape;88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16"/>
            <p:cNvGrpSpPr/>
            <p:nvPr/>
          </p:nvGrpSpPr>
          <p:grpSpPr>
            <a:xfrm>
              <a:off x="6812903" y="3264847"/>
              <a:ext cx="139138" cy="127771"/>
              <a:chOff x="585175" y="1520600"/>
              <a:chExt cx="54425" cy="49975"/>
            </a:xfrm>
          </p:grpSpPr>
          <p:sp>
            <p:nvSpPr>
              <p:cNvPr id="94" name="Google Shape;94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accent3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5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0" name="Google Shape;700;p25"/>
          <p:cNvGrpSpPr/>
          <p:nvPr/>
        </p:nvGrpSpPr>
        <p:grpSpPr>
          <a:xfrm>
            <a:off x="346994" y="540010"/>
            <a:ext cx="7970122" cy="4127371"/>
            <a:chOff x="346994" y="540010"/>
            <a:chExt cx="7970122" cy="4127371"/>
          </a:xfrm>
        </p:grpSpPr>
        <p:grpSp>
          <p:nvGrpSpPr>
            <p:cNvPr id="701" name="Google Shape;701;p25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702" name="Google Shape;702;p2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2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6" name="Google Shape;706;p25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707" name="Google Shape;707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2" name="Google Shape;712;p25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3" name="Google Shape;713;p25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714" name="Google Shape;714;p2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5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719" name="Google Shape;719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5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725" name="Google Shape;725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25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731" name="Google Shape;731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25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737" name="Google Shape;737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25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8" name="Google Shape;748;p25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749" name="Google Shape;749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4" name="Google Shape;754;p25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755" name="Google Shape;755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0" name="Google Shape;760;p25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761" name="Google Shape;761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6" name="Google Shape;766;p25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767" name="Google Shape;767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2" name="Google Shape;772;p25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773" name="Google Shape;773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8" name="Google Shape;778;p25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779" name="Google Shape;779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4" name="Google Shape;784;p25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6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9" name="Google Shape;809;p26"/>
          <p:cNvGrpSpPr/>
          <p:nvPr/>
        </p:nvGrpSpPr>
        <p:grpSpPr>
          <a:xfrm>
            <a:off x="345157" y="412461"/>
            <a:ext cx="8488825" cy="4370232"/>
            <a:chOff x="345157" y="412461"/>
            <a:chExt cx="8488825" cy="4370232"/>
          </a:xfrm>
        </p:grpSpPr>
        <p:grpSp>
          <p:nvGrpSpPr>
            <p:cNvPr id="810" name="Google Shape;810;p26"/>
            <p:cNvGrpSpPr/>
            <p:nvPr/>
          </p:nvGrpSpPr>
          <p:grpSpPr>
            <a:xfrm>
              <a:off x="2261296" y="4182667"/>
              <a:ext cx="564135" cy="256951"/>
              <a:chOff x="700250" y="1477300"/>
              <a:chExt cx="309675" cy="141050"/>
            </a:xfrm>
          </p:grpSpPr>
          <p:sp>
            <p:nvSpPr>
              <p:cNvPr id="811" name="Google Shape;811;p2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5" name="Google Shape;815;p26"/>
            <p:cNvGrpSpPr/>
            <p:nvPr/>
          </p:nvGrpSpPr>
          <p:grpSpPr>
            <a:xfrm>
              <a:off x="4632603" y="1574960"/>
              <a:ext cx="139138" cy="127771"/>
              <a:chOff x="585175" y="1520600"/>
              <a:chExt cx="54425" cy="49975"/>
            </a:xfrm>
          </p:grpSpPr>
          <p:sp>
            <p:nvSpPr>
              <p:cNvPr id="816" name="Google Shape;816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1" name="Google Shape;821;p26"/>
            <p:cNvSpPr/>
            <p:nvPr/>
          </p:nvSpPr>
          <p:spPr>
            <a:xfrm>
              <a:off x="4849582" y="244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2" name="Google Shape;822;p26"/>
            <p:cNvGrpSpPr/>
            <p:nvPr/>
          </p:nvGrpSpPr>
          <p:grpSpPr>
            <a:xfrm>
              <a:off x="6859753" y="1046735"/>
              <a:ext cx="139138" cy="127771"/>
              <a:chOff x="585175" y="1520600"/>
              <a:chExt cx="54425" cy="49975"/>
            </a:xfrm>
          </p:grpSpPr>
          <p:sp>
            <p:nvSpPr>
              <p:cNvPr id="823" name="Google Shape;823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8" name="Google Shape;828;p26"/>
            <p:cNvGrpSpPr/>
            <p:nvPr/>
          </p:nvGrpSpPr>
          <p:grpSpPr>
            <a:xfrm>
              <a:off x="7814253" y="540010"/>
              <a:ext cx="139138" cy="127771"/>
              <a:chOff x="585175" y="1520600"/>
              <a:chExt cx="54425" cy="49975"/>
            </a:xfrm>
          </p:grpSpPr>
          <p:sp>
            <p:nvSpPr>
              <p:cNvPr id="829" name="Google Shape;829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4" name="Google Shape;834;p26"/>
            <p:cNvGrpSpPr/>
            <p:nvPr/>
          </p:nvGrpSpPr>
          <p:grpSpPr>
            <a:xfrm>
              <a:off x="7839728" y="1329060"/>
              <a:ext cx="139138" cy="127771"/>
              <a:chOff x="585175" y="1520600"/>
              <a:chExt cx="54425" cy="49975"/>
            </a:xfrm>
          </p:grpSpPr>
          <p:sp>
            <p:nvSpPr>
              <p:cNvPr id="835" name="Google Shape;835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0" name="Google Shape;840;p26"/>
            <p:cNvGrpSpPr/>
            <p:nvPr/>
          </p:nvGrpSpPr>
          <p:grpSpPr>
            <a:xfrm>
              <a:off x="8520603" y="1099985"/>
              <a:ext cx="139138" cy="127771"/>
              <a:chOff x="585175" y="1520600"/>
              <a:chExt cx="54425" cy="49975"/>
            </a:xfrm>
          </p:grpSpPr>
          <p:sp>
            <p:nvSpPr>
              <p:cNvPr id="841" name="Google Shape;841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6" name="Google Shape;846;p26"/>
            <p:cNvGrpSpPr/>
            <p:nvPr/>
          </p:nvGrpSpPr>
          <p:grpSpPr>
            <a:xfrm>
              <a:off x="8403353" y="2507872"/>
              <a:ext cx="139138" cy="127771"/>
              <a:chOff x="585175" y="1520600"/>
              <a:chExt cx="54425" cy="49975"/>
            </a:xfrm>
          </p:grpSpPr>
          <p:sp>
            <p:nvSpPr>
              <p:cNvPr id="847" name="Google Shape;847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2" name="Google Shape;852;p26"/>
            <p:cNvGrpSpPr/>
            <p:nvPr/>
          </p:nvGrpSpPr>
          <p:grpSpPr>
            <a:xfrm>
              <a:off x="8632428" y="3532372"/>
              <a:ext cx="139138" cy="127771"/>
              <a:chOff x="585175" y="1520600"/>
              <a:chExt cx="54425" cy="49975"/>
            </a:xfrm>
          </p:grpSpPr>
          <p:sp>
            <p:nvSpPr>
              <p:cNvPr id="853" name="Google Shape;853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8" name="Google Shape;858;p26"/>
            <p:cNvGrpSpPr/>
            <p:nvPr/>
          </p:nvGrpSpPr>
          <p:grpSpPr>
            <a:xfrm>
              <a:off x="7814253" y="4475722"/>
              <a:ext cx="139138" cy="127771"/>
              <a:chOff x="585175" y="1520600"/>
              <a:chExt cx="54425" cy="49975"/>
            </a:xfrm>
          </p:grpSpPr>
          <p:sp>
            <p:nvSpPr>
              <p:cNvPr id="859" name="Google Shape;859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4" name="Google Shape;864;p26"/>
            <p:cNvGrpSpPr/>
            <p:nvPr/>
          </p:nvGrpSpPr>
          <p:grpSpPr>
            <a:xfrm>
              <a:off x="5714378" y="4399372"/>
              <a:ext cx="139138" cy="127771"/>
              <a:chOff x="585175" y="1520600"/>
              <a:chExt cx="54425" cy="49975"/>
            </a:xfrm>
          </p:grpSpPr>
          <p:sp>
            <p:nvSpPr>
              <p:cNvPr id="865" name="Google Shape;865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0" name="Google Shape;870;p26"/>
            <p:cNvGrpSpPr/>
            <p:nvPr/>
          </p:nvGrpSpPr>
          <p:grpSpPr>
            <a:xfrm>
              <a:off x="4810803" y="4527147"/>
              <a:ext cx="139138" cy="127771"/>
              <a:chOff x="585175" y="1520600"/>
              <a:chExt cx="54425" cy="49975"/>
            </a:xfrm>
          </p:grpSpPr>
          <p:sp>
            <p:nvSpPr>
              <p:cNvPr id="871" name="Google Shape;871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6" name="Google Shape;876;p26"/>
            <p:cNvGrpSpPr/>
            <p:nvPr/>
          </p:nvGrpSpPr>
          <p:grpSpPr>
            <a:xfrm>
              <a:off x="5039878" y="3566297"/>
              <a:ext cx="139138" cy="127771"/>
              <a:chOff x="585175" y="1520600"/>
              <a:chExt cx="54425" cy="49975"/>
            </a:xfrm>
          </p:grpSpPr>
          <p:sp>
            <p:nvSpPr>
              <p:cNvPr id="877" name="Google Shape;877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2" name="Google Shape;882;p26"/>
            <p:cNvGrpSpPr/>
            <p:nvPr/>
          </p:nvGrpSpPr>
          <p:grpSpPr>
            <a:xfrm>
              <a:off x="5128978" y="2373247"/>
              <a:ext cx="139138" cy="127771"/>
              <a:chOff x="585175" y="1520600"/>
              <a:chExt cx="54425" cy="49975"/>
            </a:xfrm>
          </p:grpSpPr>
          <p:sp>
            <p:nvSpPr>
              <p:cNvPr id="883" name="Google Shape;883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8" name="Google Shape;888;p26"/>
            <p:cNvGrpSpPr/>
            <p:nvPr/>
          </p:nvGrpSpPr>
          <p:grpSpPr>
            <a:xfrm>
              <a:off x="3550903" y="4182672"/>
              <a:ext cx="139138" cy="127771"/>
              <a:chOff x="585175" y="1520600"/>
              <a:chExt cx="54425" cy="49975"/>
            </a:xfrm>
          </p:grpSpPr>
          <p:sp>
            <p:nvSpPr>
              <p:cNvPr id="889" name="Google Shape;889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4" name="Google Shape;894;p26"/>
            <p:cNvGrpSpPr/>
            <p:nvPr/>
          </p:nvGrpSpPr>
          <p:grpSpPr>
            <a:xfrm>
              <a:off x="2261303" y="4654922"/>
              <a:ext cx="139138" cy="127771"/>
              <a:chOff x="585175" y="1520600"/>
              <a:chExt cx="54425" cy="49975"/>
            </a:xfrm>
          </p:grpSpPr>
          <p:sp>
            <p:nvSpPr>
              <p:cNvPr id="895" name="Google Shape;895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0" name="Google Shape;900;p26"/>
            <p:cNvGrpSpPr/>
            <p:nvPr/>
          </p:nvGrpSpPr>
          <p:grpSpPr>
            <a:xfrm>
              <a:off x="1364103" y="4247260"/>
              <a:ext cx="139138" cy="127771"/>
              <a:chOff x="585175" y="1520600"/>
              <a:chExt cx="54425" cy="49975"/>
            </a:xfrm>
          </p:grpSpPr>
          <p:sp>
            <p:nvSpPr>
              <p:cNvPr id="901" name="Google Shape;901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6"/>
            <p:cNvGrpSpPr/>
            <p:nvPr/>
          </p:nvGrpSpPr>
          <p:grpSpPr>
            <a:xfrm>
              <a:off x="371453" y="3184610"/>
              <a:ext cx="139138" cy="127771"/>
              <a:chOff x="585175" y="1520600"/>
              <a:chExt cx="54425" cy="49975"/>
            </a:xfrm>
          </p:grpSpPr>
          <p:sp>
            <p:nvSpPr>
              <p:cNvPr id="907" name="Google Shape;907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6"/>
            <p:cNvGrpSpPr/>
            <p:nvPr/>
          </p:nvGrpSpPr>
          <p:grpSpPr>
            <a:xfrm>
              <a:off x="473253" y="1962860"/>
              <a:ext cx="139138" cy="127771"/>
              <a:chOff x="585175" y="1520600"/>
              <a:chExt cx="54425" cy="49975"/>
            </a:xfrm>
          </p:grpSpPr>
          <p:sp>
            <p:nvSpPr>
              <p:cNvPr id="913" name="Google Shape;913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8" name="Google Shape;918;p26"/>
            <p:cNvGrpSpPr/>
            <p:nvPr/>
          </p:nvGrpSpPr>
          <p:grpSpPr>
            <a:xfrm>
              <a:off x="1612278" y="1374735"/>
              <a:ext cx="139138" cy="127771"/>
              <a:chOff x="585175" y="1520600"/>
              <a:chExt cx="54425" cy="49975"/>
            </a:xfrm>
          </p:grpSpPr>
          <p:sp>
            <p:nvSpPr>
              <p:cNvPr id="919" name="Google Shape;919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4" name="Google Shape;924;p26"/>
            <p:cNvGrpSpPr/>
            <p:nvPr/>
          </p:nvGrpSpPr>
          <p:grpSpPr>
            <a:xfrm>
              <a:off x="2776753" y="1502510"/>
              <a:ext cx="139138" cy="127771"/>
              <a:chOff x="585175" y="1520600"/>
              <a:chExt cx="54425" cy="49975"/>
            </a:xfrm>
          </p:grpSpPr>
          <p:sp>
            <p:nvSpPr>
              <p:cNvPr id="925" name="Google Shape;925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0" name="Google Shape;930;p26"/>
            <p:cNvGrpSpPr/>
            <p:nvPr/>
          </p:nvGrpSpPr>
          <p:grpSpPr>
            <a:xfrm>
              <a:off x="3718528" y="1329060"/>
              <a:ext cx="139138" cy="127771"/>
              <a:chOff x="585175" y="1520600"/>
              <a:chExt cx="54425" cy="49975"/>
            </a:xfrm>
          </p:grpSpPr>
          <p:sp>
            <p:nvSpPr>
              <p:cNvPr id="931" name="Google Shape;931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6" name="Google Shape;936;p26"/>
            <p:cNvSpPr/>
            <p:nvPr/>
          </p:nvSpPr>
          <p:spPr>
            <a:xfrm>
              <a:off x="5039882" y="1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5128982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4161757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404532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2439307" y="140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892057" y="126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223932" y="1407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612407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45157" y="2405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550007" y="2915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473257" y="3748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058682" y="412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1121082" y="4573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1751432" y="4310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2645107" y="4687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3173257" y="431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3949582" y="404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4280457" y="443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512898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4822357" y="3859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4911982" y="318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6311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3756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7403057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825573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8771582" y="3122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8597357" y="398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8597357" y="2188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8480107" y="145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8255732" y="104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7525607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7124732" y="41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6653857" y="113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6707732" y="71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6064782" y="1407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7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7"/>
          <p:cNvSpPr/>
          <p:nvPr/>
        </p:nvSpPr>
        <p:spPr>
          <a:xfrm rot="295541">
            <a:off x="3258520" y="3059218"/>
            <a:ext cx="3157340" cy="2627275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274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4" name="Google Shape;974;p27"/>
          <p:cNvGrpSpPr/>
          <p:nvPr/>
        </p:nvGrpSpPr>
        <p:grpSpPr>
          <a:xfrm>
            <a:off x="422007" y="539997"/>
            <a:ext cx="8254150" cy="4200939"/>
            <a:chOff x="422007" y="539997"/>
            <a:chExt cx="8254150" cy="4200939"/>
          </a:xfrm>
        </p:grpSpPr>
        <p:grpSp>
          <p:nvGrpSpPr>
            <p:cNvPr id="975" name="Google Shape;975;p27"/>
            <p:cNvGrpSpPr/>
            <p:nvPr/>
          </p:nvGrpSpPr>
          <p:grpSpPr>
            <a:xfrm>
              <a:off x="7716546" y="664754"/>
              <a:ext cx="564135" cy="256951"/>
              <a:chOff x="700250" y="1477300"/>
              <a:chExt cx="309675" cy="141050"/>
            </a:xfrm>
          </p:grpSpPr>
          <p:sp>
            <p:nvSpPr>
              <p:cNvPr id="976" name="Google Shape;976;p2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2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2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0" name="Google Shape;980;p27"/>
            <p:cNvGrpSpPr/>
            <p:nvPr/>
          </p:nvGrpSpPr>
          <p:grpSpPr>
            <a:xfrm>
              <a:off x="7388928" y="3955060"/>
              <a:ext cx="139138" cy="127771"/>
              <a:chOff x="585175" y="1520600"/>
              <a:chExt cx="54425" cy="49975"/>
            </a:xfrm>
          </p:grpSpPr>
          <p:sp>
            <p:nvSpPr>
              <p:cNvPr id="981" name="Google Shape;981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6" name="Google Shape;986;p27"/>
            <p:cNvSpPr/>
            <p:nvPr/>
          </p:nvSpPr>
          <p:spPr>
            <a:xfrm>
              <a:off x="8179894" y="182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7" name="Google Shape;987;p27"/>
            <p:cNvGrpSpPr/>
            <p:nvPr/>
          </p:nvGrpSpPr>
          <p:grpSpPr>
            <a:xfrm>
              <a:off x="863321" y="4221804"/>
              <a:ext cx="564135" cy="256951"/>
              <a:chOff x="700250" y="1477300"/>
              <a:chExt cx="309675" cy="141050"/>
            </a:xfrm>
          </p:grpSpPr>
          <p:sp>
            <p:nvSpPr>
              <p:cNvPr id="988" name="Google Shape;988;p2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2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2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2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2" name="Google Shape;992;p27"/>
            <p:cNvGrpSpPr/>
            <p:nvPr/>
          </p:nvGrpSpPr>
          <p:grpSpPr>
            <a:xfrm>
              <a:off x="7716546" y="4221804"/>
              <a:ext cx="564135" cy="256951"/>
              <a:chOff x="700250" y="1477300"/>
              <a:chExt cx="309675" cy="141050"/>
            </a:xfrm>
          </p:grpSpPr>
          <p:sp>
            <p:nvSpPr>
              <p:cNvPr id="993" name="Google Shape;993;p2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2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2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2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7" name="Google Shape;997;p27"/>
            <p:cNvGrpSpPr/>
            <p:nvPr/>
          </p:nvGrpSpPr>
          <p:grpSpPr>
            <a:xfrm>
              <a:off x="8141528" y="2964697"/>
              <a:ext cx="139138" cy="127771"/>
              <a:chOff x="585175" y="1520600"/>
              <a:chExt cx="54425" cy="49975"/>
            </a:xfrm>
          </p:grpSpPr>
          <p:sp>
            <p:nvSpPr>
              <p:cNvPr id="998" name="Google Shape;998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3" name="Google Shape;1003;p27"/>
            <p:cNvGrpSpPr/>
            <p:nvPr/>
          </p:nvGrpSpPr>
          <p:grpSpPr>
            <a:xfrm>
              <a:off x="6525253" y="2188372"/>
              <a:ext cx="139138" cy="127771"/>
              <a:chOff x="585175" y="1520600"/>
              <a:chExt cx="54425" cy="49975"/>
            </a:xfrm>
          </p:grpSpPr>
          <p:sp>
            <p:nvSpPr>
              <p:cNvPr id="1004" name="Google Shape;1004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9" name="Google Shape;1009;p27"/>
            <p:cNvGrpSpPr/>
            <p:nvPr/>
          </p:nvGrpSpPr>
          <p:grpSpPr>
            <a:xfrm>
              <a:off x="7040653" y="1278422"/>
              <a:ext cx="139138" cy="127771"/>
              <a:chOff x="585175" y="1520600"/>
              <a:chExt cx="54425" cy="49975"/>
            </a:xfrm>
          </p:grpSpPr>
          <p:sp>
            <p:nvSpPr>
              <p:cNvPr id="1010" name="Google Shape;1010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5" name="Google Shape;1015;p27"/>
            <p:cNvGrpSpPr/>
            <p:nvPr/>
          </p:nvGrpSpPr>
          <p:grpSpPr>
            <a:xfrm>
              <a:off x="1033728" y="2571747"/>
              <a:ext cx="139138" cy="127771"/>
              <a:chOff x="585175" y="1520600"/>
              <a:chExt cx="54425" cy="49975"/>
            </a:xfrm>
          </p:grpSpPr>
          <p:sp>
            <p:nvSpPr>
              <p:cNvPr id="1016" name="Google Shape;1016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1" name="Google Shape;1021;p27"/>
            <p:cNvGrpSpPr/>
            <p:nvPr/>
          </p:nvGrpSpPr>
          <p:grpSpPr>
            <a:xfrm>
              <a:off x="1689128" y="3373522"/>
              <a:ext cx="139138" cy="127771"/>
              <a:chOff x="585175" y="1520600"/>
              <a:chExt cx="54425" cy="49975"/>
            </a:xfrm>
          </p:grpSpPr>
          <p:sp>
            <p:nvSpPr>
              <p:cNvPr id="1022" name="Google Shape;1022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7" name="Google Shape;1027;p27"/>
            <p:cNvGrpSpPr/>
            <p:nvPr/>
          </p:nvGrpSpPr>
          <p:grpSpPr>
            <a:xfrm>
              <a:off x="580853" y="3647147"/>
              <a:ext cx="139138" cy="127771"/>
              <a:chOff x="585175" y="1520600"/>
              <a:chExt cx="54425" cy="49975"/>
            </a:xfrm>
          </p:grpSpPr>
          <p:sp>
            <p:nvSpPr>
              <p:cNvPr id="1028" name="Google Shape;1028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3" name="Google Shape;1033;p27"/>
            <p:cNvGrpSpPr/>
            <p:nvPr/>
          </p:nvGrpSpPr>
          <p:grpSpPr>
            <a:xfrm>
              <a:off x="1427453" y="539997"/>
              <a:ext cx="139138" cy="127771"/>
              <a:chOff x="585175" y="1520600"/>
              <a:chExt cx="54425" cy="49975"/>
            </a:xfrm>
          </p:grpSpPr>
          <p:sp>
            <p:nvSpPr>
              <p:cNvPr id="1034" name="Google Shape;1034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27"/>
            <p:cNvGrpSpPr/>
            <p:nvPr/>
          </p:nvGrpSpPr>
          <p:grpSpPr>
            <a:xfrm>
              <a:off x="3177328" y="2005347"/>
              <a:ext cx="139138" cy="127771"/>
              <a:chOff x="585175" y="1520600"/>
              <a:chExt cx="54425" cy="49975"/>
            </a:xfrm>
          </p:grpSpPr>
          <p:sp>
            <p:nvSpPr>
              <p:cNvPr id="1040" name="Google Shape;1040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27"/>
            <p:cNvGrpSpPr/>
            <p:nvPr/>
          </p:nvGrpSpPr>
          <p:grpSpPr>
            <a:xfrm>
              <a:off x="5092678" y="703222"/>
              <a:ext cx="139138" cy="127771"/>
              <a:chOff x="585175" y="1520600"/>
              <a:chExt cx="54425" cy="49975"/>
            </a:xfrm>
          </p:grpSpPr>
          <p:sp>
            <p:nvSpPr>
              <p:cNvPr id="1046" name="Google Shape;1046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1" name="Google Shape;1051;p27"/>
            <p:cNvGrpSpPr/>
            <p:nvPr/>
          </p:nvGrpSpPr>
          <p:grpSpPr>
            <a:xfrm>
              <a:off x="4502428" y="2188372"/>
              <a:ext cx="139138" cy="127771"/>
              <a:chOff x="585175" y="1520600"/>
              <a:chExt cx="54425" cy="49975"/>
            </a:xfrm>
          </p:grpSpPr>
          <p:sp>
            <p:nvSpPr>
              <p:cNvPr id="1052" name="Google Shape;1052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7" name="Google Shape;1057;p27"/>
            <p:cNvGrpSpPr/>
            <p:nvPr/>
          </p:nvGrpSpPr>
          <p:grpSpPr>
            <a:xfrm>
              <a:off x="8354428" y="2005347"/>
              <a:ext cx="139138" cy="127771"/>
              <a:chOff x="585175" y="1520600"/>
              <a:chExt cx="54425" cy="49975"/>
            </a:xfrm>
          </p:grpSpPr>
          <p:sp>
            <p:nvSpPr>
              <p:cNvPr id="1058" name="Google Shape;1058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3" name="Google Shape;1063;p27"/>
            <p:cNvSpPr/>
            <p:nvPr/>
          </p:nvSpPr>
          <p:spPr>
            <a:xfrm>
              <a:off x="7257219" y="2098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7"/>
            <p:cNvSpPr/>
            <p:nvPr/>
          </p:nvSpPr>
          <p:spPr>
            <a:xfrm>
              <a:off x="7465669" y="1406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7"/>
            <p:cNvSpPr/>
            <p:nvPr/>
          </p:nvSpPr>
          <p:spPr>
            <a:xfrm>
              <a:off x="6835719" y="831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7"/>
            <p:cNvSpPr/>
            <p:nvPr/>
          </p:nvSpPr>
          <p:spPr>
            <a:xfrm>
              <a:off x="7117394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7"/>
            <p:cNvSpPr/>
            <p:nvPr/>
          </p:nvSpPr>
          <p:spPr>
            <a:xfrm>
              <a:off x="6773319" y="182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7"/>
            <p:cNvSpPr/>
            <p:nvPr/>
          </p:nvSpPr>
          <p:spPr>
            <a:xfrm>
              <a:off x="5367044" y="635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7"/>
            <p:cNvSpPr/>
            <p:nvPr/>
          </p:nvSpPr>
          <p:spPr>
            <a:xfrm>
              <a:off x="4762519" y="1890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7"/>
            <p:cNvSpPr/>
            <p:nvPr/>
          </p:nvSpPr>
          <p:spPr>
            <a:xfrm>
              <a:off x="4443632" y="1534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3731694" y="172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7"/>
            <p:cNvSpPr/>
            <p:nvPr/>
          </p:nvSpPr>
          <p:spPr>
            <a:xfrm>
              <a:off x="3451719" y="218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7"/>
            <p:cNvSpPr/>
            <p:nvPr/>
          </p:nvSpPr>
          <p:spPr>
            <a:xfrm>
              <a:off x="2815394" y="2038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7"/>
            <p:cNvSpPr/>
            <p:nvPr/>
          </p:nvSpPr>
          <p:spPr>
            <a:xfrm>
              <a:off x="1114182" y="635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7"/>
            <p:cNvSpPr/>
            <p:nvPr/>
          </p:nvSpPr>
          <p:spPr>
            <a:xfrm>
              <a:off x="1365057" y="2413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7"/>
            <p:cNvSpPr/>
            <p:nvPr/>
          </p:nvSpPr>
          <p:spPr>
            <a:xfrm>
              <a:off x="1465832" y="3187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7"/>
            <p:cNvSpPr/>
            <p:nvPr/>
          </p:nvSpPr>
          <p:spPr>
            <a:xfrm>
              <a:off x="940082" y="3044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7"/>
            <p:cNvSpPr/>
            <p:nvPr/>
          </p:nvSpPr>
          <p:spPr>
            <a:xfrm>
              <a:off x="1072107" y="3865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7"/>
            <p:cNvSpPr/>
            <p:nvPr/>
          </p:nvSpPr>
          <p:spPr>
            <a:xfrm>
              <a:off x="1828282" y="4319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7"/>
            <p:cNvSpPr/>
            <p:nvPr/>
          </p:nvSpPr>
          <p:spPr>
            <a:xfrm>
              <a:off x="422007" y="2798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7"/>
            <p:cNvSpPr/>
            <p:nvPr/>
          </p:nvSpPr>
          <p:spPr>
            <a:xfrm>
              <a:off x="1993732" y="22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7"/>
            <p:cNvSpPr/>
            <p:nvPr/>
          </p:nvSpPr>
          <p:spPr>
            <a:xfrm>
              <a:off x="7716557" y="3679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7"/>
            <p:cNvSpPr/>
            <p:nvPr/>
          </p:nvSpPr>
          <p:spPr>
            <a:xfrm>
              <a:off x="7563832" y="2935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7"/>
            <p:cNvSpPr/>
            <p:nvPr/>
          </p:nvSpPr>
          <p:spPr>
            <a:xfrm>
              <a:off x="8613757" y="3501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7"/>
            <p:cNvSpPr/>
            <p:nvPr/>
          </p:nvSpPr>
          <p:spPr>
            <a:xfrm>
              <a:off x="8047432" y="241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7"/>
            <p:cNvSpPr/>
            <p:nvPr/>
          </p:nvSpPr>
          <p:spPr>
            <a:xfrm>
              <a:off x="8551357" y="114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7"/>
            <p:cNvSpPr/>
            <p:nvPr/>
          </p:nvSpPr>
          <p:spPr>
            <a:xfrm>
              <a:off x="7257232" y="4678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_1_1_1_1">
    <p:bg>
      <p:bgPr>
        <a:solidFill>
          <a:schemeClr val="accent3"/>
        </a:solidFill>
        <a:effectLst/>
      </p:bgPr>
    </p:bg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28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0" name="Google Shape;1090;p28"/>
          <p:cNvGrpSpPr/>
          <p:nvPr/>
        </p:nvGrpSpPr>
        <p:grpSpPr>
          <a:xfrm>
            <a:off x="389382" y="539998"/>
            <a:ext cx="8326437" cy="4191270"/>
            <a:chOff x="389382" y="539998"/>
            <a:chExt cx="8326437" cy="4191270"/>
          </a:xfrm>
        </p:grpSpPr>
        <p:grpSp>
          <p:nvGrpSpPr>
            <p:cNvPr id="1091" name="Google Shape;1091;p28"/>
            <p:cNvGrpSpPr/>
            <p:nvPr/>
          </p:nvGrpSpPr>
          <p:grpSpPr>
            <a:xfrm>
              <a:off x="7689146" y="3109242"/>
              <a:ext cx="564135" cy="256951"/>
              <a:chOff x="700250" y="1477300"/>
              <a:chExt cx="309675" cy="141050"/>
            </a:xfrm>
          </p:grpSpPr>
          <p:sp>
            <p:nvSpPr>
              <p:cNvPr id="1092" name="Google Shape;1092;p2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6" name="Google Shape;1096;p28"/>
            <p:cNvGrpSpPr/>
            <p:nvPr/>
          </p:nvGrpSpPr>
          <p:grpSpPr>
            <a:xfrm>
              <a:off x="7660578" y="3677535"/>
              <a:ext cx="139138" cy="127771"/>
              <a:chOff x="585175" y="1520600"/>
              <a:chExt cx="54425" cy="49975"/>
            </a:xfrm>
          </p:grpSpPr>
          <p:sp>
            <p:nvSpPr>
              <p:cNvPr id="1097" name="Google Shape;1097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2" name="Google Shape;1102;p28"/>
            <p:cNvSpPr/>
            <p:nvPr/>
          </p:nvSpPr>
          <p:spPr>
            <a:xfrm>
              <a:off x="7286744" y="358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3" name="Google Shape;1103;p28"/>
            <p:cNvGrpSpPr/>
            <p:nvPr/>
          </p:nvGrpSpPr>
          <p:grpSpPr>
            <a:xfrm>
              <a:off x="861371" y="4114642"/>
              <a:ext cx="564135" cy="256951"/>
              <a:chOff x="700250" y="1477300"/>
              <a:chExt cx="309675" cy="141050"/>
            </a:xfrm>
          </p:grpSpPr>
          <p:sp>
            <p:nvSpPr>
              <p:cNvPr id="1104" name="Google Shape;1104;p2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8" name="Google Shape;1108;p28"/>
            <p:cNvGrpSpPr/>
            <p:nvPr/>
          </p:nvGrpSpPr>
          <p:grpSpPr>
            <a:xfrm>
              <a:off x="8201453" y="2392585"/>
              <a:ext cx="139138" cy="127771"/>
              <a:chOff x="585175" y="1520600"/>
              <a:chExt cx="54425" cy="49975"/>
            </a:xfrm>
          </p:grpSpPr>
          <p:sp>
            <p:nvSpPr>
              <p:cNvPr id="1109" name="Google Shape;1109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4" name="Google Shape;1114;p28"/>
            <p:cNvGrpSpPr/>
            <p:nvPr/>
          </p:nvGrpSpPr>
          <p:grpSpPr>
            <a:xfrm>
              <a:off x="7593028" y="827210"/>
              <a:ext cx="139138" cy="127771"/>
              <a:chOff x="585175" y="1520600"/>
              <a:chExt cx="54425" cy="49975"/>
            </a:xfrm>
          </p:grpSpPr>
          <p:sp>
            <p:nvSpPr>
              <p:cNvPr id="1115" name="Google Shape;1115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0" name="Google Shape;1120;p28"/>
            <p:cNvGrpSpPr/>
            <p:nvPr/>
          </p:nvGrpSpPr>
          <p:grpSpPr>
            <a:xfrm>
              <a:off x="5493153" y="1083760"/>
              <a:ext cx="139138" cy="127771"/>
              <a:chOff x="585175" y="1520600"/>
              <a:chExt cx="54425" cy="49975"/>
            </a:xfrm>
          </p:grpSpPr>
          <p:sp>
            <p:nvSpPr>
              <p:cNvPr id="1121" name="Google Shape;1121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6" name="Google Shape;1126;p28"/>
            <p:cNvGrpSpPr/>
            <p:nvPr/>
          </p:nvGrpSpPr>
          <p:grpSpPr>
            <a:xfrm>
              <a:off x="3546003" y="584985"/>
              <a:ext cx="139138" cy="127771"/>
              <a:chOff x="585175" y="1520600"/>
              <a:chExt cx="54425" cy="49975"/>
            </a:xfrm>
          </p:grpSpPr>
          <p:sp>
            <p:nvSpPr>
              <p:cNvPr id="1127" name="Google Shape;1127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2" name="Google Shape;1132;p28"/>
            <p:cNvGrpSpPr/>
            <p:nvPr/>
          </p:nvGrpSpPr>
          <p:grpSpPr>
            <a:xfrm>
              <a:off x="1119928" y="1083760"/>
              <a:ext cx="139138" cy="127771"/>
              <a:chOff x="585175" y="1520600"/>
              <a:chExt cx="54425" cy="49975"/>
            </a:xfrm>
          </p:grpSpPr>
          <p:sp>
            <p:nvSpPr>
              <p:cNvPr id="1133" name="Google Shape;1133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8" name="Google Shape;1138;p28"/>
            <p:cNvGrpSpPr/>
            <p:nvPr/>
          </p:nvGrpSpPr>
          <p:grpSpPr>
            <a:xfrm>
              <a:off x="451778" y="2273647"/>
              <a:ext cx="139138" cy="127771"/>
              <a:chOff x="585175" y="1520600"/>
              <a:chExt cx="54425" cy="49975"/>
            </a:xfrm>
          </p:grpSpPr>
          <p:sp>
            <p:nvSpPr>
              <p:cNvPr id="1139" name="Google Shape;1139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4" name="Google Shape;1144;p28"/>
            <p:cNvGrpSpPr/>
            <p:nvPr/>
          </p:nvGrpSpPr>
          <p:grpSpPr>
            <a:xfrm>
              <a:off x="1835978" y="3011772"/>
              <a:ext cx="139138" cy="127771"/>
              <a:chOff x="585175" y="1520600"/>
              <a:chExt cx="54425" cy="49975"/>
            </a:xfrm>
          </p:grpSpPr>
          <p:sp>
            <p:nvSpPr>
              <p:cNvPr id="1145" name="Google Shape;1145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0" name="Google Shape;1150;p28"/>
            <p:cNvGrpSpPr/>
            <p:nvPr/>
          </p:nvGrpSpPr>
          <p:grpSpPr>
            <a:xfrm>
              <a:off x="1358728" y="3489522"/>
              <a:ext cx="139138" cy="127771"/>
              <a:chOff x="585175" y="1520600"/>
              <a:chExt cx="54425" cy="49975"/>
            </a:xfrm>
          </p:grpSpPr>
          <p:sp>
            <p:nvSpPr>
              <p:cNvPr id="1151" name="Google Shape;1151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6" name="Google Shape;1156;p28"/>
            <p:cNvGrpSpPr/>
            <p:nvPr/>
          </p:nvGrpSpPr>
          <p:grpSpPr>
            <a:xfrm>
              <a:off x="5493153" y="4603497"/>
              <a:ext cx="139138" cy="127771"/>
              <a:chOff x="585175" y="1520600"/>
              <a:chExt cx="54425" cy="49975"/>
            </a:xfrm>
          </p:grpSpPr>
          <p:sp>
            <p:nvSpPr>
              <p:cNvPr id="1157" name="Google Shape;1157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2" name="Google Shape;1162;p28"/>
            <p:cNvGrpSpPr/>
            <p:nvPr/>
          </p:nvGrpSpPr>
          <p:grpSpPr>
            <a:xfrm>
              <a:off x="4322328" y="2745422"/>
              <a:ext cx="139138" cy="127771"/>
              <a:chOff x="585175" y="1520600"/>
              <a:chExt cx="54425" cy="49975"/>
            </a:xfrm>
          </p:grpSpPr>
          <p:sp>
            <p:nvSpPr>
              <p:cNvPr id="1163" name="Google Shape;1163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8" name="Google Shape;1168;p28"/>
            <p:cNvGrpSpPr/>
            <p:nvPr/>
          </p:nvGrpSpPr>
          <p:grpSpPr>
            <a:xfrm>
              <a:off x="5913728" y="2873197"/>
              <a:ext cx="139138" cy="127771"/>
              <a:chOff x="585175" y="1520600"/>
              <a:chExt cx="54425" cy="49975"/>
            </a:xfrm>
          </p:grpSpPr>
          <p:sp>
            <p:nvSpPr>
              <p:cNvPr id="1169" name="Google Shape;1169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4" name="Google Shape;1174;p28"/>
            <p:cNvSpPr/>
            <p:nvPr/>
          </p:nvSpPr>
          <p:spPr>
            <a:xfrm>
              <a:off x="7631394" y="4211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8"/>
            <p:cNvSpPr/>
            <p:nvPr/>
          </p:nvSpPr>
          <p:spPr>
            <a:xfrm>
              <a:off x="8239819" y="3900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8"/>
            <p:cNvSpPr/>
            <p:nvPr/>
          </p:nvSpPr>
          <p:spPr>
            <a:xfrm>
              <a:off x="8519794" y="2633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8653419" y="190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8"/>
            <p:cNvSpPr/>
            <p:nvPr/>
          </p:nvSpPr>
          <p:spPr>
            <a:xfrm>
              <a:off x="8340594" y="2086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8392794" y="1386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7940007" y="617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7844557" y="1116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5763757" y="712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5191057" y="954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5191057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3975682" y="775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2893932" y="85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2626657" y="650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2251232" y="954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1425507" y="775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590932" y="1083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861382" y="150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988632" y="680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389382" y="19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653332" y="2745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1435482" y="2996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10218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988632" y="2933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4517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1835982" y="400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1106757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5096532" y="4458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4702007" y="260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4509607" y="3139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3913282" y="2905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5454807" y="287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6466582" y="330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5701357" y="2502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2_3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29"/>
          <p:cNvSpPr/>
          <p:nvPr/>
        </p:nvSpPr>
        <p:spPr>
          <a:xfrm>
            <a:off x="235238" y="258425"/>
            <a:ext cx="8673300" cy="46266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0" name="Google Shape;1210;p29"/>
          <p:cNvGrpSpPr/>
          <p:nvPr/>
        </p:nvGrpSpPr>
        <p:grpSpPr>
          <a:xfrm>
            <a:off x="336082" y="418298"/>
            <a:ext cx="8422862" cy="4356995"/>
            <a:chOff x="336082" y="418298"/>
            <a:chExt cx="8422862" cy="4356995"/>
          </a:xfrm>
        </p:grpSpPr>
        <p:grpSp>
          <p:nvGrpSpPr>
            <p:cNvPr id="1211" name="Google Shape;1211;p29"/>
            <p:cNvGrpSpPr/>
            <p:nvPr/>
          </p:nvGrpSpPr>
          <p:grpSpPr>
            <a:xfrm>
              <a:off x="3009028" y="2873585"/>
              <a:ext cx="139138" cy="127771"/>
              <a:chOff x="585175" y="1520600"/>
              <a:chExt cx="54425" cy="49975"/>
            </a:xfrm>
          </p:grpSpPr>
          <p:sp>
            <p:nvSpPr>
              <p:cNvPr id="1212" name="Google Shape;1212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7" name="Google Shape;1217;p29"/>
            <p:cNvSpPr/>
            <p:nvPr/>
          </p:nvSpPr>
          <p:spPr>
            <a:xfrm>
              <a:off x="3239719" y="3001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8" name="Google Shape;1218;p29"/>
            <p:cNvGrpSpPr/>
            <p:nvPr/>
          </p:nvGrpSpPr>
          <p:grpSpPr>
            <a:xfrm>
              <a:off x="3264653" y="1282785"/>
              <a:ext cx="139138" cy="127771"/>
              <a:chOff x="585175" y="1520600"/>
              <a:chExt cx="54425" cy="49975"/>
            </a:xfrm>
          </p:grpSpPr>
          <p:sp>
            <p:nvSpPr>
              <p:cNvPr id="1219" name="Google Shape;1219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4" name="Google Shape;1224;p29"/>
            <p:cNvGrpSpPr/>
            <p:nvPr/>
          </p:nvGrpSpPr>
          <p:grpSpPr>
            <a:xfrm>
              <a:off x="1708478" y="1371885"/>
              <a:ext cx="139138" cy="127771"/>
              <a:chOff x="585175" y="1520600"/>
              <a:chExt cx="54425" cy="49975"/>
            </a:xfrm>
          </p:grpSpPr>
          <p:sp>
            <p:nvSpPr>
              <p:cNvPr id="1225" name="Google Shape;1225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0" name="Google Shape;1230;p29"/>
            <p:cNvGrpSpPr/>
            <p:nvPr/>
          </p:nvGrpSpPr>
          <p:grpSpPr>
            <a:xfrm>
              <a:off x="461278" y="1327335"/>
              <a:ext cx="139138" cy="127771"/>
              <a:chOff x="585175" y="1520600"/>
              <a:chExt cx="54425" cy="49975"/>
            </a:xfrm>
          </p:grpSpPr>
          <p:sp>
            <p:nvSpPr>
              <p:cNvPr id="1231" name="Google Shape;1231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6" name="Google Shape;1236;p29"/>
            <p:cNvGrpSpPr/>
            <p:nvPr/>
          </p:nvGrpSpPr>
          <p:grpSpPr>
            <a:xfrm>
              <a:off x="537628" y="2745810"/>
              <a:ext cx="139138" cy="127771"/>
              <a:chOff x="585175" y="1520600"/>
              <a:chExt cx="54425" cy="49975"/>
            </a:xfrm>
          </p:grpSpPr>
          <p:sp>
            <p:nvSpPr>
              <p:cNvPr id="1237" name="Google Shape;1237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2" name="Google Shape;1242;p29"/>
            <p:cNvGrpSpPr/>
            <p:nvPr/>
          </p:nvGrpSpPr>
          <p:grpSpPr>
            <a:xfrm>
              <a:off x="398478" y="3933472"/>
              <a:ext cx="139138" cy="127771"/>
              <a:chOff x="585175" y="1520600"/>
              <a:chExt cx="54425" cy="49975"/>
            </a:xfrm>
          </p:grpSpPr>
          <p:sp>
            <p:nvSpPr>
              <p:cNvPr id="1243" name="Google Shape;1243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8" name="Google Shape;1248;p29"/>
            <p:cNvGrpSpPr/>
            <p:nvPr/>
          </p:nvGrpSpPr>
          <p:grpSpPr>
            <a:xfrm>
              <a:off x="1034803" y="4475722"/>
              <a:ext cx="139138" cy="127771"/>
              <a:chOff x="585175" y="1520600"/>
              <a:chExt cx="54425" cy="49975"/>
            </a:xfrm>
          </p:grpSpPr>
          <p:sp>
            <p:nvSpPr>
              <p:cNvPr id="1249" name="Google Shape;1249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4" name="Google Shape;1254;p29"/>
            <p:cNvGrpSpPr/>
            <p:nvPr/>
          </p:nvGrpSpPr>
          <p:grpSpPr>
            <a:xfrm>
              <a:off x="2447453" y="4647522"/>
              <a:ext cx="139138" cy="127771"/>
              <a:chOff x="585175" y="1520600"/>
              <a:chExt cx="54425" cy="49975"/>
            </a:xfrm>
          </p:grpSpPr>
          <p:sp>
            <p:nvSpPr>
              <p:cNvPr id="1255" name="Google Shape;1255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0" name="Google Shape;1260;p29"/>
            <p:cNvGrpSpPr/>
            <p:nvPr/>
          </p:nvGrpSpPr>
          <p:grpSpPr>
            <a:xfrm>
              <a:off x="3993728" y="4392997"/>
              <a:ext cx="139138" cy="127771"/>
              <a:chOff x="585175" y="1520600"/>
              <a:chExt cx="54425" cy="49975"/>
            </a:xfrm>
          </p:grpSpPr>
          <p:sp>
            <p:nvSpPr>
              <p:cNvPr id="1261" name="Google Shape;1261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6" name="Google Shape;1266;p29"/>
            <p:cNvGrpSpPr/>
            <p:nvPr/>
          </p:nvGrpSpPr>
          <p:grpSpPr>
            <a:xfrm>
              <a:off x="5310903" y="4647522"/>
              <a:ext cx="139138" cy="127771"/>
              <a:chOff x="585175" y="1520600"/>
              <a:chExt cx="54425" cy="49975"/>
            </a:xfrm>
          </p:grpSpPr>
          <p:sp>
            <p:nvSpPr>
              <p:cNvPr id="1267" name="Google Shape;1267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2" name="Google Shape;1272;p29"/>
            <p:cNvGrpSpPr/>
            <p:nvPr/>
          </p:nvGrpSpPr>
          <p:grpSpPr>
            <a:xfrm>
              <a:off x="6278128" y="4392997"/>
              <a:ext cx="139138" cy="127771"/>
              <a:chOff x="585175" y="1520600"/>
              <a:chExt cx="54425" cy="49975"/>
            </a:xfrm>
          </p:grpSpPr>
          <p:sp>
            <p:nvSpPr>
              <p:cNvPr id="1273" name="Google Shape;1273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8" name="Google Shape;1278;p29"/>
            <p:cNvGrpSpPr/>
            <p:nvPr/>
          </p:nvGrpSpPr>
          <p:grpSpPr>
            <a:xfrm>
              <a:off x="7671678" y="4539610"/>
              <a:ext cx="139138" cy="127771"/>
              <a:chOff x="585175" y="1520600"/>
              <a:chExt cx="54425" cy="49975"/>
            </a:xfrm>
          </p:grpSpPr>
          <p:sp>
            <p:nvSpPr>
              <p:cNvPr id="1279" name="Google Shape;1279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4" name="Google Shape;1284;p29"/>
            <p:cNvGrpSpPr/>
            <p:nvPr/>
          </p:nvGrpSpPr>
          <p:grpSpPr>
            <a:xfrm>
              <a:off x="8619803" y="3203460"/>
              <a:ext cx="139138" cy="127771"/>
              <a:chOff x="585175" y="1520600"/>
              <a:chExt cx="54425" cy="49975"/>
            </a:xfrm>
          </p:grpSpPr>
          <p:sp>
            <p:nvSpPr>
              <p:cNvPr id="1285" name="Google Shape;1285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0" name="Google Shape;1290;p29"/>
            <p:cNvGrpSpPr/>
            <p:nvPr/>
          </p:nvGrpSpPr>
          <p:grpSpPr>
            <a:xfrm>
              <a:off x="8480653" y="2038985"/>
              <a:ext cx="139138" cy="127771"/>
              <a:chOff x="585175" y="1520600"/>
              <a:chExt cx="54425" cy="49975"/>
            </a:xfrm>
          </p:grpSpPr>
          <p:sp>
            <p:nvSpPr>
              <p:cNvPr id="1291" name="Google Shape;1291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6" name="Google Shape;1296;p29"/>
            <p:cNvGrpSpPr/>
            <p:nvPr/>
          </p:nvGrpSpPr>
          <p:grpSpPr>
            <a:xfrm>
              <a:off x="8576103" y="1020860"/>
              <a:ext cx="139138" cy="127771"/>
              <a:chOff x="585175" y="1520600"/>
              <a:chExt cx="54425" cy="49975"/>
            </a:xfrm>
          </p:grpSpPr>
          <p:sp>
            <p:nvSpPr>
              <p:cNvPr id="1297" name="Google Shape;1297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2" name="Google Shape;1302;p29"/>
            <p:cNvGrpSpPr/>
            <p:nvPr/>
          </p:nvGrpSpPr>
          <p:grpSpPr>
            <a:xfrm>
              <a:off x="7671678" y="1174510"/>
              <a:ext cx="139138" cy="127771"/>
              <a:chOff x="585175" y="1520600"/>
              <a:chExt cx="54425" cy="49975"/>
            </a:xfrm>
          </p:grpSpPr>
          <p:sp>
            <p:nvSpPr>
              <p:cNvPr id="1303" name="Google Shape;1303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8" name="Google Shape;1308;p29"/>
            <p:cNvGrpSpPr/>
            <p:nvPr/>
          </p:nvGrpSpPr>
          <p:grpSpPr>
            <a:xfrm>
              <a:off x="7003553" y="540010"/>
              <a:ext cx="139138" cy="127771"/>
              <a:chOff x="585175" y="1520600"/>
              <a:chExt cx="54425" cy="49975"/>
            </a:xfrm>
          </p:grpSpPr>
          <p:sp>
            <p:nvSpPr>
              <p:cNvPr id="1309" name="Google Shape;1309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4" name="Google Shape;1314;p29"/>
            <p:cNvGrpSpPr/>
            <p:nvPr/>
          </p:nvGrpSpPr>
          <p:grpSpPr>
            <a:xfrm>
              <a:off x="6322678" y="1174510"/>
              <a:ext cx="139138" cy="127771"/>
              <a:chOff x="585175" y="1520600"/>
              <a:chExt cx="54425" cy="49975"/>
            </a:xfrm>
          </p:grpSpPr>
          <p:sp>
            <p:nvSpPr>
              <p:cNvPr id="1315" name="Google Shape;1315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0" name="Google Shape;1320;p29"/>
            <p:cNvGrpSpPr/>
            <p:nvPr/>
          </p:nvGrpSpPr>
          <p:grpSpPr>
            <a:xfrm>
              <a:off x="5450053" y="1410560"/>
              <a:ext cx="139138" cy="127771"/>
              <a:chOff x="585175" y="1520600"/>
              <a:chExt cx="54425" cy="49975"/>
            </a:xfrm>
          </p:grpSpPr>
          <p:sp>
            <p:nvSpPr>
              <p:cNvPr id="1321" name="Google Shape;1321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6" name="Google Shape;1326;p29"/>
            <p:cNvGrpSpPr/>
            <p:nvPr/>
          </p:nvGrpSpPr>
          <p:grpSpPr>
            <a:xfrm>
              <a:off x="4502416" y="1327410"/>
              <a:ext cx="139138" cy="127771"/>
              <a:chOff x="585175" y="1520600"/>
              <a:chExt cx="54425" cy="49975"/>
            </a:xfrm>
          </p:grpSpPr>
          <p:sp>
            <p:nvSpPr>
              <p:cNvPr id="1327" name="Google Shape;1327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2" name="Google Shape;1332;p29"/>
            <p:cNvGrpSpPr/>
            <p:nvPr/>
          </p:nvGrpSpPr>
          <p:grpSpPr>
            <a:xfrm>
              <a:off x="5997791" y="2618035"/>
              <a:ext cx="139138" cy="127771"/>
              <a:chOff x="585175" y="1520600"/>
              <a:chExt cx="54425" cy="49975"/>
            </a:xfrm>
          </p:grpSpPr>
          <p:sp>
            <p:nvSpPr>
              <p:cNvPr id="1333" name="Google Shape;1333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8" name="Google Shape;1338;p29"/>
            <p:cNvGrpSpPr/>
            <p:nvPr/>
          </p:nvGrpSpPr>
          <p:grpSpPr>
            <a:xfrm>
              <a:off x="5752591" y="3146185"/>
              <a:ext cx="139138" cy="127771"/>
              <a:chOff x="585175" y="1520600"/>
              <a:chExt cx="54425" cy="49975"/>
            </a:xfrm>
          </p:grpSpPr>
          <p:sp>
            <p:nvSpPr>
              <p:cNvPr id="1339" name="Google Shape;1339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4" name="Google Shape;1344;p29"/>
            <p:cNvSpPr/>
            <p:nvPr/>
          </p:nvSpPr>
          <p:spPr>
            <a:xfrm>
              <a:off x="3085769" y="247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3148169" y="3531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2994032" y="1443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2485832" y="120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2103632" y="1381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9"/>
            <p:cNvSpPr/>
            <p:nvPr/>
          </p:nvSpPr>
          <p:spPr>
            <a:xfrm>
              <a:off x="1338857" y="128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778882" y="1404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436857" y="990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336082" y="1741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576007" y="241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374457" y="2938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576007" y="363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778882" y="4425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587032" y="4463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2166032" y="4680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2853257" y="446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3585007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4208607" y="4647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50930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55829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136932" y="460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6855982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7931357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7505032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5882682" y="3382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5790969" y="2683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5997794" y="2244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4820819" y="138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5267194" y="1269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6068019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6706394" y="9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6643994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7343944" y="780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7671669" y="418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7993744" y="1112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8248269" y="82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8392794" y="1315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8696544" y="167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8519019" y="247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8658169" y="2906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8519019" y="3822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accent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861988" y="1291575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 rot="473">
            <a:off x="2391900" y="4027113"/>
            <a:ext cx="4360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2"/>
          </p:nvPr>
        </p:nvSpPr>
        <p:spPr>
          <a:xfrm>
            <a:off x="1641850" y="3000888"/>
            <a:ext cx="58605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382844" y="362448"/>
            <a:ext cx="8311450" cy="4211200"/>
            <a:chOff x="382844" y="362448"/>
            <a:chExt cx="8311450" cy="4211200"/>
          </a:xfrm>
        </p:grpSpPr>
        <p:grpSp>
          <p:nvGrpSpPr>
            <p:cNvPr id="105" name="Google Shape;105;p17"/>
            <p:cNvGrpSpPr/>
            <p:nvPr/>
          </p:nvGrpSpPr>
          <p:grpSpPr>
            <a:xfrm>
              <a:off x="5582971" y="766392"/>
              <a:ext cx="564135" cy="256951"/>
              <a:chOff x="700250" y="1477300"/>
              <a:chExt cx="309675" cy="141050"/>
            </a:xfrm>
          </p:grpSpPr>
          <p:sp>
            <p:nvSpPr>
              <p:cNvPr id="106" name="Google Shape;106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110;p17"/>
            <p:cNvGrpSpPr/>
            <p:nvPr/>
          </p:nvGrpSpPr>
          <p:grpSpPr>
            <a:xfrm>
              <a:off x="5281303" y="602085"/>
              <a:ext cx="139138" cy="127771"/>
              <a:chOff x="585175" y="1520600"/>
              <a:chExt cx="54425" cy="49975"/>
            </a:xfrm>
          </p:grpSpPr>
          <p:sp>
            <p:nvSpPr>
              <p:cNvPr id="111" name="Google Shape;11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" name="Google Shape;116;p17"/>
            <p:cNvSpPr/>
            <p:nvPr/>
          </p:nvSpPr>
          <p:spPr>
            <a:xfrm>
              <a:off x="6326469" y="2232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" name="Google Shape;117;p17"/>
            <p:cNvGrpSpPr/>
            <p:nvPr/>
          </p:nvGrpSpPr>
          <p:grpSpPr>
            <a:xfrm>
              <a:off x="2905796" y="2693642"/>
              <a:ext cx="564135" cy="256951"/>
              <a:chOff x="700250" y="1477300"/>
              <a:chExt cx="309675" cy="141050"/>
            </a:xfrm>
          </p:grpSpPr>
          <p:sp>
            <p:nvSpPr>
              <p:cNvPr id="118" name="Google Shape;118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17"/>
            <p:cNvGrpSpPr/>
            <p:nvPr/>
          </p:nvGrpSpPr>
          <p:grpSpPr>
            <a:xfrm>
              <a:off x="3225978" y="1098410"/>
              <a:ext cx="139138" cy="127771"/>
              <a:chOff x="585175" y="1520600"/>
              <a:chExt cx="54425" cy="49975"/>
            </a:xfrm>
          </p:grpSpPr>
          <p:sp>
            <p:nvSpPr>
              <p:cNvPr id="123" name="Google Shape;12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17"/>
            <p:cNvGrpSpPr/>
            <p:nvPr/>
          </p:nvGrpSpPr>
          <p:grpSpPr>
            <a:xfrm>
              <a:off x="1876978" y="2294685"/>
              <a:ext cx="139138" cy="127771"/>
              <a:chOff x="585175" y="1520600"/>
              <a:chExt cx="54425" cy="49975"/>
            </a:xfrm>
          </p:grpSpPr>
          <p:sp>
            <p:nvSpPr>
              <p:cNvPr id="129" name="Google Shape;12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17"/>
            <p:cNvGrpSpPr/>
            <p:nvPr/>
          </p:nvGrpSpPr>
          <p:grpSpPr>
            <a:xfrm>
              <a:off x="1317028" y="830997"/>
              <a:ext cx="139138" cy="127771"/>
              <a:chOff x="585175" y="1520600"/>
              <a:chExt cx="54425" cy="49975"/>
            </a:xfrm>
          </p:grpSpPr>
          <p:sp>
            <p:nvSpPr>
              <p:cNvPr id="135" name="Google Shape;13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17"/>
            <p:cNvGrpSpPr/>
            <p:nvPr/>
          </p:nvGrpSpPr>
          <p:grpSpPr>
            <a:xfrm>
              <a:off x="445253" y="3000897"/>
              <a:ext cx="139138" cy="127771"/>
              <a:chOff x="585175" y="1520600"/>
              <a:chExt cx="54425" cy="49975"/>
            </a:xfrm>
          </p:grpSpPr>
          <p:sp>
            <p:nvSpPr>
              <p:cNvPr id="141" name="Google Shape;14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oogle Shape;146;p17"/>
            <p:cNvGrpSpPr/>
            <p:nvPr/>
          </p:nvGrpSpPr>
          <p:grpSpPr>
            <a:xfrm>
              <a:off x="1221578" y="4318097"/>
              <a:ext cx="139138" cy="127771"/>
              <a:chOff x="585175" y="1520600"/>
              <a:chExt cx="54425" cy="49975"/>
            </a:xfrm>
          </p:grpSpPr>
          <p:sp>
            <p:nvSpPr>
              <p:cNvPr id="147" name="Google Shape;147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152;p17"/>
            <p:cNvGrpSpPr/>
            <p:nvPr/>
          </p:nvGrpSpPr>
          <p:grpSpPr>
            <a:xfrm>
              <a:off x="6007953" y="2507860"/>
              <a:ext cx="139138" cy="127771"/>
              <a:chOff x="585175" y="1520600"/>
              <a:chExt cx="54425" cy="49975"/>
            </a:xfrm>
          </p:grpSpPr>
          <p:sp>
            <p:nvSpPr>
              <p:cNvPr id="153" name="Google Shape;15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" name="Google Shape;158;p17"/>
            <p:cNvGrpSpPr/>
            <p:nvPr/>
          </p:nvGrpSpPr>
          <p:grpSpPr>
            <a:xfrm>
              <a:off x="7464328" y="3000910"/>
              <a:ext cx="139138" cy="127771"/>
              <a:chOff x="585175" y="1520600"/>
              <a:chExt cx="54425" cy="49975"/>
            </a:xfrm>
          </p:grpSpPr>
          <p:sp>
            <p:nvSpPr>
              <p:cNvPr id="159" name="Google Shape;15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" name="Google Shape;164;p17"/>
            <p:cNvGrpSpPr/>
            <p:nvPr/>
          </p:nvGrpSpPr>
          <p:grpSpPr>
            <a:xfrm>
              <a:off x="7750678" y="1982785"/>
              <a:ext cx="139138" cy="127771"/>
              <a:chOff x="585175" y="1520600"/>
              <a:chExt cx="54425" cy="49975"/>
            </a:xfrm>
          </p:grpSpPr>
          <p:sp>
            <p:nvSpPr>
              <p:cNvPr id="165" name="Google Shape;16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" name="Google Shape;170;p17"/>
            <p:cNvGrpSpPr/>
            <p:nvPr/>
          </p:nvGrpSpPr>
          <p:grpSpPr>
            <a:xfrm>
              <a:off x="7603478" y="801872"/>
              <a:ext cx="139138" cy="127771"/>
              <a:chOff x="585175" y="1520600"/>
              <a:chExt cx="54425" cy="49975"/>
            </a:xfrm>
          </p:grpSpPr>
          <p:sp>
            <p:nvSpPr>
              <p:cNvPr id="171" name="Google Shape;17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17"/>
            <p:cNvGrpSpPr/>
            <p:nvPr/>
          </p:nvGrpSpPr>
          <p:grpSpPr>
            <a:xfrm>
              <a:off x="8492753" y="3000897"/>
              <a:ext cx="139138" cy="127771"/>
              <a:chOff x="585175" y="1520600"/>
              <a:chExt cx="54425" cy="49975"/>
            </a:xfrm>
          </p:grpSpPr>
          <p:sp>
            <p:nvSpPr>
              <p:cNvPr id="177" name="Google Shape;177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" name="Google Shape;182;p17"/>
            <p:cNvGrpSpPr/>
            <p:nvPr/>
          </p:nvGrpSpPr>
          <p:grpSpPr>
            <a:xfrm>
              <a:off x="8104603" y="3767747"/>
              <a:ext cx="139138" cy="127771"/>
              <a:chOff x="585175" y="1520600"/>
              <a:chExt cx="54425" cy="49975"/>
            </a:xfrm>
          </p:grpSpPr>
          <p:sp>
            <p:nvSpPr>
              <p:cNvPr id="183" name="Google Shape;18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" name="Google Shape;188;p17"/>
            <p:cNvGrpSpPr/>
            <p:nvPr/>
          </p:nvGrpSpPr>
          <p:grpSpPr>
            <a:xfrm>
              <a:off x="7048303" y="4445872"/>
              <a:ext cx="139138" cy="127771"/>
              <a:chOff x="585175" y="1520600"/>
              <a:chExt cx="54425" cy="49975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4" name="Google Shape;194;p17"/>
            <p:cNvSpPr/>
            <p:nvPr/>
          </p:nvSpPr>
          <p:spPr>
            <a:xfrm>
              <a:off x="6663719" y="27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7502694" y="2571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7922969" y="3033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7680219" y="3625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8631894" y="3345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8569494" y="2294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7464319" y="1852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7889819" y="634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6084694" y="1291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6358319" y="508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5893819" y="362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7464319" y="4167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7680219" y="451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1514594" y="4142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2016119" y="43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584394" y="3472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445244" y="2507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382844" y="3869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2178994" y="2635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1953719" y="179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1586219" y="2950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1586219" y="109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2016119" y="69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1648619" y="36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3633969" y="958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3321794" y="69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3029094" y="15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AutoNum type="arabicPeriod"/>
              <a:defRPr sz="105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25" name="Google Shape;225;p18"/>
          <p:cNvGrpSpPr/>
          <p:nvPr/>
        </p:nvGrpSpPr>
        <p:grpSpPr>
          <a:xfrm>
            <a:off x="297544" y="728779"/>
            <a:ext cx="8488800" cy="4002489"/>
            <a:chOff x="297544" y="728779"/>
            <a:chExt cx="8488800" cy="4002489"/>
          </a:xfrm>
        </p:grpSpPr>
        <p:grpSp>
          <p:nvGrpSpPr>
            <p:cNvPr id="226" name="Google Shape;226;p18"/>
            <p:cNvGrpSpPr/>
            <p:nvPr/>
          </p:nvGrpSpPr>
          <p:grpSpPr>
            <a:xfrm>
              <a:off x="7859871" y="728779"/>
              <a:ext cx="564135" cy="256951"/>
              <a:chOff x="700250" y="1477300"/>
              <a:chExt cx="309675" cy="141050"/>
            </a:xfrm>
          </p:grpSpPr>
          <p:sp>
            <p:nvSpPr>
              <p:cNvPr id="227" name="Google Shape;227;p1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" name="Google Shape;231;p18"/>
            <p:cNvGrpSpPr/>
            <p:nvPr/>
          </p:nvGrpSpPr>
          <p:grpSpPr>
            <a:xfrm>
              <a:off x="6705178" y="1072997"/>
              <a:ext cx="139138" cy="127771"/>
              <a:chOff x="585175" y="1520600"/>
              <a:chExt cx="54425" cy="49975"/>
            </a:xfrm>
          </p:grpSpPr>
          <p:sp>
            <p:nvSpPr>
              <p:cNvPr id="232" name="Google Shape;232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" name="Google Shape;237;p18"/>
            <p:cNvSpPr/>
            <p:nvPr/>
          </p:nvSpPr>
          <p:spPr>
            <a:xfrm>
              <a:off x="7241294" y="1237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" name="Google Shape;238;p18"/>
            <p:cNvGrpSpPr/>
            <p:nvPr/>
          </p:nvGrpSpPr>
          <p:grpSpPr>
            <a:xfrm>
              <a:off x="405553" y="3255572"/>
              <a:ext cx="139138" cy="127771"/>
              <a:chOff x="585175" y="1520600"/>
              <a:chExt cx="54425" cy="49975"/>
            </a:xfrm>
          </p:grpSpPr>
          <p:sp>
            <p:nvSpPr>
              <p:cNvPr id="239" name="Google Shape;239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" name="Google Shape;244;p18"/>
            <p:cNvGrpSpPr/>
            <p:nvPr/>
          </p:nvGrpSpPr>
          <p:grpSpPr>
            <a:xfrm>
              <a:off x="7164553" y="4305497"/>
              <a:ext cx="139138" cy="127771"/>
              <a:chOff x="585175" y="1520600"/>
              <a:chExt cx="54425" cy="49975"/>
            </a:xfrm>
          </p:grpSpPr>
          <p:sp>
            <p:nvSpPr>
              <p:cNvPr id="245" name="Google Shape;245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" name="Google Shape;250;p18"/>
            <p:cNvGrpSpPr/>
            <p:nvPr/>
          </p:nvGrpSpPr>
          <p:grpSpPr>
            <a:xfrm>
              <a:off x="6070078" y="4603497"/>
              <a:ext cx="139138" cy="127771"/>
              <a:chOff x="585175" y="1520600"/>
              <a:chExt cx="54425" cy="49975"/>
            </a:xfrm>
          </p:grpSpPr>
          <p:sp>
            <p:nvSpPr>
              <p:cNvPr id="251" name="Google Shape;251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p18"/>
            <p:cNvGrpSpPr/>
            <p:nvPr/>
          </p:nvGrpSpPr>
          <p:grpSpPr>
            <a:xfrm>
              <a:off x="8507203" y="2751797"/>
              <a:ext cx="139138" cy="127771"/>
              <a:chOff x="585175" y="1520600"/>
              <a:chExt cx="54425" cy="49975"/>
            </a:xfrm>
          </p:grpSpPr>
          <p:sp>
            <p:nvSpPr>
              <p:cNvPr id="257" name="Google Shape;257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262;p18"/>
            <p:cNvGrpSpPr/>
            <p:nvPr/>
          </p:nvGrpSpPr>
          <p:grpSpPr>
            <a:xfrm>
              <a:off x="508603" y="1141897"/>
              <a:ext cx="139138" cy="127771"/>
              <a:chOff x="585175" y="1520600"/>
              <a:chExt cx="54425" cy="49975"/>
            </a:xfrm>
          </p:grpSpPr>
          <p:sp>
            <p:nvSpPr>
              <p:cNvPr id="263" name="Google Shape;263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18"/>
            <p:cNvSpPr/>
            <p:nvPr/>
          </p:nvSpPr>
          <p:spPr>
            <a:xfrm>
              <a:off x="7005844" y="772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405544" y="1396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546969" y="2159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443919" y="2993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297544" y="3839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546969" y="4081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5771194" y="4433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375694" y="43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91119" y="4665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7673819" y="4433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8444794" y="3224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8583944" y="2040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8723944" y="3777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7553094" y="888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6313294" y="1174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bg>
      <p:bgPr>
        <a:solidFill>
          <a:schemeClr val="accent3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9"/>
          <p:cNvSpPr txBox="1">
            <a:spLocks noGrp="1"/>
          </p:cNvSpPr>
          <p:nvPr>
            <p:ph type="title"/>
          </p:nvPr>
        </p:nvSpPr>
        <p:spPr>
          <a:xfrm>
            <a:off x="2043513" y="1160438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9"/>
          <p:cNvSpPr txBox="1">
            <a:spLocks noGrp="1"/>
          </p:cNvSpPr>
          <p:nvPr>
            <p:ph type="subTitle" idx="1"/>
          </p:nvPr>
        </p:nvSpPr>
        <p:spPr>
          <a:xfrm rot="384">
            <a:off x="4175612" y="2373550"/>
            <a:ext cx="268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title" idx="2"/>
          </p:nvPr>
        </p:nvSpPr>
        <p:spPr>
          <a:xfrm>
            <a:off x="4175613" y="540000"/>
            <a:ext cx="3223500" cy="1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719996" y="693261"/>
            <a:ext cx="7951223" cy="3941437"/>
            <a:chOff x="719996" y="693261"/>
            <a:chExt cx="7951223" cy="3941437"/>
          </a:xfrm>
        </p:grpSpPr>
        <p:grpSp>
          <p:nvGrpSpPr>
            <p:cNvPr id="289" name="Google Shape;289;p19"/>
            <p:cNvGrpSpPr/>
            <p:nvPr/>
          </p:nvGrpSpPr>
          <p:grpSpPr>
            <a:xfrm>
              <a:off x="7859871" y="903492"/>
              <a:ext cx="564135" cy="256951"/>
              <a:chOff x="700250" y="1477300"/>
              <a:chExt cx="309675" cy="141050"/>
            </a:xfrm>
          </p:grpSpPr>
          <p:sp>
            <p:nvSpPr>
              <p:cNvPr id="290" name="Google Shape;290;p1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" name="Google Shape;294;p19"/>
            <p:cNvGrpSpPr/>
            <p:nvPr/>
          </p:nvGrpSpPr>
          <p:grpSpPr>
            <a:xfrm>
              <a:off x="1933653" y="3497360"/>
              <a:ext cx="139138" cy="127771"/>
              <a:chOff x="585175" y="1520600"/>
              <a:chExt cx="54425" cy="49975"/>
            </a:xfrm>
          </p:grpSpPr>
          <p:sp>
            <p:nvSpPr>
              <p:cNvPr id="295" name="Google Shape;29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0" name="Google Shape;300;p19"/>
            <p:cNvSpPr/>
            <p:nvPr/>
          </p:nvSpPr>
          <p:spPr>
            <a:xfrm>
              <a:off x="3638144" y="4102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1" name="Google Shape;301;p19"/>
            <p:cNvGrpSpPr/>
            <p:nvPr/>
          </p:nvGrpSpPr>
          <p:grpSpPr>
            <a:xfrm>
              <a:off x="719996" y="2258867"/>
              <a:ext cx="564135" cy="256951"/>
              <a:chOff x="700250" y="1477300"/>
              <a:chExt cx="309675" cy="141050"/>
            </a:xfrm>
          </p:grpSpPr>
          <p:sp>
            <p:nvSpPr>
              <p:cNvPr id="302" name="Google Shape;302;p1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" name="Google Shape;306;p19"/>
            <p:cNvGrpSpPr/>
            <p:nvPr/>
          </p:nvGrpSpPr>
          <p:grpSpPr>
            <a:xfrm>
              <a:off x="3499003" y="2924660"/>
              <a:ext cx="139138" cy="127771"/>
              <a:chOff x="585175" y="1520600"/>
              <a:chExt cx="54425" cy="49975"/>
            </a:xfrm>
          </p:grpSpPr>
          <p:sp>
            <p:nvSpPr>
              <p:cNvPr id="307" name="Google Shape;30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" name="Google Shape;312;p19"/>
            <p:cNvGrpSpPr/>
            <p:nvPr/>
          </p:nvGrpSpPr>
          <p:grpSpPr>
            <a:xfrm>
              <a:off x="1437303" y="1085685"/>
              <a:ext cx="139138" cy="127771"/>
              <a:chOff x="585175" y="1520600"/>
              <a:chExt cx="54425" cy="49975"/>
            </a:xfrm>
          </p:grpSpPr>
          <p:sp>
            <p:nvSpPr>
              <p:cNvPr id="313" name="Google Shape;313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" name="Google Shape;318;p19"/>
            <p:cNvGrpSpPr/>
            <p:nvPr/>
          </p:nvGrpSpPr>
          <p:grpSpPr>
            <a:xfrm>
              <a:off x="7367853" y="722985"/>
              <a:ext cx="139138" cy="127771"/>
              <a:chOff x="585175" y="1520600"/>
              <a:chExt cx="54425" cy="49975"/>
            </a:xfrm>
          </p:grpSpPr>
          <p:sp>
            <p:nvSpPr>
              <p:cNvPr id="319" name="Google Shape;31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4" name="Google Shape;324;p19"/>
            <p:cNvGrpSpPr/>
            <p:nvPr/>
          </p:nvGrpSpPr>
          <p:grpSpPr>
            <a:xfrm>
              <a:off x="8201453" y="1830185"/>
              <a:ext cx="139138" cy="127771"/>
              <a:chOff x="585175" y="1520600"/>
              <a:chExt cx="54425" cy="49975"/>
            </a:xfrm>
          </p:grpSpPr>
          <p:sp>
            <p:nvSpPr>
              <p:cNvPr id="325" name="Google Shape;32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" name="Google Shape;330;p19"/>
            <p:cNvGrpSpPr/>
            <p:nvPr/>
          </p:nvGrpSpPr>
          <p:grpSpPr>
            <a:xfrm>
              <a:off x="8072366" y="3128285"/>
              <a:ext cx="139138" cy="127771"/>
              <a:chOff x="585175" y="1520600"/>
              <a:chExt cx="54425" cy="49975"/>
            </a:xfrm>
          </p:grpSpPr>
          <p:sp>
            <p:nvSpPr>
              <p:cNvPr id="331" name="Google Shape;331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19"/>
            <p:cNvGrpSpPr/>
            <p:nvPr/>
          </p:nvGrpSpPr>
          <p:grpSpPr>
            <a:xfrm>
              <a:off x="5215266" y="4038235"/>
              <a:ext cx="139138" cy="127771"/>
              <a:chOff x="585175" y="1520600"/>
              <a:chExt cx="54425" cy="49975"/>
            </a:xfrm>
          </p:grpSpPr>
          <p:sp>
            <p:nvSpPr>
              <p:cNvPr id="337" name="Google Shape;33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19"/>
            <p:cNvGrpSpPr/>
            <p:nvPr/>
          </p:nvGrpSpPr>
          <p:grpSpPr>
            <a:xfrm>
              <a:off x="5447353" y="3625135"/>
              <a:ext cx="139138" cy="127771"/>
              <a:chOff x="585175" y="1520600"/>
              <a:chExt cx="54425" cy="49975"/>
            </a:xfrm>
          </p:grpSpPr>
          <p:sp>
            <p:nvSpPr>
              <p:cNvPr id="343" name="Google Shape;343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" name="Google Shape;348;p19"/>
            <p:cNvGrpSpPr/>
            <p:nvPr/>
          </p:nvGrpSpPr>
          <p:grpSpPr>
            <a:xfrm>
              <a:off x="3395391" y="4273660"/>
              <a:ext cx="139138" cy="127771"/>
              <a:chOff x="585175" y="1520600"/>
              <a:chExt cx="54425" cy="49975"/>
            </a:xfrm>
          </p:grpSpPr>
          <p:sp>
            <p:nvSpPr>
              <p:cNvPr id="349" name="Google Shape;34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" name="Google Shape;354;p19"/>
            <p:cNvSpPr/>
            <p:nvPr/>
          </p:nvSpPr>
          <p:spPr>
            <a:xfrm>
              <a:off x="5706194" y="4164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5114419" y="334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4624469" y="4339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4175619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4238019" y="3530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3213544" y="3281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3395394" y="241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2434544" y="3497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1871244" y="272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1400369" y="2957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1101294" y="1445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859494" y="755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2010394" y="1213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1682469" y="693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3537369" y="1023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7598294" y="111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8546419" y="1507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7859869" y="1719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8392794" y="241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7686469" y="2665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6286569" y="316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8608819" y="3311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20"/>
          <p:cNvGrpSpPr/>
          <p:nvPr/>
        </p:nvGrpSpPr>
        <p:grpSpPr>
          <a:xfrm>
            <a:off x="354553" y="329622"/>
            <a:ext cx="8453716" cy="4471646"/>
            <a:chOff x="354553" y="329622"/>
            <a:chExt cx="8453716" cy="4471646"/>
          </a:xfrm>
        </p:grpSpPr>
        <p:grpSp>
          <p:nvGrpSpPr>
            <p:cNvPr id="380" name="Google Shape;380;p20"/>
            <p:cNvGrpSpPr/>
            <p:nvPr/>
          </p:nvGrpSpPr>
          <p:grpSpPr>
            <a:xfrm>
              <a:off x="6385521" y="411529"/>
              <a:ext cx="564135" cy="256951"/>
              <a:chOff x="700250" y="1477300"/>
              <a:chExt cx="309675" cy="141050"/>
            </a:xfrm>
          </p:grpSpPr>
          <p:sp>
            <p:nvSpPr>
              <p:cNvPr id="381" name="Google Shape;381;p20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0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0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0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" name="Google Shape;385;p20"/>
            <p:cNvGrpSpPr/>
            <p:nvPr/>
          </p:nvGrpSpPr>
          <p:grpSpPr>
            <a:xfrm>
              <a:off x="8508878" y="1137772"/>
              <a:ext cx="139138" cy="127771"/>
              <a:chOff x="585175" y="1520600"/>
              <a:chExt cx="54425" cy="49975"/>
            </a:xfrm>
          </p:grpSpPr>
          <p:sp>
            <p:nvSpPr>
              <p:cNvPr id="386" name="Google Shape;386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" name="Google Shape;391;p20"/>
            <p:cNvSpPr/>
            <p:nvPr/>
          </p:nvSpPr>
          <p:spPr>
            <a:xfrm>
              <a:off x="495969" y="3626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" name="Google Shape;392;p20"/>
            <p:cNvGrpSpPr/>
            <p:nvPr/>
          </p:nvGrpSpPr>
          <p:grpSpPr>
            <a:xfrm>
              <a:off x="7542328" y="329622"/>
              <a:ext cx="139138" cy="127771"/>
              <a:chOff x="585175" y="1520600"/>
              <a:chExt cx="54425" cy="49975"/>
            </a:xfrm>
          </p:grpSpPr>
          <p:sp>
            <p:nvSpPr>
              <p:cNvPr id="393" name="Google Shape;393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" name="Google Shape;398;p20"/>
            <p:cNvGrpSpPr/>
            <p:nvPr/>
          </p:nvGrpSpPr>
          <p:grpSpPr>
            <a:xfrm>
              <a:off x="354553" y="1265547"/>
              <a:ext cx="139138" cy="127771"/>
              <a:chOff x="585175" y="1520600"/>
              <a:chExt cx="54425" cy="49975"/>
            </a:xfrm>
          </p:grpSpPr>
          <p:sp>
            <p:nvSpPr>
              <p:cNvPr id="399" name="Google Shape;399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" name="Google Shape;404;p20"/>
            <p:cNvGrpSpPr/>
            <p:nvPr/>
          </p:nvGrpSpPr>
          <p:grpSpPr>
            <a:xfrm>
              <a:off x="457603" y="2150047"/>
              <a:ext cx="139138" cy="127771"/>
              <a:chOff x="585175" y="1520600"/>
              <a:chExt cx="54425" cy="49975"/>
            </a:xfrm>
          </p:grpSpPr>
          <p:sp>
            <p:nvSpPr>
              <p:cNvPr id="405" name="Google Shape;405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0" name="Google Shape;410;p20"/>
            <p:cNvGrpSpPr/>
            <p:nvPr/>
          </p:nvGrpSpPr>
          <p:grpSpPr>
            <a:xfrm>
              <a:off x="354553" y="3804497"/>
              <a:ext cx="139138" cy="127771"/>
              <a:chOff x="585175" y="1520600"/>
              <a:chExt cx="54425" cy="49975"/>
            </a:xfrm>
          </p:grpSpPr>
          <p:sp>
            <p:nvSpPr>
              <p:cNvPr id="411" name="Google Shape;411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6" name="Google Shape;416;p20"/>
            <p:cNvGrpSpPr/>
            <p:nvPr/>
          </p:nvGrpSpPr>
          <p:grpSpPr>
            <a:xfrm>
              <a:off x="2344853" y="4603497"/>
              <a:ext cx="139138" cy="127771"/>
              <a:chOff x="585175" y="1520600"/>
              <a:chExt cx="54425" cy="49975"/>
            </a:xfrm>
          </p:grpSpPr>
          <p:sp>
            <p:nvSpPr>
              <p:cNvPr id="417" name="Google Shape;417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20"/>
            <p:cNvGrpSpPr/>
            <p:nvPr/>
          </p:nvGrpSpPr>
          <p:grpSpPr>
            <a:xfrm>
              <a:off x="4502428" y="4673497"/>
              <a:ext cx="139138" cy="127771"/>
              <a:chOff x="585175" y="1520600"/>
              <a:chExt cx="54425" cy="49975"/>
            </a:xfrm>
          </p:grpSpPr>
          <p:sp>
            <p:nvSpPr>
              <p:cNvPr id="423" name="Google Shape;423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20"/>
            <p:cNvGrpSpPr/>
            <p:nvPr/>
          </p:nvGrpSpPr>
          <p:grpSpPr>
            <a:xfrm>
              <a:off x="7542328" y="4603497"/>
              <a:ext cx="139138" cy="127771"/>
              <a:chOff x="585175" y="1520600"/>
              <a:chExt cx="54425" cy="49975"/>
            </a:xfrm>
          </p:grpSpPr>
          <p:sp>
            <p:nvSpPr>
              <p:cNvPr id="429" name="Google Shape;429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" name="Google Shape;434;p20"/>
            <p:cNvGrpSpPr/>
            <p:nvPr/>
          </p:nvGrpSpPr>
          <p:grpSpPr>
            <a:xfrm>
              <a:off x="8669128" y="3136610"/>
              <a:ext cx="139138" cy="127771"/>
              <a:chOff x="585175" y="1520600"/>
              <a:chExt cx="54425" cy="49975"/>
            </a:xfrm>
          </p:grpSpPr>
          <p:sp>
            <p:nvSpPr>
              <p:cNvPr id="435" name="Google Shape;435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" name="Google Shape;440;p20"/>
            <p:cNvGrpSpPr/>
            <p:nvPr/>
          </p:nvGrpSpPr>
          <p:grpSpPr>
            <a:xfrm>
              <a:off x="8529978" y="2327272"/>
              <a:ext cx="139138" cy="127771"/>
              <a:chOff x="585175" y="1520600"/>
              <a:chExt cx="54425" cy="49975"/>
            </a:xfrm>
          </p:grpSpPr>
          <p:sp>
            <p:nvSpPr>
              <p:cNvPr id="441" name="Google Shape;441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6" name="Google Shape;446;p20"/>
            <p:cNvSpPr/>
            <p:nvPr/>
          </p:nvSpPr>
          <p:spPr>
            <a:xfrm>
              <a:off x="369744" y="3211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459769" y="2478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495969" y="184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369744" y="1525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596744" y="1075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7331407" y="606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7885032" y="45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8606719" y="915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8745869" y="1525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8568344" y="1983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8547244" y="3096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8669119" y="2764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8669119" y="383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7848269" y="4706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6887244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4791619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4151944" y="471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263181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1961244" y="4706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1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1"/>
          <p:cNvSpPr txBox="1">
            <a:spLocks noGrp="1"/>
          </p:cNvSpPr>
          <p:nvPr>
            <p:ph type="title"/>
          </p:nvPr>
        </p:nvSpPr>
        <p:spPr>
          <a:xfrm>
            <a:off x="2190088" y="1170588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21"/>
          <p:cNvSpPr txBox="1">
            <a:spLocks noGrp="1"/>
          </p:cNvSpPr>
          <p:nvPr>
            <p:ph type="subTitle" idx="1"/>
          </p:nvPr>
        </p:nvSpPr>
        <p:spPr>
          <a:xfrm rot="473">
            <a:off x="720000" y="3906125"/>
            <a:ext cx="4360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69" name="Google Shape;469;p21"/>
          <p:cNvGrpSpPr/>
          <p:nvPr/>
        </p:nvGrpSpPr>
        <p:grpSpPr>
          <a:xfrm>
            <a:off x="346994" y="540010"/>
            <a:ext cx="7970122" cy="4127371"/>
            <a:chOff x="346994" y="540010"/>
            <a:chExt cx="7970122" cy="4127371"/>
          </a:xfrm>
        </p:grpSpPr>
        <p:grpSp>
          <p:nvGrpSpPr>
            <p:cNvPr id="470" name="Google Shape;470;p21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471" name="Google Shape;471;p21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1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1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1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5" name="Google Shape;475;p21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476" name="Google Shape;476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1" name="Google Shape;481;p21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21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483" name="Google Shape;483;p21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1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1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1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7" name="Google Shape;487;p21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488" name="Google Shape;488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3" name="Google Shape;493;p21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494" name="Google Shape;494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9" name="Google Shape;499;p21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500" name="Google Shape;500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5" name="Google Shape;505;p21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506" name="Google Shape;506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1" name="Google Shape;511;p21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512" name="Google Shape;512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517;p21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518" name="Google Shape;518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3" name="Google Shape;523;p21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524" name="Google Shape;524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9" name="Google Shape;529;p21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530" name="Google Shape;530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5" name="Google Shape;535;p21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536" name="Google Shape;536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1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542" name="Google Shape;542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1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548" name="Google Shape;548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3" name="Google Shape;553;p21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21"/>
          <p:cNvSpPr txBox="1">
            <a:spLocks noGrp="1"/>
          </p:cNvSpPr>
          <p:nvPr>
            <p:ph type="title" idx="2"/>
          </p:nvPr>
        </p:nvSpPr>
        <p:spPr>
          <a:xfrm>
            <a:off x="720000" y="2879901"/>
            <a:ext cx="43602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2"/>
          <p:cNvSpPr/>
          <p:nvPr/>
        </p:nvSpPr>
        <p:spPr>
          <a:xfrm>
            <a:off x="2545275" y="1108225"/>
            <a:ext cx="4053454" cy="2927036"/>
          </a:xfrm>
          <a:custGeom>
            <a:avLst/>
            <a:gdLst/>
            <a:ahLst/>
            <a:cxnLst/>
            <a:rect l="l" t="t" r="r" b="b"/>
            <a:pathLst>
              <a:path w="28961" h="20913" extrusionOk="0">
                <a:moveTo>
                  <a:pt x="6287" y="1"/>
                </a:moveTo>
                <a:cubicBezTo>
                  <a:pt x="5932" y="1"/>
                  <a:pt x="5566" y="26"/>
                  <a:pt x="5189" y="81"/>
                </a:cubicBezTo>
                <a:cubicBezTo>
                  <a:pt x="4090" y="243"/>
                  <a:pt x="2876" y="898"/>
                  <a:pt x="2999" y="1880"/>
                </a:cubicBezTo>
                <a:cubicBezTo>
                  <a:pt x="3105" y="2703"/>
                  <a:pt x="4115" y="3306"/>
                  <a:pt x="4199" y="4129"/>
                </a:cubicBezTo>
                <a:cubicBezTo>
                  <a:pt x="4296" y="5069"/>
                  <a:pt x="3217" y="5669"/>
                  <a:pt x="2408" y="6246"/>
                </a:cubicBezTo>
                <a:cubicBezTo>
                  <a:pt x="1481" y="6910"/>
                  <a:pt x="778" y="7803"/>
                  <a:pt x="388" y="8799"/>
                </a:cubicBezTo>
                <a:cubicBezTo>
                  <a:pt x="67" y="9619"/>
                  <a:pt x="0" y="10640"/>
                  <a:pt x="681" y="11307"/>
                </a:cubicBezTo>
                <a:cubicBezTo>
                  <a:pt x="1384" y="11996"/>
                  <a:pt x="2556" y="12032"/>
                  <a:pt x="3588" y="12088"/>
                </a:cubicBezTo>
                <a:cubicBezTo>
                  <a:pt x="4620" y="12144"/>
                  <a:pt x="5842" y="12395"/>
                  <a:pt x="6263" y="13237"/>
                </a:cubicBezTo>
                <a:cubicBezTo>
                  <a:pt x="6495" y="13698"/>
                  <a:pt x="6414" y="14219"/>
                  <a:pt x="6286" y="14694"/>
                </a:cubicBezTo>
                <a:cubicBezTo>
                  <a:pt x="5873" y="16217"/>
                  <a:pt x="5011" y="17696"/>
                  <a:pt x="5242" y="19272"/>
                </a:cubicBezTo>
                <a:cubicBezTo>
                  <a:pt x="5351" y="20003"/>
                  <a:pt x="5859" y="20831"/>
                  <a:pt x="6693" y="20907"/>
                </a:cubicBezTo>
                <a:cubicBezTo>
                  <a:pt x="6736" y="20911"/>
                  <a:pt x="6778" y="20913"/>
                  <a:pt x="6821" y="20913"/>
                </a:cubicBezTo>
                <a:cubicBezTo>
                  <a:pt x="7300" y="20913"/>
                  <a:pt x="7735" y="20662"/>
                  <a:pt x="8130" y="20421"/>
                </a:cubicBezTo>
                <a:cubicBezTo>
                  <a:pt x="9014" y="19886"/>
                  <a:pt x="9898" y="19353"/>
                  <a:pt x="10780" y="18814"/>
                </a:cubicBezTo>
                <a:cubicBezTo>
                  <a:pt x="11396" y="18441"/>
                  <a:pt x="12078" y="18051"/>
                  <a:pt x="12826" y="18051"/>
                </a:cubicBezTo>
                <a:cubicBezTo>
                  <a:pt x="12894" y="18051"/>
                  <a:pt x="12962" y="18054"/>
                  <a:pt x="13031" y="18061"/>
                </a:cubicBezTo>
                <a:cubicBezTo>
                  <a:pt x="14409" y="18195"/>
                  <a:pt x="15163" y="19556"/>
                  <a:pt x="16290" y="20296"/>
                </a:cubicBezTo>
                <a:cubicBezTo>
                  <a:pt x="16900" y="20698"/>
                  <a:pt x="17658" y="20907"/>
                  <a:pt x="18405" y="20907"/>
                </a:cubicBezTo>
                <a:cubicBezTo>
                  <a:pt x="18861" y="20907"/>
                  <a:pt x="19313" y="20829"/>
                  <a:pt x="19724" y="20669"/>
                </a:cubicBezTo>
                <a:cubicBezTo>
                  <a:pt x="20809" y="20248"/>
                  <a:pt x="21568" y="19275"/>
                  <a:pt x="21635" y="18217"/>
                </a:cubicBezTo>
                <a:cubicBezTo>
                  <a:pt x="21702" y="17193"/>
                  <a:pt x="21230" y="15958"/>
                  <a:pt x="22067" y="15268"/>
                </a:cubicBezTo>
                <a:cubicBezTo>
                  <a:pt x="22386" y="15005"/>
                  <a:pt x="22810" y="14908"/>
                  <a:pt x="23260" y="14908"/>
                </a:cubicBezTo>
                <a:cubicBezTo>
                  <a:pt x="23657" y="14908"/>
                  <a:pt x="24074" y="14984"/>
                  <a:pt x="24455" y="15087"/>
                </a:cubicBezTo>
                <a:cubicBezTo>
                  <a:pt x="25115" y="15266"/>
                  <a:pt x="25795" y="15504"/>
                  <a:pt x="26459" y="15504"/>
                </a:cubicBezTo>
                <a:cubicBezTo>
                  <a:pt x="26615" y="15504"/>
                  <a:pt x="26770" y="15491"/>
                  <a:pt x="26924" y="15461"/>
                </a:cubicBezTo>
                <a:cubicBezTo>
                  <a:pt x="28523" y="15146"/>
                  <a:pt x="28897" y="13134"/>
                  <a:pt x="27993" y="11882"/>
                </a:cubicBezTo>
                <a:cubicBezTo>
                  <a:pt x="27636" y="11391"/>
                  <a:pt x="27134" y="10936"/>
                  <a:pt x="27050" y="10364"/>
                </a:cubicBezTo>
                <a:cubicBezTo>
                  <a:pt x="26933" y="9561"/>
                  <a:pt x="27678" y="8919"/>
                  <a:pt x="28169" y="8252"/>
                </a:cubicBezTo>
                <a:cubicBezTo>
                  <a:pt x="28699" y="7530"/>
                  <a:pt x="28961" y="6623"/>
                  <a:pt x="28738" y="5758"/>
                </a:cubicBezTo>
                <a:cubicBezTo>
                  <a:pt x="28515" y="4896"/>
                  <a:pt x="27770" y="4107"/>
                  <a:pt x="26799" y="3861"/>
                </a:cubicBezTo>
                <a:cubicBezTo>
                  <a:pt x="26453" y="3774"/>
                  <a:pt x="26085" y="3753"/>
                  <a:pt x="25714" y="3753"/>
                </a:cubicBezTo>
                <a:cubicBezTo>
                  <a:pt x="25377" y="3753"/>
                  <a:pt x="25037" y="3770"/>
                  <a:pt x="24707" y="3770"/>
                </a:cubicBezTo>
                <a:cubicBezTo>
                  <a:pt x="24059" y="3770"/>
                  <a:pt x="23449" y="3705"/>
                  <a:pt x="22977" y="3317"/>
                </a:cubicBezTo>
                <a:cubicBezTo>
                  <a:pt x="22092" y="2594"/>
                  <a:pt x="22338" y="1197"/>
                  <a:pt x="21415" y="513"/>
                </a:cubicBezTo>
                <a:cubicBezTo>
                  <a:pt x="21056" y="247"/>
                  <a:pt x="20608" y="154"/>
                  <a:pt x="20144" y="154"/>
                </a:cubicBezTo>
                <a:cubicBezTo>
                  <a:pt x="19773" y="154"/>
                  <a:pt x="19392" y="213"/>
                  <a:pt x="19040" y="290"/>
                </a:cubicBezTo>
                <a:cubicBezTo>
                  <a:pt x="17866" y="555"/>
                  <a:pt x="16739" y="971"/>
                  <a:pt x="15709" y="1520"/>
                </a:cubicBezTo>
                <a:cubicBezTo>
                  <a:pt x="14785" y="2016"/>
                  <a:pt x="14375" y="2580"/>
                  <a:pt x="13700" y="2580"/>
                </a:cubicBezTo>
                <a:cubicBezTo>
                  <a:pt x="13436" y="2580"/>
                  <a:pt x="13131" y="2493"/>
                  <a:pt x="12738" y="2282"/>
                </a:cubicBezTo>
                <a:cubicBezTo>
                  <a:pt x="10646" y="1162"/>
                  <a:pt x="8693" y="1"/>
                  <a:pt x="6287" y="1"/>
                </a:cubicBezTo>
                <a:close/>
              </a:path>
            </a:pathLst>
          </a:custGeom>
          <a:solidFill>
            <a:srgbClr val="EF9F9C">
              <a:alpha val="4274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2"/>
          <p:cNvSpPr/>
          <p:nvPr/>
        </p:nvSpPr>
        <p:spPr>
          <a:xfrm>
            <a:off x="235238" y="258425"/>
            <a:ext cx="8673300" cy="46266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2"/>
          <p:cNvSpPr txBox="1">
            <a:spLocks noGrp="1"/>
          </p:cNvSpPr>
          <p:nvPr>
            <p:ph type="title"/>
          </p:nvPr>
        </p:nvSpPr>
        <p:spPr>
          <a:xfrm>
            <a:off x="1225975" y="948600"/>
            <a:ext cx="6692100" cy="3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81" name="Google Shape;581;p22"/>
          <p:cNvGrpSpPr/>
          <p:nvPr/>
        </p:nvGrpSpPr>
        <p:grpSpPr>
          <a:xfrm>
            <a:off x="918646" y="477598"/>
            <a:ext cx="7795973" cy="4167695"/>
            <a:chOff x="918646" y="477598"/>
            <a:chExt cx="7795973" cy="4167695"/>
          </a:xfrm>
        </p:grpSpPr>
        <p:grpSp>
          <p:nvGrpSpPr>
            <p:cNvPr id="582" name="Google Shape;582;p22"/>
            <p:cNvGrpSpPr/>
            <p:nvPr/>
          </p:nvGrpSpPr>
          <p:grpSpPr>
            <a:xfrm>
              <a:off x="918646" y="861017"/>
              <a:ext cx="564135" cy="256951"/>
              <a:chOff x="700250" y="1477300"/>
              <a:chExt cx="309675" cy="141050"/>
            </a:xfrm>
          </p:grpSpPr>
          <p:sp>
            <p:nvSpPr>
              <p:cNvPr id="583" name="Google Shape;583;p22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2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2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2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22"/>
            <p:cNvGrpSpPr/>
            <p:nvPr/>
          </p:nvGrpSpPr>
          <p:grpSpPr>
            <a:xfrm>
              <a:off x="7918078" y="2103810"/>
              <a:ext cx="139138" cy="127771"/>
              <a:chOff x="585175" y="1520600"/>
              <a:chExt cx="54425" cy="49975"/>
            </a:xfrm>
          </p:grpSpPr>
          <p:sp>
            <p:nvSpPr>
              <p:cNvPr id="588" name="Google Shape;588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3" name="Google Shape;593;p22"/>
            <p:cNvSpPr/>
            <p:nvPr/>
          </p:nvSpPr>
          <p:spPr>
            <a:xfrm>
              <a:off x="1225969" y="1519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4" name="Google Shape;594;p22"/>
            <p:cNvGrpSpPr/>
            <p:nvPr/>
          </p:nvGrpSpPr>
          <p:grpSpPr>
            <a:xfrm>
              <a:off x="6365596" y="4106292"/>
              <a:ext cx="564135" cy="256951"/>
              <a:chOff x="700250" y="1477300"/>
              <a:chExt cx="309675" cy="141050"/>
            </a:xfrm>
          </p:grpSpPr>
          <p:sp>
            <p:nvSpPr>
              <p:cNvPr id="595" name="Google Shape;595;p22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22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22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2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9" name="Google Shape;599;p22"/>
            <p:cNvGrpSpPr/>
            <p:nvPr/>
          </p:nvGrpSpPr>
          <p:grpSpPr>
            <a:xfrm>
              <a:off x="8424003" y="1333860"/>
              <a:ext cx="139138" cy="127771"/>
              <a:chOff x="585175" y="1520600"/>
              <a:chExt cx="54425" cy="49975"/>
            </a:xfrm>
          </p:grpSpPr>
          <p:sp>
            <p:nvSpPr>
              <p:cNvPr id="600" name="Google Shape;600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5" name="Google Shape;605;p22"/>
            <p:cNvGrpSpPr/>
            <p:nvPr/>
          </p:nvGrpSpPr>
          <p:grpSpPr>
            <a:xfrm>
              <a:off x="6610478" y="602085"/>
              <a:ext cx="139138" cy="127771"/>
              <a:chOff x="585175" y="1520600"/>
              <a:chExt cx="54425" cy="49975"/>
            </a:xfrm>
          </p:grpSpPr>
          <p:sp>
            <p:nvSpPr>
              <p:cNvPr id="606" name="Google Shape;606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1" name="Google Shape;611;p22"/>
            <p:cNvGrpSpPr/>
            <p:nvPr/>
          </p:nvGrpSpPr>
          <p:grpSpPr>
            <a:xfrm>
              <a:off x="4994203" y="925622"/>
              <a:ext cx="139138" cy="127771"/>
              <a:chOff x="585175" y="1520600"/>
              <a:chExt cx="54425" cy="49975"/>
            </a:xfrm>
          </p:grpSpPr>
          <p:sp>
            <p:nvSpPr>
              <p:cNvPr id="612" name="Google Shape;612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7" name="Google Shape;617;p22"/>
            <p:cNvGrpSpPr/>
            <p:nvPr/>
          </p:nvGrpSpPr>
          <p:grpSpPr>
            <a:xfrm>
              <a:off x="2703428" y="539997"/>
              <a:ext cx="139138" cy="127771"/>
              <a:chOff x="585175" y="1520600"/>
              <a:chExt cx="54425" cy="49975"/>
            </a:xfrm>
          </p:grpSpPr>
          <p:sp>
            <p:nvSpPr>
              <p:cNvPr id="618" name="Google Shape;618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3" name="Google Shape;623;p22"/>
            <p:cNvGrpSpPr/>
            <p:nvPr/>
          </p:nvGrpSpPr>
          <p:grpSpPr>
            <a:xfrm>
              <a:off x="1482778" y="1519922"/>
              <a:ext cx="139138" cy="127771"/>
              <a:chOff x="585175" y="1520600"/>
              <a:chExt cx="54425" cy="49975"/>
            </a:xfrm>
          </p:grpSpPr>
          <p:sp>
            <p:nvSpPr>
              <p:cNvPr id="624" name="Google Shape;624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9" name="Google Shape;629;p22"/>
            <p:cNvGrpSpPr/>
            <p:nvPr/>
          </p:nvGrpSpPr>
          <p:grpSpPr>
            <a:xfrm>
              <a:off x="1756403" y="2665297"/>
              <a:ext cx="139138" cy="127771"/>
              <a:chOff x="585175" y="1520600"/>
              <a:chExt cx="54425" cy="49975"/>
            </a:xfrm>
          </p:grpSpPr>
          <p:sp>
            <p:nvSpPr>
              <p:cNvPr id="630" name="Google Shape;630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5" name="Google Shape;635;p22"/>
            <p:cNvGrpSpPr/>
            <p:nvPr/>
          </p:nvGrpSpPr>
          <p:grpSpPr>
            <a:xfrm>
              <a:off x="2564278" y="3893422"/>
              <a:ext cx="139138" cy="127771"/>
              <a:chOff x="585175" y="1520600"/>
              <a:chExt cx="54425" cy="49975"/>
            </a:xfrm>
          </p:grpSpPr>
          <p:sp>
            <p:nvSpPr>
              <p:cNvPr id="636" name="Google Shape;636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22"/>
            <p:cNvGrpSpPr/>
            <p:nvPr/>
          </p:nvGrpSpPr>
          <p:grpSpPr>
            <a:xfrm>
              <a:off x="1756403" y="4389747"/>
              <a:ext cx="139138" cy="127771"/>
              <a:chOff x="585175" y="1520600"/>
              <a:chExt cx="54425" cy="49975"/>
            </a:xfrm>
          </p:grpSpPr>
          <p:sp>
            <p:nvSpPr>
              <p:cNvPr id="642" name="Google Shape;642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22"/>
            <p:cNvGrpSpPr/>
            <p:nvPr/>
          </p:nvGrpSpPr>
          <p:grpSpPr>
            <a:xfrm>
              <a:off x="3277228" y="4389747"/>
              <a:ext cx="139138" cy="127771"/>
              <a:chOff x="585175" y="1520600"/>
              <a:chExt cx="54425" cy="49975"/>
            </a:xfrm>
          </p:grpSpPr>
          <p:sp>
            <p:nvSpPr>
              <p:cNvPr id="648" name="Google Shape;648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" name="Google Shape;653;p22"/>
            <p:cNvGrpSpPr/>
            <p:nvPr/>
          </p:nvGrpSpPr>
          <p:grpSpPr>
            <a:xfrm>
              <a:off x="4537153" y="4021197"/>
              <a:ext cx="139138" cy="127771"/>
              <a:chOff x="585175" y="1520600"/>
              <a:chExt cx="54425" cy="49975"/>
            </a:xfrm>
          </p:grpSpPr>
          <p:sp>
            <p:nvSpPr>
              <p:cNvPr id="654" name="Google Shape;654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9" name="Google Shape;659;p22"/>
            <p:cNvGrpSpPr/>
            <p:nvPr/>
          </p:nvGrpSpPr>
          <p:grpSpPr>
            <a:xfrm>
              <a:off x="5905253" y="4517522"/>
              <a:ext cx="139138" cy="127771"/>
              <a:chOff x="585175" y="1520600"/>
              <a:chExt cx="54425" cy="49975"/>
            </a:xfrm>
          </p:grpSpPr>
          <p:sp>
            <p:nvSpPr>
              <p:cNvPr id="660" name="Google Shape;660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5" name="Google Shape;665;p22"/>
            <p:cNvSpPr/>
            <p:nvPr/>
          </p:nvSpPr>
          <p:spPr>
            <a:xfrm>
              <a:off x="2333194" y="477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2008669" y="833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3542194" y="634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5362094" y="634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4540794" y="833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4776219" y="508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6929719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6459019" y="958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8176769" y="1091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8563144" y="729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8652219" y="189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8085894" y="1762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7855669" y="771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6793019" y="3831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5622194" y="4327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5981994" y="4021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4994194" y="4053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4776219" y="4327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4156844" y="4053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3800919" y="4389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3450944" y="4203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2842569" y="4203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2271957" y="3926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2361057" y="3461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1833157" y="4148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2106782" y="4389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2"/>
            <p:cNvSpPr/>
            <p:nvPr/>
          </p:nvSpPr>
          <p:spPr>
            <a:xfrm>
              <a:off x="2106782" y="2843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2"/>
            <p:cNvSpPr/>
            <p:nvPr/>
          </p:nvSpPr>
          <p:spPr>
            <a:xfrm>
              <a:off x="1355932" y="242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1063232" y="189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2"/>
            <p:cNvSpPr/>
            <p:nvPr/>
          </p:nvSpPr>
          <p:spPr>
            <a:xfrm>
              <a:off x="1521157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4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"/>
          <p:cNvSpPr txBox="1">
            <a:spLocks noGrp="1"/>
          </p:cNvSpPr>
          <p:nvPr>
            <p:ph type="subTitle" idx="1"/>
          </p:nvPr>
        </p:nvSpPr>
        <p:spPr>
          <a:xfrm rot="-637">
            <a:off x="2162555" y="2678124"/>
            <a:ext cx="4855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7: LOOKING BACK</a:t>
            </a:r>
            <a:endParaRPr/>
          </a:p>
        </p:txBody>
      </p:sp>
      <p:sp>
        <p:nvSpPr>
          <p:cNvPr id="1390" name="Google Shape;1390;p1"/>
          <p:cNvSpPr txBox="1">
            <a:spLocks noGrp="1"/>
          </p:cNvSpPr>
          <p:nvPr>
            <p:ph type="ctrTitle"/>
          </p:nvPr>
        </p:nvSpPr>
        <p:spPr>
          <a:xfrm>
            <a:off x="760876" y="592419"/>
            <a:ext cx="7672684" cy="21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Unit 6:</a:t>
            </a:r>
            <a:br>
              <a:rPr lang="en-US"/>
            </a:br>
            <a:r>
              <a:rPr lang="en-US"/>
              <a:t>OUR TET HOLIDAY</a:t>
            </a:r>
            <a:endParaRPr/>
          </a:p>
        </p:txBody>
      </p:sp>
      <p:grpSp>
        <p:nvGrpSpPr>
          <p:cNvPr id="1391" name="Google Shape;1391;p1"/>
          <p:cNvGrpSpPr/>
          <p:nvPr/>
        </p:nvGrpSpPr>
        <p:grpSpPr>
          <a:xfrm>
            <a:off x="2853563" y="3122341"/>
            <a:ext cx="3577233" cy="2699788"/>
            <a:chOff x="1824250" y="1918500"/>
            <a:chExt cx="3795875" cy="2864800"/>
          </a:xfrm>
        </p:grpSpPr>
        <p:sp>
          <p:nvSpPr>
            <p:cNvPr id="1392" name="Google Shape;1392;p1"/>
            <p:cNvSpPr/>
            <p:nvPr/>
          </p:nvSpPr>
          <p:spPr>
            <a:xfrm>
              <a:off x="3344875" y="2261450"/>
              <a:ext cx="326425" cy="305775"/>
            </a:xfrm>
            <a:custGeom>
              <a:avLst/>
              <a:gdLst/>
              <a:ahLst/>
              <a:cxnLst/>
              <a:rect l="l" t="t" r="r" b="b"/>
              <a:pathLst>
                <a:path w="13057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5"/>
                    <a:pt x="5573" y="1953"/>
                    <a:pt x="5197" y="2132"/>
                  </a:cubicBezTo>
                  <a:cubicBezTo>
                    <a:pt x="5144" y="2158"/>
                    <a:pt x="5087" y="2177"/>
                    <a:pt x="5029" y="2195"/>
                  </a:cubicBezTo>
                  <a:cubicBezTo>
                    <a:pt x="4910" y="2231"/>
                    <a:pt x="4789" y="2256"/>
                    <a:pt x="4674" y="2294"/>
                  </a:cubicBezTo>
                  <a:cubicBezTo>
                    <a:pt x="4671" y="2296"/>
                    <a:pt x="4670" y="2296"/>
                    <a:pt x="4665" y="2297"/>
                  </a:cubicBezTo>
                  <a:cubicBezTo>
                    <a:pt x="4638" y="2306"/>
                    <a:pt x="4612" y="2317"/>
                    <a:pt x="4585" y="2330"/>
                  </a:cubicBezTo>
                  <a:cubicBezTo>
                    <a:pt x="4576" y="2333"/>
                    <a:pt x="4569" y="2337"/>
                    <a:pt x="4559" y="2340"/>
                  </a:cubicBezTo>
                  <a:cubicBezTo>
                    <a:pt x="4538" y="2352"/>
                    <a:pt x="4516" y="2362"/>
                    <a:pt x="4498" y="2375"/>
                  </a:cubicBezTo>
                  <a:cubicBezTo>
                    <a:pt x="4488" y="2380"/>
                    <a:pt x="4480" y="2383"/>
                    <a:pt x="4472" y="2389"/>
                  </a:cubicBezTo>
                  <a:cubicBezTo>
                    <a:pt x="4445" y="2406"/>
                    <a:pt x="4419" y="2426"/>
                    <a:pt x="4394" y="2449"/>
                  </a:cubicBezTo>
                  <a:cubicBezTo>
                    <a:pt x="4141" y="2693"/>
                    <a:pt x="4194" y="3108"/>
                    <a:pt x="4293" y="3445"/>
                  </a:cubicBezTo>
                  <a:cubicBezTo>
                    <a:pt x="4316" y="3527"/>
                    <a:pt x="4344" y="3616"/>
                    <a:pt x="4376" y="3709"/>
                  </a:cubicBezTo>
                  <a:cubicBezTo>
                    <a:pt x="3950" y="3265"/>
                    <a:pt x="3449" y="2898"/>
                    <a:pt x="2871" y="2670"/>
                  </a:cubicBezTo>
                  <a:cubicBezTo>
                    <a:pt x="2818" y="2650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7"/>
                  </a:cubicBezTo>
                  <a:cubicBezTo>
                    <a:pt x="2324" y="2511"/>
                    <a:pt x="2096" y="2480"/>
                    <a:pt x="1872" y="2480"/>
                  </a:cubicBezTo>
                  <a:cubicBezTo>
                    <a:pt x="1335" y="2480"/>
                    <a:pt x="817" y="2653"/>
                    <a:pt x="489" y="3065"/>
                  </a:cubicBezTo>
                  <a:cubicBezTo>
                    <a:pt x="235" y="3386"/>
                    <a:pt x="131" y="3802"/>
                    <a:pt x="90" y="4211"/>
                  </a:cubicBezTo>
                  <a:cubicBezTo>
                    <a:pt x="0" y="5063"/>
                    <a:pt x="231" y="6059"/>
                    <a:pt x="995" y="6451"/>
                  </a:cubicBezTo>
                  <a:cubicBezTo>
                    <a:pt x="1320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9"/>
                    <a:pt x="2470" y="6704"/>
                    <a:pt x="2673" y="6719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2"/>
                  </a:cubicBezTo>
                  <a:cubicBezTo>
                    <a:pt x="3598" y="6819"/>
                    <a:pt x="3520" y="6848"/>
                    <a:pt x="3446" y="6875"/>
                  </a:cubicBezTo>
                  <a:cubicBezTo>
                    <a:pt x="3203" y="6964"/>
                    <a:pt x="2966" y="7055"/>
                    <a:pt x="2732" y="7140"/>
                  </a:cubicBezTo>
                  <a:cubicBezTo>
                    <a:pt x="2551" y="7206"/>
                    <a:pt x="2365" y="7278"/>
                    <a:pt x="2199" y="7375"/>
                  </a:cubicBezTo>
                  <a:cubicBezTo>
                    <a:pt x="2116" y="7422"/>
                    <a:pt x="2037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1"/>
                    <a:pt x="1754" y="7808"/>
                    <a:pt x="1742" y="7835"/>
                  </a:cubicBezTo>
                  <a:cubicBezTo>
                    <a:pt x="1504" y="8321"/>
                    <a:pt x="1720" y="8926"/>
                    <a:pt x="1683" y="9478"/>
                  </a:cubicBezTo>
                  <a:cubicBezTo>
                    <a:pt x="1651" y="9969"/>
                    <a:pt x="1419" y="10500"/>
                    <a:pt x="1668" y="10922"/>
                  </a:cubicBezTo>
                  <a:cubicBezTo>
                    <a:pt x="1841" y="11214"/>
                    <a:pt x="2168" y="11324"/>
                    <a:pt x="2517" y="11324"/>
                  </a:cubicBezTo>
                  <a:cubicBezTo>
                    <a:pt x="2746" y="11324"/>
                    <a:pt x="2984" y="11276"/>
                    <a:pt x="3193" y="11202"/>
                  </a:cubicBezTo>
                  <a:cubicBezTo>
                    <a:pt x="3887" y="10957"/>
                    <a:pt x="4498" y="10510"/>
                    <a:pt x="4969" y="9943"/>
                  </a:cubicBezTo>
                  <a:lnTo>
                    <a:pt x="4991" y="9918"/>
                  </a:lnTo>
                  <a:cubicBezTo>
                    <a:pt x="5058" y="9833"/>
                    <a:pt x="5124" y="9747"/>
                    <a:pt x="5187" y="9660"/>
                  </a:cubicBezTo>
                  <a:cubicBezTo>
                    <a:pt x="5193" y="9650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5"/>
                    <a:pt x="5451" y="9541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1"/>
                  </a:lnTo>
                  <a:cubicBezTo>
                    <a:pt x="5657" y="11202"/>
                    <a:pt x="5769" y="11582"/>
                    <a:pt x="6081" y="11731"/>
                  </a:cubicBezTo>
                  <a:cubicBezTo>
                    <a:pt x="6178" y="11776"/>
                    <a:pt x="6278" y="11793"/>
                    <a:pt x="6382" y="11793"/>
                  </a:cubicBezTo>
                  <a:cubicBezTo>
                    <a:pt x="6679" y="11793"/>
                    <a:pt x="7000" y="11655"/>
                    <a:pt x="7298" y="11655"/>
                  </a:cubicBezTo>
                  <a:cubicBezTo>
                    <a:pt x="7398" y="11655"/>
                    <a:pt x="7496" y="11671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4"/>
                  </a:cubicBezTo>
                  <a:cubicBezTo>
                    <a:pt x="8987" y="12161"/>
                    <a:pt x="9207" y="11960"/>
                    <a:pt x="9249" y="11709"/>
                  </a:cubicBezTo>
                  <a:cubicBezTo>
                    <a:pt x="9293" y="11434"/>
                    <a:pt x="9133" y="11162"/>
                    <a:pt x="9154" y="10887"/>
                  </a:cubicBezTo>
                  <a:cubicBezTo>
                    <a:pt x="9177" y="10591"/>
                    <a:pt x="9402" y="10352"/>
                    <a:pt x="9508" y="10077"/>
                  </a:cubicBezTo>
                  <a:cubicBezTo>
                    <a:pt x="9706" y="9566"/>
                    <a:pt x="9484" y="9026"/>
                    <a:pt x="9180" y="8545"/>
                  </a:cubicBezTo>
                  <a:cubicBezTo>
                    <a:pt x="9179" y="8542"/>
                    <a:pt x="9176" y="8537"/>
                    <a:pt x="9173" y="8535"/>
                  </a:cubicBezTo>
                  <a:cubicBezTo>
                    <a:pt x="9134" y="8472"/>
                    <a:pt x="9094" y="8410"/>
                    <a:pt x="9054" y="8351"/>
                  </a:cubicBezTo>
                  <a:cubicBezTo>
                    <a:pt x="9048" y="8344"/>
                    <a:pt x="9044" y="8337"/>
                    <a:pt x="9040" y="8331"/>
                  </a:cubicBezTo>
                  <a:cubicBezTo>
                    <a:pt x="9030" y="8317"/>
                    <a:pt x="9020" y="8305"/>
                    <a:pt x="9011" y="8291"/>
                  </a:cubicBezTo>
                  <a:lnTo>
                    <a:pt x="9011" y="8291"/>
                  </a:lnTo>
                  <a:cubicBezTo>
                    <a:pt x="9583" y="8398"/>
                    <a:pt x="10164" y="8453"/>
                    <a:pt x="10746" y="8453"/>
                  </a:cubicBezTo>
                  <a:cubicBezTo>
                    <a:pt x="10802" y="8453"/>
                    <a:pt x="10857" y="8452"/>
                    <a:pt x="10913" y="8451"/>
                  </a:cubicBezTo>
                  <a:cubicBezTo>
                    <a:pt x="11442" y="8441"/>
                    <a:pt x="11999" y="8374"/>
                    <a:pt x="12419" y="8057"/>
                  </a:cubicBezTo>
                  <a:cubicBezTo>
                    <a:pt x="12839" y="7733"/>
                    <a:pt x="13057" y="7091"/>
                    <a:pt x="12755" y="6658"/>
                  </a:cubicBezTo>
                  <a:cubicBezTo>
                    <a:pt x="12620" y="6465"/>
                    <a:pt x="12409" y="6342"/>
                    <a:pt x="12219" y="6200"/>
                  </a:cubicBezTo>
                  <a:cubicBezTo>
                    <a:pt x="11601" y="5734"/>
                    <a:pt x="11172" y="5012"/>
                    <a:pt x="10467" y="4696"/>
                  </a:cubicBezTo>
                  <a:cubicBezTo>
                    <a:pt x="10216" y="4584"/>
                    <a:pt x="9948" y="4534"/>
                    <a:pt x="9677" y="4534"/>
                  </a:cubicBezTo>
                  <a:cubicBezTo>
                    <a:pt x="9278" y="4534"/>
                    <a:pt x="8871" y="4643"/>
                    <a:pt x="8504" y="4825"/>
                  </a:cubicBezTo>
                  <a:cubicBezTo>
                    <a:pt x="8607" y="4706"/>
                    <a:pt x="8700" y="4603"/>
                    <a:pt x="8782" y="4520"/>
                  </a:cubicBezTo>
                  <a:cubicBezTo>
                    <a:pt x="8949" y="4345"/>
                    <a:pt x="9116" y="4162"/>
                    <a:pt x="9253" y="3964"/>
                  </a:cubicBezTo>
                  <a:cubicBezTo>
                    <a:pt x="9280" y="3924"/>
                    <a:pt x="9308" y="3882"/>
                    <a:pt x="9332" y="3842"/>
                  </a:cubicBezTo>
                  <a:cubicBezTo>
                    <a:pt x="9382" y="3759"/>
                    <a:pt x="9428" y="3673"/>
                    <a:pt x="9465" y="3584"/>
                  </a:cubicBezTo>
                  <a:lnTo>
                    <a:pt x="9465" y="3581"/>
                  </a:lnTo>
                  <a:cubicBezTo>
                    <a:pt x="9488" y="3527"/>
                    <a:pt x="9508" y="3470"/>
                    <a:pt x="9525" y="3414"/>
                  </a:cubicBezTo>
                  <a:cubicBezTo>
                    <a:pt x="9535" y="3384"/>
                    <a:pt x="9543" y="3353"/>
                    <a:pt x="9551" y="3322"/>
                  </a:cubicBezTo>
                  <a:cubicBezTo>
                    <a:pt x="9558" y="3298"/>
                    <a:pt x="9566" y="3272"/>
                    <a:pt x="9571" y="3245"/>
                  </a:cubicBezTo>
                  <a:cubicBezTo>
                    <a:pt x="9580" y="3202"/>
                    <a:pt x="9587" y="3159"/>
                    <a:pt x="9594" y="3116"/>
                  </a:cubicBezTo>
                  <a:cubicBezTo>
                    <a:pt x="9596" y="3105"/>
                    <a:pt x="9597" y="3094"/>
                    <a:pt x="9600" y="3083"/>
                  </a:cubicBezTo>
                  <a:cubicBezTo>
                    <a:pt x="9652" y="2736"/>
                    <a:pt x="9636" y="2375"/>
                    <a:pt x="9616" y="2023"/>
                  </a:cubicBezTo>
                  <a:cubicBezTo>
                    <a:pt x="9593" y="1609"/>
                    <a:pt x="9567" y="1181"/>
                    <a:pt x="9372" y="815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"/>
            <p:cNvSpPr/>
            <p:nvPr/>
          </p:nvSpPr>
          <p:spPr>
            <a:xfrm>
              <a:off x="3455700" y="2284875"/>
              <a:ext cx="117325" cy="135775"/>
            </a:xfrm>
            <a:custGeom>
              <a:avLst/>
              <a:gdLst/>
              <a:ahLst/>
              <a:cxnLst/>
              <a:rect l="l" t="t" r="r" b="b"/>
              <a:pathLst>
                <a:path w="4693" h="5431" extrusionOk="0">
                  <a:moveTo>
                    <a:pt x="3188" y="0"/>
                  </a:moveTo>
                  <a:cubicBezTo>
                    <a:pt x="3106" y="0"/>
                    <a:pt x="3024" y="7"/>
                    <a:pt x="2944" y="20"/>
                  </a:cubicBezTo>
                  <a:cubicBezTo>
                    <a:pt x="2366" y="118"/>
                    <a:pt x="1872" y="515"/>
                    <a:pt x="1558" y="1006"/>
                  </a:cubicBezTo>
                  <a:cubicBezTo>
                    <a:pt x="1369" y="1301"/>
                    <a:pt x="1214" y="1657"/>
                    <a:pt x="897" y="1809"/>
                  </a:cubicBezTo>
                  <a:cubicBezTo>
                    <a:pt x="675" y="1915"/>
                    <a:pt x="394" y="1908"/>
                    <a:pt x="217" y="2077"/>
                  </a:cubicBezTo>
                  <a:cubicBezTo>
                    <a:pt x="0" y="2283"/>
                    <a:pt x="46" y="2636"/>
                    <a:pt x="131" y="2922"/>
                  </a:cubicBezTo>
                  <a:cubicBezTo>
                    <a:pt x="340" y="3642"/>
                    <a:pt x="876" y="5042"/>
                    <a:pt x="1627" y="5373"/>
                  </a:cubicBezTo>
                  <a:cubicBezTo>
                    <a:pt x="1715" y="5412"/>
                    <a:pt x="1806" y="5430"/>
                    <a:pt x="1899" y="5430"/>
                  </a:cubicBezTo>
                  <a:cubicBezTo>
                    <a:pt x="2647" y="5430"/>
                    <a:pt x="3520" y="4272"/>
                    <a:pt x="3937" y="3837"/>
                  </a:cubicBezTo>
                  <a:cubicBezTo>
                    <a:pt x="4167" y="3599"/>
                    <a:pt x="4390" y="3345"/>
                    <a:pt x="4518" y="3041"/>
                  </a:cubicBezTo>
                  <a:cubicBezTo>
                    <a:pt x="4693" y="2629"/>
                    <a:pt x="4671" y="2163"/>
                    <a:pt x="4645" y="1717"/>
                  </a:cubicBezTo>
                  <a:cubicBezTo>
                    <a:pt x="4625" y="1366"/>
                    <a:pt x="4602" y="1002"/>
                    <a:pt x="4437" y="692"/>
                  </a:cubicBezTo>
                  <a:cubicBezTo>
                    <a:pt x="4202" y="250"/>
                    <a:pt x="3692" y="0"/>
                    <a:pt x="3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"/>
            <p:cNvSpPr/>
            <p:nvPr/>
          </p:nvSpPr>
          <p:spPr>
            <a:xfrm>
              <a:off x="3492275" y="2340525"/>
              <a:ext cx="12075" cy="72325"/>
            </a:xfrm>
            <a:custGeom>
              <a:avLst/>
              <a:gdLst/>
              <a:ahLst/>
              <a:cxnLst/>
              <a:rect l="l" t="t" r="r" b="b"/>
              <a:pathLst>
                <a:path w="483" h="2893" extrusionOk="0">
                  <a:moveTo>
                    <a:pt x="359" y="1"/>
                  </a:moveTo>
                  <a:cubicBezTo>
                    <a:pt x="317" y="1"/>
                    <a:pt x="278" y="30"/>
                    <a:pt x="266" y="71"/>
                  </a:cubicBezTo>
                  <a:cubicBezTo>
                    <a:pt x="1" y="960"/>
                    <a:pt x="5" y="1936"/>
                    <a:pt x="277" y="2823"/>
                  </a:cubicBezTo>
                  <a:cubicBezTo>
                    <a:pt x="284" y="2846"/>
                    <a:pt x="299" y="2865"/>
                    <a:pt x="316" y="2878"/>
                  </a:cubicBezTo>
                  <a:cubicBezTo>
                    <a:pt x="333" y="2888"/>
                    <a:pt x="353" y="2893"/>
                    <a:pt x="373" y="2893"/>
                  </a:cubicBezTo>
                  <a:cubicBezTo>
                    <a:pt x="383" y="2893"/>
                    <a:pt x="392" y="2891"/>
                    <a:pt x="402" y="2889"/>
                  </a:cubicBezTo>
                  <a:cubicBezTo>
                    <a:pt x="453" y="2873"/>
                    <a:pt x="482" y="2818"/>
                    <a:pt x="466" y="2766"/>
                  </a:cubicBezTo>
                  <a:cubicBezTo>
                    <a:pt x="204" y="1916"/>
                    <a:pt x="201" y="980"/>
                    <a:pt x="455" y="129"/>
                  </a:cubicBezTo>
                  <a:cubicBezTo>
                    <a:pt x="472" y="74"/>
                    <a:pt x="441" y="21"/>
                    <a:pt x="389" y="6"/>
                  </a:cubicBezTo>
                  <a:cubicBezTo>
                    <a:pt x="379" y="2"/>
                    <a:pt x="369" y="1"/>
                    <a:pt x="3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"/>
            <p:cNvSpPr/>
            <p:nvPr/>
          </p:nvSpPr>
          <p:spPr>
            <a:xfrm>
              <a:off x="3496675" y="2361250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1"/>
                  </a:moveTo>
                  <a:cubicBezTo>
                    <a:pt x="1140" y="1"/>
                    <a:pt x="1102" y="26"/>
                    <a:pt x="1087" y="67"/>
                  </a:cubicBezTo>
                  <a:cubicBezTo>
                    <a:pt x="871" y="687"/>
                    <a:pt x="507" y="1258"/>
                    <a:pt x="39" y="1721"/>
                  </a:cubicBezTo>
                  <a:cubicBezTo>
                    <a:pt x="1" y="1758"/>
                    <a:pt x="1" y="1821"/>
                    <a:pt x="38" y="1860"/>
                  </a:cubicBezTo>
                  <a:cubicBezTo>
                    <a:pt x="42" y="1864"/>
                    <a:pt x="48" y="1870"/>
                    <a:pt x="54" y="1872"/>
                  </a:cubicBezTo>
                  <a:cubicBezTo>
                    <a:pt x="70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60"/>
                  </a:cubicBezTo>
                  <a:cubicBezTo>
                    <a:pt x="667" y="1377"/>
                    <a:pt x="1047" y="779"/>
                    <a:pt x="1274" y="131"/>
                  </a:cubicBezTo>
                  <a:cubicBezTo>
                    <a:pt x="1292" y="81"/>
                    <a:pt x="1263" y="25"/>
                    <a:pt x="1213" y="6"/>
                  </a:cubicBezTo>
                  <a:cubicBezTo>
                    <a:pt x="1203" y="2"/>
                    <a:pt x="1192" y="1"/>
                    <a:pt x="11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"/>
            <p:cNvSpPr/>
            <p:nvPr/>
          </p:nvSpPr>
          <p:spPr>
            <a:xfrm>
              <a:off x="3471125" y="2318850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5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4" y="1290"/>
                    <a:pt x="266" y="1284"/>
                    <a:pt x="146" y="1399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2" y="2451"/>
                    <a:pt x="593" y="3394"/>
                    <a:pt x="1097" y="3617"/>
                  </a:cubicBezTo>
                  <a:cubicBezTo>
                    <a:pt x="1156" y="3643"/>
                    <a:pt x="1217" y="3655"/>
                    <a:pt x="1278" y="3655"/>
                  </a:cubicBezTo>
                  <a:cubicBezTo>
                    <a:pt x="1782" y="3655"/>
                    <a:pt x="2370" y="2875"/>
                    <a:pt x="2652" y="2581"/>
                  </a:cubicBezTo>
                  <a:cubicBezTo>
                    <a:pt x="2807" y="2422"/>
                    <a:pt x="2958" y="2251"/>
                    <a:pt x="3044" y="2045"/>
                  </a:cubicBezTo>
                  <a:cubicBezTo>
                    <a:pt x="3160" y="1768"/>
                    <a:pt x="3145" y="1456"/>
                    <a:pt x="3130" y="1155"/>
                  </a:cubicBezTo>
                  <a:cubicBezTo>
                    <a:pt x="3117" y="918"/>
                    <a:pt x="3101" y="673"/>
                    <a:pt x="2989" y="466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"/>
            <p:cNvSpPr/>
            <p:nvPr/>
          </p:nvSpPr>
          <p:spPr>
            <a:xfrm>
              <a:off x="3367950" y="2337475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7"/>
                    <a:pt x="414" y="496"/>
                  </a:cubicBezTo>
                  <a:cubicBezTo>
                    <a:pt x="198" y="768"/>
                    <a:pt x="112" y="1121"/>
                    <a:pt x="76" y="1468"/>
                  </a:cubicBezTo>
                  <a:cubicBezTo>
                    <a:pt x="0" y="2190"/>
                    <a:pt x="195" y="3036"/>
                    <a:pt x="843" y="3367"/>
                  </a:cubicBezTo>
                  <a:cubicBezTo>
                    <a:pt x="1118" y="3507"/>
                    <a:pt x="1438" y="3533"/>
                    <a:pt x="1746" y="3556"/>
                  </a:cubicBezTo>
                  <a:cubicBezTo>
                    <a:pt x="2164" y="3587"/>
                    <a:pt x="2584" y="3619"/>
                    <a:pt x="3003" y="3649"/>
                  </a:cubicBezTo>
                  <a:cubicBezTo>
                    <a:pt x="3344" y="3675"/>
                    <a:pt x="3682" y="3699"/>
                    <a:pt x="4022" y="3725"/>
                  </a:cubicBezTo>
                  <a:cubicBezTo>
                    <a:pt x="4107" y="3731"/>
                    <a:pt x="4194" y="3737"/>
                    <a:pt x="4281" y="3737"/>
                  </a:cubicBezTo>
                  <a:cubicBezTo>
                    <a:pt x="4475" y="3737"/>
                    <a:pt x="4667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"/>
            <p:cNvSpPr/>
            <p:nvPr/>
          </p:nvSpPr>
          <p:spPr>
            <a:xfrm>
              <a:off x="3430475" y="2369300"/>
              <a:ext cx="58950" cy="47100"/>
            </a:xfrm>
            <a:custGeom>
              <a:avLst/>
              <a:gdLst/>
              <a:ahLst/>
              <a:cxnLst/>
              <a:rect l="l" t="t" r="r" b="b"/>
              <a:pathLst>
                <a:path w="2358" h="1884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9"/>
                    <a:pt x="29" y="175"/>
                    <a:pt x="79" y="193"/>
                  </a:cubicBezTo>
                  <a:cubicBezTo>
                    <a:pt x="938" y="488"/>
                    <a:pt x="1677" y="1075"/>
                    <a:pt x="2163" y="1839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7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2" y="316"/>
                    <a:pt x="143" y="7"/>
                  </a:cubicBezTo>
                  <a:cubicBezTo>
                    <a:pt x="132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"/>
            <p:cNvSpPr/>
            <p:nvPr/>
          </p:nvSpPr>
          <p:spPr>
            <a:xfrm>
              <a:off x="3417850" y="2405200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1"/>
                  </a:moveTo>
                  <a:cubicBezTo>
                    <a:pt x="72" y="1"/>
                    <a:pt x="35" y="24"/>
                    <a:pt x="19" y="61"/>
                  </a:cubicBezTo>
                  <a:cubicBezTo>
                    <a:pt x="1" y="104"/>
                    <a:pt x="16" y="156"/>
                    <a:pt x="55" y="180"/>
                  </a:cubicBezTo>
                  <a:cubicBezTo>
                    <a:pt x="61" y="185"/>
                    <a:pt x="67" y="186"/>
                    <a:pt x="74" y="192"/>
                  </a:cubicBezTo>
                  <a:cubicBezTo>
                    <a:pt x="782" y="489"/>
                    <a:pt x="1560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4" y="448"/>
                    <a:pt x="2380" y="448"/>
                  </a:cubicBezTo>
                  <a:cubicBezTo>
                    <a:pt x="2363" y="449"/>
                    <a:pt x="2346" y="449"/>
                    <a:pt x="2329" y="449"/>
                  </a:cubicBezTo>
                  <a:cubicBezTo>
                    <a:pt x="1586" y="449"/>
                    <a:pt x="833" y="296"/>
                    <a:pt x="148" y="8"/>
                  </a:cubicBezTo>
                  <a:cubicBezTo>
                    <a:pt x="136" y="3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"/>
            <p:cNvSpPr/>
            <p:nvPr/>
          </p:nvSpPr>
          <p:spPr>
            <a:xfrm>
              <a:off x="3402650" y="2358500"/>
              <a:ext cx="88225" cy="61700"/>
            </a:xfrm>
            <a:custGeom>
              <a:avLst/>
              <a:gdLst/>
              <a:ahLst/>
              <a:cxnLst/>
              <a:rect l="l" t="t" r="r" b="b"/>
              <a:pathLst>
                <a:path w="3529" h="2468" extrusionOk="0">
                  <a:moveTo>
                    <a:pt x="1049" y="0"/>
                  </a:moveTo>
                  <a:cubicBezTo>
                    <a:pt x="749" y="0"/>
                    <a:pt x="459" y="97"/>
                    <a:pt x="275" y="329"/>
                  </a:cubicBezTo>
                  <a:cubicBezTo>
                    <a:pt x="131" y="508"/>
                    <a:pt x="74" y="741"/>
                    <a:pt x="51" y="968"/>
                  </a:cubicBezTo>
                  <a:cubicBezTo>
                    <a:pt x="1" y="1445"/>
                    <a:pt x="130" y="2004"/>
                    <a:pt x="559" y="2220"/>
                  </a:cubicBezTo>
                  <a:cubicBezTo>
                    <a:pt x="741" y="2314"/>
                    <a:pt x="950" y="2329"/>
                    <a:pt x="1155" y="2346"/>
                  </a:cubicBezTo>
                  <a:cubicBezTo>
                    <a:pt x="1430" y="2368"/>
                    <a:pt x="1708" y="2387"/>
                    <a:pt x="1985" y="2408"/>
                  </a:cubicBezTo>
                  <a:cubicBezTo>
                    <a:pt x="2208" y="2425"/>
                    <a:pt x="2432" y="2443"/>
                    <a:pt x="2655" y="2458"/>
                  </a:cubicBezTo>
                  <a:cubicBezTo>
                    <a:pt x="2714" y="2463"/>
                    <a:pt x="2773" y="2467"/>
                    <a:pt x="2833" y="2467"/>
                  </a:cubicBezTo>
                  <a:cubicBezTo>
                    <a:pt x="2959" y="2467"/>
                    <a:pt x="3082" y="2448"/>
                    <a:pt x="3183" y="2375"/>
                  </a:cubicBezTo>
                  <a:cubicBezTo>
                    <a:pt x="3528" y="2126"/>
                    <a:pt x="2976" y="1389"/>
                    <a:pt x="2820" y="1157"/>
                  </a:cubicBezTo>
                  <a:cubicBezTo>
                    <a:pt x="2519" y="704"/>
                    <a:pt x="2118" y="307"/>
                    <a:pt x="1606" y="106"/>
                  </a:cubicBezTo>
                  <a:cubicBezTo>
                    <a:pt x="1432" y="39"/>
                    <a:pt x="1239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"/>
            <p:cNvSpPr/>
            <p:nvPr/>
          </p:nvSpPr>
          <p:spPr>
            <a:xfrm>
              <a:off x="3505700" y="2381100"/>
              <a:ext cx="139100" cy="82900"/>
            </a:xfrm>
            <a:custGeom>
              <a:avLst/>
              <a:gdLst/>
              <a:ahLst/>
              <a:cxnLst/>
              <a:rect l="l" t="t" r="r" b="b"/>
              <a:pathLst>
                <a:path w="5564" h="3316" extrusionOk="0">
                  <a:moveTo>
                    <a:pt x="2696" y="0"/>
                  </a:moveTo>
                  <a:cubicBezTo>
                    <a:pt x="2250" y="0"/>
                    <a:pt x="1793" y="161"/>
                    <a:pt x="1417" y="409"/>
                  </a:cubicBezTo>
                  <a:cubicBezTo>
                    <a:pt x="994" y="689"/>
                    <a:pt x="1" y="1474"/>
                    <a:pt x="98" y="2011"/>
                  </a:cubicBezTo>
                  <a:cubicBezTo>
                    <a:pt x="207" y="2619"/>
                    <a:pt x="1175" y="2953"/>
                    <a:pt x="1671" y="3078"/>
                  </a:cubicBezTo>
                  <a:cubicBezTo>
                    <a:pt x="2298" y="3236"/>
                    <a:pt x="2948" y="3316"/>
                    <a:pt x="3596" y="3316"/>
                  </a:cubicBezTo>
                  <a:cubicBezTo>
                    <a:pt x="3645" y="3316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2" y="2980"/>
                  </a:cubicBezTo>
                  <a:cubicBezTo>
                    <a:pt x="5380" y="2712"/>
                    <a:pt x="5563" y="2168"/>
                    <a:pt x="5308" y="1801"/>
                  </a:cubicBezTo>
                  <a:cubicBezTo>
                    <a:pt x="5194" y="1636"/>
                    <a:pt x="5014" y="1531"/>
                    <a:pt x="4854" y="1412"/>
                  </a:cubicBezTo>
                  <a:cubicBezTo>
                    <a:pt x="4329" y="1018"/>
                    <a:pt x="3965" y="405"/>
                    <a:pt x="3368" y="138"/>
                  </a:cubicBezTo>
                  <a:cubicBezTo>
                    <a:pt x="3155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"/>
            <p:cNvSpPr/>
            <p:nvPr/>
          </p:nvSpPr>
          <p:spPr>
            <a:xfrm>
              <a:off x="3510225" y="240372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9" y="1"/>
                  </a:moveTo>
                  <a:cubicBezTo>
                    <a:pt x="1069" y="1"/>
                    <a:pt x="560" y="87"/>
                    <a:pt x="79" y="258"/>
                  </a:cubicBezTo>
                  <a:cubicBezTo>
                    <a:pt x="28" y="275"/>
                    <a:pt x="1" y="331"/>
                    <a:pt x="19" y="383"/>
                  </a:cubicBezTo>
                  <a:cubicBezTo>
                    <a:pt x="26" y="403"/>
                    <a:pt x="39" y="421"/>
                    <a:pt x="56" y="431"/>
                  </a:cubicBezTo>
                  <a:cubicBezTo>
                    <a:pt x="74" y="442"/>
                    <a:pt x="93" y="448"/>
                    <a:pt x="113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1" y="197"/>
                    <a:pt x="1577" y="197"/>
                  </a:cubicBezTo>
                  <a:cubicBezTo>
                    <a:pt x="1810" y="197"/>
                    <a:pt x="2044" y="216"/>
                    <a:pt x="2275" y="254"/>
                  </a:cubicBezTo>
                  <a:cubicBezTo>
                    <a:pt x="2281" y="255"/>
                    <a:pt x="2287" y="255"/>
                    <a:pt x="2293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7" y="120"/>
                    <a:pt x="2361" y="70"/>
                    <a:pt x="2307" y="60"/>
                  </a:cubicBezTo>
                  <a:cubicBezTo>
                    <a:pt x="2066" y="20"/>
                    <a:pt x="1822" y="1"/>
                    <a:pt x="15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"/>
            <p:cNvSpPr/>
            <p:nvPr/>
          </p:nvSpPr>
          <p:spPr>
            <a:xfrm>
              <a:off x="3511625" y="24188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0"/>
                  </a:moveTo>
                  <a:cubicBezTo>
                    <a:pt x="77" y="0"/>
                    <a:pt x="43" y="19"/>
                    <a:pt x="26" y="53"/>
                  </a:cubicBezTo>
                  <a:cubicBezTo>
                    <a:pt x="0" y="97"/>
                    <a:pt x="15" y="153"/>
                    <a:pt x="58" y="182"/>
                  </a:cubicBezTo>
                  <a:cubicBezTo>
                    <a:pt x="59" y="182"/>
                    <a:pt x="64" y="183"/>
                    <a:pt x="65" y="186"/>
                  </a:cubicBezTo>
                  <a:cubicBezTo>
                    <a:pt x="642" y="497"/>
                    <a:pt x="1292" y="662"/>
                    <a:pt x="1947" y="662"/>
                  </a:cubicBezTo>
                  <a:cubicBezTo>
                    <a:pt x="1953" y="662"/>
                    <a:pt x="1958" y="662"/>
                    <a:pt x="1964" y="662"/>
                  </a:cubicBezTo>
                  <a:cubicBezTo>
                    <a:pt x="2020" y="662"/>
                    <a:pt x="2063" y="616"/>
                    <a:pt x="2063" y="563"/>
                  </a:cubicBezTo>
                  <a:cubicBezTo>
                    <a:pt x="2063" y="507"/>
                    <a:pt x="2020" y="464"/>
                    <a:pt x="1964" y="464"/>
                  </a:cubicBezTo>
                  <a:cubicBezTo>
                    <a:pt x="1961" y="464"/>
                    <a:pt x="1958" y="464"/>
                    <a:pt x="1955" y="464"/>
                  </a:cubicBezTo>
                  <a:cubicBezTo>
                    <a:pt x="1332" y="464"/>
                    <a:pt x="709" y="310"/>
                    <a:pt x="160" y="13"/>
                  </a:cubicBezTo>
                  <a:cubicBezTo>
                    <a:pt x="145" y="4"/>
                    <a:pt x="128" y="0"/>
                    <a:pt x="11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"/>
            <p:cNvSpPr/>
            <p:nvPr/>
          </p:nvSpPr>
          <p:spPr>
            <a:xfrm>
              <a:off x="3505150" y="2390825"/>
              <a:ext cx="104075" cy="63950"/>
            </a:xfrm>
            <a:custGeom>
              <a:avLst/>
              <a:gdLst/>
              <a:ahLst/>
              <a:cxnLst/>
              <a:rect l="l" t="t" r="r" b="b"/>
              <a:pathLst>
                <a:path w="4163" h="2558" extrusionOk="0">
                  <a:moveTo>
                    <a:pt x="2123" y="0"/>
                  </a:moveTo>
                  <a:cubicBezTo>
                    <a:pt x="1771" y="0"/>
                    <a:pt x="1402" y="142"/>
                    <a:pt x="1096" y="358"/>
                  </a:cubicBezTo>
                  <a:cubicBezTo>
                    <a:pt x="770" y="588"/>
                    <a:pt x="0" y="1227"/>
                    <a:pt x="57" y="1643"/>
                  </a:cubicBezTo>
                  <a:cubicBezTo>
                    <a:pt x="120" y="2113"/>
                    <a:pt x="838" y="2343"/>
                    <a:pt x="1207" y="2425"/>
                  </a:cubicBezTo>
                  <a:cubicBezTo>
                    <a:pt x="1602" y="2513"/>
                    <a:pt x="2009" y="2557"/>
                    <a:pt x="2419" y="2557"/>
                  </a:cubicBezTo>
                  <a:cubicBezTo>
                    <a:pt x="2532" y="2557"/>
                    <a:pt x="2645" y="2554"/>
                    <a:pt x="2759" y="2547"/>
                  </a:cubicBezTo>
                  <a:cubicBezTo>
                    <a:pt x="3096" y="2528"/>
                    <a:pt x="3453" y="2471"/>
                    <a:pt x="3729" y="2250"/>
                  </a:cubicBezTo>
                  <a:cubicBezTo>
                    <a:pt x="4007" y="2030"/>
                    <a:pt x="4162" y="1601"/>
                    <a:pt x="3980" y="1324"/>
                  </a:cubicBezTo>
                  <a:cubicBezTo>
                    <a:pt x="3900" y="1200"/>
                    <a:pt x="3768" y="1125"/>
                    <a:pt x="3650" y="1035"/>
                  </a:cubicBezTo>
                  <a:cubicBezTo>
                    <a:pt x="3268" y="745"/>
                    <a:pt x="3013" y="280"/>
                    <a:pt x="2571" y="89"/>
                  </a:cubicBezTo>
                  <a:cubicBezTo>
                    <a:pt x="2430" y="28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"/>
            <p:cNvSpPr/>
            <p:nvPr/>
          </p:nvSpPr>
          <p:spPr>
            <a:xfrm>
              <a:off x="3398050" y="2420475"/>
              <a:ext cx="96825" cy="104500"/>
            </a:xfrm>
            <a:custGeom>
              <a:avLst/>
              <a:gdLst/>
              <a:ahLst/>
              <a:cxnLst/>
              <a:rect l="l" t="t" r="r" b="b"/>
              <a:pathLst>
                <a:path w="3873" h="4180" extrusionOk="0">
                  <a:moveTo>
                    <a:pt x="3217" y="0"/>
                  </a:moveTo>
                  <a:cubicBezTo>
                    <a:pt x="3160" y="0"/>
                    <a:pt x="3097" y="6"/>
                    <a:pt x="3030" y="18"/>
                  </a:cubicBezTo>
                  <a:cubicBezTo>
                    <a:pt x="2384" y="133"/>
                    <a:pt x="1726" y="411"/>
                    <a:pt x="1112" y="631"/>
                  </a:cubicBezTo>
                  <a:cubicBezTo>
                    <a:pt x="807" y="743"/>
                    <a:pt x="480" y="878"/>
                    <a:pt x="310" y="1155"/>
                  </a:cubicBezTo>
                  <a:cubicBezTo>
                    <a:pt x="50" y="1579"/>
                    <a:pt x="258" y="2121"/>
                    <a:pt x="224" y="2615"/>
                  </a:cubicBezTo>
                  <a:cubicBezTo>
                    <a:pt x="198" y="3031"/>
                    <a:pt x="0" y="3481"/>
                    <a:pt x="214" y="3839"/>
                  </a:cubicBezTo>
                  <a:cubicBezTo>
                    <a:pt x="360" y="4086"/>
                    <a:pt x="637" y="4179"/>
                    <a:pt x="933" y="4179"/>
                  </a:cubicBezTo>
                  <a:cubicBezTo>
                    <a:pt x="1127" y="4179"/>
                    <a:pt x="1329" y="4139"/>
                    <a:pt x="1506" y="4077"/>
                  </a:cubicBezTo>
                  <a:cubicBezTo>
                    <a:pt x="2776" y="3630"/>
                    <a:pt x="3727" y="2387"/>
                    <a:pt x="3828" y="1046"/>
                  </a:cubicBezTo>
                  <a:cubicBezTo>
                    <a:pt x="3872" y="479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"/>
            <p:cNvSpPr/>
            <p:nvPr/>
          </p:nvSpPr>
          <p:spPr>
            <a:xfrm>
              <a:off x="3443475" y="2429475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6" y="1"/>
                  </a:moveTo>
                  <a:cubicBezTo>
                    <a:pt x="1854" y="1"/>
                    <a:pt x="1815" y="27"/>
                    <a:pt x="1802" y="69"/>
                  </a:cubicBezTo>
                  <a:cubicBezTo>
                    <a:pt x="1487" y="1055"/>
                    <a:pt x="925" y="1941"/>
                    <a:pt x="168" y="2643"/>
                  </a:cubicBezTo>
                  <a:cubicBezTo>
                    <a:pt x="141" y="2646"/>
                    <a:pt x="117" y="2658"/>
                    <a:pt x="98" y="2682"/>
                  </a:cubicBezTo>
                  <a:lnTo>
                    <a:pt x="31" y="2771"/>
                  </a:lnTo>
                  <a:cubicBezTo>
                    <a:pt x="0" y="2813"/>
                    <a:pt x="3" y="2868"/>
                    <a:pt x="41" y="2904"/>
                  </a:cubicBezTo>
                  <a:cubicBezTo>
                    <a:pt x="45" y="2907"/>
                    <a:pt x="48" y="2911"/>
                    <a:pt x="53" y="2914"/>
                  </a:cubicBezTo>
                  <a:cubicBezTo>
                    <a:pt x="69" y="2925"/>
                    <a:pt x="88" y="2931"/>
                    <a:pt x="107" y="2931"/>
                  </a:cubicBezTo>
                  <a:cubicBezTo>
                    <a:pt x="131" y="2931"/>
                    <a:pt x="155" y="2922"/>
                    <a:pt x="174" y="2906"/>
                  </a:cubicBezTo>
                  <a:cubicBezTo>
                    <a:pt x="1019" y="2162"/>
                    <a:pt x="1649" y="1202"/>
                    <a:pt x="1990" y="128"/>
                  </a:cubicBezTo>
                  <a:cubicBezTo>
                    <a:pt x="2007" y="76"/>
                    <a:pt x="1975" y="23"/>
                    <a:pt x="1925" y="5"/>
                  </a:cubicBezTo>
                  <a:cubicBezTo>
                    <a:pt x="1916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"/>
            <p:cNvSpPr/>
            <p:nvPr/>
          </p:nvSpPr>
          <p:spPr>
            <a:xfrm>
              <a:off x="3433250" y="2425925"/>
              <a:ext cx="51125" cy="45950"/>
            </a:xfrm>
            <a:custGeom>
              <a:avLst/>
              <a:gdLst/>
              <a:ahLst/>
              <a:cxnLst/>
              <a:rect l="l" t="t" r="r" b="b"/>
              <a:pathLst>
                <a:path w="2045" h="1838" extrusionOk="0">
                  <a:moveTo>
                    <a:pt x="1931" y="0"/>
                  </a:moveTo>
                  <a:cubicBezTo>
                    <a:pt x="1916" y="0"/>
                    <a:pt x="1901" y="3"/>
                    <a:pt x="1887" y="11"/>
                  </a:cubicBezTo>
                  <a:cubicBezTo>
                    <a:pt x="1135" y="396"/>
                    <a:pt x="491" y="975"/>
                    <a:pt x="30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5" y="1832"/>
                    <a:pt x="94" y="1837"/>
                    <a:pt x="113" y="1837"/>
                  </a:cubicBezTo>
                  <a:cubicBezTo>
                    <a:pt x="145" y="1837"/>
                    <a:pt x="176" y="1822"/>
                    <a:pt x="194" y="1794"/>
                  </a:cubicBezTo>
                  <a:cubicBezTo>
                    <a:pt x="639" y="1113"/>
                    <a:pt x="1254" y="557"/>
                    <a:pt x="1976" y="187"/>
                  </a:cubicBezTo>
                  <a:cubicBezTo>
                    <a:pt x="2025" y="161"/>
                    <a:pt x="2045" y="102"/>
                    <a:pt x="2019" y="54"/>
                  </a:cubicBezTo>
                  <a:cubicBezTo>
                    <a:pt x="2002" y="19"/>
                    <a:pt x="1967" y="0"/>
                    <a:pt x="193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"/>
            <p:cNvSpPr/>
            <p:nvPr/>
          </p:nvSpPr>
          <p:spPr>
            <a:xfrm>
              <a:off x="3422550" y="2424525"/>
              <a:ext cx="66225" cy="71450"/>
            </a:xfrm>
            <a:custGeom>
              <a:avLst/>
              <a:gdLst/>
              <a:ahLst/>
              <a:cxnLst/>
              <a:rect l="l" t="t" r="r" b="b"/>
              <a:pathLst>
                <a:path w="2649" h="2858" extrusionOk="0">
                  <a:moveTo>
                    <a:pt x="2200" y="0"/>
                  </a:moveTo>
                  <a:cubicBezTo>
                    <a:pt x="2161" y="0"/>
                    <a:pt x="2119" y="4"/>
                    <a:pt x="2073" y="12"/>
                  </a:cubicBezTo>
                  <a:cubicBezTo>
                    <a:pt x="1633" y="91"/>
                    <a:pt x="1181" y="280"/>
                    <a:pt x="761" y="432"/>
                  </a:cubicBezTo>
                  <a:cubicBezTo>
                    <a:pt x="552" y="508"/>
                    <a:pt x="330" y="601"/>
                    <a:pt x="211" y="789"/>
                  </a:cubicBezTo>
                  <a:cubicBezTo>
                    <a:pt x="35" y="1077"/>
                    <a:pt x="175" y="1450"/>
                    <a:pt x="152" y="1789"/>
                  </a:cubicBezTo>
                  <a:cubicBezTo>
                    <a:pt x="132" y="2073"/>
                    <a:pt x="0" y="2380"/>
                    <a:pt x="145" y="2625"/>
                  </a:cubicBezTo>
                  <a:cubicBezTo>
                    <a:pt x="246" y="2794"/>
                    <a:pt x="436" y="2858"/>
                    <a:pt x="639" y="2858"/>
                  </a:cubicBezTo>
                  <a:cubicBezTo>
                    <a:pt x="772" y="2858"/>
                    <a:pt x="909" y="2831"/>
                    <a:pt x="1031" y="2788"/>
                  </a:cubicBezTo>
                  <a:cubicBezTo>
                    <a:pt x="1899" y="2482"/>
                    <a:pt x="2547" y="1633"/>
                    <a:pt x="2619" y="716"/>
                  </a:cubicBezTo>
                  <a:cubicBezTo>
                    <a:pt x="2649" y="328"/>
                    <a:pt x="2560" y="0"/>
                    <a:pt x="2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"/>
            <p:cNvSpPr/>
            <p:nvPr/>
          </p:nvSpPr>
          <p:spPr>
            <a:xfrm>
              <a:off x="3482775" y="242420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6" y="1"/>
                  </a:moveTo>
                  <a:cubicBezTo>
                    <a:pt x="908" y="1"/>
                    <a:pt x="635" y="135"/>
                    <a:pt x="392" y="477"/>
                  </a:cubicBezTo>
                  <a:cubicBezTo>
                    <a:pt x="123" y="852"/>
                    <a:pt x="52" y="1334"/>
                    <a:pt x="31" y="1797"/>
                  </a:cubicBezTo>
                  <a:cubicBezTo>
                    <a:pt x="1" y="2413"/>
                    <a:pt x="42" y="3032"/>
                    <a:pt x="150" y="3640"/>
                  </a:cubicBezTo>
                  <a:cubicBezTo>
                    <a:pt x="201" y="3928"/>
                    <a:pt x="296" y="4250"/>
                    <a:pt x="561" y="4377"/>
                  </a:cubicBezTo>
                  <a:cubicBezTo>
                    <a:pt x="643" y="4415"/>
                    <a:pt x="728" y="4430"/>
                    <a:pt x="817" y="4430"/>
                  </a:cubicBezTo>
                  <a:cubicBezTo>
                    <a:pt x="1068" y="4430"/>
                    <a:pt x="1339" y="4313"/>
                    <a:pt x="1592" y="4313"/>
                  </a:cubicBezTo>
                  <a:cubicBezTo>
                    <a:pt x="1678" y="4313"/>
                    <a:pt x="1761" y="4327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8"/>
                    <a:pt x="2512" y="4800"/>
                    <a:pt x="2681" y="4800"/>
                  </a:cubicBezTo>
                  <a:cubicBezTo>
                    <a:pt x="2726" y="4800"/>
                    <a:pt x="2771" y="4796"/>
                    <a:pt x="2816" y="4786"/>
                  </a:cubicBezTo>
                  <a:cubicBezTo>
                    <a:pt x="3026" y="4739"/>
                    <a:pt x="3213" y="4570"/>
                    <a:pt x="3247" y="4356"/>
                  </a:cubicBezTo>
                  <a:cubicBezTo>
                    <a:pt x="3284" y="4123"/>
                    <a:pt x="3148" y="3892"/>
                    <a:pt x="3167" y="3657"/>
                  </a:cubicBezTo>
                  <a:cubicBezTo>
                    <a:pt x="3187" y="3406"/>
                    <a:pt x="3377" y="3206"/>
                    <a:pt x="3468" y="2971"/>
                  </a:cubicBezTo>
                  <a:cubicBezTo>
                    <a:pt x="3680" y="2416"/>
                    <a:pt x="3313" y="1824"/>
                    <a:pt x="2966" y="1342"/>
                  </a:cubicBezTo>
                  <a:cubicBezTo>
                    <a:pt x="2579" y="808"/>
                    <a:pt x="1867" y="1"/>
                    <a:pt x="1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"/>
            <p:cNvSpPr/>
            <p:nvPr/>
          </p:nvSpPr>
          <p:spPr>
            <a:xfrm>
              <a:off x="3492600" y="2421750"/>
              <a:ext cx="18125" cy="63725"/>
            </a:xfrm>
            <a:custGeom>
              <a:avLst/>
              <a:gdLst/>
              <a:ahLst/>
              <a:cxnLst/>
              <a:rect l="l" t="t" r="r" b="b"/>
              <a:pathLst>
                <a:path w="725" h="2549" extrusionOk="0">
                  <a:moveTo>
                    <a:pt x="494" y="1"/>
                  </a:moveTo>
                  <a:cubicBezTo>
                    <a:pt x="459" y="1"/>
                    <a:pt x="424" y="20"/>
                    <a:pt x="407" y="53"/>
                  </a:cubicBezTo>
                  <a:cubicBezTo>
                    <a:pt x="0" y="808"/>
                    <a:pt x="49" y="1794"/>
                    <a:pt x="529" y="2505"/>
                  </a:cubicBezTo>
                  <a:cubicBezTo>
                    <a:pt x="536" y="2517"/>
                    <a:pt x="545" y="2525"/>
                    <a:pt x="555" y="2532"/>
                  </a:cubicBezTo>
                  <a:cubicBezTo>
                    <a:pt x="572" y="2543"/>
                    <a:pt x="591" y="2549"/>
                    <a:pt x="611" y="2549"/>
                  </a:cubicBezTo>
                  <a:cubicBezTo>
                    <a:pt x="630" y="2549"/>
                    <a:pt x="649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8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"/>
            <p:cNvSpPr/>
            <p:nvPr/>
          </p:nvSpPr>
          <p:spPr>
            <a:xfrm>
              <a:off x="3507150" y="2427500"/>
              <a:ext cx="23625" cy="46300"/>
            </a:xfrm>
            <a:custGeom>
              <a:avLst/>
              <a:gdLst/>
              <a:ahLst/>
              <a:cxnLst/>
              <a:rect l="l" t="t" r="r" b="b"/>
              <a:pathLst>
                <a:path w="945" h="1852" extrusionOk="0">
                  <a:moveTo>
                    <a:pt x="113" y="1"/>
                  </a:moveTo>
                  <a:cubicBezTo>
                    <a:pt x="96" y="1"/>
                    <a:pt x="79" y="5"/>
                    <a:pt x="63" y="14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336" y="657"/>
                    <a:pt x="574" y="1206"/>
                    <a:pt x="738" y="1779"/>
                  </a:cubicBezTo>
                  <a:cubicBezTo>
                    <a:pt x="746" y="1802"/>
                    <a:pt x="760" y="1822"/>
                    <a:pt x="780" y="1835"/>
                  </a:cubicBezTo>
                  <a:cubicBezTo>
                    <a:pt x="795" y="1846"/>
                    <a:pt x="813" y="1851"/>
                    <a:pt x="832" y="1851"/>
                  </a:cubicBezTo>
                  <a:cubicBezTo>
                    <a:pt x="842" y="1851"/>
                    <a:pt x="852" y="1850"/>
                    <a:pt x="862" y="1847"/>
                  </a:cubicBezTo>
                  <a:cubicBezTo>
                    <a:pt x="915" y="1832"/>
                    <a:pt x="945" y="1776"/>
                    <a:pt x="930" y="1725"/>
                  </a:cubicBezTo>
                  <a:cubicBezTo>
                    <a:pt x="761" y="1136"/>
                    <a:pt x="515" y="571"/>
                    <a:pt x="200" y="48"/>
                  </a:cubicBezTo>
                  <a:cubicBezTo>
                    <a:pt x="180" y="17"/>
                    <a:pt x="147" y="1"/>
                    <a:pt x="11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"/>
            <p:cNvSpPr/>
            <p:nvPr/>
          </p:nvSpPr>
          <p:spPr>
            <a:xfrm>
              <a:off x="3489075" y="2421725"/>
              <a:ext cx="67725" cy="88200"/>
            </a:xfrm>
            <a:custGeom>
              <a:avLst/>
              <a:gdLst/>
              <a:ahLst/>
              <a:cxnLst/>
              <a:rect l="l" t="t" r="r" b="b"/>
              <a:pathLst>
                <a:path w="2709" h="3528" extrusionOk="0">
                  <a:moveTo>
                    <a:pt x="870" y="0"/>
                  </a:moveTo>
                  <a:cubicBezTo>
                    <a:pt x="666" y="0"/>
                    <a:pt x="466" y="99"/>
                    <a:pt x="288" y="349"/>
                  </a:cubicBezTo>
                  <a:cubicBezTo>
                    <a:pt x="91" y="627"/>
                    <a:pt x="41" y="980"/>
                    <a:pt x="22" y="1320"/>
                  </a:cubicBezTo>
                  <a:cubicBezTo>
                    <a:pt x="1" y="1774"/>
                    <a:pt x="30" y="2228"/>
                    <a:pt x="111" y="2675"/>
                  </a:cubicBezTo>
                  <a:cubicBezTo>
                    <a:pt x="149" y="2886"/>
                    <a:pt x="219" y="3124"/>
                    <a:pt x="414" y="3216"/>
                  </a:cubicBezTo>
                  <a:cubicBezTo>
                    <a:pt x="473" y="3244"/>
                    <a:pt x="536" y="3254"/>
                    <a:pt x="600" y="3254"/>
                  </a:cubicBezTo>
                  <a:cubicBezTo>
                    <a:pt x="785" y="3254"/>
                    <a:pt x="985" y="3168"/>
                    <a:pt x="1172" y="3168"/>
                  </a:cubicBezTo>
                  <a:cubicBezTo>
                    <a:pt x="1234" y="3168"/>
                    <a:pt x="1295" y="3178"/>
                    <a:pt x="1354" y="3204"/>
                  </a:cubicBezTo>
                  <a:cubicBezTo>
                    <a:pt x="1456" y="3250"/>
                    <a:pt x="1532" y="3339"/>
                    <a:pt x="1622" y="3408"/>
                  </a:cubicBezTo>
                  <a:cubicBezTo>
                    <a:pt x="1722" y="3482"/>
                    <a:pt x="1845" y="3528"/>
                    <a:pt x="1968" y="3528"/>
                  </a:cubicBezTo>
                  <a:cubicBezTo>
                    <a:pt x="2003" y="3528"/>
                    <a:pt x="2037" y="3524"/>
                    <a:pt x="2071" y="3517"/>
                  </a:cubicBezTo>
                  <a:cubicBezTo>
                    <a:pt x="2225" y="3482"/>
                    <a:pt x="2363" y="3358"/>
                    <a:pt x="2387" y="3201"/>
                  </a:cubicBezTo>
                  <a:cubicBezTo>
                    <a:pt x="2416" y="3031"/>
                    <a:pt x="2316" y="2860"/>
                    <a:pt x="2329" y="2688"/>
                  </a:cubicBezTo>
                  <a:cubicBezTo>
                    <a:pt x="2343" y="2505"/>
                    <a:pt x="2482" y="2357"/>
                    <a:pt x="2551" y="2184"/>
                  </a:cubicBezTo>
                  <a:cubicBezTo>
                    <a:pt x="2708" y="1777"/>
                    <a:pt x="2437" y="1340"/>
                    <a:pt x="2181" y="988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"/>
            <p:cNvSpPr/>
            <p:nvPr/>
          </p:nvSpPr>
          <p:spPr>
            <a:xfrm>
              <a:off x="3455575" y="2331475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1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3"/>
                  </a:cubicBezTo>
                  <a:cubicBezTo>
                    <a:pt x="343" y="1779"/>
                    <a:pt x="878" y="3180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39" y="1976"/>
                  </a:cubicBezTo>
                  <a:cubicBezTo>
                    <a:pt x="4170" y="1735"/>
                    <a:pt x="4397" y="1481"/>
                    <a:pt x="4523" y="1177"/>
                  </a:cubicBezTo>
                  <a:cubicBezTo>
                    <a:pt x="4599" y="1000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5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3"/>
                    <a:pt x="1979" y="1871"/>
                  </a:cubicBezTo>
                  <a:cubicBezTo>
                    <a:pt x="1408" y="1378"/>
                    <a:pt x="987" y="719"/>
                    <a:pt x="758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"/>
            <p:cNvSpPr/>
            <p:nvPr/>
          </p:nvSpPr>
          <p:spPr>
            <a:xfrm>
              <a:off x="3403275" y="242042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1" y="1"/>
                    <a:pt x="2888" y="7"/>
                    <a:pt x="2821" y="19"/>
                  </a:cubicBezTo>
                  <a:cubicBezTo>
                    <a:pt x="2176" y="133"/>
                    <a:pt x="1518" y="410"/>
                    <a:pt x="906" y="632"/>
                  </a:cubicBezTo>
                  <a:cubicBezTo>
                    <a:pt x="599" y="744"/>
                    <a:pt x="273" y="878"/>
                    <a:pt x="104" y="1155"/>
                  </a:cubicBezTo>
                  <a:cubicBezTo>
                    <a:pt x="51" y="1241"/>
                    <a:pt x="20" y="1333"/>
                    <a:pt x="0" y="1426"/>
                  </a:cubicBezTo>
                  <a:cubicBezTo>
                    <a:pt x="415" y="1227"/>
                    <a:pt x="839" y="1053"/>
                    <a:pt x="1274" y="910"/>
                  </a:cubicBezTo>
                  <a:cubicBezTo>
                    <a:pt x="1460" y="850"/>
                    <a:pt x="1660" y="793"/>
                    <a:pt x="1856" y="793"/>
                  </a:cubicBezTo>
                  <a:cubicBezTo>
                    <a:pt x="1957" y="793"/>
                    <a:pt x="2057" y="808"/>
                    <a:pt x="2153" y="846"/>
                  </a:cubicBezTo>
                  <a:cubicBezTo>
                    <a:pt x="2392" y="939"/>
                    <a:pt x="2564" y="1162"/>
                    <a:pt x="2650" y="1404"/>
                  </a:cubicBezTo>
                  <a:cubicBezTo>
                    <a:pt x="2736" y="1648"/>
                    <a:pt x="2744" y="1909"/>
                    <a:pt x="2736" y="2168"/>
                  </a:cubicBezTo>
                  <a:cubicBezTo>
                    <a:pt x="2723" y="2524"/>
                    <a:pt x="2679" y="2881"/>
                    <a:pt x="2606" y="3230"/>
                  </a:cubicBezTo>
                  <a:cubicBezTo>
                    <a:pt x="3179" y="2644"/>
                    <a:pt x="3558" y="1865"/>
                    <a:pt x="3619" y="1046"/>
                  </a:cubicBezTo>
                  <a:cubicBezTo>
                    <a:pt x="3663" y="479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"/>
            <p:cNvSpPr/>
            <p:nvPr/>
          </p:nvSpPr>
          <p:spPr>
            <a:xfrm>
              <a:off x="3482750" y="2424225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4" y="0"/>
                  </a:moveTo>
                  <a:cubicBezTo>
                    <a:pt x="906" y="0"/>
                    <a:pt x="634" y="134"/>
                    <a:pt x="390" y="476"/>
                  </a:cubicBezTo>
                  <a:cubicBezTo>
                    <a:pt x="122" y="851"/>
                    <a:pt x="52" y="1333"/>
                    <a:pt x="30" y="1796"/>
                  </a:cubicBezTo>
                  <a:cubicBezTo>
                    <a:pt x="0" y="2412"/>
                    <a:pt x="42" y="3030"/>
                    <a:pt x="149" y="3637"/>
                  </a:cubicBezTo>
                  <a:cubicBezTo>
                    <a:pt x="214" y="3293"/>
                    <a:pt x="321" y="2957"/>
                    <a:pt x="469" y="2640"/>
                  </a:cubicBezTo>
                  <a:cubicBezTo>
                    <a:pt x="697" y="2161"/>
                    <a:pt x="1084" y="1684"/>
                    <a:pt x="1608" y="1654"/>
                  </a:cubicBezTo>
                  <a:cubicBezTo>
                    <a:pt x="1627" y="1653"/>
                    <a:pt x="1645" y="1652"/>
                    <a:pt x="1663" y="1652"/>
                  </a:cubicBezTo>
                  <a:cubicBezTo>
                    <a:pt x="2029" y="1652"/>
                    <a:pt x="2364" y="1867"/>
                    <a:pt x="2662" y="2081"/>
                  </a:cubicBezTo>
                  <a:cubicBezTo>
                    <a:pt x="2956" y="2292"/>
                    <a:pt x="3242" y="2511"/>
                    <a:pt x="3525" y="2737"/>
                  </a:cubicBezTo>
                  <a:cubicBezTo>
                    <a:pt x="3579" y="2254"/>
                    <a:pt x="3268" y="1756"/>
                    <a:pt x="2967" y="1343"/>
                  </a:cubicBezTo>
                  <a:cubicBezTo>
                    <a:pt x="2579" y="808"/>
                    <a:pt x="1866" y="0"/>
                    <a:pt x="1184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"/>
            <p:cNvSpPr/>
            <p:nvPr/>
          </p:nvSpPr>
          <p:spPr>
            <a:xfrm>
              <a:off x="3505700" y="2381200"/>
              <a:ext cx="74925" cy="82025"/>
            </a:xfrm>
            <a:custGeom>
              <a:avLst/>
              <a:gdLst/>
              <a:ahLst/>
              <a:cxnLst/>
              <a:rect l="l" t="t" r="r" b="b"/>
              <a:pathLst>
                <a:path w="2997" h="3281" extrusionOk="0">
                  <a:moveTo>
                    <a:pt x="2690" y="1"/>
                  </a:moveTo>
                  <a:cubicBezTo>
                    <a:pt x="2245" y="1"/>
                    <a:pt x="1792" y="157"/>
                    <a:pt x="1417" y="405"/>
                  </a:cubicBezTo>
                  <a:cubicBezTo>
                    <a:pt x="994" y="685"/>
                    <a:pt x="1" y="1470"/>
                    <a:pt x="96" y="2007"/>
                  </a:cubicBezTo>
                  <a:cubicBezTo>
                    <a:pt x="203" y="2615"/>
                    <a:pt x="1170" y="2951"/>
                    <a:pt x="1669" y="3074"/>
                  </a:cubicBezTo>
                  <a:cubicBezTo>
                    <a:pt x="2086" y="3178"/>
                    <a:pt x="2511" y="3244"/>
                    <a:pt x="2939" y="3280"/>
                  </a:cubicBezTo>
                  <a:cubicBezTo>
                    <a:pt x="2703" y="3044"/>
                    <a:pt x="2485" y="2789"/>
                    <a:pt x="2288" y="2516"/>
                  </a:cubicBezTo>
                  <a:cubicBezTo>
                    <a:pt x="2035" y="2155"/>
                    <a:pt x="1808" y="1714"/>
                    <a:pt x="1909" y="1282"/>
                  </a:cubicBezTo>
                  <a:cubicBezTo>
                    <a:pt x="1995" y="911"/>
                    <a:pt x="2298" y="634"/>
                    <a:pt x="2585" y="384"/>
                  </a:cubicBezTo>
                  <a:cubicBezTo>
                    <a:pt x="2721" y="263"/>
                    <a:pt x="2859" y="144"/>
                    <a:pt x="2996" y="27"/>
                  </a:cubicBezTo>
                  <a:cubicBezTo>
                    <a:pt x="2896" y="9"/>
                    <a:pt x="2793" y="1"/>
                    <a:pt x="2690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"/>
            <p:cNvSpPr/>
            <p:nvPr/>
          </p:nvSpPr>
          <p:spPr>
            <a:xfrm>
              <a:off x="3411650" y="2339250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1"/>
                  </a:moveTo>
                  <a:cubicBezTo>
                    <a:pt x="487" y="101"/>
                    <a:pt x="567" y="201"/>
                    <a:pt x="646" y="302"/>
                  </a:cubicBezTo>
                  <a:cubicBezTo>
                    <a:pt x="939" y="671"/>
                    <a:pt x="1238" y="1051"/>
                    <a:pt x="1385" y="1498"/>
                  </a:cubicBezTo>
                  <a:cubicBezTo>
                    <a:pt x="1534" y="1947"/>
                    <a:pt x="1503" y="2484"/>
                    <a:pt x="1187" y="2833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21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7" y="3654"/>
                  </a:cubicBezTo>
                  <a:cubicBezTo>
                    <a:pt x="2362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"/>
            <p:cNvSpPr/>
            <p:nvPr/>
          </p:nvSpPr>
          <p:spPr>
            <a:xfrm>
              <a:off x="3466650" y="239337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7" y="1"/>
                    <a:pt x="498" y="159"/>
                    <a:pt x="306" y="450"/>
                  </a:cubicBezTo>
                  <a:cubicBezTo>
                    <a:pt x="1" y="909"/>
                    <a:pt x="128" y="1528"/>
                    <a:pt x="588" y="1833"/>
                  </a:cubicBezTo>
                  <a:cubicBezTo>
                    <a:pt x="757" y="1945"/>
                    <a:pt x="948" y="1998"/>
                    <a:pt x="1137" y="1998"/>
                  </a:cubicBezTo>
                  <a:cubicBezTo>
                    <a:pt x="1461" y="1998"/>
                    <a:pt x="1779" y="1841"/>
                    <a:pt x="1971" y="1549"/>
                  </a:cubicBezTo>
                  <a:cubicBezTo>
                    <a:pt x="2274" y="1089"/>
                    <a:pt x="2149" y="470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"/>
            <p:cNvSpPr/>
            <p:nvPr/>
          </p:nvSpPr>
          <p:spPr>
            <a:xfrm>
              <a:off x="3479375" y="2404550"/>
              <a:ext cx="31425" cy="27625"/>
            </a:xfrm>
            <a:custGeom>
              <a:avLst/>
              <a:gdLst/>
              <a:ahLst/>
              <a:cxnLst/>
              <a:rect l="l" t="t" r="r" b="b"/>
              <a:pathLst>
                <a:path w="1257" h="1105" extrusionOk="0">
                  <a:moveTo>
                    <a:pt x="631" y="1"/>
                  </a:moveTo>
                  <a:cubicBezTo>
                    <a:pt x="452" y="1"/>
                    <a:pt x="276" y="88"/>
                    <a:pt x="170" y="248"/>
                  </a:cubicBezTo>
                  <a:cubicBezTo>
                    <a:pt x="1" y="502"/>
                    <a:pt x="71" y="844"/>
                    <a:pt x="324" y="1013"/>
                  </a:cubicBezTo>
                  <a:cubicBezTo>
                    <a:pt x="418" y="1075"/>
                    <a:pt x="524" y="1104"/>
                    <a:pt x="628" y="1104"/>
                  </a:cubicBezTo>
                  <a:cubicBezTo>
                    <a:pt x="808" y="1104"/>
                    <a:pt x="984" y="1017"/>
                    <a:pt x="1090" y="857"/>
                  </a:cubicBezTo>
                  <a:cubicBezTo>
                    <a:pt x="1256" y="603"/>
                    <a:pt x="1187" y="261"/>
                    <a:pt x="934" y="92"/>
                  </a:cubicBezTo>
                  <a:cubicBezTo>
                    <a:pt x="840" y="30"/>
                    <a:pt x="735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"/>
            <p:cNvSpPr/>
            <p:nvPr/>
          </p:nvSpPr>
          <p:spPr>
            <a:xfrm>
              <a:off x="1960250" y="2157600"/>
              <a:ext cx="1158000" cy="2047850"/>
            </a:xfrm>
            <a:custGeom>
              <a:avLst/>
              <a:gdLst/>
              <a:ahLst/>
              <a:cxnLst/>
              <a:rect l="l" t="t" r="r" b="b"/>
              <a:pathLst>
                <a:path w="46320" h="81914" extrusionOk="0">
                  <a:moveTo>
                    <a:pt x="1852" y="0"/>
                  </a:moveTo>
                  <a:lnTo>
                    <a:pt x="1852" y="0"/>
                  </a:lnTo>
                  <a:cubicBezTo>
                    <a:pt x="611" y="5651"/>
                    <a:pt x="1" y="11502"/>
                    <a:pt x="810" y="17229"/>
                  </a:cubicBezTo>
                  <a:cubicBezTo>
                    <a:pt x="1622" y="22956"/>
                    <a:pt x="3932" y="28573"/>
                    <a:pt x="7949" y="32735"/>
                  </a:cubicBezTo>
                  <a:cubicBezTo>
                    <a:pt x="12715" y="37674"/>
                    <a:pt x="19630" y="40390"/>
                    <a:pt x="23589" y="45998"/>
                  </a:cubicBezTo>
                  <a:cubicBezTo>
                    <a:pt x="25309" y="48433"/>
                    <a:pt x="26355" y="51264"/>
                    <a:pt x="27512" y="54010"/>
                  </a:cubicBezTo>
                  <a:cubicBezTo>
                    <a:pt x="30110" y="60180"/>
                    <a:pt x="33341" y="66062"/>
                    <a:pt x="36567" y="71928"/>
                  </a:cubicBezTo>
                  <a:cubicBezTo>
                    <a:pt x="38519" y="75479"/>
                    <a:pt x="41332" y="80903"/>
                    <a:pt x="45658" y="81914"/>
                  </a:cubicBezTo>
                  <a:cubicBezTo>
                    <a:pt x="46320" y="79966"/>
                    <a:pt x="41731" y="75159"/>
                    <a:pt x="40690" y="73323"/>
                  </a:cubicBezTo>
                  <a:cubicBezTo>
                    <a:pt x="38764" y="69929"/>
                    <a:pt x="36573" y="66359"/>
                    <a:pt x="34987" y="62799"/>
                  </a:cubicBezTo>
                  <a:cubicBezTo>
                    <a:pt x="31823" y="55688"/>
                    <a:pt x="27850" y="49160"/>
                    <a:pt x="22821" y="42738"/>
                  </a:cubicBezTo>
                  <a:cubicBezTo>
                    <a:pt x="18413" y="37108"/>
                    <a:pt x="12000" y="34277"/>
                    <a:pt x="7709" y="28557"/>
                  </a:cubicBezTo>
                  <a:cubicBezTo>
                    <a:pt x="1764" y="20630"/>
                    <a:pt x="1632" y="9908"/>
                    <a:pt x="1852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"/>
            <p:cNvSpPr/>
            <p:nvPr/>
          </p:nvSpPr>
          <p:spPr>
            <a:xfrm>
              <a:off x="1960300" y="2157625"/>
              <a:ext cx="1090250" cy="2026550"/>
            </a:xfrm>
            <a:custGeom>
              <a:avLst/>
              <a:gdLst/>
              <a:ahLst/>
              <a:cxnLst/>
              <a:rect l="l" t="t" r="r" b="b"/>
              <a:pathLst>
                <a:path w="43610" h="81062" extrusionOk="0">
                  <a:moveTo>
                    <a:pt x="1852" y="1"/>
                  </a:moveTo>
                  <a:lnTo>
                    <a:pt x="1852" y="1"/>
                  </a:lnTo>
                  <a:cubicBezTo>
                    <a:pt x="611" y="5652"/>
                    <a:pt x="0" y="11502"/>
                    <a:pt x="810" y="17231"/>
                  </a:cubicBezTo>
                  <a:cubicBezTo>
                    <a:pt x="1621" y="22958"/>
                    <a:pt x="3933" y="28575"/>
                    <a:pt x="7949" y="32736"/>
                  </a:cubicBezTo>
                  <a:cubicBezTo>
                    <a:pt x="12714" y="37676"/>
                    <a:pt x="19630" y="40392"/>
                    <a:pt x="23590" y="45999"/>
                  </a:cubicBezTo>
                  <a:cubicBezTo>
                    <a:pt x="25310" y="48434"/>
                    <a:pt x="26356" y="51264"/>
                    <a:pt x="27511" y="54011"/>
                  </a:cubicBezTo>
                  <a:cubicBezTo>
                    <a:pt x="30111" y="60181"/>
                    <a:pt x="33340" y="66063"/>
                    <a:pt x="36568" y="71930"/>
                  </a:cubicBezTo>
                  <a:cubicBezTo>
                    <a:pt x="38190" y="74884"/>
                    <a:pt x="40416" y="79137"/>
                    <a:pt x="43609" y="81061"/>
                  </a:cubicBezTo>
                  <a:cubicBezTo>
                    <a:pt x="38815" y="72019"/>
                    <a:pt x="34021" y="62975"/>
                    <a:pt x="29227" y="53933"/>
                  </a:cubicBezTo>
                  <a:cubicBezTo>
                    <a:pt x="27518" y="50708"/>
                    <a:pt x="25790" y="47455"/>
                    <a:pt x="23433" y="44667"/>
                  </a:cubicBezTo>
                  <a:cubicBezTo>
                    <a:pt x="18406" y="38715"/>
                    <a:pt x="10830" y="35222"/>
                    <a:pt x="6256" y="28913"/>
                  </a:cubicBezTo>
                  <a:cubicBezTo>
                    <a:pt x="2851" y="24214"/>
                    <a:pt x="1422" y="18313"/>
                    <a:pt x="1218" y="12513"/>
                  </a:cubicBezTo>
                  <a:cubicBezTo>
                    <a:pt x="1098" y="9116"/>
                    <a:pt x="1375" y="5731"/>
                    <a:pt x="1809" y="2355"/>
                  </a:cubicBezTo>
                  <a:cubicBezTo>
                    <a:pt x="1820" y="1567"/>
                    <a:pt x="1835" y="780"/>
                    <a:pt x="1852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"/>
            <p:cNvSpPr/>
            <p:nvPr/>
          </p:nvSpPr>
          <p:spPr>
            <a:xfrm>
              <a:off x="2016075" y="2321975"/>
              <a:ext cx="288400" cy="449600"/>
            </a:xfrm>
            <a:custGeom>
              <a:avLst/>
              <a:gdLst/>
              <a:ahLst/>
              <a:cxnLst/>
              <a:rect l="l" t="t" r="r" b="b"/>
              <a:pathLst>
                <a:path w="11536" h="17984" extrusionOk="0">
                  <a:moveTo>
                    <a:pt x="11535" y="1"/>
                  </a:moveTo>
                  <a:lnTo>
                    <a:pt x="11535" y="1"/>
                  </a:lnTo>
                  <a:cubicBezTo>
                    <a:pt x="11535" y="1"/>
                    <a:pt x="11535" y="1"/>
                    <a:pt x="11535" y="2"/>
                  </a:cubicBezTo>
                  <a:lnTo>
                    <a:pt x="11535" y="2"/>
                  </a:lnTo>
                  <a:cubicBezTo>
                    <a:pt x="11535" y="1"/>
                    <a:pt x="11535" y="1"/>
                    <a:pt x="11535" y="1"/>
                  </a:cubicBezTo>
                  <a:close/>
                  <a:moveTo>
                    <a:pt x="11535" y="2"/>
                  </a:moveTo>
                  <a:lnTo>
                    <a:pt x="11535" y="2"/>
                  </a:lnTo>
                  <a:cubicBezTo>
                    <a:pt x="10384" y="1802"/>
                    <a:pt x="8161" y="3322"/>
                    <a:pt x="6788" y="5029"/>
                  </a:cubicBezTo>
                  <a:cubicBezTo>
                    <a:pt x="5341" y="6827"/>
                    <a:pt x="4035" y="8739"/>
                    <a:pt x="2889" y="10743"/>
                  </a:cubicBezTo>
                  <a:cubicBezTo>
                    <a:pt x="2054" y="12198"/>
                    <a:pt x="1" y="14995"/>
                    <a:pt x="302" y="16741"/>
                  </a:cubicBezTo>
                  <a:cubicBezTo>
                    <a:pt x="457" y="17643"/>
                    <a:pt x="705" y="17983"/>
                    <a:pt x="991" y="17983"/>
                  </a:cubicBezTo>
                  <a:cubicBezTo>
                    <a:pt x="1596" y="17983"/>
                    <a:pt x="2375" y="16465"/>
                    <a:pt x="2826" y="15539"/>
                  </a:cubicBezTo>
                  <a:cubicBezTo>
                    <a:pt x="5425" y="10196"/>
                    <a:pt x="8334" y="5006"/>
                    <a:pt x="11535" y="2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"/>
            <p:cNvSpPr/>
            <p:nvPr/>
          </p:nvSpPr>
          <p:spPr>
            <a:xfrm>
              <a:off x="2030700" y="2349600"/>
              <a:ext cx="256400" cy="421975"/>
            </a:xfrm>
            <a:custGeom>
              <a:avLst/>
              <a:gdLst/>
              <a:ahLst/>
              <a:cxnLst/>
              <a:rect l="l" t="t" r="r" b="b"/>
              <a:pathLst>
                <a:path w="10256" h="16879" extrusionOk="0">
                  <a:moveTo>
                    <a:pt x="10255" y="1"/>
                  </a:moveTo>
                  <a:cubicBezTo>
                    <a:pt x="5905" y="4870"/>
                    <a:pt x="2415" y="10508"/>
                    <a:pt x="0" y="16576"/>
                  </a:cubicBezTo>
                  <a:cubicBezTo>
                    <a:pt x="120" y="16788"/>
                    <a:pt x="258" y="16879"/>
                    <a:pt x="406" y="16879"/>
                  </a:cubicBezTo>
                  <a:cubicBezTo>
                    <a:pt x="1011" y="16879"/>
                    <a:pt x="1790" y="15361"/>
                    <a:pt x="2241" y="14435"/>
                  </a:cubicBezTo>
                  <a:cubicBezTo>
                    <a:pt x="4651" y="9483"/>
                    <a:pt x="7329" y="4666"/>
                    <a:pt x="10255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"/>
            <p:cNvSpPr/>
            <p:nvPr/>
          </p:nvSpPr>
          <p:spPr>
            <a:xfrm>
              <a:off x="2309100" y="3080675"/>
              <a:ext cx="469950" cy="439875"/>
            </a:xfrm>
            <a:custGeom>
              <a:avLst/>
              <a:gdLst/>
              <a:ahLst/>
              <a:cxnLst/>
              <a:rect l="l" t="t" r="r" b="b"/>
              <a:pathLst>
                <a:path w="18798" h="17595" extrusionOk="0">
                  <a:moveTo>
                    <a:pt x="11367" y="0"/>
                  </a:moveTo>
                  <a:cubicBezTo>
                    <a:pt x="11228" y="0"/>
                    <a:pt x="11089" y="12"/>
                    <a:pt x="10952" y="35"/>
                  </a:cubicBezTo>
                  <a:cubicBezTo>
                    <a:pt x="9976" y="198"/>
                    <a:pt x="9135" y="872"/>
                    <a:pt x="8603" y="1706"/>
                  </a:cubicBezTo>
                  <a:cubicBezTo>
                    <a:pt x="8282" y="2210"/>
                    <a:pt x="8020" y="2812"/>
                    <a:pt x="7479" y="3070"/>
                  </a:cubicBezTo>
                  <a:cubicBezTo>
                    <a:pt x="7403" y="3107"/>
                    <a:pt x="7320" y="3135"/>
                    <a:pt x="7238" y="3159"/>
                  </a:cubicBezTo>
                  <a:cubicBezTo>
                    <a:pt x="7068" y="3211"/>
                    <a:pt x="6892" y="3246"/>
                    <a:pt x="6727" y="3301"/>
                  </a:cubicBezTo>
                  <a:cubicBezTo>
                    <a:pt x="6724" y="3302"/>
                    <a:pt x="6720" y="3304"/>
                    <a:pt x="6715" y="3304"/>
                  </a:cubicBezTo>
                  <a:cubicBezTo>
                    <a:pt x="6675" y="3318"/>
                    <a:pt x="6636" y="3332"/>
                    <a:pt x="6598" y="3350"/>
                  </a:cubicBezTo>
                  <a:cubicBezTo>
                    <a:pt x="6586" y="3354"/>
                    <a:pt x="6573" y="3360"/>
                    <a:pt x="6562" y="3365"/>
                  </a:cubicBezTo>
                  <a:cubicBezTo>
                    <a:pt x="6532" y="3380"/>
                    <a:pt x="6502" y="3397"/>
                    <a:pt x="6472" y="3416"/>
                  </a:cubicBezTo>
                  <a:cubicBezTo>
                    <a:pt x="6459" y="3423"/>
                    <a:pt x="6447" y="3430"/>
                    <a:pt x="6436" y="3437"/>
                  </a:cubicBezTo>
                  <a:cubicBezTo>
                    <a:pt x="6396" y="3464"/>
                    <a:pt x="6358" y="3490"/>
                    <a:pt x="6324" y="3524"/>
                  </a:cubicBezTo>
                  <a:cubicBezTo>
                    <a:pt x="5957" y="3874"/>
                    <a:pt x="6036" y="4472"/>
                    <a:pt x="6179" y="4958"/>
                  </a:cubicBezTo>
                  <a:cubicBezTo>
                    <a:pt x="6214" y="5072"/>
                    <a:pt x="6254" y="5201"/>
                    <a:pt x="6297" y="5336"/>
                  </a:cubicBezTo>
                  <a:cubicBezTo>
                    <a:pt x="5685" y="4697"/>
                    <a:pt x="4964" y="4168"/>
                    <a:pt x="4131" y="3841"/>
                  </a:cubicBezTo>
                  <a:cubicBezTo>
                    <a:pt x="4057" y="3811"/>
                    <a:pt x="3978" y="3784"/>
                    <a:pt x="3900" y="3759"/>
                  </a:cubicBezTo>
                  <a:cubicBezTo>
                    <a:pt x="3899" y="3759"/>
                    <a:pt x="3899" y="3759"/>
                    <a:pt x="3896" y="3758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7" y="3609"/>
                    <a:pt x="3019" y="3566"/>
                    <a:pt x="2697" y="3566"/>
                  </a:cubicBezTo>
                  <a:cubicBezTo>
                    <a:pt x="1925" y="3566"/>
                    <a:pt x="1180" y="3815"/>
                    <a:pt x="706" y="4410"/>
                  </a:cubicBezTo>
                  <a:cubicBezTo>
                    <a:pt x="339" y="4870"/>
                    <a:pt x="193" y="5471"/>
                    <a:pt x="130" y="6056"/>
                  </a:cubicBezTo>
                  <a:cubicBezTo>
                    <a:pt x="1" y="7281"/>
                    <a:pt x="333" y="8718"/>
                    <a:pt x="1432" y="9279"/>
                  </a:cubicBezTo>
                  <a:cubicBezTo>
                    <a:pt x="1900" y="9520"/>
                    <a:pt x="2440" y="9563"/>
                    <a:pt x="2966" y="9601"/>
                  </a:cubicBezTo>
                  <a:lnTo>
                    <a:pt x="2969" y="9601"/>
                  </a:lnTo>
                  <a:cubicBezTo>
                    <a:pt x="3263" y="9623"/>
                    <a:pt x="3555" y="9644"/>
                    <a:pt x="3849" y="9667"/>
                  </a:cubicBezTo>
                  <a:cubicBezTo>
                    <a:pt x="4266" y="9699"/>
                    <a:pt x="4683" y="9730"/>
                    <a:pt x="5102" y="9760"/>
                  </a:cubicBezTo>
                  <a:cubicBezTo>
                    <a:pt x="5163" y="9766"/>
                    <a:pt x="5226" y="9770"/>
                    <a:pt x="5288" y="9775"/>
                  </a:cubicBezTo>
                  <a:lnTo>
                    <a:pt x="4960" y="9894"/>
                  </a:lnTo>
                  <a:cubicBezTo>
                    <a:pt x="4611" y="10023"/>
                    <a:pt x="4267" y="10153"/>
                    <a:pt x="3932" y="10275"/>
                  </a:cubicBezTo>
                  <a:cubicBezTo>
                    <a:pt x="3673" y="10370"/>
                    <a:pt x="3405" y="10474"/>
                    <a:pt x="3165" y="10612"/>
                  </a:cubicBezTo>
                  <a:cubicBezTo>
                    <a:pt x="3046" y="10682"/>
                    <a:pt x="2933" y="10761"/>
                    <a:pt x="2833" y="10850"/>
                  </a:cubicBezTo>
                  <a:cubicBezTo>
                    <a:pt x="2732" y="10940"/>
                    <a:pt x="2642" y="11043"/>
                    <a:pt x="2570" y="11161"/>
                  </a:cubicBezTo>
                  <a:cubicBezTo>
                    <a:pt x="2547" y="11198"/>
                    <a:pt x="2527" y="11235"/>
                    <a:pt x="2510" y="11273"/>
                  </a:cubicBezTo>
                  <a:cubicBezTo>
                    <a:pt x="2168" y="11972"/>
                    <a:pt x="2480" y="12842"/>
                    <a:pt x="2426" y="13637"/>
                  </a:cubicBezTo>
                  <a:cubicBezTo>
                    <a:pt x="2380" y="14344"/>
                    <a:pt x="2046" y="15106"/>
                    <a:pt x="2406" y="15714"/>
                  </a:cubicBezTo>
                  <a:cubicBezTo>
                    <a:pt x="2655" y="16134"/>
                    <a:pt x="3125" y="16292"/>
                    <a:pt x="3627" y="16292"/>
                  </a:cubicBezTo>
                  <a:cubicBezTo>
                    <a:pt x="3956" y="16292"/>
                    <a:pt x="4299" y="16224"/>
                    <a:pt x="4601" y="16117"/>
                  </a:cubicBezTo>
                  <a:cubicBezTo>
                    <a:pt x="5599" y="15764"/>
                    <a:pt x="6479" y="15121"/>
                    <a:pt x="7155" y="14308"/>
                  </a:cubicBezTo>
                  <a:cubicBezTo>
                    <a:pt x="7167" y="14295"/>
                    <a:pt x="7175" y="14282"/>
                    <a:pt x="7185" y="14271"/>
                  </a:cubicBezTo>
                  <a:cubicBezTo>
                    <a:pt x="7284" y="14150"/>
                    <a:pt x="7379" y="14027"/>
                    <a:pt x="7469" y="13898"/>
                  </a:cubicBezTo>
                  <a:cubicBezTo>
                    <a:pt x="7478" y="13885"/>
                    <a:pt x="7486" y="13874"/>
                    <a:pt x="7494" y="13862"/>
                  </a:cubicBezTo>
                  <a:cubicBezTo>
                    <a:pt x="7618" y="13683"/>
                    <a:pt x="7733" y="13497"/>
                    <a:pt x="7836" y="13305"/>
                  </a:cubicBezTo>
                  <a:cubicBezTo>
                    <a:pt x="7838" y="13516"/>
                    <a:pt x="7848" y="13728"/>
                    <a:pt x="7859" y="13937"/>
                  </a:cubicBezTo>
                  <a:cubicBezTo>
                    <a:pt x="7862" y="13980"/>
                    <a:pt x="7862" y="14023"/>
                    <a:pt x="7865" y="14066"/>
                  </a:cubicBezTo>
                  <a:cubicBezTo>
                    <a:pt x="7898" y="14573"/>
                    <a:pt x="7958" y="15078"/>
                    <a:pt x="8047" y="15578"/>
                  </a:cubicBezTo>
                  <a:cubicBezTo>
                    <a:pt x="8048" y="15592"/>
                    <a:pt x="8050" y="15607"/>
                    <a:pt x="8053" y="15621"/>
                  </a:cubicBezTo>
                  <a:lnTo>
                    <a:pt x="8053" y="15625"/>
                  </a:lnTo>
                  <a:cubicBezTo>
                    <a:pt x="8141" y="16114"/>
                    <a:pt x="8303" y="16661"/>
                    <a:pt x="8752" y="16875"/>
                  </a:cubicBezTo>
                  <a:cubicBezTo>
                    <a:pt x="8890" y="16941"/>
                    <a:pt x="9036" y="16965"/>
                    <a:pt x="9186" y="16965"/>
                  </a:cubicBezTo>
                  <a:cubicBezTo>
                    <a:pt x="9612" y="16965"/>
                    <a:pt x="10073" y="16768"/>
                    <a:pt x="10501" y="16768"/>
                  </a:cubicBezTo>
                  <a:cubicBezTo>
                    <a:pt x="10646" y="16768"/>
                    <a:pt x="10787" y="16790"/>
                    <a:pt x="10922" y="16851"/>
                  </a:cubicBezTo>
                  <a:cubicBezTo>
                    <a:pt x="11158" y="16955"/>
                    <a:pt x="11332" y="17162"/>
                    <a:pt x="11541" y="17316"/>
                  </a:cubicBezTo>
                  <a:cubicBezTo>
                    <a:pt x="11772" y="17488"/>
                    <a:pt x="12059" y="17594"/>
                    <a:pt x="12345" y="17594"/>
                  </a:cubicBezTo>
                  <a:cubicBezTo>
                    <a:pt x="12422" y="17594"/>
                    <a:pt x="12500" y="17587"/>
                    <a:pt x="12576" y="17570"/>
                  </a:cubicBezTo>
                  <a:cubicBezTo>
                    <a:pt x="12931" y="17493"/>
                    <a:pt x="13251" y="17203"/>
                    <a:pt x="13310" y="16841"/>
                  </a:cubicBezTo>
                  <a:cubicBezTo>
                    <a:pt x="13374" y="16446"/>
                    <a:pt x="13143" y="16055"/>
                    <a:pt x="13173" y="15657"/>
                  </a:cubicBezTo>
                  <a:cubicBezTo>
                    <a:pt x="13208" y="15231"/>
                    <a:pt x="13532" y="14890"/>
                    <a:pt x="13684" y="14490"/>
                  </a:cubicBezTo>
                  <a:cubicBezTo>
                    <a:pt x="13967" y="13756"/>
                    <a:pt x="13648" y="12981"/>
                    <a:pt x="13214" y="12287"/>
                  </a:cubicBezTo>
                  <a:lnTo>
                    <a:pt x="13202" y="12271"/>
                  </a:lnTo>
                  <a:cubicBezTo>
                    <a:pt x="13145" y="12181"/>
                    <a:pt x="13087" y="12094"/>
                    <a:pt x="13029" y="12008"/>
                  </a:cubicBezTo>
                  <a:cubicBezTo>
                    <a:pt x="13022" y="11996"/>
                    <a:pt x="13014" y="11988"/>
                    <a:pt x="13009" y="11979"/>
                  </a:cubicBezTo>
                  <a:cubicBezTo>
                    <a:pt x="12994" y="11959"/>
                    <a:pt x="12981" y="11939"/>
                    <a:pt x="12967" y="11920"/>
                  </a:cubicBezTo>
                  <a:lnTo>
                    <a:pt x="12967" y="11920"/>
                  </a:lnTo>
                  <a:cubicBezTo>
                    <a:pt x="13788" y="12074"/>
                    <a:pt x="14622" y="12153"/>
                    <a:pt x="15457" y="12153"/>
                  </a:cubicBezTo>
                  <a:cubicBezTo>
                    <a:pt x="15540" y="12153"/>
                    <a:pt x="15622" y="12153"/>
                    <a:pt x="15705" y="12151"/>
                  </a:cubicBezTo>
                  <a:cubicBezTo>
                    <a:pt x="16464" y="12137"/>
                    <a:pt x="17267" y="12042"/>
                    <a:pt x="17874" y="11585"/>
                  </a:cubicBezTo>
                  <a:cubicBezTo>
                    <a:pt x="18484" y="11133"/>
                    <a:pt x="18798" y="10209"/>
                    <a:pt x="18362" y="9586"/>
                  </a:cubicBezTo>
                  <a:cubicBezTo>
                    <a:pt x="18168" y="9306"/>
                    <a:pt x="17864" y="9131"/>
                    <a:pt x="17592" y="8926"/>
                  </a:cubicBezTo>
                  <a:cubicBezTo>
                    <a:pt x="16701" y="8258"/>
                    <a:pt x="16084" y="7219"/>
                    <a:pt x="15070" y="6764"/>
                  </a:cubicBezTo>
                  <a:cubicBezTo>
                    <a:pt x="14709" y="6603"/>
                    <a:pt x="14324" y="6531"/>
                    <a:pt x="13934" y="6531"/>
                  </a:cubicBezTo>
                  <a:cubicBezTo>
                    <a:pt x="13358" y="6531"/>
                    <a:pt x="12772" y="6688"/>
                    <a:pt x="12242" y="6948"/>
                  </a:cubicBezTo>
                  <a:cubicBezTo>
                    <a:pt x="12392" y="6781"/>
                    <a:pt x="12527" y="6627"/>
                    <a:pt x="12642" y="6510"/>
                  </a:cubicBezTo>
                  <a:cubicBezTo>
                    <a:pt x="12884" y="6258"/>
                    <a:pt x="13123" y="5994"/>
                    <a:pt x="13323" y="5707"/>
                  </a:cubicBezTo>
                  <a:cubicBezTo>
                    <a:pt x="13361" y="5650"/>
                    <a:pt x="13400" y="5591"/>
                    <a:pt x="13437" y="5531"/>
                  </a:cubicBezTo>
                  <a:cubicBezTo>
                    <a:pt x="13509" y="5412"/>
                    <a:pt x="13573" y="5287"/>
                    <a:pt x="13626" y="5158"/>
                  </a:cubicBezTo>
                  <a:lnTo>
                    <a:pt x="13626" y="5157"/>
                  </a:lnTo>
                  <a:cubicBezTo>
                    <a:pt x="13661" y="5077"/>
                    <a:pt x="13688" y="4995"/>
                    <a:pt x="13712" y="4913"/>
                  </a:cubicBezTo>
                  <a:cubicBezTo>
                    <a:pt x="13727" y="4870"/>
                    <a:pt x="13737" y="4826"/>
                    <a:pt x="13748" y="4780"/>
                  </a:cubicBezTo>
                  <a:cubicBezTo>
                    <a:pt x="13758" y="4744"/>
                    <a:pt x="13768" y="4707"/>
                    <a:pt x="13775" y="4671"/>
                  </a:cubicBezTo>
                  <a:cubicBezTo>
                    <a:pt x="13790" y="4611"/>
                    <a:pt x="13801" y="4548"/>
                    <a:pt x="13810" y="4485"/>
                  </a:cubicBezTo>
                  <a:cubicBezTo>
                    <a:pt x="13811" y="4469"/>
                    <a:pt x="13816" y="4453"/>
                    <a:pt x="13817" y="4436"/>
                  </a:cubicBezTo>
                  <a:cubicBezTo>
                    <a:pt x="13890" y="3939"/>
                    <a:pt x="13867" y="3418"/>
                    <a:pt x="13840" y="2912"/>
                  </a:cubicBezTo>
                  <a:cubicBezTo>
                    <a:pt x="13808" y="2318"/>
                    <a:pt x="13770" y="1698"/>
                    <a:pt x="13489" y="1174"/>
                  </a:cubicBezTo>
                  <a:cubicBezTo>
                    <a:pt x="13088" y="423"/>
                    <a:pt x="12223" y="0"/>
                    <a:pt x="11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"/>
            <p:cNvSpPr/>
            <p:nvPr/>
          </p:nvSpPr>
          <p:spPr>
            <a:xfrm>
              <a:off x="2468775" y="3114500"/>
              <a:ext cx="168775" cy="195325"/>
            </a:xfrm>
            <a:custGeom>
              <a:avLst/>
              <a:gdLst/>
              <a:ahLst/>
              <a:cxnLst/>
              <a:rect l="l" t="t" r="r" b="b"/>
              <a:pathLst>
                <a:path w="6751" h="7813" extrusionOk="0">
                  <a:moveTo>
                    <a:pt x="4584" y="0"/>
                  </a:moveTo>
                  <a:cubicBezTo>
                    <a:pt x="4467" y="0"/>
                    <a:pt x="4349" y="10"/>
                    <a:pt x="4234" y="29"/>
                  </a:cubicBezTo>
                  <a:cubicBezTo>
                    <a:pt x="3405" y="168"/>
                    <a:pt x="2693" y="738"/>
                    <a:pt x="2242" y="1446"/>
                  </a:cubicBezTo>
                  <a:cubicBezTo>
                    <a:pt x="1969" y="1873"/>
                    <a:pt x="1747" y="2384"/>
                    <a:pt x="1290" y="2601"/>
                  </a:cubicBezTo>
                  <a:cubicBezTo>
                    <a:pt x="969" y="2755"/>
                    <a:pt x="566" y="2743"/>
                    <a:pt x="310" y="2988"/>
                  </a:cubicBezTo>
                  <a:cubicBezTo>
                    <a:pt x="0" y="3286"/>
                    <a:pt x="65" y="3794"/>
                    <a:pt x="186" y="4205"/>
                  </a:cubicBezTo>
                  <a:cubicBezTo>
                    <a:pt x="489" y="5237"/>
                    <a:pt x="1260" y="7255"/>
                    <a:pt x="2341" y="7731"/>
                  </a:cubicBezTo>
                  <a:cubicBezTo>
                    <a:pt x="2467" y="7787"/>
                    <a:pt x="2597" y="7812"/>
                    <a:pt x="2730" y="7812"/>
                  </a:cubicBezTo>
                  <a:cubicBezTo>
                    <a:pt x="3808" y="7812"/>
                    <a:pt x="5064" y="6144"/>
                    <a:pt x="5667" y="5518"/>
                  </a:cubicBezTo>
                  <a:cubicBezTo>
                    <a:pt x="5995" y="5177"/>
                    <a:pt x="6319" y="4813"/>
                    <a:pt x="6501" y="4373"/>
                  </a:cubicBezTo>
                  <a:cubicBezTo>
                    <a:pt x="6751" y="3781"/>
                    <a:pt x="6721" y="3112"/>
                    <a:pt x="6685" y="2470"/>
                  </a:cubicBezTo>
                  <a:cubicBezTo>
                    <a:pt x="6656" y="1964"/>
                    <a:pt x="6623" y="1440"/>
                    <a:pt x="6385" y="995"/>
                  </a:cubicBezTo>
                  <a:cubicBezTo>
                    <a:pt x="6045" y="358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"/>
            <p:cNvSpPr/>
            <p:nvPr/>
          </p:nvSpPr>
          <p:spPr>
            <a:xfrm>
              <a:off x="2521400" y="3194550"/>
              <a:ext cx="17375" cy="104100"/>
            </a:xfrm>
            <a:custGeom>
              <a:avLst/>
              <a:gdLst/>
              <a:ahLst/>
              <a:cxnLst/>
              <a:rect l="l" t="t" r="r" b="b"/>
              <a:pathLst>
                <a:path w="695" h="4164" extrusionOk="0">
                  <a:moveTo>
                    <a:pt x="520" y="1"/>
                  </a:moveTo>
                  <a:cubicBezTo>
                    <a:pt x="459" y="1"/>
                    <a:pt x="403" y="41"/>
                    <a:pt x="383" y="102"/>
                  </a:cubicBezTo>
                  <a:cubicBezTo>
                    <a:pt x="1" y="1382"/>
                    <a:pt x="6" y="2788"/>
                    <a:pt x="398" y="4063"/>
                  </a:cubicBezTo>
                  <a:cubicBezTo>
                    <a:pt x="409" y="4096"/>
                    <a:pt x="429" y="4122"/>
                    <a:pt x="455" y="4141"/>
                  </a:cubicBezTo>
                  <a:cubicBezTo>
                    <a:pt x="478" y="4155"/>
                    <a:pt x="506" y="4164"/>
                    <a:pt x="535" y="4164"/>
                  </a:cubicBezTo>
                  <a:cubicBezTo>
                    <a:pt x="548" y="4164"/>
                    <a:pt x="562" y="4162"/>
                    <a:pt x="575" y="4158"/>
                  </a:cubicBezTo>
                  <a:cubicBezTo>
                    <a:pt x="651" y="4135"/>
                    <a:pt x="694" y="4056"/>
                    <a:pt x="670" y="3980"/>
                  </a:cubicBezTo>
                  <a:cubicBezTo>
                    <a:pt x="294" y="2759"/>
                    <a:pt x="289" y="1410"/>
                    <a:pt x="656" y="185"/>
                  </a:cubicBezTo>
                  <a:cubicBezTo>
                    <a:pt x="680" y="109"/>
                    <a:pt x="635" y="29"/>
                    <a:pt x="561" y="7"/>
                  </a:cubicBezTo>
                  <a:cubicBezTo>
                    <a:pt x="547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"/>
            <p:cNvSpPr/>
            <p:nvPr/>
          </p:nvSpPr>
          <p:spPr>
            <a:xfrm>
              <a:off x="2527700" y="3224400"/>
              <a:ext cx="46550" cy="67950"/>
            </a:xfrm>
            <a:custGeom>
              <a:avLst/>
              <a:gdLst/>
              <a:ahLst/>
              <a:cxnLst/>
              <a:rect l="l" t="t" r="r" b="b"/>
              <a:pathLst>
                <a:path w="1862" h="2718" extrusionOk="0">
                  <a:moveTo>
                    <a:pt x="1701" y="1"/>
                  </a:moveTo>
                  <a:cubicBezTo>
                    <a:pt x="1642" y="1"/>
                    <a:pt x="1586" y="38"/>
                    <a:pt x="1566" y="96"/>
                  </a:cubicBezTo>
                  <a:cubicBezTo>
                    <a:pt x="1253" y="989"/>
                    <a:pt x="732" y="1810"/>
                    <a:pt x="58" y="2475"/>
                  </a:cubicBezTo>
                  <a:cubicBezTo>
                    <a:pt x="2" y="2531"/>
                    <a:pt x="1" y="2620"/>
                    <a:pt x="57" y="2676"/>
                  </a:cubicBezTo>
                  <a:cubicBezTo>
                    <a:pt x="64" y="2681"/>
                    <a:pt x="71" y="2689"/>
                    <a:pt x="80" y="2694"/>
                  </a:cubicBezTo>
                  <a:cubicBezTo>
                    <a:pt x="102" y="2710"/>
                    <a:pt x="129" y="2717"/>
                    <a:pt x="156" y="2717"/>
                  </a:cubicBezTo>
                  <a:cubicBezTo>
                    <a:pt x="192" y="2717"/>
                    <a:pt x="229" y="2704"/>
                    <a:pt x="256" y="2676"/>
                  </a:cubicBezTo>
                  <a:cubicBezTo>
                    <a:pt x="960" y="1981"/>
                    <a:pt x="1506" y="1121"/>
                    <a:pt x="1834" y="189"/>
                  </a:cubicBezTo>
                  <a:cubicBezTo>
                    <a:pt x="1861" y="116"/>
                    <a:pt x="1821" y="37"/>
                    <a:pt x="1748" y="8"/>
                  </a:cubicBezTo>
                  <a:cubicBezTo>
                    <a:pt x="1733" y="3"/>
                    <a:pt x="1717" y="1"/>
                    <a:pt x="170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"/>
            <p:cNvSpPr/>
            <p:nvPr/>
          </p:nvSpPr>
          <p:spPr>
            <a:xfrm>
              <a:off x="2491025" y="3163375"/>
              <a:ext cx="113575" cy="131475"/>
            </a:xfrm>
            <a:custGeom>
              <a:avLst/>
              <a:gdLst/>
              <a:ahLst/>
              <a:cxnLst/>
              <a:rect l="l" t="t" r="r" b="b"/>
              <a:pathLst>
                <a:path w="4543" h="5259" extrusionOk="0">
                  <a:moveTo>
                    <a:pt x="3087" y="1"/>
                  </a:moveTo>
                  <a:cubicBezTo>
                    <a:pt x="3007" y="1"/>
                    <a:pt x="2928" y="7"/>
                    <a:pt x="2849" y="20"/>
                  </a:cubicBezTo>
                  <a:cubicBezTo>
                    <a:pt x="2292" y="113"/>
                    <a:pt x="1813" y="499"/>
                    <a:pt x="1509" y="975"/>
                  </a:cubicBezTo>
                  <a:cubicBezTo>
                    <a:pt x="1324" y="1261"/>
                    <a:pt x="1175" y="1605"/>
                    <a:pt x="867" y="1753"/>
                  </a:cubicBezTo>
                  <a:cubicBezTo>
                    <a:pt x="652" y="1856"/>
                    <a:pt x="380" y="1849"/>
                    <a:pt x="208" y="2014"/>
                  </a:cubicBezTo>
                  <a:cubicBezTo>
                    <a:pt x="0" y="2214"/>
                    <a:pt x="43" y="2555"/>
                    <a:pt x="126" y="2832"/>
                  </a:cubicBezTo>
                  <a:cubicBezTo>
                    <a:pt x="330" y="3526"/>
                    <a:pt x="850" y="4884"/>
                    <a:pt x="1572" y="5204"/>
                  </a:cubicBezTo>
                  <a:cubicBezTo>
                    <a:pt x="1657" y="5242"/>
                    <a:pt x="1745" y="5259"/>
                    <a:pt x="1835" y="5259"/>
                  </a:cubicBezTo>
                  <a:cubicBezTo>
                    <a:pt x="2560" y="5259"/>
                    <a:pt x="3407" y="4139"/>
                    <a:pt x="3811" y="3716"/>
                  </a:cubicBezTo>
                  <a:cubicBezTo>
                    <a:pt x="4033" y="3484"/>
                    <a:pt x="4250" y="3241"/>
                    <a:pt x="4374" y="2945"/>
                  </a:cubicBezTo>
                  <a:cubicBezTo>
                    <a:pt x="4542" y="2545"/>
                    <a:pt x="4521" y="2094"/>
                    <a:pt x="4498" y="1663"/>
                  </a:cubicBezTo>
                  <a:cubicBezTo>
                    <a:pt x="4479" y="1323"/>
                    <a:pt x="4458" y="972"/>
                    <a:pt x="4297" y="671"/>
                  </a:cubicBezTo>
                  <a:cubicBezTo>
                    <a:pt x="4069" y="242"/>
                    <a:pt x="3575" y="1"/>
                    <a:pt x="3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"/>
            <p:cNvSpPr/>
            <p:nvPr/>
          </p:nvSpPr>
          <p:spPr>
            <a:xfrm>
              <a:off x="2342425" y="31901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8" y="1"/>
                  </a:moveTo>
                  <a:cubicBezTo>
                    <a:pt x="1632" y="1"/>
                    <a:pt x="1000" y="212"/>
                    <a:pt x="598" y="718"/>
                  </a:cubicBezTo>
                  <a:cubicBezTo>
                    <a:pt x="287" y="1108"/>
                    <a:pt x="161" y="1616"/>
                    <a:pt x="109" y="2112"/>
                  </a:cubicBezTo>
                  <a:cubicBezTo>
                    <a:pt x="1" y="3151"/>
                    <a:pt x="283" y="4370"/>
                    <a:pt x="1213" y="4845"/>
                  </a:cubicBezTo>
                  <a:cubicBezTo>
                    <a:pt x="1611" y="5047"/>
                    <a:pt x="2070" y="5085"/>
                    <a:pt x="2514" y="5118"/>
                  </a:cubicBezTo>
                  <a:lnTo>
                    <a:pt x="4325" y="5251"/>
                  </a:lnTo>
                  <a:cubicBezTo>
                    <a:pt x="4815" y="5287"/>
                    <a:pt x="5302" y="5326"/>
                    <a:pt x="5791" y="5361"/>
                  </a:cubicBezTo>
                  <a:cubicBezTo>
                    <a:pt x="5912" y="5370"/>
                    <a:pt x="6037" y="5378"/>
                    <a:pt x="6161" y="5378"/>
                  </a:cubicBezTo>
                  <a:cubicBezTo>
                    <a:pt x="6441" y="5378"/>
                    <a:pt x="6716" y="5338"/>
                    <a:pt x="6939" y="5179"/>
                  </a:cubicBezTo>
                  <a:cubicBezTo>
                    <a:pt x="7696" y="4638"/>
                    <a:pt x="6487" y="3032"/>
                    <a:pt x="6151" y="2521"/>
                  </a:cubicBezTo>
                  <a:cubicBezTo>
                    <a:pt x="5498" y="1535"/>
                    <a:pt x="4621" y="669"/>
                    <a:pt x="3503" y="233"/>
                  </a:cubicBezTo>
                  <a:cubicBezTo>
                    <a:pt x="3124" y="85"/>
                    <a:pt x="2701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"/>
            <p:cNvSpPr/>
            <p:nvPr/>
          </p:nvSpPr>
          <p:spPr>
            <a:xfrm>
              <a:off x="2432475" y="3235925"/>
              <a:ext cx="84875" cy="67800"/>
            </a:xfrm>
            <a:custGeom>
              <a:avLst/>
              <a:gdLst/>
              <a:ahLst/>
              <a:cxnLst/>
              <a:rect l="l" t="t" r="r" b="b"/>
              <a:pathLst>
                <a:path w="3395" h="2712" extrusionOk="0">
                  <a:moveTo>
                    <a:pt x="161" y="0"/>
                  </a:moveTo>
                  <a:cubicBezTo>
                    <a:pt x="102" y="0"/>
                    <a:pt x="47" y="37"/>
                    <a:pt x="26" y="95"/>
                  </a:cubicBezTo>
                  <a:cubicBezTo>
                    <a:pt x="0" y="171"/>
                    <a:pt x="40" y="250"/>
                    <a:pt x="113" y="277"/>
                  </a:cubicBezTo>
                  <a:cubicBezTo>
                    <a:pt x="1346" y="701"/>
                    <a:pt x="2411" y="1542"/>
                    <a:pt x="3112" y="2645"/>
                  </a:cubicBezTo>
                  <a:cubicBezTo>
                    <a:pt x="3122" y="2663"/>
                    <a:pt x="3136" y="2678"/>
                    <a:pt x="3152" y="2688"/>
                  </a:cubicBezTo>
                  <a:cubicBezTo>
                    <a:pt x="3175" y="2703"/>
                    <a:pt x="3203" y="2711"/>
                    <a:pt x="3230" y="2711"/>
                  </a:cubicBezTo>
                  <a:cubicBezTo>
                    <a:pt x="3257" y="2711"/>
                    <a:pt x="3284" y="2704"/>
                    <a:pt x="3308" y="2688"/>
                  </a:cubicBezTo>
                  <a:cubicBezTo>
                    <a:pt x="3374" y="2646"/>
                    <a:pt x="3394" y="2559"/>
                    <a:pt x="3351" y="2493"/>
                  </a:cubicBezTo>
                  <a:cubicBezTo>
                    <a:pt x="2619" y="1338"/>
                    <a:pt x="1501" y="453"/>
                    <a:pt x="207" y="7"/>
                  </a:cubicBezTo>
                  <a:cubicBezTo>
                    <a:pt x="192" y="3"/>
                    <a:pt x="176" y="0"/>
                    <a:pt x="1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"/>
            <p:cNvSpPr/>
            <p:nvPr/>
          </p:nvSpPr>
          <p:spPr>
            <a:xfrm>
              <a:off x="2414300" y="3287600"/>
              <a:ext cx="89175" cy="23250"/>
            </a:xfrm>
            <a:custGeom>
              <a:avLst/>
              <a:gdLst/>
              <a:ahLst/>
              <a:cxnLst/>
              <a:rect l="l" t="t" r="r" b="b"/>
              <a:pathLst>
                <a:path w="3567" h="930" extrusionOk="0">
                  <a:moveTo>
                    <a:pt x="159" y="1"/>
                  </a:moveTo>
                  <a:cubicBezTo>
                    <a:pt x="103" y="1"/>
                    <a:pt x="51" y="33"/>
                    <a:pt x="28" y="87"/>
                  </a:cubicBezTo>
                  <a:cubicBezTo>
                    <a:pt x="1" y="152"/>
                    <a:pt x="24" y="224"/>
                    <a:pt x="79" y="261"/>
                  </a:cubicBezTo>
                  <a:cubicBezTo>
                    <a:pt x="87" y="267"/>
                    <a:pt x="94" y="269"/>
                    <a:pt x="102" y="274"/>
                  </a:cubicBezTo>
                  <a:cubicBezTo>
                    <a:pt x="1127" y="704"/>
                    <a:pt x="2252" y="929"/>
                    <a:pt x="3362" y="929"/>
                  </a:cubicBezTo>
                  <a:cubicBezTo>
                    <a:pt x="3383" y="929"/>
                    <a:pt x="3404" y="929"/>
                    <a:pt x="3425" y="929"/>
                  </a:cubicBezTo>
                  <a:cubicBezTo>
                    <a:pt x="3503" y="929"/>
                    <a:pt x="3566" y="864"/>
                    <a:pt x="3566" y="785"/>
                  </a:cubicBezTo>
                  <a:cubicBezTo>
                    <a:pt x="3566" y="707"/>
                    <a:pt x="3502" y="644"/>
                    <a:pt x="3423" y="644"/>
                  </a:cubicBezTo>
                  <a:cubicBezTo>
                    <a:pt x="3399" y="644"/>
                    <a:pt x="3375" y="644"/>
                    <a:pt x="3351" y="644"/>
                  </a:cubicBezTo>
                  <a:cubicBezTo>
                    <a:pt x="2281" y="644"/>
                    <a:pt x="1198" y="425"/>
                    <a:pt x="214" y="12"/>
                  </a:cubicBezTo>
                  <a:cubicBezTo>
                    <a:pt x="196" y="4"/>
                    <a:pt x="178" y="1"/>
                    <a:pt x="1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"/>
            <p:cNvSpPr/>
            <p:nvPr/>
          </p:nvSpPr>
          <p:spPr>
            <a:xfrm>
              <a:off x="2392400" y="3220450"/>
              <a:ext cx="126950" cy="88750"/>
            </a:xfrm>
            <a:custGeom>
              <a:avLst/>
              <a:gdLst/>
              <a:ahLst/>
              <a:cxnLst/>
              <a:rect l="l" t="t" r="r" b="b"/>
              <a:pathLst>
                <a:path w="5078" h="3550" extrusionOk="0">
                  <a:moveTo>
                    <a:pt x="1510" y="0"/>
                  </a:moveTo>
                  <a:cubicBezTo>
                    <a:pt x="1077" y="0"/>
                    <a:pt x="660" y="140"/>
                    <a:pt x="395" y="473"/>
                  </a:cubicBezTo>
                  <a:cubicBezTo>
                    <a:pt x="189" y="731"/>
                    <a:pt x="106" y="1065"/>
                    <a:pt x="73" y="1393"/>
                  </a:cubicBezTo>
                  <a:cubicBezTo>
                    <a:pt x="1" y="2080"/>
                    <a:pt x="187" y="2882"/>
                    <a:pt x="801" y="3196"/>
                  </a:cubicBezTo>
                  <a:cubicBezTo>
                    <a:pt x="1063" y="3330"/>
                    <a:pt x="1365" y="3354"/>
                    <a:pt x="1659" y="3377"/>
                  </a:cubicBezTo>
                  <a:cubicBezTo>
                    <a:pt x="2058" y="3407"/>
                    <a:pt x="2456" y="3436"/>
                    <a:pt x="2854" y="3466"/>
                  </a:cubicBezTo>
                  <a:cubicBezTo>
                    <a:pt x="3177" y="3490"/>
                    <a:pt x="3499" y="3514"/>
                    <a:pt x="3822" y="3537"/>
                  </a:cubicBezTo>
                  <a:cubicBezTo>
                    <a:pt x="3903" y="3544"/>
                    <a:pt x="3988" y="3549"/>
                    <a:pt x="4071" y="3549"/>
                  </a:cubicBezTo>
                  <a:cubicBezTo>
                    <a:pt x="4254" y="3549"/>
                    <a:pt x="4435" y="3523"/>
                    <a:pt x="4580" y="3418"/>
                  </a:cubicBezTo>
                  <a:cubicBezTo>
                    <a:pt x="5077" y="3060"/>
                    <a:pt x="4282" y="2001"/>
                    <a:pt x="4058" y="1664"/>
                  </a:cubicBezTo>
                  <a:cubicBezTo>
                    <a:pt x="3628" y="1012"/>
                    <a:pt x="3049" y="442"/>
                    <a:pt x="2311" y="154"/>
                  </a:cubicBezTo>
                  <a:cubicBezTo>
                    <a:pt x="2061" y="56"/>
                    <a:pt x="1783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"/>
            <p:cNvSpPr/>
            <p:nvPr/>
          </p:nvSpPr>
          <p:spPr>
            <a:xfrm>
              <a:off x="2540775" y="3252925"/>
              <a:ext cx="200150" cy="119275"/>
            </a:xfrm>
            <a:custGeom>
              <a:avLst/>
              <a:gdLst/>
              <a:ahLst/>
              <a:cxnLst/>
              <a:rect l="l" t="t" r="r" b="b"/>
              <a:pathLst>
                <a:path w="8006" h="4771" extrusionOk="0">
                  <a:moveTo>
                    <a:pt x="3878" y="1"/>
                  </a:moveTo>
                  <a:cubicBezTo>
                    <a:pt x="3236" y="1"/>
                    <a:pt x="2580" y="231"/>
                    <a:pt x="2038" y="589"/>
                  </a:cubicBezTo>
                  <a:cubicBezTo>
                    <a:pt x="1428" y="990"/>
                    <a:pt x="1" y="2122"/>
                    <a:pt x="139" y="2893"/>
                  </a:cubicBezTo>
                  <a:cubicBezTo>
                    <a:pt x="295" y="3768"/>
                    <a:pt x="1686" y="4249"/>
                    <a:pt x="2402" y="4428"/>
                  </a:cubicBezTo>
                  <a:cubicBezTo>
                    <a:pt x="3302" y="4655"/>
                    <a:pt x="4231" y="4770"/>
                    <a:pt x="5160" y="4770"/>
                  </a:cubicBezTo>
                  <a:cubicBezTo>
                    <a:pt x="5235" y="4770"/>
                    <a:pt x="5309" y="4770"/>
                    <a:pt x="5384" y="4768"/>
                  </a:cubicBezTo>
                  <a:cubicBezTo>
                    <a:pt x="6029" y="4757"/>
                    <a:pt x="6708" y="4675"/>
                    <a:pt x="7224" y="4288"/>
                  </a:cubicBezTo>
                  <a:cubicBezTo>
                    <a:pt x="7740" y="3901"/>
                    <a:pt x="8006" y="3118"/>
                    <a:pt x="7636" y="2590"/>
                  </a:cubicBezTo>
                  <a:cubicBezTo>
                    <a:pt x="7471" y="2353"/>
                    <a:pt x="7213" y="2205"/>
                    <a:pt x="6984" y="2031"/>
                  </a:cubicBezTo>
                  <a:cubicBezTo>
                    <a:pt x="6230" y="1464"/>
                    <a:pt x="5707" y="583"/>
                    <a:pt x="4845" y="199"/>
                  </a:cubicBezTo>
                  <a:cubicBezTo>
                    <a:pt x="4538" y="62"/>
                    <a:pt x="4210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"/>
            <p:cNvSpPr/>
            <p:nvPr/>
          </p:nvSpPr>
          <p:spPr>
            <a:xfrm>
              <a:off x="2547200" y="3285475"/>
              <a:ext cx="86200" cy="16150"/>
            </a:xfrm>
            <a:custGeom>
              <a:avLst/>
              <a:gdLst/>
              <a:ahLst/>
              <a:cxnLst/>
              <a:rect l="l" t="t" r="r" b="b"/>
              <a:pathLst>
                <a:path w="3448" h="646" extrusionOk="0">
                  <a:moveTo>
                    <a:pt x="2270" y="0"/>
                  </a:moveTo>
                  <a:cubicBezTo>
                    <a:pt x="1537" y="0"/>
                    <a:pt x="807" y="125"/>
                    <a:pt x="114" y="370"/>
                  </a:cubicBezTo>
                  <a:cubicBezTo>
                    <a:pt x="39" y="396"/>
                    <a:pt x="0" y="478"/>
                    <a:pt x="28" y="552"/>
                  </a:cubicBezTo>
                  <a:cubicBezTo>
                    <a:pt x="38" y="581"/>
                    <a:pt x="58" y="605"/>
                    <a:pt x="82" y="621"/>
                  </a:cubicBezTo>
                  <a:cubicBezTo>
                    <a:pt x="104" y="637"/>
                    <a:pt x="131" y="645"/>
                    <a:pt x="158" y="645"/>
                  </a:cubicBezTo>
                  <a:cubicBezTo>
                    <a:pt x="175" y="645"/>
                    <a:pt x="192" y="642"/>
                    <a:pt x="208" y="635"/>
                  </a:cubicBezTo>
                  <a:cubicBezTo>
                    <a:pt x="869" y="401"/>
                    <a:pt x="1566" y="283"/>
                    <a:pt x="2264" y="283"/>
                  </a:cubicBezTo>
                  <a:cubicBezTo>
                    <a:pt x="2601" y="283"/>
                    <a:pt x="2938" y="310"/>
                    <a:pt x="3271" y="366"/>
                  </a:cubicBezTo>
                  <a:cubicBezTo>
                    <a:pt x="3278" y="367"/>
                    <a:pt x="3286" y="368"/>
                    <a:pt x="3293" y="368"/>
                  </a:cubicBezTo>
                  <a:cubicBezTo>
                    <a:pt x="3362" y="368"/>
                    <a:pt x="3423" y="319"/>
                    <a:pt x="3435" y="248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1" y="29"/>
                    <a:pt x="2620" y="0"/>
                    <a:pt x="227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"/>
            <p:cNvSpPr/>
            <p:nvPr/>
          </p:nvSpPr>
          <p:spPr>
            <a:xfrm>
              <a:off x="2549250" y="3307250"/>
              <a:ext cx="74175" cy="23800"/>
            </a:xfrm>
            <a:custGeom>
              <a:avLst/>
              <a:gdLst/>
              <a:ahLst/>
              <a:cxnLst/>
              <a:rect l="l" t="t" r="r" b="b"/>
              <a:pathLst>
                <a:path w="2967" h="952" extrusionOk="0">
                  <a:moveTo>
                    <a:pt x="160" y="0"/>
                  </a:moveTo>
                  <a:cubicBezTo>
                    <a:pt x="110" y="0"/>
                    <a:pt x="62" y="27"/>
                    <a:pt x="36" y="75"/>
                  </a:cubicBezTo>
                  <a:cubicBezTo>
                    <a:pt x="0" y="141"/>
                    <a:pt x="22" y="222"/>
                    <a:pt x="83" y="262"/>
                  </a:cubicBezTo>
                  <a:cubicBezTo>
                    <a:pt x="86" y="263"/>
                    <a:pt x="90" y="265"/>
                    <a:pt x="93" y="269"/>
                  </a:cubicBezTo>
                  <a:cubicBezTo>
                    <a:pt x="920" y="715"/>
                    <a:pt x="1852" y="951"/>
                    <a:pt x="2791" y="951"/>
                  </a:cubicBezTo>
                  <a:cubicBezTo>
                    <a:pt x="2803" y="951"/>
                    <a:pt x="2814" y="951"/>
                    <a:pt x="2825" y="951"/>
                  </a:cubicBezTo>
                  <a:cubicBezTo>
                    <a:pt x="2904" y="950"/>
                    <a:pt x="2967" y="887"/>
                    <a:pt x="2967" y="808"/>
                  </a:cubicBezTo>
                  <a:cubicBezTo>
                    <a:pt x="2967" y="729"/>
                    <a:pt x="2902" y="666"/>
                    <a:pt x="2824" y="666"/>
                  </a:cubicBezTo>
                  <a:cubicBezTo>
                    <a:pt x="2815" y="666"/>
                    <a:pt x="2807" y="666"/>
                    <a:pt x="2798" y="666"/>
                  </a:cubicBezTo>
                  <a:cubicBezTo>
                    <a:pt x="1904" y="666"/>
                    <a:pt x="1016" y="441"/>
                    <a:pt x="228" y="18"/>
                  </a:cubicBezTo>
                  <a:cubicBezTo>
                    <a:pt x="206" y="6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"/>
            <p:cNvSpPr/>
            <p:nvPr/>
          </p:nvSpPr>
          <p:spPr>
            <a:xfrm>
              <a:off x="2539925" y="3266950"/>
              <a:ext cx="149725" cy="92050"/>
            </a:xfrm>
            <a:custGeom>
              <a:avLst/>
              <a:gdLst/>
              <a:ahLst/>
              <a:cxnLst/>
              <a:rect l="l" t="t" r="r" b="b"/>
              <a:pathLst>
                <a:path w="5989" h="3682" extrusionOk="0">
                  <a:moveTo>
                    <a:pt x="3054" y="1"/>
                  </a:moveTo>
                  <a:cubicBezTo>
                    <a:pt x="2549" y="1"/>
                    <a:pt x="2018" y="204"/>
                    <a:pt x="1577" y="514"/>
                  </a:cubicBezTo>
                  <a:cubicBezTo>
                    <a:pt x="1108" y="845"/>
                    <a:pt x="1" y="1766"/>
                    <a:pt x="81" y="2365"/>
                  </a:cubicBezTo>
                  <a:cubicBezTo>
                    <a:pt x="173" y="3039"/>
                    <a:pt x="1204" y="3373"/>
                    <a:pt x="1736" y="3490"/>
                  </a:cubicBezTo>
                  <a:cubicBezTo>
                    <a:pt x="2305" y="3618"/>
                    <a:pt x="2892" y="3681"/>
                    <a:pt x="3483" y="3681"/>
                  </a:cubicBezTo>
                  <a:cubicBezTo>
                    <a:pt x="3645" y="3681"/>
                    <a:pt x="3807" y="3676"/>
                    <a:pt x="3969" y="3667"/>
                  </a:cubicBezTo>
                  <a:cubicBezTo>
                    <a:pt x="4455" y="3638"/>
                    <a:pt x="4967" y="3555"/>
                    <a:pt x="5367" y="3238"/>
                  </a:cubicBezTo>
                  <a:cubicBezTo>
                    <a:pt x="5766" y="2921"/>
                    <a:pt x="5989" y="2305"/>
                    <a:pt x="5726" y="1905"/>
                  </a:cubicBezTo>
                  <a:cubicBezTo>
                    <a:pt x="5610" y="1726"/>
                    <a:pt x="5420" y="1617"/>
                    <a:pt x="5252" y="1490"/>
                  </a:cubicBezTo>
                  <a:cubicBezTo>
                    <a:pt x="4702" y="1071"/>
                    <a:pt x="4335" y="402"/>
                    <a:pt x="3698" y="128"/>
                  </a:cubicBezTo>
                  <a:cubicBezTo>
                    <a:pt x="3495" y="40"/>
                    <a:pt x="3277" y="1"/>
                    <a:pt x="3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"/>
            <p:cNvSpPr/>
            <p:nvPr/>
          </p:nvSpPr>
          <p:spPr>
            <a:xfrm>
              <a:off x="2385775" y="3309600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1" y="0"/>
                  </a:moveTo>
                  <a:cubicBezTo>
                    <a:pt x="4548" y="0"/>
                    <a:pt x="4458" y="8"/>
                    <a:pt x="4361" y="26"/>
                  </a:cubicBezTo>
                  <a:cubicBezTo>
                    <a:pt x="3432" y="191"/>
                    <a:pt x="2486" y="591"/>
                    <a:pt x="1602" y="910"/>
                  </a:cubicBezTo>
                  <a:cubicBezTo>
                    <a:pt x="1162" y="1071"/>
                    <a:pt x="692" y="1264"/>
                    <a:pt x="446" y="1663"/>
                  </a:cubicBezTo>
                  <a:cubicBezTo>
                    <a:pt x="72" y="2270"/>
                    <a:pt x="372" y="3053"/>
                    <a:pt x="323" y="3765"/>
                  </a:cubicBezTo>
                  <a:cubicBezTo>
                    <a:pt x="283" y="4363"/>
                    <a:pt x="1" y="5009"/>
                    <a:pt x="307" y="5525"/>
                  </a:cubicBezTo>
                  <a:cubicBezTo>
                    <a:pt x="518" y="5882"/>
                    <a:pt x="917" y="6016"/>
                    <a:pt x="1342" y="6016"/>
                  </a:cubicBezTo>
                  <a:cubicBezTo>
                    <a:pt x="1621" y="6016"/>
                    <a:pt x="1912" y="5958"/>
                    <a:pt x="2168" y="5868"/>
                  </a:cubicBezTo>
                  <a:cubicBezTo>
                    <a:pt x="3995" y="5223"/>
                    <a:pt x="5362" y="3438"/>
                    <a:pt x="5512" y="1505"/>
                  </a:cubicBezTo>
                  <a:cubicBezTo>
                    <a:pt x="5575" y="690"/>
                    <a:pt x="5386" y="0"/>
                    <a:pt x="4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"/>
            <p:cNvSpPr/>
            <p:nvPr/>
          </p:nvSpPr>
          <p:spPr>
            <a:xfrm>
              <a:off x="2451100" y="3322575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27" y="1"/>
                  </a:moveTo>
                  <a:cubicBezTo>
                    <a:pt x="2668" y="1"/>
                    <a:pt x="2613" y="39"/>
                    <a:pt x="2593" y="99"/>
                  </a:cubicBezTo>
                  <a:cubicBezTo>
                    <a:pt x="2140" y="1516"/>
                    <a:pt x="1331" y="2792"/>
                    <a:pt x="243" y="3805"/>
                  </a:cubicBezTo>
                  <a:cubicBezTo>
                    <a:pt x="205" y="3808"/>
                    <a:pt x="168" y="3828"/>
                    <a:pt x="142" y="3860"/>
                  </a:cubicBezTo>
                  <a:lnTo>
                    <a:pt x="44" y="3989"/>
                  </a:lnTo>
                  <a:cubicBezTo>
                    <a:pt x="1" y="4046"/>
                    <a:pt x="6" y="4129"/>
                    <a:pt x="61" y="4179"/>
                  </a:cubicBezTo>
                  <a:cubicBezTo>
                    <a:pt x="68" y="4185"/>
                    <a:pt x="74" y="4189"/>
                    <a:pt x="79" y="4194"/>
                  </a:cubicBezTo>
                  <a:cubicBezTo>
                    <a:pt x="103" y="4209"/>
                    <a:pt x="131" y="4217"/>
                    <a:pt x="158" y="4217"/>
                  </a:cubicBezTo>
                  <a:cubicBezTo>
                    <a:pt x="191" y="4217"/>
                    <a:pt x="224" y="4205"/>
                    <a:pt x="250" y="4183"/>
                  </a:cubicBezTo>
                  <a:cubicBezTo>
                    <a:pt x="1467" y="3114"/>
                    <a:pt x="2371" y="1731"/>
                    <a:pt x="2864" y="188"/>
                  </a:cubicBezTo>
                  <a:cubicBezTo>
                    <a:pt x="2890" y="112"/>
                    <a:pt x="2847" y="33"/>
                    <a:pt x="2772" y="8"/>
                  </a:cubicBezTo>
                  <a:cubicBezTo>
                    <a:pt x="2757" y="3"/>
                    <a:pt x="2742" y="1"/>
                    <a:pt x="2727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"/>
            <p:cNvSpPr/>
            <p:nvPr/>
          </p:nvSpPr>
          <p:spPr>
            <a:xfrm>
              <a:off x="2436450" y="3317400"/>
              <a:ext cx="73575" cy="66175"/>
            </a:xfrm>
            <a:custGeom>
              <a:avLst/>
              <a:gdLst/>
              <a:ahLst/>
              <a:cxnLst/>
              <a:rect l="l" t="t" r="r" b="b"/>
              <a:pathLst>
                <a:path w="2943" h="2647" extrusionOk="0">
                  <a:moveTo>
                    <a:pt x="2779" y="1"/>
                  </a:moveTo>
                  <a:cubicBezTo>
                    <a:pt x="2758" y="1"/>
                    <a:pt x="2736" y="6"/>
                    <a:pt x="2715" y="16"/>
                  </a:cubicBezTo>
                  <a:cubicBezTo>
                    <a:pt x="1631" y="574"/>
                    <a:pt x="707" y="1406"/>
                    <a:pt x="42" y="2426"/>
                  </a:cubicBezTo>
                  <a:cubicBezTo>
                    <a:pt x="0" y="2493"/>
                    <a:pt x="19" y="2580"/>
                    <a:pt x="83" y="2623"/>
                  </a:cubicBezTo>
                  <a:cubicBezTo>
                    <a:pt x="108" y="2639"/>
                    <a:pt x="135" y="2646"/>
                    <a:pt x="162" y="2646"/>
                  </a:cubicBezTo>
                  <a:cubicBezTo>
                    <a:pt x="209" y="2646"/>
                    <a:pt x="255" y="2623"/>
                    <a:pt x="281" y="2580"/>
                  </a:cubicBezTo>
                  <a:cubicBezTo>
                    <a:pt x="919" y="1601"/>
                    <a:pt x="1805" y="803"/>
                    <a:pt x="2847" y="269"/>
                  </a:cubicBezTo>
                  <a:cubicBezTo>
                    <a:pt x="2914" y="233"/>
                    <a:pt x="2943" y="147"/>
                    <a:pt x="2907" y="78"/>
                  </a:cubicBezTo>
                  <a:cubicBezTo>
                    <a:pt x="2882" y="29"/>
                    <a:pt x="2831" y="1"/>
                    <a:pt x="27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"/>
            <p:cNvSpPr/>
            <p:nvPr/>
          </p:nvSpPr>
          <p:spPr>
            <a:xfrm>
              <a:off x="2421100" y="3315425"/>
              <a:ext cx="95275" cy="102875"/>
            </a:xfrm>
            <a:custGeom>
              <a:avLst/>
              <a:gdLst/>
              <a:ahLst/>
              <a:cxnLst/>
              <a:rect l="l" t="t" r="r" b="b"/>
              <a:pathLst>
                <a:path w="3811" h="4115" extrusionOk="0">
                  <a:moveTo>
                    <a:pt x="3165" y="1"/>
                  </a:moveTo>
                  <a:cubicBezTo>
                    <a:pt x="3109" y="1"/>
                    <a:pt x="3048" y="6"/>
                    <a:pt x="2982" y="18"/>
                  </a:cubicBezTo>
                  <a:cubicBezTo>
                    <a:pt x="2346" y="131"/>
                    <a:pt x="1699" y="403"/>
                    <a:pt x="1096" y="624"/>
                  </a:cubicBezTo>
                  <a:cubicBezTo>
                    <a:pt x="795" y="733"/>
                    <a:pt x="474" y="866"/>
                    <a:pt x="306" y="1139"/>
                  </a:cubicBezTo>
                  <a:cubicBezTo>
                    <a:pt x="50" y="1554"/>
                    <a:pt x="253" y="2089"/>
                    <a:pt x="222" y="2575"/>
                  </a:cubicBezTo>
                  <a:cubicBezTo>
                    <a:pt x="194" y="2983"/>
                    <a:pt x="1" y="3426"/>
                    <a:pt x="210" y="3779"/>
                  </a:cubicBezTo>
                  <a:cubicBezTo>
                    <a:pt x="355" y="4022"/>
                    <a:pt x="629" y="4114"/>
                    <a:pt x="921" y="4114"/>
                  </a:cubicBezTo>
                  <a:cubicBezTo>
                    <a:pt x="1111" y="4114"/>
                    <a:pt x="1309" y="4075"/>
                    <a:pt x="1483" y="4014"/>
                  </a:cubicBezTo>
                  <a:cubicBezTo>
                    <a:pt x="2731" y="3572"/>
                    <a:pt x="3666" y="2351"/>
                    <a:pt x="3769" y="1031"/>
                  </a:cubicBezTo>
                  <a:cubicBezTo>
                    <a:pt x="3810" y="473"/>
                    <a:pt x="3683" y="1"/>
                    <a:pt x="3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"/>
            <p:cNvSpPr/>
            <p:nvPr/>
          </p:nvSpPr>
          <p:spPr>
            <a:xfrm>
              <a:off x="2507775" y="3314975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1"/>
                  </a:moveTo>
                  <a:cubicBezTo>
                    <a:pt x="1303" y="1"/>
                    <a:pt x="911" y="194"/>
                    <a:pt x="561" y="685"/>
                  </a:cubicBezTo>
                  <a:cubicBezTo>
                    <a:pt x="176" y="1228"/>
                    <a:pt x="75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5" y="6117"/>
                    <a:pt x="806" y="6298"/>
                  </a:cubicBezTo>
                  <a:cubicBezTo>
                    <a:pt x="924" y="6353"/>
                    <a:pt x="1047" y="6374"/>
                    <a:pt x="1174" y="6374"/>
                  </a:cubicBezTo>
                  <a:cubicBezTo>
                    <a:pt x="1537" y="6374"/>
                    <a:pt x="1927" y="6207"/>
                    <a:pt x="2291" y="6207"/>
                  </a:cubicBezTo>
                  <a:cubicBezTo>
                    <a:pt x="2413" y="6207"/>
                    <a:pt x="2532" y="6226"/>
                    <a:pt x="2647" y="6276"/>
                  </a:cubicBezTo>
                  <a:cubicBezTo>
                    <a:pt x="2847" y="6366"/>
                    <a:pt x="2996" y="6540"/>
                    <a:pt x="3171" y="6670"/>
                  </a:cubicBezTo>
                  <a:cubicBezTo>
                    <a:pt x="3367" y="6816"/>
                    <a:pt x="3609" y="6906"/>
                    <a:pt x="3852" y="6906"/>
                  </a:cubicBezTo>
                  <a:cubicBezTo>
                    <a:pt x="3918" y="6906"/>
                    <a:pt x="3985" y="6899"/>
                    <a:pt x="4050" y="6885"/>
                  </a:cubicBezTo>
                  <a:cubicBezTo>
                    <a:pt x="4352" y="6819"/>
                    <a:pt x="4622" y="6574"/>
                    <a:pt x="4672" y="6268"/>
                  </a:cubicBezTo>
                  <a:cubicBezTo>
                    <a:pt x="4726" y="5932"/>
                    <a:pt x="4530" y="5601"/>
                    <a:pt x="4557" y="5263"/>
                  </a:cubicBezTo>
                  <a:cubicBezTo>
                    <a:pt x="4586" y="4900"/>
                    <a:pt x="4860" y="4612"/>
                    <a:pt x="4990" y="4274"/>
                  </a:cubicBezTo>
                  <a:cubicBezTo>
                    <a:pt x="5297" y="3476"/>
                    <a:pt x="4769" y="2621"/>
                    <a:pt x="4266" y="1932"/>
                  </a:cubicBezTo>
                  <a:cubicBezTo>
                    <a:pt x="3709" y="1163"/>
                    <a:pt x="2683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"/>
            <p:cNvSpPr/>
            <p:nvPr/>
          </p:nvSpPr>
          <p:spPr>
            <a:xfrm>
              <a:off x="2521800" y="3311450"/>
              <a:ext cx="26025" cy="91700"/>
            </a:xfrm>
            <a:custGeom>
              <a:avLst/>
              <a:gdLst/>
              <a:ahLst/>
              <a:cxnLst/>
              <a:rect l="l" t="t" r="r" b="b"/>
              <a:pathLst>
                <a:path w="1041" h="3668" extrusionOk="0">
                  <a:moveTo>
                    <a:pt x="710" y="0"/>
                  </a:moveTo>
                  <a:cubicBezTo>
                    <a:pt x="660" y="0"/>
                    <a:pt x="612" y="27"/>
                    <a:pt x="586" y="75"/>
                  </a:cubicBezTo>
                  <a:cubicBezTo>
                    <a:pt x="0" y="1163"/>
                    <a:pt x="71" y="2582"/>
                    <a:pt x="761" y="3605"/>
                  </a:cubicBezTo>
                  <a:cubicBezTo>
                    <a:pt x="773" y="3621"/>
                    <a:pt x="787" y="3634"/>
                    <a:pt x="801" y="3644"/>
                  </a:cubicBezTo>
                  <a:cubicBezTo>
                    <a:pt x="824" y="3659"/>
                    <a:pt x="852" y="3667"/>
                    <a:pt x="879" y="3667"/>
                  </a:cubicBezTo>
                  <a:cubicBezTo>
                    <a:pt x="907" y="3667"/>
                    <a:pt x="935" y="3659"/>
                    <a:pt x="959" y="3641"/>
                  </a:cubicBezTo>
                  <a:cubicBezTo>
                    <a:pt x="1024" y="3598"/>
                    <a:pt x="1041" y="3508"/>
                    <a:pt x="996" y="3443"/>
                  </a:cubicBezTo>
                  <a:cubicBezTo>
                    <a:pt x="363" y="2506"/>
                    <a:pt x="297" y="1206"/>
                    <a:pt x="834" y="210"/>
                  </a:cubicBezTo>
                  <a:cubicBezTo>
                    <a:pt x="873" y="141"/>
                    <a:pt x="852" y="46"/>
                    <a:pt x="779" y="18"/>
                  </a:cubicBezTo>
                  <a:cubicBezTo>
                    <a:pt x="757" y="6"/>
                    <a:pt x="733" y="0"/>
                    <a:pt x="7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"/>
            <p:cNvSpPr/>
            <p:nvPr/>
          </p:nvSpPr>
          <p:spPr>
            <a:xfrm>
              <a:off x="2542800" y="3319750"/>
              <a:ext cx="33975" cy="66575"/>
            </a:xfrm>
            <a:custGeom>
              <a:avLst/>
              <a:gdLst/>
              <a:ahLst/>
              <a:cxnLst/>
              <a:rect l="l" t="t" r="r" b="b"/>
              <a:pathLst>
                <a:path w="1359" h="2663" extrusionOk="0">
                  <a:moveTo>
                    <a:pt x="163" y="1"/>
                  </a:moveTo>
                  <a:cubicBezTo>
                    <a:pt x="138" y="1"/>
                    <a:pt x="113" y="7"/>
                    <a:pt x="90" y="21"/>
                  </a:cubicBezTo>
                  <a:cubicBezTo>
                    <a:pt x="22" y="63"/>
                    <a:pt x="0" y="150"/>
                    <a:pt x="42" y="216"/>
                  </a:cubicBezTo>
                  <a:cubicBezTo>
                    <a:pt x="483" y="948"/>
                    <a:pt x="827" y="1737"/>
                    <a:pt x="1064" y="2561"/>
                  </a:cubicBezTo>
                  <a:cubicBezTo>
                    <a:pt x="1074" y="2595"/>
                    <a:pt x="1095" y="2622"/>
                    <a:pt x="1122" y="2640"/>
                  </a:cubicBezTo>
                  <a:cubicBezTo>
                    <a:pt x="1147" y="2655"/>
                    <a:pt x="1175" y="2663"/>
                    <a:pt x="1203" y="2663"/>
                  </a:cubicBezTo>
                  <a:cubicBezTo>
                    <a:pt x="1216" y="2663"/>
                    <a:pt x="1228" y="2661"/>
                    <a:pt x="1240" y="2658"/>
                  </a:cubicBezTo>
                  <a:cubicBezTo>
                    <a:pt x="1316" y="2637"/>
                    <a:pt x="1359" y="2558"/>
                    <a:pt x="1337" y="2482"/>
                  </a:cubicBezTo>
                  <a:cubicBezTo>
                    <a:pt x="1094" y="1634"/>
                    <a:pt x="740" y="822"/>
                    <a:pt x="285" y="70"/>
                  </a:cubicBezTo>
                  <a:cubicBezTo>
                    <a:pt x="258" y="25"/>
                    <a:pt x="211" y="1"/>
                    <a:pt x="16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"/>
            <p:cNvSpPr/>
            <p:nvPr/>
          </p:nvSpPr>
          <p:spPr>
            <a:xfrm>
              <a:off x="2516825" y="3311425"/>
              <a:ext cx="97375" cy="126850"/>
            </a:xfrm>
            <a:custGeom>
              <a:avLst/>
              <a:gdLst/>
              <a:ahLst/>
              <a:cxnLst/>
              <a:rect l="l" t="t" r="r" b="b"/>
              <a:pathLst>
                <a:path w="3895" h="5074" extrusionOk="0">
                  <a:moveTo>
                    <a:pt x="1252" y="1"/>
                  </a:moveTo>
                  <a:cubicBezTo>
                    <a:pt x="959" y="1"/>
                    <a:pt x="671" y="142"/>
                    <a:pt x="414" y="503"/>
                  </a:cubicBezTo>
                  <a:cubicBezTo>
                    <a:pt x="132" y="900"/>
                    <a:pt x="57" y="1410"/>
                    <a:pt x="33" y="1898"/>
                  </a:cubicBezTo>
                  <a:cubicBezTo>
                    <a:pt x="0" y="2550"/>
                    <a:pt x="43" y="3203"/>
                    <a:pt x="158" y="3847"/>
                  </a:cubicBezTo>
                  <a:cubicBezTo>
                    <a:pt x="212" y="4152"/>
                    <a:pt x="314" y="4495"/>
                    <a:pt x="593" y="4627"/>
                  </a:cubicBezTo>
                  <a:cubicBezTo>
                    <a:pt x="680" y="4668"/>
                    <a:pt x="771" y="4683"/>
                    <a:pt x="865" y="4683"/>
                  </a:cubicBezTo>
                  <a:cubicBezTo>
                    <a:pt x="1131" y="4683"/>
                    <a:pt x="1418" y="4560"/>
                    <a:pt x="1685" y="4560"/>
                  </a:cubicBezTo>
                  <a:cubicBezTo>
                    <a:pt x="1775" y="4560"/>
                    <a:pt x="1863" y="4574"/>
                    <a:pt x="1946" y="4611"/>
                  </a:cubicBezTo>
                  <a:cubicBezTo>
                    <a:pt x="2093" y="4677"/>
                    <a:pt x="2203" y="4804"/>
                    <a:pt x="2332" y="4900"/>
                  </a:cubicBezTo>
                  <a:cubicBezTo>
                    <a:pt x="2475" y="5007"/>
                    <a:pt x="2652" y="5073"/>
                    <a:pt x="2831" y="5073"/>
                  </a:cubicBezTo>
                  <a:cubicBezTo>
                    <a:pt x="2879" y="5073"/>
                    <a:pt x="2929" y="5069"/>
                    <a:pt x="2977" y="5058"/>
                  </a:cubicBezTo>
                  <a:cubicBezTo>
                    <a:pt x="3199" y="5011"/>
                    <a:pt x="3397" y="4829"/>
                    <a:pt x="3433" y="4605"/>
                  </a:cubicBezTo>
                  <a:cubicBezTo>
                    <a:pt x="3473" y="4360"/>
                    <a:pt x="3329" y="4116"/>
                    <a:pt x="3350" y="3867"/>
                  </a:cubicBezTo>
                  <a:cubicBezTo>
                    <a:pt x="3371" y="3602"/>
                    <a:pt x="3572" y="3388"/>
                    <a:pt x="3668" y="3142"/>
                  </a:cubicBezTo>
                  <a:cubicBezTo>
                    <a:pt x="3894" y="2556"/>
                    <a:pt x="3507" y="1929"/>
                    <a:pt x="3137" y="1422"/>
                  </a:cubicBezTo>
                  <a:cubicBezTo>
                    <a:pt x="2726" y="856"/>
                    <a:pt x="1972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"/>
            <p:cNvSpPr/>
            <p:nvPr/>
          </p:nvSpPr>
          <p:spPr>
            <a:xfrm>
              <a:off x="2468800" y="3181425"/>
              <a:ext cx="167175" cy="128400"/>
            </a:xfrm>
            <a:custGeom>
              <a:avLst/>
              <a:gdLst/>
              <a:ahLst/>
              <a:cxnLst/>
              <a:rect l="l" t="t" r="r" b="b"/>
              <a:pathLst>
                <a:path w="6687" h="5136" extrusionOk="0">
                  <a:moveTo>
                    <a:pt x="1087" y="0"/>
                  </a:moveTo>
                  <a:cubicBezTo>
                    <a:pt x="812" y="82"/>
                    <a:pt x="515" y="116"/>
                    <a:pt x="310" y="311"/>
                  </a:cubicBezTo>
                  <a:cubicBezTo>
                    <a:pt x="1" y="609"/>
                    <a:pt x="65" y="1117"/>
                    <a:pt x="187" y="1528"/>
                  </a:cubicBezTo>
                  <a:cubicBezTo>
                    <a:pt x="489" y="2560"/>
                    <a:pt x="1260" y="4575"/>
                    <a:pt x="2341" y="5054"/>
                  </a:cubicBezTo>
                  <a:cubicBezTo>
                    <a:pt x="2467" y="5110"/>
                    <a:pt x="2597" y="5135"/>
                    <a:pt x="2730" y="5135"/>
                  </a:cubicBezTo>
                  <a:cubicBezTo>
                    <a:pt x="3808" y="5135"/>
                    <a:pt x="5064" y="3469"/>
                    <a:pt x="5668" y="2841"/>
                  </a:cubicBezTo>
                  <a:cubicBezTo>
                    <a:pt x="5994" y="2500"/>
                    <a:pt x="6317" y="2136"/>
                    <a:pt x="6500" y="1697"/>
                  </a:cubicBezTo>
                  <a:cubicBezTo>
                    <a:pt x="6608" y="1441"/>
                    <a:pt x="6662" y="1170"/>
                    <a:pt x="6687" y="892"/>
                  </a:cubicBezTo>
                  <a:lnTo>
                    <a:pt x="6687" y="892"/>
                  </a:lnTo>
                  <a:cubicBezTo>
                    <a:pt x="5903" y="1808"/>
                    <a:pt x="4862" y="2509"/>
                    <a:pt x="3711" y="2873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3" y="2931"/>
                  </a:cubicBezTo>
                  <a:cubicBezTo>
                    <a:pt x="3096" y="2901"/>
                    <a:pt x="2964" y="2797"/>
                    <a:pt x="2844" y="2693"/>
                  </a:cubicBezTo>
                  <a:cubicBezTo>
                    <a:pt x="2021" y="1984"/>
                    <a:pt x="1417" y="1035"/>
                    <a:pt x="1087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"/>
            <p:cNvSpPr/>
            <p:nvPr/>
          </p:nvSpPr>
          <p:spPr>
            <a:xfrm>
              <a:off x="2393275" y="3309550"/>
              <a:ext cx="131800" cy="116225"/>
            </a:xfrm>
            <a:custGeom>
              <a:avLst/>
              <a:gdLst/>
              <a:ahLst/>
              <a:cxnLst/>
              <a:rect l="l" t="t" r="r" b="b"/>
              <a:pathLst>
                <a:path w="5272" h="4649" extrusionOk="0">
                  <a:moveTo>
                    <a:pt x="4329" y="1"/>
                  </a:moveTo>
                  <a:cubicBezTo>
                    <a:pt x="4246" y="1"/>
                    <a:pt x="4156" y="9"/>
                    <a:pt x="4059" y="26"/>
                  </a:cubicBezTo>
                  <a:cubicBezTo>
                    <a:pt x="3133" y="191"/>
                    <a:pt x="2185" y="590"/>
                    <a:pt x="1302" y="911"/>
                  </a:cubicBezTo>
                  <a:cubicBezTo>
                    <a:pt x="862" y="1070"/>
                    <a:pt x="392" y="1263"/>
                    <a:pt x="146" y="1663"/>
                  </a:cubicBezTo>
                  <a:cubicBezTo>
                    <a:pt x="72" y="1786"/>
                    <a:pt x="28" y="1918"/>
                    <a:pt x="0" y="2052"/>
                  </a:cubicBezTo>
                  <a:cubicBezTo>
                    <a:pt x="595" y="1768"/>
                    <a:pt x="1206" y="1517"/>
                    <a:pt x="1831" y="1311"/>
                  </a:cubicBezTo>
                  <a:cubicBezTo>
                    <a:pt x="2100" y="1223"/>
                    <a:pt x="2390" y="1142"/>
                    <a:pt x="2672" y="1142"/>
                  </a:cubicBezTo>
                  <a:cubicBezTo>
                    <a:pt x="2818" y="1142"/>
                    <a:pt x="2961" y="1164"/>
                    <a:pt x="3099" y="1217"/>
                  </a:cubicBezTo>
                  <a:cubicBezTo>
                    <a:pt x="3444" y="1352"/>
                    <a:pt x="3692" y="1672"/>
                    <a:pt x="3816" y="2021"/>
                  </a:cubicBezTo>
                  <a:cubicBezTo>
                    <a:pt x="3939" y="2371"/>
                    <a:pt x="3950" y="2750"/>
                    <a:pt x="3939" y="3119"/>
                  </a:cubicBezTo>
                  <a:cubicBezTo>
                    <a:pt x="3922" y="3634"/>
                    <a:pt x="3857" y="4144"/>
                    <a:pt x="3751" y="4649"/>
                  </a:cubicBezTo>
                  <a:cubicBezTo>
                    <a:pt x="4575" y="3804"/>
                    <a:pt x="5120" y="2682"/>
                    <a:pt x="5209" y="1506"/>
                  </a:cubicBezTo>
                  <a:cubicBezTo>
                    <a:pt x="5272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"/>
            <p:cNvSpPr/>
            <p:nvPr/>
          </p:nvSpPr>
          <p:spPr>
            <a:xfrm>
              <a:off x="2507850" y="3314950"/>
              <a:ext cx="128725" cy="130900"/>
            </a:xfrm>
            <a:custGeom>
              <a:avLst/>
              <a:gdLst/>
              <a:ahLst/>
              <a:cxnLst/>
              <a:rect l="l" t="t" r="r" b="b"/>
              <a:pathLst>
                <a:path w="5149" h="5236" extrusionOk="0">
                  <a:moveTo>
                    <a:pt x="1703" y="1"/>
                  </a:moveTo>
                  <a:cubicBezTo>
                    <a:pt x="1303" y="1"/>
                    <a:pt x="912" y="194"/>
                    <a:pt x="563" y="685"/>
                  </a:cubicBezTo>
                  <a:cubicBezTo>
                    <a:pt x="177" y="1226"/>
                    <a:pt x="77" y="1919"/>
                    <a:pt x="44" y="2585"/>
                  </a:cubicBezTo>
                  <a:cubicBezTo>
                    <a:pt x="1" y="3469"/>
                    <a:pt x="58" y="4362"/>
                    <a:pt x="214" y="5235"/>
                  </a:cubicBezTo>
                  <a:cubicBezTo>
                    <a:pt x="307" y="4738"/>
                    <a:pt x="464" y="4255"/>
                    <a:pt x="677" y="3798"/>
                  </a:cubicBezTo>
                  <a:cubicBezTo>
                    <a:pt x="995" y="3111"/>
                    <a:pt x="1553" y="2426"/>
                    <a:pt x="2311" y="2380"/>
                  </a:cubicBezTo>
                  <a:cubicBezTo>
                    <a:pt x="2336" y="2379"/>
                    <a:pt x="2362" y="2378"/>
                    <a:pt x="2387" y="2378"/>
                  </a:cubicBezTo>
                  <a:cubicBezTo>
                    <a:pt x="2912" y="2378"/>
                    <a:pt x="3395" y="2686"/>
                    <a:pt x="3828" y="2995"/>
                  </a:cubicBezTo>
                  <a:cubicBezTo>
                    <a:pt x="4250" y="3297"/>
                    <a:pt x="4665" y="3616"/>
                    <a:pt x="5070" y="3941"/>
                  </a:cubicBezTo>
                  <a:cubicBezTo>
                    <a:pt x="5149" y="3244"/>
                    <a:pt x="4700" y="2528"/>
                    <a:pt x="4269" y="1933"/>
                  </a:cubicBezTo>
                  <a:cubicBezTo>
                    <a:pt x="3710" y="1164"/>
                    <a:pt x="2683" y="1"/>
                    <a:pt x="1703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"/>
            <p:cNvSpPr/>
            <p:nvPr/>
          </p:nvSpPr>
          <p:spPr>
            <a:xfrm>
              <a:off x="2540775" y="3253050"/>
              <a:ext cx="107825" cy="118075"/>
            </a:xfrm>
            <a:custGeom>
              <a:avLst/>
              <a:gdLst/>
              <a:ahLst/>
              <a:cxnLst/>
              <a:rect l="l" t="t" r="r" b="b"/>
              <a:pathLst>
                <a:path w="4313" h="4723" extrusionOk="0">
                  <a:moveTo>
                    <a:pt x="3872" y="0"/>
                  </a:moveTo>
                  <a:cubicBezTo>
                    <a:pt x="3231" y="0"/>
                    <a:pt x="2578" y="226"/>
                    <a:pt x="2038" y="582"/>
                  </a:cubicBezTo>
                  <a:cubicBezTo>
                    <a:pt x="1428" y="984"/>
                    <a:pt x="1" y="2116"/>
                    <a:pt x="139" y="2890"/>
                  </a:cubicBezTo>
                  <a:cubicBezTo>
                    <a:pt x="295" y="3764"/>
                    <a:pt x="1686" y="4244"/>
                    <a:pt x="2402" y="4425"/>
                  </a:cubicBezTo>
                  <a:cubicBezTo>
                    <a:pt x="3002" y="4575"/>
                    <a:pt x="3614" y="4670"/>
                    <a:pt x="4230" y="4723"/>
                  </a:cubicBezTo>
                  <a:cubicBezTo>
                    <a:pt x="3889" y="4382"/>
                    <a:pt x="3575" y="4016"/>
                    <a:pt x="3296" y="3624"/>
                  </a:cubicBezTo>
                  <a:cubicBezTo>
                    <a:pt x="2925" y="3103"/>
                    <a:pt x="2602" y="2470"/>
                    <a:pt x="2746" y="1845"/>
                  </a:cubicBezTo>
                  <a:cubicBezTo>
                    <a:pt x="2869" y="1309"/>
                    <a:pt x="3305" y="913"/>
                    <a:pt x="3719" y="552"/>
                  </a:cubicBezTo>
                  <a:cubicBezTo>
                    <a:pt x="3915" y="380"/>
                    <a:pt x="4113" y="208"/>
                    <a:pt x="4312" y="38"/>
                  </a:cubicBezTo>
                  <a:cubicBezTo>
                    <a:pt x="4167" y="12"/>
                    <a:pt x="4020" y="0"/>
                    <a:pt x="3872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"/>
            <p:cNvSpPr/>
            <p:nvPr/>
          </p:nvSpPr>
          <p:spPr>
            <a:xfrm>
              <a:off x="2405300" y="3192775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7"/>
                    <a:pt x="818" y="290"/>
                    <a:pt x="932" y="435"/>
                  </a:cubicBezTo>
                  <a:cubicBezTo>
                    <a:pt x="1354" y="967"/>
                    <a:pt x="1784" y="1511"/>
                    <a:pt x="1996" y="2156"/>
                  </a:cubicBezTo>
                  <a:cubicBezTo>
                    <a:pt x="2209" y="2801"/>
                    <a:pt x="2165" y="3574"/>
                    <a:pt x="1709" y="4077"/>
                  </a:cubicBezTo>
                  <a:cubicBezTo>
                    <a:pt x="1437" y="4379"/>
                    <a:pt x="1051" y="4551"/>
                    <a:pt x="679" y="4715"/>
                  </a:cubicBezTo>
                  <a:cubicBezTo>
                    <a:pt x="454" y="4815"/>
                    <a:pt x="226" y="4914"/>
                    <a:pt x="1" y="5014"/>
                  </a:cubicBezTo>
                  <a:cubicBezTo>
                    <a:pt x="603" y="5059"/>
                    <a:pt x="1206" y="5103"/>
                    <a:pt x="1808" y="5149"/>
                  </a:cubicBezTo>
                  <a:cubicBezTo>
                    <a:pt x="2297" y="5185"/>
                    <a:pt x="2784" y="5222"/>
                    <a:pt x="3273" y="5258"/>
                  </a:cubicBezTo>
                  <a:cubicBezTo>
                    <a:pt x="3396" y="5267"/>
                    <a:pt x="3522" y="5275"/>
                    <a:pt x="3648" y="5275"/>
                  </a:cubicBezTo>
                  <a:cubicBezTo>
                    <a:pt x="3926" y="5275"/>
                    <a:pt x="4201" y="5235"/>
                    <a:pt x="4422" y="5077"/>
                  </a:cubicBezTo>
                  <a:cubicBezTo>
                    <a:pt x="5181" y="4533"/>
                    <a:pt x="3974" y="2927"/>
                    <a:pt x="3636" y="2416"/>
                  </a:cubicBezTo>
                  <a:cubicBezTo>
                    <a:pt x="2983" y="1430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"/>
            <p:cNvSpPr/>
            <p:nvPr/>
          </p:nvSpPr>
          <p:spPr>
            <a:xfrm>
              <a:off x="2484525" y="3270600"/>
              <a:ext cx="81875" cy="71900"/>
            </a:xfrm>
            <a:custGeom>
              <a:avLst/>
              <a:gdLst/>
              <a:ahLst/>
              <a:cxnLst/>
              <a:rect l="l" t="t" r="r" b="b"/>
              <a:pathLst>
                <a:path w="3275" h="2876" extrusionOk="0">
                  <a:moveTo>
                    <a:pt x="1638" y="0"/>
                  </a:moveTo>
                  <a:cubicBezTo>
                    <a:pt x="1172" y="0"/>
                    <a:pt x="714" y="227"/>
                    <a:pt x="438" y="646"/>
                  </a:cubicBezTo>
                  <a:cubicBezTo>
                    <a:pt x="1" y="1308"/>
                    <a:pt x="181" y="2201"/>
                    <a:pt x="845" y="2638"/>
                  </a:cubicBezTo>
                  <a:cubicBezTo>
                    <a:pt x="1089" y="2799"/>
                    <a:pt x="1364" y="2876"/>
                    <a:pt x="1636" y="2876"/>
                  </a:cubicBezTo>
                  <a:cubicBezTo>
                    <a:pt x="2103" y="2876"/>
                    <a:pt x="2561" y="2649"/>
                    <a:pt x="2837" y="2231"/>
                  </a:cubicBezTo>
                  <a:cubicBezTo>
                    <a:pt x="3274" y="1567"/>
                    <a:pt x="3091" y="677"/>
                    <a:pt x="2430" y="239"/>
                  </a:cubicBezTo>
                  <a:cubicBezTo>
                    <a:pt x="2186" y="77"/>
                    <a:pt x="1911" y="0"/>
                    <a:pt x="1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"/>
            <p:cNvSpPr/>
            <p:nvPr/>
          </p:nvSpPr>
          <p:spPr>
            <a:xfrm>
              <a:off x="2502850" y="3286725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1" y="356"/>
                  </a:cubicBezTo>
                  <a:cubicBezTo>
                    <a:pt x="0" y="722"/>
                    <a:pt x="100" y="1215"/>
                    <a:pt x="466" y="1457"/>
                  </a:cubicBezTo>
                  <a:cubicBezTo>
                    <a:pt x="600" y="1545"/>
                    <a:pt x="751" y="1587"/>
                    <a:pt x="901" y="1587"/>
                  </a:cubicBezTo>
                  <a:cubicBezTo>
                    <a:pt x="1160" y="1587"/>
                    <a:pt x="1413" y="1462"/>
                    <a:pt x="1567" y="1230"/>
                  </a:cubicBezTo>
                  <a:cubicBezTo>
                    <a:pt x="1807" y="865"/>
                    <a:pt x="1709" y="373"/>
                    <a:pt x="1340" y="131"/>
                  </a:cubicBezTo>
                  <a:cubicBezTo>
                    <a:pt x="1206" y="42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"/>
            <p:cNvSpPr/>
            <p:nvPr/>
          </p:nvSpPr>
          <p:spPr>
            <a:xfrm>
              <a:off x="1824250" y="2575600"/>
              <a:ext cx="469900" cy="439875"/>
            </a:xfrm>
            <a:custGeom>
              <a:avLst/>
              <a:gdLst/>
              <a:ahLst/>
              <a:cxnLst/>
              <a:rect l="l" t="t" r="r" b="b"/>
              <a:pathLst>
                <a:path w="18796" h="17595" extrusionOk="0">
                  <a:moveTo>
                    <a:pt x="11368" y="1"/>
                  </a:moveTo>
                  <a:cubicBezTo>
                    <a:pt x="11229" y="1"/>
                    <a:pt x="11090" y="12"/>
                    <a:pt x="10953" y="35"/>
                  </a:cubicBezTo>
                  <a:cubicBezTo>
                    <a:pt x="9975" y="198"/>
                    <a:pt x="9136" y="872"/>
                    <a:pt x="8604" y="1706"/>
                  </a:cubicBezTo>
                  <a:cubicBezTo>
                    <a:pt x="8283" y="2209"/>
                    <a:pt x="8019" y="2811"/>
                    <a:pt x="7480" y="3069"/>
                  </a:cubicBezTo>
                  <a:cubicBezTo>
                    <a:pt x="7403" y="3108"/>
                    <a:pt x="7321" y="3133"/>
                    <a:pt x="7238" y="3159"/>
                  </a:cubicBezTo>
                  <a:cubicBezTo>
                    <a:pt x="7069" y="3211"/>
                    <a:pt x="6892" y="3247"/>
                    <a:pt x="6728" y="3301"/>
                  </a:cubicBezTo>
                  <a:cubicBezTo>
                    <a:pt x="6725" y="3302"/>
                    <a:pt x="6721" y="3304"/>
                    <a:pt x="6715" y="3304"/>
                  </a:cubicBezTo>
                  <a:cubicBezTo>
                    <a:pt x="6676" y="3318"/>
                    <a:pt x="6636" y="3333"/>
                    <a:pt x="6599" y="3348"/>
                  </a:cubicBezTo>
                  <a:cubicBezTo>
                    <a:pt x="6586" y="3354"/>
                    <a:pt x="6574" y="3360"/>
                    <a:pt x="6563" y="3365"/>
                  </a:cubicBezTo>
                  <a:cubicBezTo>
                    <a:pt x="6533" y="3380"/>
                    <a:pt x="6503" y="3397"/>
                    <a:pt x="6471" y="3416"/>
                  </a:cubicBezTo>
                  <a:cubicBezTo>
                    <a:pt x="6460" y="3423"/>
                    <a:pt x="6448" y="3430"/>
                    <a:pt x="6435" y="3437"/>
                  </a:cubicBezTo>
                  <a:cubicBezTo>
                    <a:pt x="6397" y="3463"/>
                    <a:pt x="6359" y="3490"/>
                    <a:pt x="6325" y="3525"/>
                  </a:cubicBezTo>
                  <a:cubicBezTo>
                    <a:pt x="5959" y="3874"/>
                    <a:pt x="6037" y="4472"/>
                    <a:pt x="6180" y="4958"/>
                  </a:cubicBezTo>
                  <a:cubicBezTo>
                    <a:pt x="6213" y="5072"/>
                    <a:pt x="6255" y="5201"/>
                    <a:pt x="6298" y="5336"/>
                  </a:cubicBezTo>
                  <a:cubicBezTo>
                    <a:pt x="5686" y="4696"/>
                    <a:pt x="4965" y="4168"/>
                    <a:pt x="4132" y="3841"/>
                  </a:cubicBezTo>
                  <a:cubicBezTo>
                    <a:pt x="4056" y="3811"/>
                    <a:pt x="3977" y="3784"/>
                    <a:pt x="3901" y="3760"/>
                  </a:cubicBezTo>
                  <a:cubicBezTo>
                    <a:pt x="3898" y="3760"/>
                    <a:pt x="3898" y="3760"/>
                    <a:pt x="3897" y="3757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6" y="3610"/>
                    <a:pt x="3019" y="3566"/>
                    <a:pt x="2696" y="3566"/>
                  </a:cubicBezTo>
                  <a:cubicBezTo>
                    <a:pt x="1925" y="3566"/>
                    <a:pt x="1181" y="3815"/>
                    <a:pt x="707" y="4409"/>
                  </a:cubicBezTo>
                  <a:cubicBezTo>
                    <a:pt x="340" y="4870"/>
                    <a:pt x="192" y="5469"/>
                    <a:pt x="129" y="6056"/>
                  </a:cubicBezTo>
                  <a:cubicBezTo>
                    <a:pt x="0" y="7281"/>
                    <a:pt x="334" y="8719"/>
                    <a:pt x="1432" y="9279"/>
                  </a:cubicBezTo>
                  <a:cubicBezTo>
                    <a:pt x="1899" y="9518"/>
                    <a:pt x="2441" y="9561"/>
                    <a:pt x="2965" y="9601"/>
                  </a:cubicBezTo>
                  <a:lnTo>
                    <a:pt x="2970" y="9601"/>
                  </a:lnTo>
                  <a:cubicBezTo>
                    <a:pt x="3264" y="9623"/>
                    <a:pt x="3554" y="9644"/>
                    <a:pt x="3848" y="9667"/>
                  </a:cubicBezTo>
                  <a:cubicBezTo>
                    <a:pt x="4267" y="9698"/>
                    <a:pt x="4684" y="9730"/>
                    <a:pt x="5101" y="9761"/>
                  </a:cubicBezTo>
                  <a:cubicBezTo>
                    <a:pt x="5164" y="9766"/>
                    <a:pt x="5227" y="9769"/>
                    <a:pt x="5287" y="9775"/>
                  </a:cubicBezTo>
                  <a:lnTo>
                    <a:pt x="4959" y="9894"/>
                  </a:lnTo>
                  <a:cubicBezTo>
                    <a:pt x="4612" y="10023"/>
                    <a:pt x="4268" y="10153"/>
                    <a:pt x="3933" y="10275"/>
                  </a:cubicBezTo>
                  <a:cubicBezTo>
                    <a:pt x="3673" y="10370"/>
                    <a:pt x="3404" y="10474"/>
                    <a:pt x="3166" y="10612"/>
                  </a:cubicBezTo>
                  <a:cubicBezTo>
                    <a:pt x="3046" y="10682"/>
                    <a:pt x="2934" y="10761"/>
                    <a:pt x="2834" y="10850"/>
                  </a:cubicBezTo>
                  <a:cubicBezTo>
                    <a:pt x="2733" y="10940"/>
                    <a:pt x="2643" y="11043"/>
                    <a:pt x="2571" y="11159"/>
                  </a:cubicBezTo>
                  <a:cubicBezTo>
                    <a:pt x="2548" y="11198"/>
                    <a:pt x="2528" y="11235"/>
                    <a:pt x="2511" y="11273"/>
                  </a:cubicBezTo>
                  <a:cubicBezTo>
                    <a:pt x="2169" y="11972"/>
                    <a:pt x="2480" y="12842"/>
                    <a:pt x="2427" y="13637"/>
                  </a:cubicBezTo>
                  <a:cubicBezTo>
                    <a:pt x="2379" y="14344"/>
                    <a:pt x="2047" y="15107"/>
                    <a:pt x="2406" y="15714"/>
                  </a:cubicBezTo>
                  <a:cubicBezTo>
                    <a:pt x="2656" y="16134"/>
                    <a:pt x="3126" y="16292"/>
                    <a:pt x="3628" y="16292"/>
                  </a:cubicBezTo>
                  <a:cubicBezTo>
                    <a:pt x="3957" y="16292"/>
                    <a:pt x="4299" y="16224"/>
                    <a:pt x="4601" y="16117"/>
                  </a:cubicBezTo>
                  <a:cubicBezTo>
                    <a:pt x="5600" y="15764"/>
                    <a:pt x="6478" y="15121"/>
                    <a:pt x="7156" y="14308"/>
                  </a:cubicBezTo>
                  <a:cubicBezTo>
                    <a:pt x="7166" y="14295"/>
                    <a:pt x="7176" y="14282"/>
                    <a:pt x="7186" y="14270"/>
                  </a:cubicBezTo>
                  <a:cubicBezTo>
                    <a:pt x="7285" y="14151"/>
                    <a:pt x="7380" y="14026"/>
                    <a:pt x="7470" y="13897"/>
                  </a:cubicBezTo>
                  <a:cubicBezTo>
                    <a:pt x="7479" y="13885"/>
                    <a:pt x="7487" y="13874"/>
                    <a:pt x="7494" y="13861"/>
                  </a:cubicBezTo>
                  <a:cubicBezTo>
                    <a:pt x="7618" y="13682"/>
                    <a:pt x="7732" y="13496"/>
                    <a:pt x="7837" y="13305"/>
                  </a:cubicBezTo>
                  <a:cubicBezTo>
                    <a:pt x="7838" y="13516"/>
                    <a:pt x="7847" y="13728"/>
                    <a:pt x="7860" y="13937"/>
                  </a:cubicBezTo>
                  <a:cubicBezTo>
                    <a:pt x="7861" y="13980"/>
                    <a:pt x="7861" y="14023"/>
                    <a:pt x="7866" y="14066"/>
                  </a:cubicBezTo>
                  <a:cubicBezTo>
                    <a:pt x="7897" y="14573"/>
                    <a:pt x="7959" y="15078"/>
                    <a:pt x="8046" y="15578"/>
                  </a:cubicBezTo>
                  <a:cubicBezTo>
                    <a:pt x="8048" y="15592"/>
                    <a:pt x="8051" y="15607"/>
                    <a:pt x="8053" y="15621"/>
                  </a:cubicBezTo>
                  <a:lnTo>
                    <a:pt x="8053" y="15624"/>
                  </a:lnTo>
                  <a:cubicBezTo>
                    <a:pt x="8141" y="16114"/>
                    <a:pt x="8304" y="16662"/>
                    <a:pt x="8753" y="16875"/>
                  </a:cubicBezTo>
                  <a:cubicBezTo>
                    <a:pt x="8892" y="16941"/>
                    <a:pt x="9037" y="16965"/>
                    <a:pt x="9187" y="16965"/>
                  </a:cubicBezTo>
                  <a:cubicBezTo>
                    <a:pt x="9614" y="16965"/>
                    <a:pt x="10075" y="16768"/>
                    <a:pt x="10503" y="16768"/>
                  </a:cubicBezTo>
                  <a:cubicBezTo>
                    <a:pt x="10647" y="16768"/>
                    <a:pt x="10787" y="16790"/>
                    <a:pt x="10921" y="16849"/>
                  </a:cubicBezTo>
                  <a:cubicBezTo>
                    <a:pt x="11158" y="16955"/>
                    <a:pt x="11333" y="17162"/>
                    <a:pt x="11542" y="17315"/>
                  </a:cubicBezTo>
                  <a:cubicBezTo>
                    <a:pt x="11773" y="17488"/>
                    <a:pt x="12059" y="17595"/>
                    <a:pt x="12345" y="17595"/>
                  </a:cubicBezTo>
                  <a:cubicBezTo>
                    <a:pt x="12422" y="17595"/>
                    <a:pt x="12499" y="17587"/>
                    <a:pt x="12575" y="17570"/>
                  </a:cubicBezTo>
                  <a:cubicBezTo>
                    <a:pt x="12932" y="17493"/>
                    <a:pt x="13250" y="17203"/>
                    <a:pt x="13311" y="16841"/>
                  </a:cubicBezTo>
                  <a:cubicBezTo>
                    <a:pt x="13375" y="16447"/>
                    <a:pt x="13143" y="16054"/>
                    <a:pt x="13174" y="15657"/>
                  </a:cubicBezTo>
                  <a:cubicBezTo>
                    <a:pt x="13207" y="15230"/>
                    <a:pt x="13533" y="14890"/>
                    <a:pt x="13685" y="14490"/>
                  </a:cubicBezTo>
                  <a:cubicBezTo>
                    <a:pt x="13967" y="13756"/>
                    <a:pt x="13649" y="12980"/>
                    <a:pt x="13213" y="12287"/>
                  </a:cubicBezTo>
                  <a:lnTo>
                    <a:pt x="13203" y="12270"/>
                  </a:lnTo>
                  <a:cubicBezTo>
                    <a:pt x="13146" y="12181"/>
                    <a:pt x="13088" y="12094"/>
                    <a:pt x="13028" y="12008"/>
                  </a:cubicBezTo>
                  <a:cubicBezTo>
                    <a:pt x="13021" y="11996"/>
                    <a:pt x="13014" y="11988"/>
                    <a:pt x="13010" y="11979"/>
                  </a:cubicBezTo>
                  <a:cubicBezTo>
                    <a:pt x="12995" y="11959"/>
                    <a:pt x="12982" y="11939"/>
                    <a:pt x="12968" y="11919"/>
                  </a:cubicBezTo>
                  <a:lnTo>
                    <a:pt x="12968" y="11919"/>
                  </a:lnTo>
                  <a:cubicBezTo>
                    <a:pt x="13789" y="12074"/>
                    <a:pt x="14623" y="12154"/>
                    <a:pt x="15459" y="12154"/>
                  </a:cubicBezTo>
                  <a:cubicBezTo>
                    <a:pt x="15541" y="12154"/>
                    <a:pt x="15623" y="12153"/>
                    <a:pt x="15705" y="12151"/>
                  </a:cubicBezTo>
                  <a:cubicBezTo>
                    <a:pt x="16465" y="12137"/>
                    <a:pt x="17268" y="12041"/>
                    <a:pt x="17875" y="11585"/>
                  </a:cubicBezTo>
                  <a:cubicBezTo>
                    <a:pt x="18483" y="11134"/>
                    <a:pt x="18796" y="10209"/>
                    <a:pt x="18361" y="9586"/>
                  </a:cubicBezTo>
                  <a:cubicBezTo>
                    <a:pt x="18166" y="9306"/>
                    <a:pt x="17862" y="9130"/>
                    <a:pt x="17590" y="8926"/>
                  </a:cubicBezTo>
                  <a:cubicBezTo>
                    <a:pt x="16700" y="8257"/>
                    <a:pt x="16084" y="7218"/>
                    <a:pt x="15068" y="6764"/>
                  </a:cubicBezTo>
                  <a:cubicBezTo>
                    <a:pt x="14707" y="6602"/>
                    <a:pt x="14322" y="6530"/>
                    <a:pt x="13933" y="6530"/>
                  </a:cubicBezTo>
                  <a:cubicBezTo>
                    <a:pt x="13357" y="6530"/>
                    <a:pt x="12771" y="6688"/>
                    <a:pt x="12240" y="6949"/>
                  </a:cubicBezTo>
                  <a:cubicBezTo>
                    <a:pt x="12390" y="6779"/>
                    <a:pt x="12525" y="6628"/>
                    <a:pt x="12640" y="6510"/>
                  </a:cubicBezTo>
                  <a:cubicBezTo>
                    <a:pt x="12882" y="6256"/>
                    <a:pt x="13121" y="5994"/>
                    <a:pt x="13321" y="5707"/>
                  </a:cubicBezTo>
                  <a:cubicBezTo>
                    <a:pt x="13361" y="5650"/>
                    <a:pt x="13398" y="5590"/>
                    <a:pt x="13435" y="5531"/>
                  </a:cubicBezTo>
                  <a:cubicBezTo>
                    <a:pt x="13507" y="5411"/>
                    <a:pt x="13571" y="5287"/>
                    <a:pt x="13626" y="5158"/>
                  </a:cubicBezTo>
                  <a:lnTo>
                    <a:pt x="13626" y="5157"/>
                  </a:lnTo>
                  <a:cubicBezTo>
                    <a:pt x="13659" y="5075"/>
                    <a:pt x="13687" y="4995"/>
                    <a:pt x="13713" y="4913"/>
                  </a:cubicBezTo>
                  <a:cubicBezTo>
                    <a:pt x="13728" y="4870"/>
                    <a:pt x="13736" y="4825"/>
                    <a:pt x="13749" y="4780"/>
                  </a:cubicBezTo>
                  <a:cubicBezTo>
                    <a:pt x="13758" y="4744"/>
                    <a:pt x="13769" y="4707"/>
                    <a:pt x="13776" y="4671"/>
                  </a:cubicBezTo>
                  <a:cubicBezTo>
                    <a:pt x="13791" y="4610"/>
                    <a:pt x="13801" y="4548"/>
                    <a:pt x="13809" y="4485"/>
                  </a:cubicBezTo>
                  <a:cubicBezTo>
                    <a:pt x="13812" y="4469"/>
                    <a:pt x="13815" y="4452"/>
                    <a:pt x="13816" y="4436"/>
                  </a:cubicBezTo>
                  <a:cubicBezTo>
                    <a:pt x="13891" y="3939"/>
                    <a:pt x="13867" y="3419"/>
                    <a:pt x="13841" y="2911"/>
                  </a:cubicBezTo>
                  <a:cubicBezTo>
                    <a:pt x="13808" y="2316"/>
                    <a:pt x="13771" y="1699"/>
                    <a:pt x="13490" y="1174"/>
                  </a:cubicBezTo>
                  <a:cubicBezTo>
                    <a:pt x="13089" y="424"/>
                    <a:pt x="12224" y="1"/>
                    <a:pt x="1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"/>
            <p:cNvSpPr/>
            <p:nvPr/>
          </p:nvSpPr>
          <p:spPr>
            <a:xfrm>
              <a:off x="1983900" y="2609425"/>
              <a:ext cx="168750" cy="195325"/>
            </a:xfrm>
            <a:custGeom>
              <a:avLst/>
              <a:gdLst/>
              <a:ahLst/>
              <a:cxnLst/>
              <a:rect l="l" t="t" r="r" b="b"/>
              <a:pathLst>
                <a:path w="6750" h="7813" extrusionOk="0">
                  <a:moveTo>
                    <a:pt x="4584" y="0"/>
                  </a:moveTo>
                  <a:cubicBezTo>
                    <a:pt x="4466" y="0"/>
                    <a:pt x="4349" y="10"/>
                    <a:pt x="4233" y="29"/>
                  </a:cubicBezTo>
                  <a:cubicBezTo>
                    <a:pt x="3406" y="166"/>
                    <a:pt x="2692" y="738"/>
                    <a:pt x="2241" y="1446"/>
                  </a:cubicBezTo>
                  <a:cubicBezTo>
                    <a:pt x="1968" y="1872"/>
                    <a:pt x="1746" y="2384"/>
                    <a:pt x="1290" y="2602"/>
                  </a:cubicBezTo>
                  <a:cubicBezTo>
                    <a:pt x="969" y="2753"/>
                    <a:pt x="567" y="2743"/>
                    <a:pt x="310" y="2989"/>
                  </a:cubicBezTo>
                  <a:cubicBezTo>
                    <a:pt x="1" y="3285"/>
                    <a:pt x="64" y="3793"/>
                    <a:pt x="187" y="4205"/>
                  </a:cubicBezTo>
                  <a:cubicBezTo>
                    <a:pt x="489" y="5237"/>
                    <a:pt x="1259" y="7252"/>
                    <a:pt x="2340" y="7731"/>
                  </a:cubicBezTo>
                  <a:cubicBezTo>
                    <a:pt x="2466" y="7787"/>
                    <a:pt x="2596" y="7812"/>
                    <a:pt x="2729" y="7812"/>
                  </a:cubicBezTo>
                  <a:cubicBezTo>
                    <a:pt x="3808" y="7812"/>
                    <a:pt x="5064" y="6145"/>
                    <a:pt x="5666" y="5518"/>
                  </a:cubicBezTo>
                  <a:cubicBezTo>
                    <a:pt x="5994" y="5176"/>
                    <a:pt x="6318" y="4812"/>
                    <a:pt x="6502" y="4373"/>
                  </a:cubicBezTo>
                  <a:cubicBezTo>
                    <a:pt x="6750" y="3780"/>
                    <a:pt x="6720" y="3112"/>
                    <a:pt x="6684" y="2468"/>
                  </a:cubicBezTo>
                  <a:cubicBezTo>
                    <a:pt x="6655" y="1964"/>
                    <a:pt x="6624" y="1441"/>
                    <a:pt x="6386" y="995"/>
                  </a:cubicBezTo>
                  <a:cubicBezTo>
                    <a:pt x="6044" y="359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"/>
            <p:cNvSpPr/>
            <p:nvPr/>
          </p:nvSpPr>
          <p:spPr>
            <a:xfrm>
              <a:off x="2036500" y="2689475"/>
              <a:ext cx="17375" cy="104075"/>
            </a:xfrm>
            <a:custGeom>
              <a:avLst/>
              <a:gdLst/>
              <a:ahLst/>
              <a:cxnLst/>
              <a:rect l="l" t="t" r="r" b="b"/>
              <a:pathLst>
                <a:path w="695" h="4163" extrusionOk="0">
                  <a:moveTo>
                    <a:pt x="520" y="1"/>
                  </a:moveTo>
                  <a:cubicBezTo>
                    <a:pt x="459" y="1"/>
                    <a:pt x="403" y="41"/>
                    <a:pt x="385" y="102"/>
                  </a:cubicBezTo>
                  <a:cubicBezTo>
                    <a:pt x="1" y="1382"/>
                    <a:pt x="6" y="2788"/>
                    <a:pt x="399" y="4063"/>
                  </a:cubicBezTo>
                  <a:cubicBezTo>
                    <a:pt x="409" y="4095"/>
                    <a:pt x="429" y="4122"/>
                    <a:pt x="456" y="4141"/>
                  </a:cubicBezTo>
                  <a:cubicBezTo>
                    <a:pt x="480" y="4155"/>
                    <a:pt x="508" y="4163"/>
                    <a:pt x="537" y="4163"/>
                  </a:cubicBezTo>
                  <a:cubicBezTo>
                    <a:pt x="550" y="4163"/>
                    <a:pt x="563" y="4161"/>
                    <a:pt x="577" y="4158"/>
                  </a:cubicBezTo>
                  <a:cubicBezTo>
                    <a:pt x="651" y="4135"/>
                    <a:pt x="694" y="4056"/>
                    <a:pt x="671" y="3980"/>
                  </a:cubicBezTo>
                  <a:cubicBezTo>
                    <a:pt x="294" y="2759"/>
                    <a:pt x="290" y="1409"/>
                    <a:pt x="657" y="184"/>
                  </a:cubicBezTo>
                  <a:cubicBezTo>
                    <a:pt x="680" y="109"/>
                    <a:pt x="637" y="29"/>
                    <a:pt x="562" y="7"/>
                  </a:cubicBezTo>
                  <a:cubicBezTo>
                    <a:pt x="548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"/>
            <p:cNvSpPr/>
            <p:nvPr/>
          </p:nvSpPr>
          <p:spPr>
            <a:xfrm>
              <a:off x="2042850" y="2719325"/>
              <a:ext cx="46500" cy="67925"/>
            </a:xfrm>
            <a:custGeom>
              <a:avLst/>
              <a:gdLst/>
              <a:ahLst/>
              <a:cxnLst/>
              <a:rect l="l" t="t" r="r" b="b"/>
              <a:pathLst>
                <a:path w="1860" h="2717" extrusionOk="0">
                  <a:moveTo>
                    <a:pt x="1699" y="1"/>
                  </a:moveTo>
                  <a:cubicBezTo>
                    <a:pt x="1641" y="1"/>
                    <a:pt x="1586" y="37"/>
                    <a:pt x="1565" y="96"/>
                  </a:cubicBezTo>
                  <a:cubicBezTo>
                    <a:pt x="1251" y="987"/>
                    <a:pt x="731" y="1810"/>
                    <a:pt x="58" y="2475"/>
                  </a:cubicBezTo>
                  <a:cubicBezTo>
                    <a:pt x="2" y="2530"/>
                    <a:pt x="0" y="2620"/>
                    <a:pt x="55" y="2676"/>
                  </a:cubicBezTo>
                  <a:cubicBezTo>
                    <a:pt x="62" y="2682"/>
                    <a:pt x="69" y="2687"/>
                    <a:pt x="79" y="2693"/>
                  </a:cubicBezTo>
                  <a:cubicBezTo>
                    <a:pt x="102" y="2708"/>
                    <a:pt x="129" y="2716"/>
                    <a:pt x="156" y="2716"/>
                  </a:cubicBezTo>
                  <a:cubicBezTo>
                    <a:pt x="192" y="2716"/>
                    <a:pt x="228" y="2703"/>
                    <a:pt x="254" y="2676"/>
                  </a:cubicBezTo>
                  <a:cubicBezTo>
                    <a:pt x="958" y="1981"/>
                    <a:pt x="1505" y="1121"/>
                    <a:pt x="1832" y="189"/>
                  </a:cubicBezTo>
                  <a:cubicBezTo>
                    <a:pt x="1859" y="116"/>
                    <a:pt x="1820" y="37"/>
                    <a:pt x="1746" y="9"/>
                  </a:cubicBezTo>
                  <a:cubicBezTo>
                    <a:pt x="1731" y="3"/>
                    <a:pt x="1715" y="1"/>
                    <a:pt x="169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"/>
            <p:cNvSpPr/>
            <p:nvPr/>
          </p:nvSpPr>
          <p:spPr>
            <a:xfrm>
              <a:off x="2006150" y="2658225"/>
              <a:ext cx="113575" cy="131525"/>
            </a:xfrm>
            <a:custGeom>
              <a:avLst/>
              <a:gdLst/>
              <a:ahLst/>
              <a:cxnLst/>
              <a:rect l="l" t="t" r="r" b="b"/>
              <a:pathLst>
                <a:path w="4543" h="5261" extrusionOk="0">
                  <a:moveTo>
                    <a:pt x="3085" y="1"/>
                  </a:moveTo>
                  <a:cubicBezTo>
                    <a:pt x="3006" y="1"/>
                    <a:pt x="2926" y="7"/>
                    <a:pt x="2848" y="20"/>
                  </a:cubicBezTo>
                  <a:cubicBezTo>
                    <a:pt x="2292" y="114"/>
                    <a:pt x="1814" y="499"/>
                    <a:pt x="1508" y="976"/>
                  </a:cubicBezTo>
                  <a:cubicBezTo>
                    <a:pt x="1325" y="1263"/>
                    <a:pt x="1176" y="1607"/>
                    <a:pt x="868" y="1753"/>
                  </a:cubicBezTo>
                  <a:cubicBezTo>
                    <a:pt x="653" y="1858"/>
                    <a:pt x="380" y="1851"/>
                    <a:pt x="208" y="2015"/>
                  </a:cubicBezTo>
                  <a:cubicBezTo>
                    <a:pt x="1" y="2216"/>
                    <a:pt x="44" y="2556"/>
                    <a:pt x="125" y="2834"/>
                  </a:cubicBezTo>
                  <a:cubicBezTo>
                    <a:pt x="330" y="3529"/>
                    <a:pt x="849" y="4885"/>
                    <a:pt x="1571" y="5206"/>
                  </a:cubicBezTo>
                  <a:cubicBezTo>
                    <a:pt x="1656" y="5243"/>
                    <a:pt x="1744" y="5261"/>
                    <a:pt x="1834" y="5261"/>
                  </a:cubicBezTo>
                  <a:cubicBezTo>
                    <a:pt x="2560" y="5261"/>
                    <a:pt x="3406" y="4139"/>
                    <a:pt x="3812" y="3717"/>
                  </a:cubicBezTo>
                  <a:cubicBezTo>
                    <a:pt x="4034" y="3487"/>
                    <a:pt x="4250" y="3242"/>
                    <a:pt x="4373" y="2947"/>
                  </a:cubicBezTo>
                  <a:cubicBezTo>
                    <a:pt x="4543" y="2547"/>
                    <a:pt x="4521" y="2097"/>
                    <a:pt x="4497" y="1664"/>
                  </a:cubicBezTo>
                  <a:cubicBezTo>
                    <a:pt x="4479" y="1323"/>
                    <a:pt x="4458" y="972"/>
                    <a:pt x="4296" y="671"/>
                  </a:cubicBezTo>
                  <a:cubicBezTo>
                    <a:pt x="4068" y="243"/>
                    <a:pt x="3574" y="1"/>
                    <a:pt x="3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"/>
            <p:cNvSpPr/>
            <p:nvPr/>
          </p:nvSpPr>
          <p:spPr>
            <a:xfrm>
              <a:off x="1857525" y="26850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6" y="1"/>
                  </a:moveTo>
                  <a:cubicBezTo>
                    <a:pt x="1632" y="1"/>
                    <a:pt x="1000" y="213"/>
                    <a:pt x="600" y="717"/>
                  </a:cubicBezTo>
                  <a:cubicBezTo>
                    <a:pt x="287" y="1109"/>
                    <a:pt x="162" y="1617"/>
                    <a:pt x="111" y="2113"/>
                  </a:cubicBezTo>
                  <a:cubicBezTo>
                    <a:pt x="1" y="3152"/>
                    <a:pt x="284" y="4371"/>
                    <a:pt x="1213" y="4845"/>
                  </a:cubicBezTo>
                  <a:cubicBezTo>
                    <a:pt x="1611" y="5047"/>
                    <a:pt x="2070" y="5086"/>
                    <a:pt x="2514" y="5117"/>
                  </a:cubicBezTo>
                  <a:lnTo>
                    <a:pt x="4326" y="5252"/>
                  </a:lnTo>
                  <a:cubicBezTo>
                    <a:pt x="4815" y="5288"/>
                    <a:pt x="5302" y="5325"/>
                    <a:pt x="5791" y="5361"/>
                  </a:cubicBezTo>
                  <a:cubicBezTo>
                    <a:pt x="5914" y="5370"/>
                    <a:pt x="6041" y="5378"/>
                    <a:pt x="6166" y="5378"/>
                  </a:cubicBezTo>
                  <a:cubicBezTo>
                    <a:pt x="6445" y="5378"/>
                    <a:pt x="6719" y="5338"/>
                    <a:pt x="6939" y="5180"/>
                  </a:cubicBezTo>
                  <a:cubicBezTo>
                    <a:pt x="7696" y="4637"/>
                    <a:pt x="6489" y="3032"/>
                    <a:pt x="6151" y="2522"/>
                  </a:cubicBezTo>
                  <a:cubicBezTo>
                    <a:pt x="5500" y="1534"/>
                    <a:pt x="4621" y="670"/>
                    <a:pt x="3503" y="234"/>
                  </a:cubicBezTo>
                  <a:cubicBezTo>
                    <a:pt x="3124" y="86"/>
                    <a:pt x="2700" y="1"/>
                    <a:pt x="2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"/>
            <p:cNvSpPr/>
            <p:nvPr/>
          </p:nvSpPr>
          <p:spPr>
            <a:xfrm>
              <a:off x="1947600" y="2730825"/>
              <a:ext cx="84850" cy="67800"/>
            </a:xfrm>
            <a:custGeom>
              <a:avLst/>
              <a:gdLst/>
              <a:ahLst/>
              <a:cxnLst/>
              <a:rect l="l" t="t" r="r" b="b"/>
              <a:pathLst>
                <a:path w="3394" h="2712" extrusionOk="0">
                  <a:moveTo>
                    <a:pt x="160" y="1"/>
                  </a:moveTo>
                  <a:cubicBezTo>
                    <a:pt x="100" y="1"/>
                    <a:pt x="46" y="38"/>
                    <a:pt x="25" y="96"/>
                  </a:cubicBezTo>
                  <a:cubicBezTo>
                    <a:pt x="1" y="172"/>
                    <a:pt x="39" y="251"/>
                    <a:pt x="114" y="277"/>
                  </a:cubicBezTo>
                  <a:cubicBezTo>
                    <a:pt x="1347" y="702"/>
                    <a:pt x="2410" y="1544"/>
                    <a:pt x="3111" y="2646"/>
                  </a:cubicBezTo>
                  <a:cubicBezTo>
                    <a:pt x="3122" y="2663"/>
                    <a:pt x="3137" y="2677"/>
                    <a:pt x="3152" y="2689"/>
                  </a:cubicBezTo>
                  <a:cubicBezTo>
                    <a:pt x="3175" y="2704"/>
                    <a:pt x="3202" y="2712"/>
                    <a:pt x="3229" y="2712"/>
                  </a:cubicBezTo>
                  <a:cubicBezTo>
                    <a:pt x="3256" y="2712"/>
                    <a:pt x="3283" y="2704"/>
                    <a:pt x="3307" y="2689"/>
                  </a:cubicBezTo>
                  <a:cubicBezTo>
                    <a:pt x="3375" y="2647"/>
                    <a:pt x="3393" y="2560"/>
                    <a:pt x="3350" y="2494"/>
                  </a:cubicBezTo>
                  <a:cubicBezTo>
                    <a:pt x="2618" y="1337"/>
                    <a:pt x="1500" y="454"/>
                    <a:pt x="207" y="9"/>
                  </a:cubicBezTo>
                  <a:cubicBezTo>
                    <a:pt x="191" y="3"/>
                    <a:pt x="176" y="1"/>
                    <a:pt x="16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"/>
            <p:cNvSpPr/>
            <p:nvPr/>
          </p:nvSpPr>
          <p:spPr>
            <a:xfrm>
              <a:off x="1929450" y="2782525"/>
              <a:ext cx="89125" cy="23250"/>
            </a:xfrm>
            <a:custGeom>
              <a:avLst/>
              <a:gdLst/>
              <a:ahLst/>
              <a:cxnLst/>
              <a:rect l="l" t="t" r="r" b="b"/>
              <a:pathLst>
                <a:path w="3565" h="930" extrusionOk="0">
                  <a:moveTo>
                    <a:pt x="156" y="1"/>
                  </a:moveTo>
                  <a:cubicBezTo>
                    <a:pt x="101" y="1"/>
                    <a:pt x="48" y="32"/>
                    <a:pt x="26" y="86"/>
                  </a:cubicBezTo>
                  <a:cubicBezTo>
                    <a:pt x="0" y="151"/>
                    <a:pt x="23" y="222"/>
                    <a:pt x="79" y="261"/>
                  </a:cubicBezTo>
                  <a:cubicBezTo>
                    <a:pt x="86" y="265"/>
                    <a:pt x="93" y="270"/>
                    <a:pt x="102" y="272"/>
                  </a:cubicBezTo>
                  <a:cubicBezTo>
                    <a:pt x="1125" y="704"/>
                    <a:pt x="2251" y="929"/>
                    <a:pt x="3360" y="929"/>
                  </a:cubicBezTo>
                  <a:cubicBezTo>
                    <a:pt x="3381" y="929"/>
                    <a:pt x="3402" y="929"/>
                    <a:pt x="3423" y="929"/>
                  </a:cubicBezTo>
                  <a:cubicBezTo>
                    <a:pt x="3501" y="929"/>
                    <a:pt x="3565" y="864"/>
                    <a:pt x="3565" y="786"/>
                  </a:cubicBezTo>
                  <a:cubicBezTo>
                    <a:pt x="3565" y="707"/>
                    <a:pt x="3500" y="644"/>
                    <a:pt x="3421" y="644"/>
                  </a:cubicBezTo>
                  <a:cubicBezTo>
                    <a:pt x="3400" y="644"/>
                    <a:pt x="3380" y="644"/>
                    <a:pt x="3359" y="644"/>
                  </a:cubicBezTo>
                  <a:cubicBezTo>
                    <a:pt x="2287" y="644"/>
                    <a:pt x="1201" y="426"/>
                    <a:pt x="212" y="12"/>
                  </a:cubicBezTo>
                  <a:cubicBezTo>
                    <a:pt x="194" y="4"/>
                    <a:pt x="175" y="1"/>
                    <a:pt x="15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"/>
            <p:cNvSpPr/>
            <p:nvPr/>
          </p:nvSpPr>
          <p:spPr>
            <a:xfrm>
              <a:off x="1907500" y="2715375"/>
              <a:ext cx="126975" cy="88750"/>
            </a:xfrm>
            <a:custGeom>
              <a:avLst/>
              <a:gdLst/>
              <a:ahLst/>
              <a:cxnLst/>
              <a:rect l="l" t="t" r="r" b="b"/>
              <a:pathLst>
                <a:path w="5079" h="3550" extrusionOk="0">
                  <a:moveTo>
                    <a:pt x="1510" y="0"/>
                  </a:moveTo>
                  <a:cubicBezTo>
                    <a:pt x="1078" y="0"/>
                    <a:pt x="660" y="140"/>
                    <a:pt x="395" y="472"/>
                  </a:cubicBezTo>
                  <a:cubicBezTo>
                    <a:pt x="190" y="730"/>
                    <a:pt x="107" y="1065"/>
                    <a:pt x="73" y="1393"/>
                  </a:cubicBezTo>
                  <a:cubicBezTo>
                    <a:pt x="1" y="2080"/>
                    <a:pt x="187" y="2883"/>
                    <a:pt x="802" y="3195"/>
                  </a:cubicBezTo>
                  <a:cubicBezTo>
                    <a:pt x="1064" y="3330"/>
                    <a:pt x="1367" y="3353"/>
                    <a:pt x="1661" y="3377"/>
                  </a:cubicBezTo>
                  <a:cubicBezTo>
                    <a:pt x="2058" y="3407"/>
                    <a:pt x="2457" y="3436"/>
                    <a:pt x="2856" y="3466"/>
                  </a:cubicBezTo>
                  <a:cubicBezTo>
                    <a:pt x="3178" y="3489"/>
                    <a:pt x="3501" y="3515"/>
                    <a:pt x="3823" y="3538"/>
                  </a:cubicBezTo>
                  <a:cubicBezTo>
                    <a:pt x="3905" y="3544"/>
                    <a:pt x="3988" y="3549"/>
                    <a:pt x="4072" y="3549"/>
                  </a:cubicBezTo>
                  <a:cubicBezTo>
                    <a:pt x="4255" y="3549"/>
                    <a:pt x="4435" y="3522"/>
                    <a:pt x="4580" y="3417"/>
                  </a:cubicBezTo>
                  <a:cubicBezTo>
                    <a:pt x="5079" y="3059"/>
                    <a:pt x="4283" y="2001"/>
                    <a:pt x="4061" y="1664"/>
                  </a:cubicBezTo>
                  <a:cubicBezTo>
                    <a:pt x="3630" y="1012"/>
                    <a:pt x="3049" y="440"/>
                    <a:pt x="2313" y="154"/>
                  </a:cubicBezTo>
                  <a:cubicBezTo>
                    <a:pt x="2063" y="56"/>
                    <a:pt x="1784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"/>
            <p:cNvSpPr/>
            <p:nvPr/>
          </p:nvSpPr>
          <p:spPr>
            <a:xfrm>
              <a:off x="2055925" y="2747825"/>
              <a:ext cx="200100" cy="119300"/>
            </a:xfrm>
            <a:custGeom>
              <a:avLst/>
              <a:gdLst/>
              <a:ahLst/>
              <a:cxnLst/>
              <a:rect l="l" t="t" r="r" b="b"/>
              <a:pathLst>
                <a:path w="8004" h="4772" extrusionOk="0">
                  <a:moveTo>
                    <a:pt x="3879" y="1"/>
                  </a:moveTo>
                  <a:cubicBezTo>
                    <a:pt x="3236" y="1"/>
                    <a:pt x="2580" y="231"/>
                    <a:pt x="2037" y="590"/>
                  </a:cubicBezTo>
                  <a:cubicBezTo>
                    <a:pt x="1428" y="991"/>
                    <a:pt x="0" y="2123"/>
                    <a:pt x="138" y="2893"/>
                  </a:cubicBezTo>
                  <a:cubicBezTo>
                    <a:pt x="293" y="3767"/>
                    <a:pt x="1686" y="4250"/>
                    <a:pt x="2400" y="4430"/>
                  </a:cubicBezTo>
                  <a:cubicBezTo>
                    <a:pt x="3300" y="4656"/>
                    <a:pt x="4230" y="4771"/>
                    <a:pt x="5159" y="4771"/>
                  </a:cubicBezTo>
                  <a:cubicBezTo>
                    <a:pt x="5234" y="4771"/>
                    <a:pt x="5309" y="4771"/>
                    <a:pt x="5384" y="4769"/>
                  </a:cubicBezTo>
                  <a:cubicBezTo>
                    <a:pt x="6029" y="4756"/>
                    <a:pt x="6706" y="4676"/>
                    <a:pt x="7222" y="4289"/>
                  </a:cubicBezTo>
                  <a:cubicBezTo>
                    <a:pt x="7738" y="3902"/>
                    <a:pt x="8004" y="3120"/>
                    <a:pt x="7635" y="2591"/>
                  </a:cubicBezTo>
                  <a:cubicBezTo>
                    <a:pt x="7470" y="2354"/>
                    <a:pt x="7212" y="2205"/>
                    <a:pt x="6983" y="2032"/>
                  </a:cubicBezTo>
                  <a:cubicBezTo>
                    <a:pt x="6229" y="1466"/>
                    <a:pt x="5706" y="584"/>
                    <a:pt x="4845" y="199"/>
                  </a:cubicBezTo>
                  <a:cubicBezTo>
                    <a:pt x="4538" y="62"/>
                    <a:pt x="4210" y="1"/>
                    <a:pt x="3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"/>
            <p:cNvSpPr/>
            <p:nvPr/>
          </p:nvSpPr>
          <p:spPr>
            <a:xfrm>
              <a:off x="2062300" y="2780375"/>
              <a:ext cx="86200" cy="16125"/>
            </a:xfrm>
            <a:custGeom>
              <a:avLst/>
              <a:gdLst/>
              <a:ahLst/>
              <a:cxnLst/>
              <a:rect l="l" t="t" r="r" b="b"/>
              <a:pathLst>
                <a:path w="3448" h="645" extrusionOk="0">
                  <a:moveTo>
                    <a:pt x="2271" y="0"/>
                  </a:moveTo>
                  <a:cubicBezTo>
                    <a:pt x="1538" y="0"/>
                    <a:pt x="807" y="125"/>
                    <a:pt x="114" y="371"/>
                  </a:cubicBezTo>
                  <a:cubicBezTo>
                    <a:pt x="41" y="397"/>
                    <a:pt x="0" y="479"/>
                    <a:pt x="28" y="552"/>
                  </a:cubicBezTo>
                  <a:cubicBezTo>
                    <a:pt x="39" y="581"/>
                    <a:pt x="58" y="606"/>
                    <a:pt x="84" y="622"/>
                  </a:cubicBezTo>
                  <a:cubicBezTo>
                    <a:pt x="106" y="637"/>
                    <a:pt x="133" y="645"/>
                    <a:pt x="161" y="645"/>
                  </a:cubicBezTo>
                  <a:cubicBezTo>
                    <a:pt x="177" y="645"/>
                    <a:pt x="193" y="642"/>
                    <a:pt x="208" y="637"/>
                  </a:cubicBezTo>
                  <a:cubicBezTo>
                    <a:pt x="871" y="402"/>
                    <a:pt x="1569" y="284"/>
                    <a:pt x="2269" y="284"/>
                  </a:cubicBezTo>
                  <a:cubicBezTo>
                    <a:pt x="2605" y="284"/>
                    <a:pt x="2940" y="311"/>
                    <a:pt x="3273" y="366"/>
                  </a:cubicBezTo>
                  <a:cubicBezTo>
                    <a:pt x="3281" y="367"/>
                    <a:pt x="3288" y="368"/>
                    <a:pt x="3296" y="368"/>
                  </a:cubicBezTo>
                  <a:cubicBezTo>
                    <a:pt x="3364" y="368"/>
                    <a:pt x="3424" y="319"/>
                    <a:pt x="3436" y="250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2" y="29"/>
                    <a:pt x="2621" y="0"/>
                    <a:pt x="227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"/>
            <p:cNvSpPr/>
            <p:nvPr/>
          </p:nvSpPr>
          <p:spPr>
            <a:xfrm>
              <a:off x="2064375" y="2802150"/>
              <a:ext cx="74200" cy="23825"/>
            </a:xfrm>
            <a:custGeom>
              <a:avLst/>
              <a:gdLst/>
              <a:ahLst/>
              <a:cxnLst/>
              <a:rect l="l" t="t" r="r" b="b"/>
              <a:pathLst>
                <a:path w="2968" h="953" extrusionOk="0">
                  <a:moveTo>
                    <a:pt x="161" y="1"/>
                  </a:moveTo>
                  <a:cubicBezTo>
                    <a:pt x="111" y="1"/>
                    <a:pt x="62" y="28"/>
                    <a:pt x="36" y="75"/>
                  </a:cubicBezTo>
                  <a:cubicBezTo>
                    <a:pt x="1" y="142"/>
                    <a:pt x="22" y="223"/>
                    <a:pt x="82" y="261"/>
                  </a:cubicBezTo>
                  <a:cubicBezTo>
                    <a:pt x="87" y="264"/>
                    <a:pt x="89" y="266"/>
                    <a:pt x="94" y="269"/>
                  </a:cubicBezTo>
                  <a:cubicBezTo>
                    <a:pt x="922" y="716"/>
                    <a:pt x="1857" y="952"/>
                    <a:pt x="2800" y="952"/>
                  </a:cubicBezTo>
                  <a:cubicBezTo>
                    <a:pt x="2809" y="952"/>
                    <a:pt x="2817" y="952"/>
                    <a:pt x="2826" y="952"/>
                  </a:cubicBezTo>
                  <a:cubicBezTo>
                    <a:pt x="2904" y="949"/>
                    <a:pt x="2967" y="886"/>
                    <a:pt x="2967" y="808"/>
                  </a:cubicBezTo>
                  <a:cubicBezTo>
                    <a:pt x="2967" y="730"/>
                    <a:pt x="2903" y="667"/>
                    <a:pt x="2824" y="667"/>
                  </a:cubicBezTo>
                  <a:cubicBezTo>
                    <a:pt x="2818" y="667"/>
                    <a:pt x="2813" y="667"/>
                    <a:pt x="2807" y="667"/>
                  </a:cubicBezTo>
                  <a:cubicBezTo>
                    <a:pt x="1910" y="667"/>
                    <a:pt x="1017" y="444"/>
                    <a:pt x="228" y="18"/>
                  </a:cubicBezTo>
                  <a:cubicBezTo>
                    <a:pt x="207" y="6"/>
                    <a:pt x="184" y="1"/>
                    <a:pt x="16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"/>
            <p:cNvSpPr/>
            <p:nvPr/>
          </p:nvSpPr>
          <p:spPr>
            <a:xfrm>
              <a:off x="2055050" y="2761875"/>
              <a:ext cx="149700" cy="92025"/>
            </a:xfrm>
            <a:custGeom>
              <a:avLst/>
              <a:gdLst/>
              <a:ahLst/>
              <a:cxnLst/>
              <a:rect l="l" t="t" r="r" b="b"/>
              <a:pathLst>
                <a:path w="5988" h="3681" extrusionOk="0">
                  <a:moveTo>
                    <a:pt x="3052" y="0"/>
                  </a:moveTo>
                  <a:cubicBezTo>
                    <a:pt x="2547" y="0"/>
                    <a:pt x="2017" y="204"/>
                    <a:pt x="1578" y="514"/>
                  </a:cubicBezTo>
                  <a:cubicBezTo>
                    <a:pt x="1107" y="842"/>
                    <a:pt x="1" y="1765"/>
                    <a:pt x="81" y="2365"/>
                  </a:cubicBezTo>
                  <a:cubicBezTo>
                    <a:pt x="173" y="3039"/>
                    <a:pt x="1205" y="3372"/>
                    <a:pt x="1737" y="3491"/>
                  </a:cubicBezTo>
                  <a:cubicBezTo>
                    <a:pt x="2303" y="3616"/>
                    <a:pt x="2888" y="3680"/>
                    <a:pt x="3477" y="3680"/>
                  </a:cubicBezTo>
                  <a:cubicBezTo>
                    <a:pt x="3640" y="3680"/>
                    <a:pt x="3804" y="3675"/>
                    <a:pt x="3968" y="3665"/>
                  </a:cubicBezTo>
                  <a:cubicBezTo>
                    <a:pt x="4454" y="3638"/>
                    <a:pt x="4967" y="3554"/>
                    <a:pt x="5366" y="3238"/>
                  </a:cubicBezTo>
                  <a:cubicBezTo>
                    <a:pt x="5765" y="2922"/>
                    <a:pt x="5988" y="2305"/>
                    <a:pt x="5727" y="1905"/>
                  </a:cubicBezTo>
                  <a:cubicBezTo>
                    <a:pt x="5609" y="1726"/>
                    <a:pt x="5420" y="1617"/>
                    <a:pt x="5251" y="1490"/>
                  </a:cubicBezTo>
                  <a:cubicBezTo>
                    <a:pt x="4702" y="1070"/>
                    <a:pt x="4334" y="402"/>
                    <a:pt x="3699" y="128"/>
                  </a:cubicBezTo>
                  <a:cubicBezTo>
                    <a:pt x="3495" y="40"/>
                    <a:pt x="3276" y="0"/>
                    <a:pt x="3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"/>
            <p:cNvSpPr/>
            <p:nvPr/>
          </p:nvSpPr>
          <p:spPr>
            <a:xfrm>
              <a:off x="1900875" y="2804525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2" y="0"/>
                  </a:moveTo>
                  <a:cubicBezTo>
                    <a:pt x="4549" y="0"/>
                    <a:pt x="4459" y="9"/>
                    <a:pt x="4362" y="26"/>
                  </a:cubicBezTo>
                  <a:cubicBezTo>
                    <a:pt x="3432" y="191"/>
                    <a:pt x="2486" y="589"/>
                    <a:pt x="1603" y="910"/>
                  </a:cubicBezTo>
                  <a:cubicBezTo>
                    <a:pt x="1162" y="1069"/>
                    <a:pt x="693" y="1263"/>
                    <a:pt x="448" y="1663"/>
                  </a:cubicBezTo>
                  <a:cubicBezTo>
                    <a:pt x="72" y="2270"/>
                    <a:pt x="372" y="3053"/>
                    <a:pt x="323" y="3764"/>
                  </a:cubicBezTo>
                  <a:cubicBezTo>
                    <a:pt x="285" y="4363"/>
                    <a:pt x="1" y="5009"/>
                    <a:pt x="307" y="5525"/>
                  </a:cubicBezTo>
                  <a:cubicBezTo>
                    <a:pt x="519" y="5881"/>
                    <a:pt x="919" y="6015"/>
                    <a:pt x="1345" y="6015"/>
                  </a:cubicBezTo>
                  <a:cubicBezTo>
                    <a:pt x="1624" y="6015"/>
                    <a:pt x="1914" y="5958"/>
                    <a:pt x="2169" y="5868"/>
                  </a:cubicBezTo>
                  <a:cubicBezTo>
                    <a:pt x="3997" y="5223"/>
                    <a:pt x="5364" y="3439"/>
                    <a:pt x="5512" y="1505"/>
                  </a:cubicBezTo>
                  <a:cubicBezTo>
                    <a:pt x="5575" y="690"/>
                    <a:pt x="5387" y="0"/>
                    <a:pt x="4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"/>
            <p:cNvSpPr/>
            <p:nvPr/>
          </p:nvSpPr>
          <p:spPr>
            <a:xfrm>
              <a:off x="1966200" y="2817500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30" y="0"/>
                  </a:moveTo>
                  <a:cubicBezTo>
                    <a:pt x="2669" y="0"/>
                    <a:pt x="2613" y="39"/>
                    <a:pt x="2595" y="99"/>
                  </a:cubicBezTo>
                  <a:cubicBezTo>
                    <a:pt x="2142" y="1516"/>
                    <a:pt x="1332" y="2792"/>
                    <a:pt x="244" y="3804"/>
                  </a:cubicBezTo>
                  <a:cubicBezTo>
                    <a:pt x="207" y="3808"/>
                    <a:pt x="168" y="3828"/>
                    <a:pt x="144" y="3860"/>
                  </a:cubicBezTo>
                  <a:lnTo>
                    <a:pt x="45" y="3989"/>
                  </a:lnTo>
                  <a:cubicBezTo>
                    <a:pt x="1" y="4046"/>
                    <a:pt x="8" y="4129"/>
                    <a:pt x="61" y="4179"/>
                  </a:cubicBezTo>
                  <a:cubicBezTo>
                    <a:pt x="68" y="4184"/>
                    <a:pt x="74" y="4189"/>
                    <a:pt x="81" y="4194"/>
                  </a:cubicBezTo>
                  <a:cubicBezTo>
                    <a:pt x="104" y="4209"/>
                    <a:pt x="132" y="4216"/>
                    <a:pt x="159" y="4216"/>
                  </a:cubicBezTo>
                  <a:cubicBezTo>
                    <a:pt x="192" y="4216"/>
                    <a:pt x="224" y="4205"/>
                    <a:pt x="250" y="4184"/>
                  </a:cubicBezTo>
                  <a:cubicBezTo>
                    <a:pt x="1468" y="3114"/>
                    <a:pt x="2373" y="1731"/>
                    <a:pt x="2866" y="186"/>
                  </a:cubicBezTo>
                  <a:cubicBezTo>
                    <a:pt x="2890" y="112"/>
                    <a:pt x="2847" y="33"/>
                    <a:pt x="2774" y="7"/>
                  </a:cubicBezTo>
                  <a:cubicBezTo>
                    <a:pt x="2759" y="2"/>
                    <a:pt x="2744" y="0"/>
                    <a:pt x="273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"/>
            <p:cNvSpPr/>
            <p:nvPr/>
          </p:nvSpPr>
          <p:spPr>
            <a:xfrm>
              <a:off x="1951550" y="2812325"/>
              <a:ext cx="73625" cy="66175"/>
            </a:xfrm>
            <a:custGeom>
              <a:avLst/>
              <a:gdLst/>
              <a:ahLst/>
              <a:cxnLst/>
              <a:rect l="l" t="t" r="r" b="b"/>
              <a:pathLst>
                <a:path w="2945" h="2647" extrusionOk="0">
                  <a:moveTo>
                    <a:pt x="2781" y="1"/>
                  </a:moveTo>
                  <a:cubicBezTo>
                    <a:pt x="2759" y="1"/>
                    <a:pt x="2737" y="6"/>
                    <a:pt x="2716" y="16"/>
                  </a:cubicBezTo>
                  <a:cubicBezTo>
                    <a:pt x="1633" y="574"/>
                    <a:pt x="708" y="1407"/>
                    <a:pt x="43" y="2426"/>
                  </a:cubicBezTo>
                  <a:cubicBezTo>
                    <a:pt x="0" y="2492"/>
                    <a:pt x="20" y="2580"/>
                    <a:pt x="85" y="2623"/>
                  </a:cubicBezTo>
                  <a:cubicBezTo>
                    <a:pt x="109" y="2639"/>
                    <a:pt x="136" y="2646"/>
                    <a:pt x="162" y="2646"/>
                  </a:cubicBezTo>
                  <a:cubicBezTo>
                    <a:pt x="209" y="2646"/>
                    <a:pt x="256" y="2623"/>
                    <a:pt x="281" y="2579"/>
                  </a:cubicBezTo>
                  <a:cubicBezTo>
                    <a:pt x="919" y="1602"/>
                    <a:pt x="1806" y="802"/>
                    <a:pt x="2847" y="269"/>
                  </a:cubicBezTo>
                  <a:cubicBezTo>
                    <a:pt x="2916" y="233"/>
                    <a:pt x="2944" y="147"/>
                    <a:pt x="2908" y="77"/>
                  </a:cubicBezTo>
                  <a:cubicBezTo>
                    <a:pt x="2883" y="29"/>
                    <a:pt x="2833" y="1"/>
                    <a:pt x="27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"/>
            <p:cNvSpPr/>
            <p:nvPr/>
          </p:nvSpPr>
          <p:spPr>
            <a:xfrm>
              <a:off x="1936250" y="2810300"/>
              <a:ext cx="95250" cy="102875"/>
            </a:xfrm>
            <a:custGeom>
              <a:avLst/>
              <a:gdLst/>
              <a:ahLst/>
              <a:cxnLst/>
              <a:rect l="l" t="t" r="r" b="b"/>
              <a:pathLst>
                <a:path w="3810" h="4115" extrusionOk="0">
                  <a:moveTo>
                    <a:pt x="3166" y="1"/>
                  </a:moveTo>
                  <a:cubicBezTo>
                    <a:pt x="3109" y="1"/>
                    <a:pt x="3048" y="7"/>
                    <a:pt x="2981" y="19"/>
                  </a:cubicBezTo>
                  <a:cubicBezTo>
                    <a:pt x="2345" y="133"/>
                    <a:pt x="1699" y="406"/>
                    <a:pt x="1094" y="623"/>
                  </a:cubicBezTo>
                  <a:cubicBezTo>
                    <a:pt x="793" y="734"/>
                    <a:pt x="473" y="866"/>
                    <a:pt x="304" y="1138"/>
                  </a:cubicBezTo>
                  <a:cubicBezTo>
                    <a:pt x="48" y="1554"/>
                    <a:pt x="253" y="2090"/>
                    <a:pt x="220" y="2575"/>
                  </a:cubicBezTo>
                  <a:cubicBezTo>
                    <a:pt x="194" y="2984"/>
                    <a:pt x="0" y="3425"/>
                    <a:pt x="210" y="3779"/>
                  </a:cubicBezTo>
                  <a:cubicBezTo>
                    <a:pt x="353" y="4023"/>
                    <a:pt x="627" y="4114"/>
                    <a:pt x="918" y="4114"/>
                  </a:cubicBezTo>
                  <a:cubicBezTo>
                    <a:pt x="1108" y="4114"/>
                    <a:pt x="1307" y="4075"/>
                    <a:pt x="1481" y="4013"/>
                  </a:cubicBezTo>
                  <a:cubicBezTo>
                    <a:pt x="2731" y="3573"/>
                    <a:pt x="3665" y="2350"/>
                    <a:pt x="3767" y="1030"/>
                  </a:cubicBezTo>
                  <a:cubicBezTo>
                    <a:pt x="3810" y="474"/>
                    <a:pt x="3681" y="1"/>
                    <a:pt x="3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"/>
            <p:cNvSpPr/>
            <p:nvPr/>
          </p:nvSpPr>
          <p:spPr>
            <a:xfrm>
              <a:off x="2022875" y="2809900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0"/>
                  </a:moveTo>
                  <a:cubicBezTo>
                    <a:pt x="1304" y="0"/>
                    <a:pt x="912" y="194"/>
                    <a:pt x="563" y="685"/>
                  </a:cubicBezTo>
                  <a:cubicBezTo>
                    <a:pt x="177" y="1227"/>
                    <a:pt x="77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7" y="6117"/>
                    <a:pt x="808" y="6298"/>
                  </a:cubicBezTo>
                  <a:cubicBezTo>
                    <a:pt x="925" y="6353"/>
                    <a:pt x="1048" y="6374"/>
                    <a:pt x="1175" y="6374"/>
                  </a:cubicBezTo>
                  <a:cubicBezTo>
                    <a:pt x="1537" y="6374"/>
                    <a:pt x="1928" y="6206"/>
                    <a:pt x="2291" y="6206"/>
                  </a:cubicBezTo>
                  <a:cubicBezTo>
                    <a:pt x="2413" y="6206"/>
                    <a:pt x="2533" y="6225"/>
                    <a:pt x="2647" y="6276"/>
                  </a:cubicBezTo>
                  <a:cubicBezTo>
                    <a:pt x="2847" y="6365"/>
                    <a:pt x="2996" y="6540"/>
                    <a:pt x="3173" y="6670"/>
                  </a:cubicBezTo>
                  <a:cubicBezTo>
                    <a:pt x="3368" y="6816"/>
                    <a:pt x="3610" y="6906"/>
                    <a:pt x="3853" y="6906"/>
                  </a:cubicBezTo>
                  <a:cubicBezTo>
                    <a:pt x="3919" y="6906"/>
                    <a:pt x="3985" y="6900"/>
                    <a:pt x="4050" y="6885"/>
                  </a:cubicBezTo>
                  <a:cubicBezTo>
                    <a:pt x="4352" y="6819"/>
                    <a:pt x="4622" y="6573"/>
                    <a:pt x="4672" y="6268"/>
                  </a:cubicBezTo>
                  <a:cubicBezTo>
                    <a:pt x="4728" y="5932"/>
                    <a:pt x="4530" y="5601"/>
                    <a:pt x="4557" y="5262"/>
                  </a:cubicBezTo>
                  <a:cubicBezTo>
                    <a:pt x="4586" y="4900"/>
                    <a:pt x="4860" y="4612"/>
                    <a:pt x="4990" y="4273"/>
                  </a:cubicBezTo>
                  <a:cubicBezTo>
                    <a:pt x="5297" y="3476"/>
                    <a:pt x="4771" y="2622"/>
                    <a:pt x="4268" y="1932"/>
                  </a:cubicBezTo>
                  <a:cubicBezTo>
                    <a:pt x="3710" y="1163"/>
                    <a:pt x="2684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"/>
            <p:cNvSpPr/>
            <p:nvPr/>
          </p:nvSpPr>
          <p:spPr>
            <a:xfrm>
              <a:off x="2036925" y="2806375"/>
              <a:ext cx="26050" cy="91675"/>
            </a:xfrm>
            <a:custGeom>
              <a:avLst/>
              <a:gdLst/>
              <a:ahLst/>
              <a:cxnLst/>
              <a:rect l="l" t="t" r="r" b="b"/>
              <a:pathLst>
                <a:path w="1042" h="3667" extrusionOk="0">
                  <a:moveTo>
                    <a:pt x="710" y="1"/>
                  </a:moveTo>
                  <a:cubicBezTo>
                    <a:pt x="661" y="1"/>
                    <a:pt x="612" y="27"/>
                    <a:pt x="586" y="75"/>
                  </a:cubicBezTo>
                  <a:cubicBezTo>
                    <a:pt x="1" y="1163"/>
                    <a:pt x="70" y="2582"/>
                    <a:pt x="762" y="3604"/>
                  </a:cubicBezTo>
                  <a:cubicBezTo>
                    <a:pt x="772" y="3621"/>
                    <a:pt x="786" y="3633"/>
                    <a:pt x="800" y="3644"/>
                  </a:cubicBezTo>
                  <a:cubicBezTo>
                    <a:pt x="824" y="3659"/>
                    <a:pt x="851" y="3667"/>
                    <a:pt x="878" y="3667"/>
                  </a:cubicBezTo>
                  <a:cubicBezTo>
                    <a:pt x="906" y="3667"/>
                    <a:pt x="934" y="3658"/>
                    <a:pt x="958" y="3640"/>
                  </a:cubicBezTo>
                  <a:cubicBezTo>
                    <a:pt x="1023" y="3597"/>
                    <a:pt x="1041" y="3508"/>
                    <a:pt x="997" y="3443"/>
                  </a:cubicBezTo>
                  <a:cubicBezTo>
                    <a:pt x="362" y="2506"/>
                    <a:pt x="297" y="1206"/>
                    <a:pt x="835" y="210"/>
                  </a:cubicBezTo>
                  <a:cubicBezTo>
                    <a:pt x="872" y="141"/>
                    <a:pt x="851" y="47"/>
                    <a:pt x="778" y="18"/>
                  </a:cubicBezTo>
                  <a:cubicBezTo>
                    <a:pt x="756" y="6"/>
                    <a:pt x="733" y="1"/>
                    <a:pt x="7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"/>
            <p:cNvSpPr/>
            <p:nvPr/>
          </p:nvSpPr>
          <p:spPr>
            <a:xfrm>
              <a:off x="2057925" y="2814700"/>
              <a:ext cx="33950" cy="66550"/>
            </a:xfrm>
            <a:custGeom>
              <a:avLst/>
              <a:gdLst/>
              <a:ahLst/>
              <a:cxnLst/>
              <a:rect l="l" t="t" r="r" b="b"/>
              <a:pathLst>
                <a:path w="1358" h="2662" extrusionOk="0">
                  <a:moveTo>
                    <a:pt x="162" y="0"/>
                  </a:moveTo>
                  <a:cubicBezTo>
                    <a:pt x="137" y="0"/>
                    <a:pt x="112" y="7"/>
                    <a:pt x="89" y="20"/>
                  </a:cubicBezTo>
                  <a:cubicBezTo>
                    <a:pt x="22" y="60"/>
                    <a:pt x="1" y="149"/>
                    <a:pt x="41" y="215"/>
                  </a:cubicBezTo>
                  <a:cubicBezTo>
                    <a:pt x="482" y="948"/>
                    <a:pt x="826" y="1736"/>
                    <a:pt x="1063" y="2560"/>
                  </a:cubicBezTo>
                  <a:cubicBezTo>
                    <a:pt x="1074" y="2594"/>
                    <a:pt x="1096" y="2622"/>
                    <a:pt x="1121" y="2639"/>
                  </a:cubicBezTo>
                  <a:cubicBezTo>
                    <a:pt x="1146" y="2654"/>
                    <a:pt x="1174" y="2662"/>
                    <a:pt x="1203" y="2662"/>
                  </a:cubicBezTo>
                  <a:cubicBezTo>
                    <a:pt x="1215" y="2662"/>
                    <a:pt x="1228" y="2660"/>
                    <a:pt x="1240" y="2657"/>
                  </a:cubicBezTo>
                  <a:cubicBezTo>
                    <a:pt x="1315" y="2636"/>
                    <a:pt x="1358" y="2557"/>
                    <a:pt x="1336" y="2481"/>
                  </a:cubicBezTo>
                  <a:cubicBezTo>
                    <a:pt x="1093" y="1633"/>
                    <a:pt x="740" y="820"/>
                    <a:pt x="284" y="68"/>
                  </a:cubicBezTo>
                  <a:cubicBezTo>
                    <a:pt x="258" y="24"/>
                    <a:pt x="210" y="0"/>
                    <a:pt x="1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"/>
            <p:cNvSpPr/>
            <p:nvPr/>
          </p:nvSpPr>
          <p:spPr>
            <a:xfrm>
              <a:off x="2031950" y="2806325"/>
              <a:ext cx="97350" cy="126875"/>
            </a:xfrm>
            <a:custGeom>
              <a:avLst/>
              <a:gdLst/>
              <a:ahLst/>
              <a:cxnLst/>
              <a:rect l="l" t="t" r="r" b="b"/>
              <a:pathLst>
                <a:path w="3894" h="5075" extrusionOk="0">
                  <a:moveTo>
                    <a:pt x="1252" y="0"/>
                  </a:moveTo>
                  <a:cubicBezTo>
                    <a:pt x="959" y="0"/>
                    <a:pt x="671" y="142"/>
                    <a:pt x="415" y="503"/>
                  </a:cubicBezTo>
                  <a:cubicBezTo>
                    <a:pt x="131" y="901"/>
                    <a:pt x="58" y="1412"/>
                    <a:pt x="32" y="1899"/>
                  </a:cubicBezTo>
                  <a:cubicBezTo>
                    <a:pt x="1" y="2551"/>
                    <a:pt x="44" y="3205"/>
                    <a:pt x="158" y="3848"/>
                  </a:cubicBezTo>
                  <a:cubicBezTo>
                    <a:pt x="211" y="4153"/>
                    <a:pt x="313" y="4494"/>
                    <a:pt x="594" y="4628"/>
                  </a:cubicBezTo>
                  <a:cubicBezTo>
                    <a:pt x="680" y="4669"/>
                    <a:pt x="771" y="4684"/>
                    <a:pt x="864" y="4684"/>
                  </a:cubicBezTo>
                  <a:cubicBezTo>
                    <a:pt x="1130" y="4684"/>
                    <a:pt x="1417" y="4561"/>
                    <a:pt x="1684" y="4561"/>
                  </a:cubicBezTo>
                  <a:cubicBezTo>
                    <a:pt x="1774" y="4561"/>
                    <a:pt x="1862" y="4575"/>
                    <a:pt x="1945" y="4612"/>
                  </a:cubicBezTo>
                  <a:cubicBezTo>
                    <a:pt x="2093" y="4678"/>
                    <a:pt x="2202" y="4805"/>
                    <a:pt x="2331" y="4902"/>
                  </a:cubicBezTo>
                  <a:cubicBezTo>
                    <a:pt x="2474" y="5008"/>
                    <a:pt x="2652" y="5075"/>
                    <a:pt x="2830" y="5075"/>
                  </a:cubicBezTo>
                  <a:cubicBezTo>
                    <a:pt x="2879" y="5075"/>
                    <a:pt x="2928" y="5070"/>
                    <a:pt x="2976" y="5059"/>
                  </a:cubicBezTo>
                  <a:cubicBezTo>
                    <a:pt x="3198" y="5010"/>
                    <a:pt x="3397" y="4830"/>
                    <a:pt x="3433" y="4606"/>
                  </a:cubicBezTo>
                  <a:cubicBezTo>
                    <a:pt x="3472" y="4361"/>
                    <a:pt x="3329" y="4118"/>
                    <a:pt x="3349" y="3868"/>
                  </a:cubicBezTo>
                  <a:cubicBezTo>
                    <a:pt x="3370" y="3603"/>
                    <a:pt x="3571" y="3389"/>
                    <a:pt x="3668" y="3143"/>
                  </a:cubicBezTo>
                  <a:cubicBezTo>
                    <a:pt x="3893" y="2557"/>
                    <a:pt x="3506" y="1929"/>
                    <a:pt x="3138" y="1423"/>
                  </a:cubicBezTo>
                  <a:cubicBezTo>
                    <a:pt x="2726" y="856"/>
                    <a:pt x="1972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"/>
            <p:cNvSpPr/>
            <p:nvPr/>
          </p:nvSpPr>
          <p:spPr>
            <a:xfrm>
              <a:off x="1983925" y="2676350"/>
              <a:ext cx="167200" cy="128400"/>
            </a:xfrm>
            <a:custGeom>
              <a:avLst/>
              <a:gdLst/>
              <a:ahLst/>
              <a:cxnLst/>
              <a:rect l="l" t="t" r="r" b="b"/>
              <a:pathLst>
                <a:path w="6688" h="5136" extrusionOk="0">
                  <a:moveTo>
                    <a:pt x="1086" y="1"/>
                  </a:moveTo>
                  <a:cubicBezTo>
                    <a:pt x="812" y="82"/>
                    <a:pt x="514" y="117"/>
                    <a:pt x="311" y="312"/>
                  </a:cubicBezTo>
                  <a:cubicBezTo>
                    <a:pt x="1" y="610"/>
                    <a:pt x="65" y="1116"/>
                    <a:pt x="187" y="1528"/>
                  </a:cubicBezTo>
                  <a:cubicBezTo>
                    <a:pt x="490" y="2560"/>
                    <a:pt x="1259" y="4575"/>
                    <a:pt x="2340" y="5054"/>
                  </a:cubicBezTo>
                  <a:cubicBezTo>
                    <a:pt x="2466" y="5110"/>
                    <a:pt x="2596" y="5135"/>
                    <a:pt x="2729" y="5135"/>
                  </a:cubicBezTo>
                  <a:cubicBezTo>
                    <a:pt x="3807" y="5135"/>
                    <a:pt x="5064" y="3468"/>
                    <a:pt x="5667" y="2841"/>
                  </a:cubicBezTo>
                  <a:cubicBezTo>
                    <a:pt x="5993" y="2499"/>
                    <a:pt x="6316" y="2136"/>
                    <a:pt x="6501" y="1696"/>
                  </a:cubicBezTo>
                  <a:cubicBezTo>
                    <a:pt x="6608" y="1441"/>
                    <a:pt x="6661" y="1170"/>
                    <a:pt x="6687" y="892"/>
                  </a:cubicBezTo>
                  <a:lnTo>
                    <a:pt x="6687" y="892"/>
                  </a:lnTo>
                  <a:cubicBezTo>
                    <a:pt x="5902" y="1808"/>
                    <a:pt x="4861" y="2509"/>
                    <a:pt x="3710" y="2871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2" y="2931"/>
                  </a:cubicBezTo>
                  <a:cubicBezTo>
                    <a:pt x="3097" y="2900"/>
                    <a:pt x="2963" y="2797"/>
                    <a:pt x="2843" y="2692"/>
                  </a:cubicBezTo>
                  <a:cubicBezTo>
                    <a:pt x="2022" y="1983"/>
                    <a:pt x="1416" y="1035"/>
                    <a:pt x="1086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"/>
            <p:cNvSpPr/>
            <p:nvPr/>
          </p:nvSpPr>
          <p:spPr>
            <a:xfrm>
              <a:off x="1908375" y="2804450"/>
              <a:ext cx="131850" cy="116225"/>
            </a:xfrm>
            <a:custGeom>
              <a:avLst/>
              <a:gdLst/>
              <a:ahLst/>
              <a:cxnLst/>
              <a:rect l="l" t="t" r="r" b="b"/>
              <a:pathLst>
                <a:path w="5274" h="4649" extrusionOk="0">
                  <a:moveTo>
                    <a:pt x="4329" y="1"/>
                  </a:moveTo>
                  <a:cubicBezTo>
                    <a:pt x="4246" y="1"/>
                    <a:pt x="4157" y="9"/>
                    <a:pt x="4061" y="26"/>
                  </a:cubicBezTo>
                  <a:cubicBezTo>
                    <a:pt x="3133" y="191"/>
                    <a:pt x="2186" y="591"/>
                    <a:pt x="1303" y="912"/>
                  </a:cubicBezTo>
                  <a:cubicBezTo>
                    <a:pt x="862" y="1071"/>
                    <a:pt x="393" y="1264"/>
                    <a:pt x="148" y="1664"/>
                  </a:cubicBezTo>
                  <a:cubicBezTo>
                    <a:pt x="72" y="1788"/>
                    <a:pt x="29" y="1918"/>
                    <a:pt x="0" y="2053"/>
                  </a:cubicBezTo>
                  <a:cubicBezTo>
                    <a:pt x="595" y="1767"/>
                    <a:pt x="1206" y="1517"/>
                    <a:pt x="1832" y="1312"/>
                  </a:cubicBezTo>
                  <a:cubicBezTo>
                    <a:pt x="2102" y="1224"/>
                    <a:pt x="2391" y="1143"/>
                    <a:pt x="2673" y="1143"/>
                  </a:cubicBezTo>
                  <a:cubicBezTo>
                    <a:pt x="2819" y="1143"/>
                    <a:pt x="2962" y="1165"/>
                    <a:pt x="3100" y="1219"/>
                  </a:cubicBezTo>
                  <a:cubicBezTo>
                    <a:pt x="3446" y="1352"/>
                    <a:pt x="3692" y="1673"/>
                    <a:pt x="3817" y="2023"/>
                  </a:cubicBezTo>
                  <a:cubicBezTo>
                    <a:pt x="3940" y="2371"/>
                    <a:pt x="3950" y="2749"/>
                    <a:pt x="3940" y="3120"/>
                  </a:cubicBezTo>
                  <a:cubicBezTo>
                    <a:pt x="3925" y="3635"/>
                    <a:pt x="3857" y="4145"/>
                    <a:pt x="3753" y="4648"/>
                  </a:cubicBezTo>
                  <a:cubicBezTo>
                    <a:pt x="4577" y="3804"/>
                    <a:pt x="5121" y="2683"/>
                    <a:pt x="5210" y="1507"/>
                  </a:cubicBezTo>
                  <a:cubicBezTo>
                    <a:pt x="5273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"/>
            <p:cNvSpPr/>
            <p:nvPr/>
          </p:nvSpPr>
          <p:spPr>
            <a:xfrm>
              <a:off x="2023000" y="2809875"/>
              <a:ext cx="128675" cy="130850"/>
            </a:xfrm>
            <a:custGeom>
              <a:avLst/>
              <a:gdLst/>
              <a:ahLst/>
              <a:cxnLst/>
              <a:rect l="l" t="t" r="r" b="b"/>
              <a:pathLst>
                <a:path w="5147" h="5234" extrusionOk="0">
                  <a:moveTo>
                    <a:pt x="1701" y="0"/>
                  </a:moveTo>
                  <a:cubicBezTo>
                    <a:pt x="1302" y="0"/>
                    <a:pt x="910" y="193"/>
                    <a:pt x="561" y="683"/>
                  </a:cubicBezTo>
                  <a:cubicBezTo>
                    <a:pt x="175" y="1227"/>
                    <a:pt x="75" y="1919"/>
                    <a:pt x="43" y="2585"/>
                  </a:cubicBezTo>
                  <a:cubicBezTo>
                    <a:pt x="0" y="3470"/>
                    <a:pt x="58" y="4362"/>
                    <a:pt x="214" y="5234"/>
                  </a:cubicBezTo>
                  <a:cubicBezTo>
                    <a:pt x="307" y="4738"/>
                    <a:pt x="462" y="4255"/>
                    <a:pt x="675" y="3798"/>
                  </a:cubicBezTo>
                  <a:cubicBezTo>
                    <a:pt x="995" y="3111"/>
                    <a:pt x="1551" y="2425"/>
                    <a:pt x="2309" y="2380"/>
                  </a:cubicBezTo>
                  <a:cubicBezTo>
                    <a:pt x="2335" y="2379"/>
                    <a:pt x="2360" y="2378"/>
                    <a:pt x="2385" y="2378"/>
                  </a:cubicBezTo>
                  <a:cubicBezTo>
                    <a:pt x="2911" y="2378"/>
                    <a:pt x="3393" y="2686"/>
                    <a:pt x="3827" y="2995"/>
                  </a:cubicBezTo>
                  <a:cubicBezTo>
                    <a:pt x="4250" y="3298"/>
                    <a:pt x="4663" y="3614"/>
                    <a:pt x="5068" y="3941"/>
                  </a:cubicBezTo>
                  <a:cubicBezTo>
                    <a:pt x="5147" y="3245"/>
                    <a:pt x="4698" y="2528"/>
                    <a:pt x="4267" y="1933"/>
                  </a:cubicBezTo>
                  <a:cubicBezTo>
                    <a:pt x="3709" y="1164"/>
                    <a:pt x="2682" y="0"/>
                    <a:pt x="1701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"/>
            <p:cNvSpPr/>
            <p:nvPr/>
          </p:nvSpPr>
          <p:spPr>
            <a:xfrm>
              <a:off x="2055925" y="2747975"/>
              <a:ext cx="107775" cy="118050"/>
            </a:xfrm>
            <a:custGeom>
              <a:avLst/>
              <a:gdLst/>
              <a:ahLst/>
              <a:cxnLst/>
              <a:rect l="l" t="t" r="r" b="b"/>
              <a:pathLst>
                <a:path w="4311" h="4722" extrusionOk="0">
                  <a:moveTo>
                    <a:pt x="3869" y="0"/>
                  </a:moveTo>
                  <a:cubicBezTo>
                    <a:pt x="3229" y="0"/>
                    <a:pt x="2577" y="225"/>
                    <a:pt x="2037" y="582"/>
                  </a:cubicBezTo>
                  <a:cubicBezTo>
                    <a:pt x="1428" y="984"/>
                    <a:pt x="0" y="2116"/>
                    <a:pt x="138" y="2890"/>
                  </a:cubicBezTo>
                  <a:cubicBezTo>
                    <a:pt x="294" y="3764"/>
                    <a:pt x="1686" y="4244"/>
                    <a:pt x="2401" y="4425"/>
                  </a:cubicBezTo>
                  <a:cubicBezTo>
                    <a:pt x="3000" y="4575"/>
                    <a:pt x="3614" y="4670"/>
                    <a:pt x="4230" y="4722"/>
                  </a:cubicBezTo>
                  <a:cubicBezTo>
                    <a:pt x="3887" y="4382"/>
                    <a:pt x="3573" y="4016"/>
                    <a:pt x="3294" y="3624"/>
                  </a:cubicBezTo>
                  <a:cubicBezTo>
                    <a:pt x="2924" y="3102"/>
                    <a:pt x="2602" y="2469"/>
                    <a:pt x="2745" y="1845"/>
                  </a:cubicBezTo>
                  <a:cubicBezTo>
                    <a:pt x="2868" y="1309"/>
                    <a:pt x="3304" y="914"/>
                    <a:pt x="3717" y="551"/>
                  </a:cubicBezTo>
                  <a:cubicBezTo>
                    <a:pt x="3915" y="379"/>
                    <a:pt x="4111" y="207"/>
                    <a:pt x="4310" y="38"/>
                  </a:cubicBezTo>
                  <a:cubicBezTo>
                    <a:pt x="4165" y="12"/>
                    <a:pt x="4017" y="0"/>
                    <a:pt x="3869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"/>
            <p:cNvSpPr/>
            <p:nvPr/>
          </p:nvSpPr>
          <p:spPr>
            <a:xfrm>
              <a:off x="1920400" y="2687700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6"/>
                    <a:pt x="818" y="289"/>
                    <a:pt x="932" y="435"/>
                  </a:cubicBezTo>
                  <a:cubicBezTo>
                    <a:pt x="1354" y="967"/>
                    <a:pt x="1784" y="1511"/>
                    <a:pt x="1997" y="2156"/>
                  </a:cubicBezTo>
                  <a:cubicBezTo>
                    <a:pt x="2209" y="2801"/>
                    <a:pt x="2165" y="3574"/>
                    <a:pt x="1711" y="4077"/>
                  </a:cubicBezTo>
                  <a:cubicBezTo>
                    <a:pt x="1438" y="4379"/>
                    <a:pt x="1053" y="4551"/>
                    <a:pt x="680" y="4715"/>
                  </a:cubicBezTo>
                  <a:cubicBezTo>
                    <a:pt x="454" y="4815"/>
                    <a:pt x="227" y="4914"/>
                    <a:pt x="1" y="5014"/>
                  </a:cubicBezTo>
                  <a:cubicBezTo>
                    <a:pt x="603" y="5059"/>
                    <a:pt x="1206" y="5103"/>
                    <a:pt x="1808" y="5148"/>
                  </a:cubicBezTo>
                  <a:cubicBezTo>
                    <a:pt x="2298" y="5183"/>
                    <a:pt x="2786" y="5222"/>
                    <a:pt x="3274" y="5258"/>
                  </a:cubicBezTo>
                  <a:cubicBezTo>
                    <a:pt x="3396" y="5267"/>
                    <a:pt x="3521" y="5275"/>
                    <a:pt x="3645" y="5275"/>
                  </a:cubicBezTo>
                  <a:cubicBezTo>
                    <a:pt x="3925" y="5275"/>
                    <a:pt x="4200" y="5235"/>
                    <a:pt x="4422" y="5076"/>
                  </a:cubicBezTo>
                  <a:cubicBezTo>
                    <a:pt x="5181" y="4531"/>
                    <a:pt x="3975" y="2926"/>
                    <a:pt x="3637" y="2416"/>
                  </a:cubicBezTo>
                  <a:cubicBezTo>
                    <a:pt x="2985" y="1428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"/>
            <p:cNvSpPr/>
            <p:nvPr/>
          </p:nvSpPr>
          <p:spPr>
            <a:xfrm>
              <a:off x="1999675" y="2765500"/>
              <a:ext cx="81825" cy="71900"/>
            </a:xfrm>
            <a:custGeom>
              <a:avLst/>
              <a:gdLst/>
              <a:ahLst/>
              <a:cxnLst/>
              <a:rect l="l" t="t" r="r" b="b"/>
              <a:pathLst>
                <a:path w="3273" h="2876" extrusionOk="0">
                  <a:moveTo>
                    <a:pt x="1637" y="1"/>
                  </a:moveTo>
                  <a:cubicBezTo>
                    <a:pt x="1170" y="1"/>
                    <a:pt x="713" y="227"/>
                    <a:pt x="437" y="645"/>
                  </a:cubicBezTo>
                  <a:cubicBezTo>
                    <a:pt x="0" y="1309"/>
                    <a:pt x="181" y="2200"/>
                    <a:pt x="843" y="2638"/>
                  </a:cubicBezTo>
                  <a:cubicBezTo>
                    <a:pt x="1088" y="2799"/>
                    <a:pt x="1363" y="2876"/>
                    <a:pt x="1636" y="2876"/>
                  </a:cubicBezTo>
                  <a:cubicBezTo>
                    <a:pt x="2102" y="2876"/>
                    <a:pt x="2559" y="2650"/>
                    <a:pt x="2835" y="2232"/>
                  </a:cubicBezTo>
                  <a:cubicBezTo>
                    <a:pt x="3272" y="1568"/>
                    <a:pt x="3090" y="678"/>
                    <a:pt x="2430" y="240"/>
                  </a:cubicBezTo>
                  <a:cubicBezTo>
                    <a:pt x="2185" y="78"/>
                    <a:pt x="1909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"/>
            <p:cNvSpPr/>
            <p:nvPr/>
          </p:nvSpPr>
          <p:spPr>
            <a:xfrm>
              <a:off x="2017975" y="2781650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0" y="356"/>
                  </a:cubicBezTo>
                  <a:cubicBezTo>
                    <a:pt x="1" y="722"/>
                    <a:pt x="101" y="1215"/>
                    <a:pt x="466" y="1457"/>
                  </a:cubicBezTo>
                  <a:cubicBezTo>
                    <a:pt x="601" y="1545"/>
                    <a:pt x="752" y="1587"/>
                    <a:pt x="902" y="1587"/>
                  </a:cubicBezTo>
                  <a:cubicBezTo>
                    <a:pt x="1160" y="1587"/>
                    <a:pt x="1413" y="1462"/>
                    <a:pt x="1566" y="1230"/>
                  </a:cubicBezTo>
                  <a:cubicBezTo>
                    <a:pt x="1808" y="865"/>
                    <a:pt x="1708" y="372"/>
                    <a:pt x="1341" y="131"/>
                  </a:cubicBezTo>
                  <a:cubicBezTo>
                    <a:pt x="1206" y="43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"/>
            <p:cNvSpPr/>
            <p:nvPr/>
          </p:nvSpPr>
          <p:spPr>
            <a:xfrm>
              <a:off x="4532800" y="2381150"/>
              <a:ext cx="333225" cy="834400"/>
            </a:xfrm>
            <a:custGeom>
              <a:avLst/>
              <a:gdLst/>
              <a:ahLst/>
              <a:cxnLst/>
              <a:rect l="l" t="t" r="r" b="b"/>
              <a:pathLst>
                <a:path w="13329" h="33376" extrusionOk="0">
                  <a:moveTo>
                    <a:pt x="1547" y="0"/>
                  </a:moveTo>
                  <a:lnTo>
                    <a:pt x="1547" y="0"/>
                  </a:lnTo>
                  <a:cubicBezTo>
                    <a:pt x="299" y="2372"/>
                    <a:pt x="1" y="5140"/>
                    <a:pt x="114" y="7818"/>
                  </a:cubicBezTo>
                  <a:cubicBezTo>
                    <a:pt x="375" y="14020"/>
                    <a:pt x="2774" y="20114"/>
                    <a:pt x="6814" y="24829"/>
                  </a:cubicBezTo>
                  <a:cubicBezTo>
                    <a:pt x="7985" y="26198"/>
                    <a:pt x="9321" y="27485"/>
                    <a:pt x="10280" y="29022"/>
                  </a:cubicBezTo>
                  <a:cubicBezTo>
                    <a:pt x="11130" y="30377"/>
                    <a:pt x="11209" y="32492"/>
                    <a:pt x="12451" y="33376"/>
                  </a:cubicBezTo>
                  <a:cubicBezTo>
                    <a:pt x="13328" y="32999"/>
                    <a:pt x="13138" y="31705"/>
                    <a:pt x="12736" y="30839"/>
                  </a:cubicBezTo>
                  <a:cubicBezTo>
                    <a:pt x="10119" y="25204"/>
                    <a:pt x="4897" y="21003"/>
                    <a:pt x="2741" y="15174"/>
                  </a:cubicBezTo>
                  <a:cubicBezTo>
                    <a:pt x="2004" y="13177"/>
                    <a:pt x="1656" y="11053"/>
                    <a:pt x="1463" y="8932"/>
                  </a:cubicBezTo>
                  <a:cubicBezTo>
                    <a:pt x="1192" y="5962"/>
                    <a:pt x="1220" y="2965"/>
                    <a:pt x="1547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"/>
            <p:cNvSpPr/>
            <p:nvPr/>
          </p:nvSpPr>
          <p:spPr>
            <a:xfrm>
              <a:off x="4527275" y="2386575"/>
              <a:ext cx="327000" cy="828975"/>
            </a:xfrm>
            <a:custGeom>
              <a:avLst/>
              <a:gdLst/>
              <a:ahLst/>
              <a:cxnLst/>
              <a:rect l="l" t="t" r="r" b="b"/>
              <a:pathLst>
                <a:path w="13080" h="33159" extrusionOk="0">
                  <a:moveTo>
                    <a:pt x="1656" y="1"/>
                  </a:moveTo>
                  <a:lnTo>
                    <a:pt x="1656" y="1"/>
                  </a:lnTo>
                  <a:cubicBezTo>
                    <a:pt x="501" y="2323"/>
                    <a:pt x="223" y="5003"/>
                    <a:pt x="333" y="7601"/>
                  </a:cubicBezTo>
                  <a:cubicBezTo>
                    <a:pt x="594" y="13803"/>
                    <a:pt x="2994" y="19897"/>
                    <a:pt x="7034" y="24612"/>
                  </a:cubicBezTo>
                  <a:cubicBezTo>
                    <a:pt x="8205" y="25981"/>
                    <a:pt x="9539" y="27268"/>
                    <a:pt x="10502" y="28805"/>
                  </a:cubicBezTo>
                  <a:cubicBezTo>
                    <a:pt x="11349" y="30160"/>
                    <a:pt x="11430" y="32275"/>
                    <a:pt x="12674" y="33159"/>
                  </a:cubicBezTo>
                  <a:cubicBezTo>
                    <a:pt x="12850" y="33083"/>
                    <a:pt x="12983" y="32965"/>
                    <a:pt x="13079" y="32826"/>
                  </a:cubicBezTo>
                  <a:cubicBezTo>
                    <a:pt x="12467" y="30850"/>
                    <a:pt x="11421" y="28978"/>
                    <a:pt x="10239" y="27265"/>
                  </a:cubicBezTo>
                  <a:cubicBezTo>
                    <a:pt x="8342" y="24521"/>
                    <a:pt x="6071" y="22037"/>
                    <a:pt x="4354" y="19178"/>
                  </a:cubicBezTo>
                  <a:cubicBezTo>
                    <a:pt x="938" y="13493"/>
                    <a:pt x="1" y="6410"/>
                    <a:pt x="1656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"/>
            <p:cNvSpPr/>
            <p:nvPr/>
          </p:nvSpPr>
          <p:spPr>
            <a:xfrm>
              <a:off x="3931925" y="2115950"/>
              <a:ext cx="1371125" cy="2130950"/>
            </a:xfrm>
            <a:custGeom>
              <a:avLst/>
              <a:gdLst/>
              <a:ahLst/>
              <a:cxnLst/>
              <a:rect l="l" t="t" r="r" b="b"/>
              <a:pathLst>
                <a:path w="54845" h="85238" extrusionOk="0">
                  <a:moveTo>
                    <a:pt x="54320" y="1"/>
                  </a:moveTo>
                  <a:lnTo>
                    <a:pt x="54320" y="1"/>
                  </a:lnTo>
                  <a:cubicBezTo>
                    <a:pt x="52944" y="872"/>
                    <a:pt x="52645" y="2717"/>
                    <a:pt x="52478" y="4336"/>
                  </a:cubicBezTo>
                  <a:cubicBezTo>
                    <a:pt x="51825" y="10704"/>
                    <a:pt x="51204" y="17121"/>
                    <a:pt x="49441" y="23276"/>
                  </a:cubicBezTo>
                  <a:cubicBezTo>
                    <a:pt x="47678" y="29432"/>
                    <a:pt x="44681" y="35383"/>
                    <a:pt x="39935" y="39681"/>
                  </a:cubicBezTo>
                  <a:cubicBezTo>
                    <a:pt x="34177" y="44891"/>
                    <a:pt x="26372" y="47262"/>
                    <a:pt x="20242" y="52023"/>
                  </a:cubicBezTo>
                  <a:cubicBezTo>
                    <a:pt x="17334" y="54280"/>
                    <a:pt x="14850" y="57043"/>
                    <a:pt x="12596" y="59953"/>
                  </a:cubicBezTo>
                  <a:cubicBezTo>
                    <a:pt x="9063" y="64512"/>
                    <a:pt x="6054" y="69474"/>
                    <a:pt x="3639" y="74709"/>
                  </a:cubicBezTo>
                  <a:cubicBezTo>
                    <a:pt x="2422" y="77347"/>
                    <a:pt x="1019" y="80222"/>
                    <a:pt x="364" y="83064"/>
                  </a:cubicBezTo>
                  <a:cubicBezTo>
                    <a:pt x="1" y="84640"/>
                    <a:pt x="411" y="85238"/>
                    <a:pt x="1096" y="85238"/>
                  </a:cubicBezTo>
                  <a:cubicBezTo>
                    <a:pt x="2014" y="85238"/>
                    <a:pt x="3426" y="84164"/>
                    <a:pt x="4127" y="82938"/>
                  </a:cubicBezTo>
                  <a:cubicBezTo>
                    <a:pt x="4965" y="81470"/>
                    <a:pt x="5224" y="79756"/>
                    <a:pt x="5590" y="78106"/>
                  </a:cubicBezTo>
                  <a:cubicBezTo>
                    <a:pt x="7093" y="71327"/>
                    <a:pt x="11177" y="65508"/>
                    <a:pt x="15710" y="60248"/>
                  </a:cubicBezTo>
                  <a:cubicBezTo>
                    <a:pt x="22187" y="52737"/>
                    <a:pt x="34455" y="46205"/>
                    <a:pt x="37757" y="43464"/>
                  </a:cubicBezTo>
                  <a:cubicBezTo>
                    <a:pt x="41600" y="40270"/>
                    <a:pt x="45450" y="36949"/>
                    <a:pt x="48128" y="32731"/>
                  </a:cubicBezTo>
                  <a:cubicBezTo>
                    <a:pt x="52256" y="26232"/>
                    <a:pt x="53209" y="18279"/>
                    <a:pt x="54061" y="10625"/>
                  </a:cubicBezTo>
                  <a:cubicBezTo>
                    <a:pt x="54453" y="7095"/>
                    <a:pt x="54845" y="3515"/>
                    <a:pt x="54320" y="1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"/>
            <p:cNvSpPr/>
            <p:nvPr/>
          </p:nvSpPr>
          <p:spPr>
            <a:xfrm>
              <a:off x="3966450" y="2116000"/>
              <a:ext cx="1336600" cy="2130150"/>
            </a:xfrm>
            <a:custGeom>
              <a:avLst/>
              <a:gdLst/>
              <a:ahLst/>
              <a:cxnLst/>
              <a:rect l="l" t="t" r="r" b="b"/>
              <a:pathLst>
                <a:path w="53464" h="85206" extrusionOk="0">
                  <a:moveTo>
                    <a:pt x="52939" y="0"/>
                  </a:moveTo>
                  <a:cubicBezTo>
                    <a:pt x="52786" y="99"/>
                    <a:pt x="52645" y="209"/>
                    <a:pt x="52516" y="331"/>
                  </a:cubicBezTo>
                  <a:cubicBezTo>
                    <a:pt x="52360" y="2100"/>
                    <a:pt x="52207" y="3866"/>
                    <a:pt x="52050" y="5634"/>
                  </a:cubicBezTo>
                  <a:cubicBezTo>
                    <a:pt x="51304" y="14146"/>
                    <a:pt x="50639" y="23198"/>
                    <a:pt x="46611" y="30734"/>
                  </a:cubicBezTo>
                  <a:cubicBezTo>
                    <a:pt x="42194" y="38997"/>
                    <a:pt x="34162" y="44703"/>
                    <a:pt x="25894" y="49106"/>
                  </a:cubicBezTo>
                  <a:cubicBezTo>
                    <a:pt x="23139" y="50573"/>
                    <a:pt x="20804" y="52197"/>
                    <a:pt x="18369" y="54151"/>
                  </a:cubicBezTo>
                  <a:cubicBezTo>
                    <a:pt x="12930" y="58521"/>
                    <a:pt x="4440" y="69095"/>
                    <a:pt x="1" y="85206"/>
                  </a:cubicBezTo>
                  <a:cubicBezTo>
                    <a:pt x="905" y="85022"/>
                    <a:pt x="2114" y="84045"/>
                    <a:pt x="2746" y="82940"/>
                  </a:cubicBezTo>
                  <a:cubicBezTo>
                    <a:pt x="3584" y="81472"/>
                    <a:pt x="3843" y="79758"/>
                    <a:pt x="4209" y="78107"/>
                  </a:cubicBezTo>
                  <a:cubicBezTo>
                    <a:pt x="5711" y="71328"/>
                    <a:pt x="9796" y="65509"/>
                    <a:pt x="14329" y="60249"/>
                  </a:cubicBezTo>
                  <a:cubicBezTo>
                    <a:pt x="20806" y="52736"/>
                    <a:pt x="33074" y="46206"/>
                    <a:pt x="36376" y="43464"/>
                  </a:cubicBezTo>
                  <a:cubicBezTo>
                    <a:pt x="40219" y="40273"/>
                    <a:pt x="44069" y="36950"/>
                    <a:pt x="46747" y="32734"/>
                  </a:cubicBezTo>
                  <a:cubicBezTo>
                    <a:pt x="50877" y="26234"/>
                    <a:pt x="51828" y="18280"/>
                    <a:pt x="52680" y="10628"/>
                  </a:cubicBezTo>
                  <a:cubicBezTo>
                    <a:pt x="53072" y="7093"/>
                    <a:pt x="53464" y="3513"/>
                    <a:pt x="52939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"/>
            <p:cNvSpPr/>
            <p:nvPr/>
          </p:nvSpPr>
          <p:spPr>
            <a:xfrm>
              <a:off x="5043500" y="1918500"/>
              <a:ext cx="576625" cy="535200"/>
            </a:xfrm>
            <a:custGeom>
              <a:avLst/>
              <a:gdLst/>
              <a:ahLst/>
              <a:cxnLst/>
              <a:rect l="l" t="t" r="r" b="b"/>
              <a:pathLst>
                <a:path w="23065" h="21408" extrusionOk="0">
                  <a:moveTo>
                    <a:pt x="13604" y="1"/>
                  </a:moveTo>
                  <a:cubicBezTo>
                    <a:pt x="13388" y="1"/>
                    <a:pt x="13172" y="23"/>
                    <a:pt x="12961" y="68"/>
                  </a:cubicBezTo>
                  <a:cubicBezTo>
                    <a:pt x="11779" y="318"/>
                    <a:pt x="10793" y="1185"/>
                    <a:pt x="10187" y="2232"/>
                  </a:cubicBezTo>
                  <a:cubicBezTo>
                    <a:pt x="9821" y="2864"/>
                    <a:pt x="9534" y="3611"/>
                    <a:pt x="8891" y="3953"/>
                  </a:cubicBezTo>
                  <a:cubicBezTo>
                    <a:pt x="8801" y="4002"/>
                    <a:pt x="8702" y="4040"/>
                    <a:pt x="8601" y="4075"/>
                  </a:cubicBezTo>
                  <a:cubicBezTo>
                    <a:pt x="8396" y="4147"/>
                    <a:pt x="8184" y="4201"/>
                    <a:pt x="7987" y="4276"/>
                  </a:cubicBezTo>
                  <a:cubicBezTo>
                    <a:pt x="7981" y="4277"/>
                    <a:pt x="7978" y="4278"/>
                    <a:pt x="7972" y="4281"/>
                  </a:cubicBezTo>
                  <a:cubicBezTo>
                    <a:pt x="7924" y="4298"/>
                    <a:pt x="7879" y="4320"/>
                    <a:pt x="7833" y="4341"/>
                  </a:cubicBezTo>
                  <a:lnTo>
                    <a:pt x="7790" y="4363"/>
                  </a:lnTo>
                  <a:cubicBezTo>
                    <a:pt x="7752" y="4383"/>
                    <a:pt x="7716" y="4405"/>
                    <a:pt x="7683" y="4427"/>
                  </a:cubicBezTo>
                  <a:cubicBezTo>
                    <a:pt x="7668" y="4436"/>
                    <a:pt x="7654" y="4446"/>
                    <a:pt x="7640" y="4456"/>
                  </a:cubicBezTo>
                  <a:cubicBezTo>
                    <a:pt x="7592" y="4491"/>
                    <a:pt x="7548" y="4526"/>
                    <a:pt x="7508" y="4569"/>
                  </a:cubicBezTo>
                  <a:cubicBezTo>
                    <a:pt x="7081" y="5015"/>
                    <a:pt x="7207" y="5742"/>
                    <a:pt x="7408" y="6325"/>
                  </a:cubicBezTo>
                  <a:cubicBezTo>
                    <a:pt x="7456" y="6466"/>
                    <a:pt x="7512" y="6619"/>
                    <a:pt x="7572" y="6781"/>
                  </a:cubicBezTo>
                  <a:cubicBezTo>
                    <a:pt x="6791" y="6033"/>
                    <a:pt x="5885" y="5428"/>
                    <a:pt x="4852" y="5075"/>
                  </a:cubicBezTo>
                  <a:cubicBezTo>
                    <a:pt x="4759" y="5042"/>
                    <a:pt x="4661" y="5014"/>
                    <a:pt x="4565" y="4986"/>
                  </a:cubicBezTo>
                  <a:cubicBezTo>
                    <a:pt x="4563" y="4986"/>
                    <a:pt x="4563" y="4986"/>
                    <a:pt x="4561" y="4985"/>
                  </a:cubicBezTo>
                  <a:cubicBezTo>
                    <a:pt x="4465" y="4958"/>
                    <a:pt x="4368" y="4936"/>
                    <a:pt x="4269" y="4915"/>
                  </a:cubicBezTo>
                  <a:cubicBezTo>
                    <a:pt x="3946" y="4848"/>
                    <a:pt x="3614" y="4812"/>
                    <a:pt x="3285" y="4812"/>
                  </a:cubicBezTo>
                  <a:cubicBezTo>
                    <a:pt x="2273" y="4812"/>
                    <a:pt x="1290" y="5150"/>
                    <a:pt x="706" y="5951"/>
                  </a:cubicBezTo>
                  <a:cubicBezTo>
                    <a:pt x="283" y="6533"/>
                    <a:pt x="134" y="7271"/>
                    <a:pt x="91" y="7989"/>
                  </a:cubicBezTo>
                  <a:cubicBezTo>
                    <a:pt x="1" y="9491"/>
                    <a:pt x="482" y="11224"/>
                    <a:pt x="1851" y="11849"/>
                  </a:cubicBezTo>
                  <a:cubicBezTo>
                    <a:pt x="2434" y="12115"/>
                    <a:pt x="3096" y="12138"/>
                    <a:pt x="3737" y="12158"/>
                  </a:cubicBezTo>
                  <a:lnTo>
                    <a:pt x="3741" y="12158"/>
                  </a:lnTo>
                  <a:lnTo>
                    <a:pt x="4816" y="12191"/>
                  </a:lnTo>
                  <a:cubicBezTo>
                    <a:pt x="5326" y="12207"/>
                    <a:pt x="5837" y="12221"/>
                    <a:pt x="6347" y="12237"/>
                  </a:cubicBezTo>
                  <a:cubicBezTo>
                    <a:pt x="6424" y="12239"/>
                    <a:pt x="6500" y="12243"/>
                    <a:pt x="6576" y="12244"/>
                  </a:cubicBezTo>
                  <a:cubicBezTo>
                    <a:pt x="6446" y="12299"/>
                    <a:pt x="6315" y="12352"/>
                    <a:pt x="6185" y="12408"/>
                  </a:cubicBezTo>
                  <a:cubicBezTo>
                    <a:pt x="5766" y="12583"/>
                    <a:pt x="5355" y="12760"/>
                    <a:pt x="4954" y="12927"/>
                  </a:cubicBezTo>
                  <a:cubicBezTo>
                    <a:pt x="4641" y="13056"/>
                    <a:pt x="4322" y="13197"/>
                    <a:pt x="4037" y="13381"/>
                  </a:cubicBezTo>
                  <a:cubicBezTo>
                    <a:pt x="3895" y="13471"/>
                    <a:pt x="3760" y="13574"/>
                    <a:pt x="3642" y="13689"/>
                  </a:cubicBezTo>
                  <a:cubicBezTo>
                    <a:pt x="3523" y="13804"/>
                    <a:pt x="3422" y="13934"/>
                    <a:pt x="3340" y="14080"/>
                  </a:cubicBezTo>
                  <a:cubicBezTo>
                    <a:pt x="3314" y="14128"/>
                    <a:pt x="3291" y="14173"/>
                    <a:pt x="3271" y="14222"/>
                  </a:cubicBezTo>
                  <a:cubicBezTo>
                    <a:pt x="2890" y="15091"/>
                    <a:pt x="3319" y="16137"/>
                    <a:pt x="3297" y="17110"/>
                  </a:cubicBezTo>
                  <a:cubicBezTo>
                    <a:pt x="3277" y="17972"/>
                    <a:pt x="2911" y="18922"/>
                    <a:pt x="3384" y="19644"/>
                  </a:cubicBezTo>
                  <a:cubicBezTo>
                    <a:pt x="3688" y="20109"/>
                    <a:pt x="4215" y="20286"/>
                    <a:pt x="4781" y="20286"/>
                  </a:cubicBezTo>
                  <a:cubicBezTo>
                    <a:pt x="5220" y="20286"/>
                    <a:pt x="5682" y="20179"/>
                    <a:pt x="6082" y="20018"/>
                  </a:cubicBezTo>
                  <a:cubicBezTo>
                    <a:pt x="7281" y="19534"/>
                    <a:pt x="8318" y="18702"/>
                    <a:pt x="9099" y="17675"/>
                  </a:cubicBezTo>
                  <a:cubicBezTo>
                    <a:pt x="9112" y="17659"/>
                    <a:pt x="9123" y="17642"/>
                    <a:pt x="9135" y="17628"/>
                  </a:cubicBezTo>
                  <a:cubicBezTo>
                    <a:pt x="9249" y="17476"/>
                    <a:pt x="9357" y="17319"/>
                    <a:pt x="9460" y="17159"/>
                  </a:cubicBezTo>
                  <a:cubicBezTo>
                    <a:pt x="9469" y="17145"/>
                    <a:pt x="9479" y="17127"/>
                    <a:pt x="9489" y="17113"/>
                  </a:cubicBezTo>
                  <a:cubicBezTo>
                    <a:pt x="9629" y="16888"/>
                    <a:pt x="9758" y="16654"/>
                    <a:pt x="9877" y="16416"/>
                  </a:cubicBezTo>
                  <a:cubicBezTo>
                    <a:pt x="9891" y="16674"/>
                    <a:pt x="9913" y="16931"/>
                    <a:pt x="9937" y="17188"/>
                  </a:cubicBezTo>
                  <a:cubicBezTo>
                    <a:pt x="9943" y="17239"/>
                    <a:pt x="9944" y="17291"/>
                    <a:pt x="9950" y="17342"/>
                  </a:cubicBezTo>
                  <a:cubicBezTo>
                    <a:pt x="10016" y="17959"/>
                    <a:pt x="10119" y="18572"/>
                    <a:pt x="10253" y="19177"/>
                  </a:cubicBezTo>
                  <a:lnTo>
                    <a:pt x="10264" y="19231"/>
                  </a:lnTo>
                  <a:lnTo>
                    <a:pt x="10264" y="19234"/>
                  </a:lnTo>
                  <a:cubicBezTo>
                    <a:pt x="10396" y="19826"/>
                    <a:pt x="10624" y="20487"/>
                    <a:pt x="11183" y="20722"/>
                  </a:cubicBezTo>
                  <a:cubicBezTo>
                    <a:pt x="11333" y="20785"/>
                    <a:pt x="11488" y="20810"/>
                    <a:pt x="11646" y="20810"/>
                  </a:cubicBezTo>
                  <a:cubicBezTo>
                    <a:pt x="12211" y="20810"/>
                    <a:pt x="12815" y="20495"/>
                    <a:pt x="13382" y="20495"/>
                  </a:cubicBezTo>
                  <a:cubicBezTo>
                    <a:pt x="13534" y="20495"/>
                    <a:pt x="13682" y="20517"/>
                    <a:pt x="13827" y="20574"/>
                  </a:cubicBezTo>
                  <a:cubicBezTo>
                    <a:pt x="14121" y="20689"/>
                    <a:pt x="14344" y="20933"/>
                    <a:pt x="14607" y="21109"/>
                  </a:cubicBezTo>
                  <a:cubicBezTo>
                    <a:pt x="14881" y="21294"/>
                    <a:pt x="15208" y="21407"/>
                    <a:pt x="15536" y="21407"/>
                  </a:cubicBezTo>
                  <a:cubicBezTo>
                    <a:pt x="15652" y="21407"/>
                    <a:pt x="15768" y="21393"/>
                    <a:pt x="15882" y="21363"/>
                  </a:cubicBezTo>
                  <a:cubicBezTo>
                    <a:pt x="16314" y="21251"/>
                    <a:pt x="16685" y="20880"/>
                    <a:pt x="16738" y="20435"/>
                  </a:cubicBezTo>
                  <a:cubicBezTo>
                    <a:pt x="16795" y="19951"/>
                    <a:pt x="16493" y="19485"/>
                    <a:pt x="16511" y="18998"/>
                  </a:cubicBezTo>
                  <a:cubicBezTo>
                    <a:pt x="16530" y="18477"/>
                    <a:pt x="16906" y="18043"/>
                    <a:pt x="17072" y="17549"/>
                  </a:cubicBezTo>
                  <a:cubicBezTo>
                    <a:pt x="17379" y="16637"/>
                    <a:pt x="16946" y="15710"/>
                    <a:pt x="16378" y="14887"/>
                  </a:cubicBezTo>
                  <a:cubicBezTo>
                    <a:pt x="16375" y="14880"/>
                    <a:pt x="16370" y="14874"/>
                    <a:pt x="16365" y="14867"/>
                  </a:cubicBezTo>
                  <a:cubicBezTo>
                    <a:pt x="16292" y="14761"/>
                    <a:pt x="16218" y="14658"/>
                    <a:pt x="16140" y="14556"/>
                  </a:cubicBezTo>
                  <a:cubicBezTo>
                    <a:pt x="16132" y="14543"/>
                    <a:pt x="16122" y="14532"/>
                    <a:pt x="16113" y="14522"/>
                  </a:cubicBezTo>
                  <a:lnTo>
                    <a:pt x="16060" y="14451"/>
                  </a:lnTo>
                  <a:lnTo>
                    <a:pt x="16060" y="14451"/>
                  </a:lnTo>
                  <a:cubicBezTo>
                    <a:pt x="16830" y="14562"/>
                    <a:pt x="17609" y="14619"/>
                    <a:pt x="18388" y="14619"/>
                  </a:cubicBezTo>
                  <a:cubicBezTo>
                    <a:pt x="18728" y="14619"/>
                    <a:pt x="19069" y="14608"/>
                    <a:pt x="19408" y="14586"/>
                  </a:cubicBezTo>
                  <a:cubicBezTo>
                    <a:pt x="20334" y="14526"/>
                    <a:pt x="21306" y="14368"/>
                    <a:pt x="22022" y="13779"/>
                  </a:cubicBezTo>
                  <a:cubicBezTo>
                    <a:pt x="22733" y="13199"/>
                    <a:pt x="23064" y="12058"/>
                    <a:pt x="22502" y="11320"/>
                  </a:cubicBezTo>
                  <a:cubicBezTo>
                    <a:pt x="22252" y="10990"/>
                    <a:pt x="21869" y="10791"/>
                    <a:pt x="21529" y="10557"/>
                  </a:cubicBezTo>
                  <a:cubicBezTo>
                    <a:pt x="20410" y="9788"/>
                    <a:pt x="19602" y="8555"/>
                    <a:pt x="18339" y="8056"/>
                  </a:cubicBezTo>
                  <a:cubicBezTo>
                    <a:pt x="17942" y="7899"/>
                    <a:pt x="17526" y="7828"/>
                    <a:pt x="17106" y="7828"/>
                  </a:cubicBezTo>
                  <a:cubicBezTo>
                    <a:pt x="16350" y="7828"/>
                    <a:pt x="15583" y="8059"/>
                    <a:pt x="14902" y="8432"/>
                  </a:cubicBezTo>
                  <a:cubicBezTo>
                    <a:pt x="15075" y="8218"/>
                    <a:pt x="15232" y="8028"/>
                    <a:pt x="15365" y="7874"/>
                  </a:cubicBezTo>
                  <a:cubicBezTo>
                    <a:pt x="15647" y="7555"/>
                    <a:pt x="15925" y="7221"/>
                    <a:pt x="16150" y="6860"/>
                  </a:cubicBezTo>
                  <a:cubicBezTo>
                    <a:pt x="16196" y="6788"/>
                    <a:pt x="16239" y="6713"/>
                    <a:pt x="16279" y="6639"/>
                  </a:cubicBezTo>
                  <a:cubicBezTo>
                    <a:pt x="16362" y="6490"/>
                    <a:pt x="16434" y="6337"/>
                    <a:pt x="16493" y="6175"/>
                  </a:cubicBezTo>
                  <a:cubicBezTo>
                    <a:pt x="16493" y="6173"/>
                    <a:pt x="16493" y="6173"/>
                    <a:pt x="16494" y="6172"/>
                  </a:cubicBezTo>
                  <a:cubicBezTo>
                    <a:pt x="16530" y="6073"/>
                    <a:pt x="16562" y="5971"/>
                    <a:pt x="16587" y="5871"/>
                  </a:cubicBezTo>
                  <a:cubicBezTo>
                    <a:pt x="16602" y="5816"/>
                    <a:pt x="16613" y="5760"/>
                    <a:pt x="16623" y="5707"/>
                  </a:cubicBezTo>
                  <a:cubicBezTo>
                    <a:pt x="16633" y="5663"/>
                    <a:pt x="16643" y="5617"/>
                    <a:pt x="16650" y="5571"/>
                  </a:cubicBezTo>
                  <a:cubicBezTo>
                    <a:pt x="16663" y="5495"/>
                    <a:pt x="16673" y="5419"/>
                    <a:pt x="16683" y="5342"/>
                  </a:cubicBezTo>
                  <a:cubicBezTo>
                    <a:pt x="16685" y="5322"/>
                    <a:pt x="16688" y="5302"/>
                    <a:pt x="16691" y="5283"/>
                  </a:cubicBezTo>
                  <a:cubicBezTo>
                    <a:pt x="16752" y="4671"/>
                    <a:pt x="16698" y="4039"/>
                    <a:pt x="16636" y="3423"/>
                  </a:cubicBezTo>
                  <a:cubicBezTo>
                    <a:pt x="16565" y="2699"/>
                    <a:pt x="16486" y="1948"/>
                    <a:pt x="16114" y="1322"/>
                  </a:cubicBezTo>
                  <a:cubicBezTo>
                    <a:pt x="15608" y="468"/>
                    <a:pt x="14602" y="1"/>
                    <a:pt x="13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"/>
            <p:cNvSpPr/>
            <p:nvPr/>
          </p:nvSpPr>
          <p:spPr>
            <a:xfrm>
              <a:off x="5234375" y="1960400"/>
              <a:ext cx="206400" cy="240800"/>
            </a:xfrm>
            <a:custGeom>
              <a:avLst/>
              <a:gdLst/>
              <a:ahLst/>
              <a:cxnLst/>
              <a:rect l="l" t="t" r="r" b="b"/>
              <a:pathLst>
                <a:path w="8256" h="9632" extrusionOk="0">
                  <a:moveTo>
                    <a:pt x="5532" y="1"/>
                  </a:moveTo>
                  <a:cubicBezTo>
                    <a:pt x="5349" y="1"/>
                    <a:pt x="5166" y="19"/>
                    <a:pt x="4988" y="57"/>
                  </a:cubicBezTo>
                  <a:cubicBezTo>
                    <a:pt x="3986" y="271"/>
                    <a:pt x="3148" y="1006"/>
                    <a:pt x="2636" y="1892"/>
                  </a:cubicBezTo>
                  <a:cubicBezTo>
                    <a:pt x="2328" y="2428"/>
                    <a:pt x="2084" y="3060"/>
                    <a:pt x="1538" y="3352"/>
                  </a:cubicBezTo>
                  <a:cubicBezTo>
                    <a:pt x="1156" y="3557"/>
                    <a:pt x="664" y="3566"/>
                    <a:pt x="364" y="3877"/>
                  </a:cubicBezTo>
                  <a:cubicBezTo>
                    <a:pt x="0" y="4255"/>
                    <a:pt x="108" y="4870"/>
                    <a:pt x="278" y="5366"/>
                  </a:cubicBezTo>
                  <a:cubicBezTo>
                    <a:pt x="703" y="6607"/>
                    <a:pt x="1749" y="9025"/>
                    <a:pt x="3092" y="9552"/>
                  </a:cubicBezTo>
                  <a:cubicBezTo>
                    <a:pt x="3231" y="9607"/>
                    <a:pt x="3373" y="9632"/>
                    <a:pt x="3516" y="9632"/>
                  </a:cubicBezTo>
                  <a:cubicBezTo>
                    <a:pt x="4844" y="9632"/>
                    <a:pt x="6319" y="7485"/>
                    <a:pt x="7029" y="6677"/>
                  </a:cubicBezTo>
                  <a:cubicBezTo>
                    <a:pt x="7410" y="6241"/>
                    <a:pt x="7784" y="5781"/>
                    <a:pt x="7985" y="5237"/>
                  </a:cubicBezTo>
                  <a:cubicBezTo>
                    <a:pt x="8256" y="4499"/>
                    <a:pt x="8183" y="3686"/>
                    <a:pt x="8105" y="2905"/>
                  </a:cubicBezTo>
                  <a:cubicBezTo>
                    <a:pt x="8044" y="2290"/>
                    <a:pt x="7978" y="1652"/>
                    <a:pt x="7663" y="1122"/>
                  </a:cubicBezTo>
                  <a:cubicBezTo>
                    <a:pt x="7232" y="397"/>
                    <a:pt x="6379" y="1"/>
                    <a:pt x="5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"/>
            <p:cNvSpPr/>
            <p:nvPr/>
          </p:nvSpPr>
          <p:spPr>
            <a:xfrm>
              <a:off x="5300300" y="2060725"/>
              <a:ext cx="24725" cy="126850"/>
            </a:xfrm>
            <a:custGeom>
              <a:avLst/>
              <a:gdLst/>
              <a:ahLst/>
              <a:cxnLst/>
              <a:rect l="l" t="t" r="r" b="b"/>
              <a:pathLst>
                <a:path w="989" h="5074" extrusionOk="0">
                  <a:moveTo>
                    <a:pt x="568" y="0"/>
                  </a:moveTo>
                  <a:cubicBezTo>
                    <a:pt x="491" y="0"/>
                    <a:pt x="420" y="53"/>
                    <a:pt x="400" y="132"/>
                  </a:cubicBezTo>
                  <a:cubicBezTo>
                    <a:pt x="1" y="1711"/>
                    <a:pt x="84" y="3425"/>
                    <a:pt x="630" y="4959"/>
                  </a:cubicBezTo>
                  <a:cubicBezTo>
                    <a:pt x="643" y="4997"/>
                    <a:pt x="668" y="5029"/>
                    <a:pt x="703" y="5049"/>
                  </a:cubicBezTo>
                  <a:cubicBezTo>
                    <a:pt x="731" y="5065"/>
                    <a:pt x="764" y="5074"/>
                    <a:pt x="798" y="5074"/>
                  </a:cubicBezTo>
                  <a:cubicBezTo>
                    <a:pt x="815" y="5074"/>
                    <a:pt x="833" y="5071"/>
                    <a:pt x="851" y="5066"/>
                  </a:cubicBezTo>
                  <a:cubicBezTo>
                    <a:pt x="941" y="5035"/>
                    <a:pt x="988" y="4934"/>
                    <a:pt x="955" y="4844"/>
                  </a:cubicBezTo>
                  <a:cubicBezTo>
                    <a:pt x="432" y="3374"/>
                    <a:pt x="353" y="1731"/>
                    <a:pt x="736" y="218"/>
                  </a:cubicBezTo>
                  <a:cubicBezTo>
                    <a:pt x="759" y="124"/>
                    <a:pt x="703" y="28"/>
                    <a:pt x="610" y="5"/>
                  </a:cubicBezTo>
                  <a:cubicBezTo>
                    <a:pt x="596" y="2"/>
                    <a:pt x="582" y="0"/>
                    <a:pt x="56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"/>
            <p:cNvSpPr/>
            <p:nvPr/>
          </p:nvSpPr>
          <p:spPr>
            <a:xfrm>
              <a:off x="5311200" y="2095075"/>
              <a:ext cx="53450" cy="84925"/>
            </a:xfrm>
            <a:custGeom>
              <a:avLst/>
              <a:gdLst/>
              <a:ahLst/>
              <a:cxnLst/>
              <a:rect l="l" t="t" r="r" b="b"/>
              <a:pathLst>
                <a:path w="2138" h="3397" extrusionOk="0">
                  <a:moveTo>
                    <a:pt x="1945" y="0"/>
                  </a:moveTo>
                  <a:cubicBezTo>
                    <a:pt x="1870" y="0"/>
                    <a:pt x="1800" y="49"/>
                    <a:pt x="1778" y="123"/>
                  </a:cubicBezTo>
                  <a:cubicBezTo>
                    <a:pt x="1442" y="1227"/>
                    <a:pt x="849" y="2259"/>
                    <a:pt x="65" y="3105"/>
                  </a:cubicBezTo>
                  <a:cubicBezTo>
                    <a:pt x="0" y="3175"/>
                    <a:pt x="3" y="3287"/>
                    <a:pt x="73" y="3351"/>
                  </a:cubicBezTo>
                  <a:cubicBezTo>
                    <a:pt x="82" y="3358"/>
                    <a:pt x="92" y="3367"/>
                    <a:pt x="102" y="3373"/>
                  </a:cubicBezTo>
                  <a:cubicBezTo>
                    <a:pt x="129" y="3388"/>
                    <a:pt x="160" y="3396"/>
                    <a:pt x="190" y="3396"/>
                  </a:cubicBezTo>
                  <a:cubicBezTo>
                    <a:pt x="236" y="3396"/>
                    <a:pt x="283" y="3378"/>
                    <a:pt x="318" y="3340"/>
                  </a:cubicBezTo>
                  <a:cubicBezTo>
                    <a:pt x="1140" y="2457"/>
                    <a:pt x="1757" y="1377"/>
                    <a:pt x="2109" y="224"/>
                  </a:cubicBezTo>
                  <a:cubicBezTo>
                    <a:pt x="2137" y="133"/>
                    <a:pt x="2086" y="37"/>
                    <a:pt x="1994" y="7"/>
                  </a:cubicBezTo>
                  <a:cubicBezTo>
                    <a:pt x="1978" y="2"/>
                    <a:pt x="1961" y="0"/>
                    <a:pt x="194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"/>
            <p:cNvSpPr/>
            <p:nvPr/>
          </p:nvSpPr>
          <p:spPr>
            <a:xfrm>
              <a:off x="5262725" y="2020800"/>
              <a:ext cx="138925" cy="161975"/>
            </a:xfrm>
            <a:custGeom>
              <a:avLst/>
              <a:gdLst/>
              <a:ahLst/>
              <a:cxnLst/>
              <a:rect l="l" t="t" r="r" b="b"/>
              <a:pathLst>
                <a:path w="5557" h="6479" extrusionOk="0">
                  <a:moveTo>
                    <a:pt x="3726" y="1"/>
                  </a:moveTo>
                  <a:cubicBezTo>
                    <a:pt x="3602" y="1"/>
                    <a:pt x="3478" y="13"/>
                    <a:pt x="3358" y="39"/>
                  </a:cubicBezTo>
                  <a:cubicBezTo>
                    <a:pt x="2683" y="182"/>
                    <a:pt x="2120" y="677"/>
                    <a:pt x="1774" y="1273"/>
                  </a:cubicBezTo>
                  <a:cubicBezTo>
                    <a:pt x="1567" y="1635"/>
                    <a:pt x="1402" y="2061"/>
                    <a:pt x="1035" y="2256"/>
                  </a:cubicBezTo>
                  <a:cubicBezTo>
                    <a:pt x="778" y="2392"/>
                    <a:pt x="447" y="2399"/>
                    <a:pt x="244" y="2610"/>
                  </a:cubicBezTo>
                  <a:cubicBezTo>
                    <a:pt x="0" y="2865"/>
                    <a:pt x="72" y="3279"/>
                    <a:pt x="186" y="3613"/>
                  </a:cubicBezTo>
                  <a:cubicBezTo>
                    <a:pt x="472" y="4447"/>
                    <a:pt x="1178" y="6074"/>
                    <a:pt x="2081" y="6425"/>
                  </a:cubicBezTo>
                  <a:cubicBezTo>
                    <a:pt x="2175" y="6462"/>
                    <a:pt x="2270" y="6479"/>
                    <a:pt x="2367" y="6479"/>
                  </a:cubicBezTo>
                  <a:cubicBezTo>
                    <a:pt x="3259" y="6479"/>
                    <a:pt x="4251" y="5034"/>
                    <a:pt x="4730" y="4490"/>
                  </a:cubicBezTo>
                  <a:cubicBezTo>
                    <a:pt x="4988" y="4198"/>
                    <a:pt x="5241" y="3888"/>
                    <a:pt x="5375" y="3522"/>
                  </a:cubicBezTo>
                  <a:cubicBezTo>
                    <a:pt x="5557" y="3026"/>
                    <a:pt x="5508" y="2478"/>
                    <a:pt x="5456" y="1952"/>
                  </a:cubicBezTo>
                  <a:cubicBezTo>
                    <a:pt x="5416" y="1539"/>
                    <a:pt x="5370" y="1109"/>
                    <a:pt x="5158" y="754"/>
                  </a:cubicBezTo>
                  <a:cubicBezTo>
                    <a:pt x="4870" y="267"/>
                    <a:pt x="4295" y="1"/>
                    <a:pt x="3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"/>
            <p:cNvSpPr/>
            <p:nvPr/>
          </p:nvSpPr>
          <p:spPr>
            <a:xfrm>
              <a:off x="5084250" y="2062425"/>
              <a:ext cx="236500" cy="159000"/>
            </a:xfrm>
            <a:custGeom>
              <a:avLst/>
              <a:gdLst/>
              <a:ahLst/>
              <a:cxnLst/>
              <a:rect l="l" t="t" r="r" b="b"/>
              <a:pathLst>
                <a:path w="9460" h="6360" extrusionOk="0">
                  <a:moveTo>
                    <a:pt x="2785" y="1"/>
                  </a:moveTo>
                  <a:cubicBezTo>
                    <a:pt x="1927" y="1"/>
                    <a:pt x="1093" y="287"/>
                    <a:pt x="599" y="966"/>
                  </a:cubicBezTo>
                  <a:cubicBezTo>
                    <a:pt x="241" y="1458"/>
                    <a:pt x="115" y="2086"/>
                    <a:pt x="78" y="2695"/>
                  </a:cubicBezTo>
                  <a:cubicBezTo>
                    <a:pt x="0" y="3969"/>
                    <a:pt x="409" y="5438"/>
                    <a:pt x="1570" y="5968"/>
                  </a:cubicBezTo>
                  <a:cubicBezTo>
                    <a:pt x="2064" y="6193"/>
                    <a:pt x="2624" y="6215"/>
                    <a:pt x="3169" y="6231"/>
                  </a:cubicBezTo>
                  <a:cubicBezTo>
                    <a:pt x="3907" y="6255"/>
                    <a:pt x="4645" y="6275"/>
                    <a:pt x="5383" y="6300"/>
                  </a:cubicBezTo>
                  <a:cubicBezTo>
                    <a:pt x="5983" y="6317"/>
                    <a:pt x="6579" y="6335"/>
                    <a:pt x="7176" y="6354"/>
                  </a:cubicBezTo>
                  <a:cubicBezTo>
                    <a:pt x="7268" y="6357"/>
                    <a:pt x="7362" y="6359"/>
                    <a:pt x="7455" y="6359"/>
                  </a:cubicBezTo>
                  <a:cubicBezTo>
                    <a:pt x="7855" y="6359"/>
                    <a:pt x="8259" y="6314"/>
                    <a:pt x="8568" y="6072"/>
                  </a:cubicBezTo>
                  <a:cubicBezTo>
                    <a:pt x="9460" y="5369"/>
                    <a:pt x="7903" y="3478"/>
                    <a:pt x="7463" y="2871"/>
                  </a:cubicBezTo>
                  <a:cubicBezTo>
                    <a:pt x="6616" y="1702"/>
                    <a:pt x="5501" y="696"/>
                    <a:pt x="4114" y="223"/>
                  </a:cubicBezTo>
                  <a:cubicBezTo>
                    <a:pt x="3695" y="80"/>
                    <a:pt x="3237" y="1"/>
                    <a:pt x="2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"/>
            <p:cNvSpPr/>
            <p:nvPr/>
          </p:nvSpPr>
          <p:spPr>
            <a:xfrm>
              <a:off x="5192375" y="2116325"/>
              <a:ext cx="106650" cy="78600"/>
            </a:xfrm>
            <a:custGeom>
              <a:avLst/>
              <a:gdLst/>
              <a:ahLst/>
              <a:cxnLst/>
              <a:rect l="l" t="t" r="r" b="b"/>
              <a:pathLst>
                <a:path w="4266" h="3144" extrusionOk="0">
                  <a:moveTo>
                    <a:pt x="193" y="1"/>
                  </a:moveTo>
                  <a:cubicBezTo>
                    <a:pt x="119" y="1"/>
                    <a:pt x="50" y="50"/>
                    <a:pt x="29" y="125"/>
                  </a:cubicBezTo>
                  <a:cubicBezTo>
                    <a:pt x="1" y="216"/>
                    <a:pt x="55" y="311"/>
                    <a:pt x="145" y="340"/>
                  </a:cubicBezTo>
                  <a:cubicBezTo>
                    <a:pt x="1672" y="793"/>
                    <a:pt x="3015" y="1762"/>
                    <a:pt x="3928" y="3069"/>
                  </a:cubicBezTo>
                  <a:cubicBezTo>
                    <a:pt x="3944" y="3090"/>
                    <a:pt x="3961" y="3106"/>
                    <a:pt x="3981" y="3119"/>
                  </a:cubicBezTo>
                  <a:cubicBezTo>
                    <a:pt x="4008" y="3135"/>
                    <a:pt x="4039" y="3144"/>
                    <a:pt x="4070" y="3144"/>
                  </a:cubicBezTo>
                  <a:cubicBezTo>
                    <a:pt x="4104" y="3144"/>
                    <a:pt x="4138" y="3133"/>
                    <a:pt x="4167" y="3112"/>
                  </a:cubicBezTo>
                  <a:cubicBezTo>
                    <a:pt x="4246" y="3056"/>
                    <a:pt x="4266" y="2948"/>
                    <a:pt x="4210" y="2869"/>
                  </a:cubicBezTo>
                  <a:cubicBezTo>
                    <a:pt x="3254" y="1501"/>
                    <a:pt x="1845" y="483"/>
                    <a:pt x="244" y="9"/>
                  </a:cubicBezTo>
                  <a:cubicBezTo>
                    <a:pt x="227" y="3"/>
                    <a:pt x="210" y="1"/>
                    <a:pt x="1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"/>
            <p:cNvSpPr/>
            <p:nvPr/>
          </p:nvSpPr>
          <p:spPr>
            <a:xfrm>
              <a:off x="5173075" y="2180350"/>
              <a:ext cx="109650" cy="24325"/>
            </a:xfrm>
            <a:custGeom>
              <a:avLst/>
              <a:gdLst/>
              <a:ahLst/>
              <a:cxnLst/>
              <a:rect l="l" t="t" r="r" b="b"/>
              <a:pathLst>
                <a:path w="4386" h="973" extrusionOk="0">
                  <a:moveTo>
                    <a:pt x="190" y="0"/>
                  </a:moveTo>
                  <a:cubicBezTo>
                    <a:pt x="120" y="0"/>
                    <a:pt x="55" y="44"/>
                    <a:pt x="29" y="113"/>
                  </a:cubicBezTo>
                  <a:cubicBezTo>
                    <a:pt x="0" y="192"/>
                    <a:pt x="32" y="280"/>
                    <a:pt x="102" y="321"/>
                  </a:cubicBezTo>
                  <a:cubicBezTo>
                    <a:pt x="111" y="327"/>
                    <a:pt x="121" y="331"/>
                    <a:pt x="131" y="337"/>
                  </a:cubicBezTo>
                  <a:cubicBezTo>
                    <a:pt x="1262" y="756"/>
                    <a:pt x="2485" y="973"/>
                    <a:pt x="3695" y="973"/>
                  </a:cubicBezTo>
                  <a:cubicBezTo>
                    <a:pt x="3869" y="973"/>
                    <a:pt x="4042" y="968"/>
                    <a:pt x="4215" y="959"/>
                  </a:cubicBezTo>
                  <a:cubicBezTo>
                    <a:pt x="4313" y="953"/>
                    <a:pt x="4386" y="872"/>
                    <a:pt x="4380" y="776"/>
                  </a:cubicBezTo>
                  <a:cubicBezTo>
                    <a:pt x="4375" y="681"/>
                    <a:pt x="4297" y="611"/>
                    <a:pt x="4202" y="611"/>
                  </a:cubicBezTo>
                  <a:cubicBezTo>
                    <a:pt x="4200" y="611"/>
                    <a:pt x="4199" y="611"/>
                    <a:pt x="4197" y="611"/>
                  </a:cubicBezTo>
                  <a:cubicBezTo>
                    <a:pt x="4028" y="620"/>
                    <a:pt x="3858" y="624"/>
                    <a:pt x="3688" y="624"/>
                  </a:cubicBezTo>
                  <a:cubicBezTo>
                    <a:pt x="2521" y="624"/>
                    <a:pt x="1342" y="415"/>
                    <a:pt x="251" y="12"/>
                  </a:cubicBezTo>
                  <a:cubicBezTo>
                    <a:pt x="231" y="4"/>
                    <a:pt x="210" y="0"/>
                    <a:pt x="19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"/>
            <p:cNvSpPr/>
            <p:nvPr/>
          </p:nvSpPr>
          <p:spPr>
            <a:xfrm>
              <a:off x="5145325" y="2097700"/>
              <a:ext cx="156075" cy="104925"/>
            </a:xfrm>
            <a:custGeom>
              <a:avLst/>
              <a:gdLst/>
              <a:ahLst/>
              <a:cxnLst/>
              <a:rect l="l" t="t" r="r" b="b"/>
              <a:pathLst>
                <a:path w="6243" h="4197" extrusionOk="0">
                  <a:moveTo>
                    <a:pt x="1839" y="1"/>
                  </a:moveTo>
                  <a:cubicBezTo>
                    <a:pt x="1273" y="1"/>
                    <a:pt x="722" y="190"/>
                    <a:pt x="395" y="639"/>
                  </a:cubicBezTo>
                  <a:cubicBezTo>
                    <a:pt x="159" y="964"/>
                    <a:pt x="77" y="1377"/>
                    <a:pt x="51" y="1780"/>
                  </a:cubicBezTo>
                  <a:cubicBezTo>
                    <a:pt x="1" y="2620"/>
                    <a:pt x="270" y="3590"/>
                    <a:pt x="1037" y="3938"/>
                  </a:cubicBezTo>
                  <a:cubicBezTo>
                    <a:pt x="1362" y="4087"/>
                    <a:pt x="1734" y="4102"/>
                    <a:pt x="2092" y="4112"/>
                  </a:cubicBezTo>
                  <a:cubicBezTo>
                    <a:pt x="2579" y="4127"/>
                    <a:pt x="3067" y="4143"/>
                    <a:pt x="3554" y="4158"/>
                  </a:cubicBezTo>
                  <a:cubicBezTo>
                    <a:pt x="3948" y="4169"/>
                    <a:pt x="4342" y="4181"/>
                    <a:pt x="4736" y="4193"/>
                  </a:cubicBezTo>
                  <a:cubicBezTo>
                    <a:pt x="4793" y="4195"/>
                    <a:pt x="4851" y="4196"/>
                    <a:pt x="4908" y="4196"/>
                  </a:cubicBezTo>
                  <a:cubicBezTo>
                    <a:pt x="5175" y="4196"/>
                    <a:pt x="5447" y="4168"/>
                    <a:pt x="5654" y="4007"/>
                  </a:cubicBezTo>
                  <a:cubicBezTo>
                    <a:pt x="6243" y="3544"/>
                    <a:pt x="5215" y="2294"/>
                    <a:pt x="4924" y="1896"/>
                  </a:cubicBezTo>
                  <a:cubicBezTo>
                    <a:pt x="4366" y="1125"/>
                    <a:pt x="3631" y="460"/>
                    <a:pt x="2715" y="147"/>
                  </a:cubicBezTo>
                  <a:cubicBezTo>
                    <a:pt x="2439" y="53"/>
                    <a:pt x="2137" y="1"/>
                    <a:pt x="1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"/>
            <p:cNvSpPr/>
            <p:nvPr/>
          </p:nvSpPr>
          <p:spPr>
            <a:xfrm>
              <a:off x="5328025" y="2126225"/>
              <a:ext cx="245300" cy="144225"/>
            </a:xfrm>
            <a:custGeom>
              <a:avLst/>
              <a:gdLst/>
              <a:ahLst/>
              <a:cxnLst/>
              <a:rect l="l" t="t" r="r" b="b"/>
              <a:pathLst>
                <a:path w="9812" h="5769" extrusionOk="0">
                  <a:moveTo>
                    <a:pt x="4756" y="1"/>
                  </a:moveTo>
                  <a:cubicBezTo>
                    <a:pt x="3927" y="1"/>
                    <a:pt x="3083" y="327"/>
                    <a:pt x="2402" y="819"/>
                  </a:cubicBezTo>
                  <a:cubicBezTo>
                    <a:pt x="1681" y="1341"/>
                    <a:pt x="1" y="2797"/>
                    <a:pt x="210" y="3736"/>
                  </a:cubicBezTo>
                  <a:cubicBezTo>
                    <a:pt x="447" y="4794"/>
                    <a:pt x="2169" y="5305"/>
                    <a:pt x="3051" y="5487"/>
                  </a:cubicBezTo>
                  <a:cubicBezTo>
                    <a:pt x="3965" y="5674"/>
                    <a:pt x="4900" y="5769"/>
                    <a:pt x="5834" y="5769"/>
                  </a:cubicBezTo>
                  <a:cubicBezTo>
                    <a:pt x="6125" y="5769"/>
                    <a:pt x="6415" y="5760"/>
                    <a:pt x="6706" y="5741"/>
                  </a:cubicBezTo>
                  <a:cubicBezTo>
                    <a:pt x="7491" y="5691"/>
                    <a:pt x="8315" y="5556"/>
                    <a:pt x="8923" y="5058"/>
                  </a:cubicBezTo>
                  <a:cubicBezTo>
                    <a:pt x="9531" y="4557"/>
                    <a:pt x="9811" y="3588"/>
                    <a:pt x="9334" y="2962"/>
                  </a:cubicBezTo>
                  <a:cubicBezTo>
                    <a:pt x="9122" y="2683"/>
                    <a:pt x="8800" y="2515"/>
                    <a:pt x="8509" y="2316"/>
                  </a:cubicBezTo>
                  <a:cubicBezTo>
                    <a:pt x="7560" y="1664"/>
                    <a:pt x="6875" y="617"/>
                    <a:pt x="5804" y="195"/>
                  </a:cubicBezTo>
                  <a:cubicBezTo>
                    <a:pt x="5467" y="61"/>
                    <a:pt x="5113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"/>
            <p:cNvSpPr/>
            <p:nvPr/>
          </p:nvSpPr>
          <p:spPr>
            <a:xfrm>
              <a:off x="5335425" y="2167550"/>
              <a:ext cx="104675" cy="22775"/>
            </a:xfrm>
            <a:custGeom>
              <a:avLst/>
              <a:gdLst/>
              <a:ahLst/>
              <a:cxnLst/>
              <a:rect l="l" t="t" r="r" b="b"/>
              <a:pathLst>
                <a:path w="4187" h="911" extrusionOk="0">
                  <a:moveTo>
                    <a:pt x="3081" y="1"/>
                  </a:moveTo>
                  <a:cubicBezTo>
                    <a:pt x="2073" y="1"/>
                    <a:pt x="1068" y="195"/>
                    <a:pt x="131" y="575"/>
                  </a:cubicBezTo>
                  <a:cubicBezTo>
                    <a:pt x="43" y="611"/>
                    <a:pt x="0" y="711"/>
                    <a:pt x="36" y="800"/>
                  </a:cubicBezTo>
                  <a:cubicBezTo>
                    <a:pt x="50" y="839"/>
                    <a:pt x="78" y="868"/>
                    <a:pt x="108" y="885"/>
                  </a:cubicBezTo>
                  <a:cubicBezTo>
                    <a:pt x="134" y="901"/>
                    <a:pt x="165" y="910"/>
                    <a:pt x="196" y="910"/>
                  </a:cubicBezTo>
                  <a:cubicBezTo>
                    <a:pt x="217" y="910"/>
                    <a:pt x="239" y="906"/>
                    <a:pt x="260" y="896"/>
                  </a:cubicBezTo>
                  <a:cubicBezTo>
                    <a:pt x="1155" y="533"/>
                    <a:pt x="2115" y="347"/>
                    <a:pt x="3078" y="347"/>
                  </a:cubicBezTo>
                  <a:cubicBezTo>
                    <a:pt x="3379" y="347"/>
                    <a:pt x="3680" y="365"/>
                    <a:pt x="3980" y="402"/>
                  </a:cubicBezTo>
                  <a:cubicBezTo>
                    <a:pt x="3987" y="403"/>
                    <a:pt x="3995" y="403"/>
                    <a:pt x="4002" y="403"/>
                  </a:cubicBezTo>
                  <a:cubicBezTo>
                    <a:pt x="4089" y="403"/>
                    <a:pt x="4164" y="339"/>
                    <a:pt x="4174" y="251"/>
                  </a:cubicBezTo>
                  <a:cubicBezTo>
                    <a:pt x="4187" y="155"/>
                    <a:pt x="4119" y="69"/>
                    <a:pt x="4023" y="58"/>
                  </a:cubicBezTo>
                  <a:cubicBezTo>
                    <a:pt x="3710" y="20"/>
                    <a:pt x="3395" y="1"/>
                    <a:pt x="30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"/>
            <p:cNvSpPr/>
            <p:nvPr/>
          </p:nvSpPr>
          <p:spPr>
            <a:xfrm>
              <a:off x="5338650" y="2197050"/>
              <a:ext cx="91425" cy="25600"/>
            </a:xfrm>
            <a:custGeom>
              <a:avLst/>
              <a:gdLst/>
              <a:ahLst/>
              <a:cxnLst/>
              <a:rect l="l" t="t" r="r" b="b"/>
              <a:pathLst>
                <a:path w="3657" h="1024" extrusionOk="0">
                  <a:moveTo>
                    <a:pt x="196" y="0"/>
                  </a:moveTo>
                  <a:cubicBezTo>
                    <a:pt x="131" y="0"/>
                    <a:pt x="69" y="36"/>
                    <a:pt x="40" y="98"/>
                  </a:cubicBezTo>
                  <a:cubicBezTo>
                    <a:pt x="0" y="178"/>
                    <a:pt x="30" y="277"/>
                    <a:pt x="106" y="321"/>
                  </a:cubicBezTo>
                  <a:cubicBezTo>
                    <a:pt x="109" y="325"/>
                    <a:pt x="115" y="327"/>
                    <a:pt x="121" y="328"/>
                  </a:cubicBezTo>
                  <a:cubicBezTo>
                    <a:pt x="1061" y="785"/>
                    <a:pt x="2102" y="1023"/>
                    <a:pt x="3147" y="1023"/>
                  </a:cubicBezTo>
                  <a:cubicBezTo>
                    <a:pt x="3260" y="1023"/>
                    <a:pt x="3373" y="1020"/>
                    <a:pt x="3486" y="1015"/>
                  </a:cubicBezTo>
                  <a:cubicBezTo>
                    <a:pt x="3582" y="1011"/>
                    <a:pt x="3656" y="929"/>
                    <a:pt x="3652" y="834"/>
                  </a:cubicBezTo>
                  <a:cubicBezTo>
                    <a:pt x="3648" y="740"/>
                    <a:pt x="3573" y="669"/>
                    <a:pt x="3481" y="669"/>
                  </a:cubicBezTo>
                  <a:cubicBezTo>
                    <a:pt x="3477" y="669"/>
                    <a:pt x="3474" y="669"/>
                    <a:pt x="3470" y="669"/>
                  </a:cubicBezTo>
                  <a:cubicBezTo>
                    <a:pt x="3365" y="675"/>
                    <a:pt x="3259" y="677"/>
                    <a:pt x="3154" y="677"/>
                  </a:cubicBezTo>
                  <a:cubicBezTo>
                    <a:pt x="2158" y="677"/>
                    <a:pt x="1168" y="452"/>
                    <a:pt x="271" y="17"/>
                  </a:cubicBezTo>
                  <a:cubicBezTo>
                    <a:pt x="247" y="6"/>
                    <a:pt x="221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"/>
            <p:cNvSpPr/>
            <p:nvPr/>
          </p:nvSpPr>
          <p:spPr>
            <a:xfrm>
              <a:off x="5327275" y="2144500"/>
              <a:ext cx="183225" cy="111825"/>
            </a:xfrm>
            <a:custGeom>
              <a:avLst/>
              <a:gdLst/>
              <a:ahLst/>
              <a:cxnLst/>
              <a:rect l="l" t="t" r="r" b="b"/>
              <a:pathLst>
                <a:path w="7329" h="4473" extrusionOk="0">
                  <a:moveTo>
                    <a:pt x="3728" y="0"/>
                  </a:moveTo>
                  <a:cubicBezTo>
                    <a:pt x="3081" y="0"/>
                    <a:pt x="2405" y="285"/>
                    <a:pt x="1857" y="708"/>
                  </a:cubicBezTo>
                  <a:cubicBezTo>
                    <a:pt x="1301" y="1135"/>
                    <a:pt x="1" y="2317"/>
                    <a:pt x="131" y="3039"/>
                  </a:cubicBezTo>
                  <a:cubicBezTo>
                    <a:pt x="277" y="3858"/>
                    <a:pt x="1553" y="4208"/>
                    <a:pt x="2209" y="4324"/>
                  </a:cubicBezTo>
                  <a:cubicBezTo>
                    <a:pt x="2769" y="4423"/>
                    <a:pt x="3341" y="4472"/>
                    <a:pt x="3916" y="4472"/>
                  </a:cubicBezTo>
                  <a:cubicBezTo>
                    <a:pt x="4257" y="4472"/>
                    <a:pt x="4600" y="4455"/>
                    <a:pt x="4941" y="4420"/>
                  </a:cubicBezTo>
                  <a:cubicBezTo>
                    <a:pt x="5530" y="4358"/>
                    <a:pt x="6152" y="4229"/>
                    <a:pt x="6622" y="3822"/>
                  </a:cubicBezTo>
                  <a:cubicBezTo>
                    <a:pt x="7091" y="3416"/>
                    <a:pt x="7329" y="2653"/>
                    <a:pt x="6989" y="2180"/>
                  </a:cubicBezTo>
                  <a:cubicBezTo>
                    <a:pt x="6837" y="1969"/>
                    <a:pt x="6601" y="1847"/>
                    <a:pt x="6389" y="1699"/>
                  </a:cubicBezTo>
                  <a:cubicBezTo>
                    <a:pt x="5695" y="1219"/>
                    <a:pt x="5212" y="422"/>
                    <a:pt x="4422" y="123"/>
                  </a:cubicBezTo>
                  <a:cubicBezTo>
                    <a:pt x="4200" y="39"/>
                    <a:pt x="3966" y="0"/>
                    <a:pt x="3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"/>
            <p:cNvSpPr/>
            <p:nvPr/>
          </p:nvSpPr>
          <p:spPr>
            <a:xfrm>
              <a:off x="5144450" y="2202650"/>
              <a:ext cx="165550" cy="187875"/>
            </a:xfrm>
            <a:custGeom>
              <a:avLst/>
              <a:gdLst/>
              <a:ahLst/>
              <a:cxnLst/>
              <a:rect l="l" t="t" r="r" b="b"/>
              <a:pathLst>
                <a:path w="6622" h="7515" extrusionOk="0">
                  <a:moveTo>
                    <a:pt x="5497" y="0"/>
                  </a:moveTo>
                  <a:cubicBezTo>
                    <a:pt x="5379" y="0"/>
                    <a:pt x="5250" y="15"/>
                    <a:pt x="5108" y="47"/>
                  </a:cubicBezTo>
                  <a:cubicBezTo>
                    <a:pt x="3984" y="298"/>
                    <a:pt x="2852" y="835"/>
                    <a:pt x="1793" y="1274"/>
                  </a:cubicBezTo>
                  <a:cubicBezTo>
                    <a:pt x="1266" y="1493"/>
                    <a:pt x="702" y="1753"/>
                    <a:pt x="424" y="2253"/>
                  </a:cubicBezTo>
                  <a:cubicBezTo>
                    <a:pt x="0" y="3012"/>
                    <a:pt x="407" y="3951"/>
                    <a:pt x="387" y="4821"/>
                  </a:cubicBezTo>
                  <a:cubicBezTo>
                    <a:pt x="371" y="5552"/>
                    <a:pt x="62" y="6356"/>
                    <a:pt x="460" y="6970"/>
                  </a:cubicBezTo>
                  <a:cubicBezTo>
                    <a:pt x="717" y="7364"/>
                    <a:pt x="1164" y="7514"/>
                    <a:pt x="1644" y="7514"/>
                  </a:cubicBezTo>
                  <a:cubicBezTo>
                    <a:pt x="2017" y="7514"/>
                    <a:pt x="2409" y="7424"/>
                    <a:pt x="2749" y="7286"/>
                  </a:cubicBezTo>
                  <a:cubicBezTo>
                    <a:pt x="4942" y="6402"/>
                    <a:pt x="6513" y="4153"/>
                    <a:pt x="6590" y="1790"/>
                  </a:cubicBezTo>
                  <a:cubicBezTo>
                    <a:pt x="6622" y="816"/>
                    <a:pt x="6368" y="0"/>
                    <a:pt x="5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"/>
            <p:cNvSpPr/>
            <p:nvPr/>
          </p:nvSpPr>
          <p:spPr>
            <a:xfrm>
              <a:off x="5225025" y="2217500"/>
              <a:ext cx="82850" cy="132025"/>
            </a:xfrm>
            <a:custGeom>
              <a:avLst/>
              <a:gdLst/>
              <a:ahLst/>
              <a:cxnLst/>
              <a:rect l="l" t="t" r="r" b="b"/>
              <a:pathLst>
                <a:path w="3314" h="5281" extrusionOk="0">
                  <a:moveTo>
                    <a:pt x="3122" y="0"/>
                  </a:moveTo>
                  <a:cubicBezTo>
                    <a:pt x="3046" y="0"/>
                    <a:pt x="2976" y="50"/>
                    <a:pt x="2954" y="128"/>
                  </a:cubicBezTo>
                  <a:cubicBezTo>
                    <a:pt x="2478" y="1881"/>
                    <a:pt x="1558" y="3480"/>
                    <a:pt x="287" y="4772"/>
                  </a:cubicBezTo>
                  <a:cubicBezTo>
                    <a:pt x="240" y="4777"/>
                    <a:pt x="195" y="4803"/>
                    <a:pt x="167" y="4843"/>
                  </a:cubicBezTo>
                  <a:lnTo>
                    <a:pt x="52" y="5007"/>
                  </a:lnTo>
                  <a:cubicBezTo>
                    <a:pt x="0" y="5080"/>
                    <a:pt x="13" y="5179"/>
                    <a:pt x="81" y="5238"/>
                  </a:cubicBezTo>
                  <a:cubicBezTo>
                    <a:pt x="88" y="5245"/>
                    <a:pt x="95" y="5250"/>
                    <a:pt x="104" y="5256"/>
                  </a:cubicBezTo>
                  <a:cubicBezTo>
                    <a:pt x="130" y="5272"/>
                    <a:pt x="161" y="5280"/>
                    <a:pt x="192" y="5280"/>
                  </a:cubicBezTo>
                  <a:cubicBezTo>
                    <a:pt x="235" y="5280"/>
                    <a:pt x="280" y="5264"/>
                    <a:pt x="316" y="5233"/>
                  </a:cubicBezTo>
                  <a:cubicBezTo>
                    <a:pt x="1742" y="3862"/>
                    <a:pt x="2769" y="2130"/>
                    <a:pt x="3290" y="220"/>
                  </a:cubicBezTo>
                  <a:cubicBezTo>
                    <a:pt x="3314" y="128"/>
                    <a:pt x="3260" y="33"/>
                    <a:pt x="3168" y="6"/>
                  </a:cubicBezTo>
                  <a:cubicBezTo>
                    <a:pt x="3153" y="2"/>
                    <a:pt x="3137" y="0"/>
                    <a:pt x="312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"/>
            <p:cNvSpPr/>
            <p:nvPr/>
          </p:nvSpPr>
          <p:spPr>
            <a:xfrm>
              <a:off x="5204775" y="2212050"/>
              <a:ext cx="86600" cy="84100"/>
            </a:xfrm>
            <a:custGeom>
              <a:avLst/>
              <a:gdLst/>
              <a:ahLst/>
              <a:cxnLst/>
              <a:rect l="l" t="t" r="r" b="b"/>
              <a:pathLst>
                <a:path w="3464" h="3364" extrusionOk="0">
                  <a:moveTo>
                    <a:pt x="3266" y="0"/>
                  </a:moveTo>
                  <a:cubicBezTo>
                    <a:pt x="3237" y="0"/>
                    <a:pt x="3208" y="7"/>
                    <a:pt x="3181" y="22"/>
                  </a:cubicBezTo>
                  <a:cubicBezTo>
                    <a:pt x="1888" y="757"/>
                    <a:pt x="805" y="1822"/>
                    <a:pt x="49" y="3102"/>
                  </a:cubicBezTo>
                  <a:cubicBezTo>
                    <a:pt x="1" y="3184"/>
                    <a:pt x="28" y="3290"/>
                    <a:pt x="110" y="3339"/>
                  </a:cubicBezTo>
                  <a:cubicBezTo>
                    <a:pt x="138" y="3356"/>
                    <a:pt x="170" y="3364"/>
                    <a:pt x="200" y="3364"/>
                  </a:cubicBezTo>
                  <a:cubicBezTo>
                    <a:pt x="260" y="3364"/>
                    <a:pt x="316" y="3334"/>
                    <a:pt x="347" y="3280"/>
                  </a:cubicBezTo>
                  <a:cubicBezTo>
                    <a:pt x="1074" y="2052"/>
                    <a:pt x="2113" y="1030"/>
                    <a:pt x="3353" y="323"/>
                  </a:cubicBezTo>
                  <a:cubicBezTo>
                    <a:pt x="3435" y="277"/>
                    <a:pt x="3463" y="171"/>
                    <a:pt x="3417" y="87"/>
                  </a:cubicBezTo>
                  <a:cubicBezTo>
                    <a:pt x="3385" y="31"/>
                    <a:pt x="3326" y="0"/>
                    <a:pt x="326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"/>
            <p:cNvSpPr/>
            <p:nvPr/>
          </p:nvSpPr>
          <p:spPr>
            <a:xfrm>
              <a:off x="5186150" y="2209850"/>
              <a:ext cx="113200" cy="128475"/>
            </a:xfrm>
            <a:custGeom>
              <a:avLst/>
              <a:gdLst/>
              <a:ahLst/>
              <a:cxnLst/>
              <a:rect l="l" t="t" r="r" b="b"/>
              <a:pathLst>
                <a:path w="4528" h="5139" extrusionOk="0">
                  <a:moveTo>
                    <a:pt x="3759" y="1"/>
                  </a:moveTo>
                  <a:cubicBezTo>
                    <a:pt x="3678" y="1"/>
                    <a:pt x="3589" y="11"/>
                    <a:pt x="3492" y="33"/>
                  </a:cubicBezTo>
                  <a:cubicBezTo>
                    <a:pt x="2726" y="203"/>
                    <a:pt x="1951" y="570"/>
                    <a:pt x="1227" y="870"/>
                  </a:cubicBezTo>
                  <a:cubicBezTo>
                    <a:pt x="866" y="1019"/>
                    <a:pt x="482" y="1198"/>
                    <a:pt x="290" y="1541"/>
                  </a:cubicBezTo>
                  <a:cubicBezTo>
                    <a:pt x="0" y="2059"/>
                    <a:pt x="278" y="2703"/>
                    <a:pt x="265" y="3298"/>
                  </a:cubicBezTo>
                  <a:cubicBezTo>
                    <a:pt x="254" y="3798"/>
                    <a:pt x="43" y="4347"/>
                    <a:pt x="316" y="4767"/>
                  </a:cubicBezTo>
                  <a:cubicBezTo>
                    <a:pt x="491" y="5036"/>
                    <a:pt x="797" y="5139"/>
                    <a:pt x="1126" y="5139"/>
                  </a:cubicBezTo>
                  <a:cubicBezTo>
                    <a:pt x="1380" y="5139"/>
                    <a:pt x="1648" y="5077"/>
                    <a:pt x="1879" y="4983"/>
                  </a:cubicBezTo>
                  <a:cubicBezTo>
                    <a:pt x="3378" y="4378"/>
                    <a:pt x="4453" y="2840"/>
                    <a:pt x="4506" y="1225"/>
                  </a:cubicBezTo>
                  <a:cubicBezTo>
                    <a:pt x="4528" y="559"/>
                    <a:pt x="4354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"/>
            <p:cNvSpPr/>
            <p:nvPr/>
          </p:nvSpPr>
          <p:spPr>
            <a:xfrm>
              <a:off x="5292925" y="2206575"/>
              <a:ext cx="161475" cy="207725"/>
            </a:xfrm>
            <a:custGeom>
              <a:avLst/>
              <a:gdLst/>
              <a:ahLst/>
              <a:cxnLst/>
              <a:rect l="l" t="t" r="r" b="b"/>
              <a:pathLst>
                <a:path w="6459" h="8309" extrusionOk="0">
                  <a:moveTo>
                    <a:pt x="1957" y="1"/>
                  </a:moveTo>
                  <a:cubicBezTo>
                    <a:pt x="1446" y="1"/>
                    <a:pt x="954" y="252"/>
                    <a:pt x="536" y="898"/>
                  </a:cubicBezTo>
                  <a:cubicBezTo>
                    <a:pt x="95" y="1580"/>
                    <a:pt x="9" y="2428"/>
                    <a:pt x="6" y="3242"/>
                  </a:cubicBezTo>
                  <a:cubicBezTo>
                    <a:pt x="0" y="4326"/>
                    <a:pt x="118" y="5409"/>
                    <a:pt x="354" y="6467"/>
                  </a:cubicBezTo>
                  <a:cubicBezTo>
                    <a:pt x="468" y="6969"/>
                    <a:pt x="661" y="7529"/>
                    <a:pt x="1134" y="7728"/>
                  </a:cubicBezTo>
                  <a:cubicBezTo>
                    <a:pt x="1261" y="7782"/>
                    <a:pt x="1392" y="7803"/>
                    <a:pt x="1526" y="7803"/>
                  </a:cubicBezTo>
                  <a:cubicBezTo>
                    <a:pt x="2005" y="7803"/>
                    <a:pt x="2518" y="7535"/>
                    <a:pt x="3000" y="7535"/>
                  </a:cubicBezTo>
                  <a:cubicBezTo>
                    <a:pt x="3128" y="7535"/>
                    <a:pt x="3254" y="7554"/>
                    <a:pt x="3377" y="7602"/>
                  </a:cubicBezTo>
                  <a:cubicBezTo>
                    <a:pt x="3626" y="7701"/>
                    <a:pt x="3816" y="7905"/>
                    <a:pt x="4038" y="8057"/>
                  </a:cubicBezTo>
                  <a:cubicBezTo>
                    <a:pt x="4271" y="8213"/>
                    <a:pt x="4552" y="8309"/>
                    <a:pt x="4832" y="8309"/>
                  </a:cubicBezTo>
                  <a:cubicBezTo>
                    <a:pt x="4928" y="8309"/>
                    <a:pt x="5025" y="8297"/>
                    <a:pt x="5118" y="8273"/>
                  </a:cubicBezTo>
                  <a:cubicBezTo>
                    <a:pt x="5484" y="8178"/>
                    <a:pt x="5799" y="7863"/>
                    <a:pt x="5844" y="7486"/>
                  </a:cubicBezTo>
                  <a:cubicBezTo>
                    <a:pt x="5892" y="7076"/>
                    <a:pt x="5634" y="6682"/>
                    <a:pt x="5650" y="6268"/>
                  </a:cubicBezTo>
                  <a:cubicBezTo>
                    <a:pt x="5667" y="5825"/>
                    <a:pt x="5986" y="5458"/>
                    <a:pt x="6127" y="5040"/>
                  </a:cubicBezTo>
                  <a:cubicBezTo>
                    <a:pt x="6459" y="4051"/>
                    <a:pt x="5771" y="3037"/>
                    <a:pt x="5120" y="2223"/>
                  </a:cubicBezTo>
                  <a:cubicBezTo>
                    <a:pt x="4412" y="1331"/>
                    <a:pt x="3134" y="1"/>
                    <a:pt x="1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"/>
            <p:cNvSpPr/>
            <p:nvPr/>
          </p:nvSpPr>
          <p:spPr>
            <a:xfrm>
              <a:off x="5306750" y="2202950"/>
              <a:ext cx="34900" cy="111525"/>
            </a:xfrm>
            <a:custGeom>
              <a:avLst/>
              <a:gdLst/>
              <a:ahLst/>
              <a:cxnLst/>
              <a:rect l="l" t="t" r="r" b="b"/>
              <a:pathLst>
                <a:path w="1396" h="4461" extrusionOk="0">
                  <a:moveTo>
                    <a:pt x="812" y="1"/>
                  </a:moveTo>
                  <a:cubicBezTo>
                    <a:pt x="748" y="1"/>
                    <a:pt x="686" y="36"/>
                    <a:pt x="657" y="98"/>
                  </a:cubicBezTo>
                  <a:cubicBezTo>
                    <a:pt x="1" y="1454"/>
                    <a:pt x="163" y="3180"/>
                    <a:pt x="1060" y="4391"/>
                  </a:cubicBezTo>
                  <a:cubicBezTo>
                    <a:pt x="1074" y="4408"/>
                    <a:pt x="1090" y="4424"/>
                    <a:pt x="1110" y="4435"/>
                  </a:cubicBezTo>
                  <a:cubicBezTo>
                    <a:pt x="1136" y="4452"/>
                    <a:pt x="1167" y="4460"/>
                    <a:pt x="1198" y="4460"/>
                  </a:cubicBezTo>
                  <a:cubicBezTo>
                    <a:pt x="1234" y="4460"/>
                    <a:pt x="1271" y="4448"/>
                    <a:pt x="1302" y="4424"/>
                  </a:cubicBezTo>
                  <a:cubicBezTo>
                    <a:pt x="1378" y="4369"/>
                    <a:pt x="1395" y="4260"/>
                    <a:pt x="1338" y="4183"/>
                  </a:cubicBezTo>
                  <a:cubicBezTo>
                    <a:pt x="515" y="3073"/>
                    <a:pt x="366" y="1491"/>
                    <a:pt x="968" y="249"/>
                  </a:cubicBezTo>
                  <a:cubicBezTo>
                    <a:pt x="1010" y="163"/>
                    <a:pt x="977" y="48"/>
                    <a:pt x="888" y="18"/>
                  </a:cubicBezTo>
                  <a:cubicBezTo>
                    <a:pt x="863" y="6"/>
                    <a:pt x="838" y="1"/>
                    <a:pt x="8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"/>
            <p:cNvSpPr/>
            <p:nvPr/>
          </p:nvSpPr>
          <p:spPr>
            <a:xfrm>
              <a:off x="5331450" y="2212650"/>
              <a:ext cx="44625" cy="79800"/>
            </a:xfrm>
            <a:custGeom>
              <a:avLst/>
              <a:gdLst/>
              <a:ahLst/>
              <a:cxnLst/>
              <a:rect l="l" t="t" r="r" b="b"/>
              <a:pathLst>
                <a:path w="1785" h="3192" extrusionOk="0">
                  <a:moveTo>
                    <a:pt x="196" y="0"/>
                  </a:moveTo>
                  <a:cubicBezTo>
                    <a:pt x="164" y="0"/>
                    <a:pt x="131" y="9"/>
                    <a:pt x="102" y="28"/>
                  </a:cubicBezTo>
                  <a:cubicBezTo>
                    <a:pt x="22" y="81"/>
                    <a:pt x="0" y="190"/>
                    <a:pt x="53" y="269"/>
                  </a:cubicBezTo>
                  <a:cubicBezTo>
                    <a:pt x="632" y="1138"/>
                    <a:pt x="1092" y="2081"/>
                    <a:pt x="1426" y="3072"/>
                  </a:cubicBezTo>
                  <a:cubicBezTo>
                    <a:pt x="1440" y="3114"/>
                    <a:pt x="1468" y="3146"/>
                    <a:pt x="1501" y="3166"/>
                  </a:cubicBezTo>
                  <a:cubicBezTo>
                    <a:pt x="1528" y="3183"/>
                    <a:pt x="1560" y="3192"/>
                    <a:pt x="1593" y="3192"/>
                  </a:cubicBezTo>
                  <a:cubicBezTo>
                    <a:pt x="1610" y="3192"/>
                    <a:pt x="1627" y="3189"/>
                    <a:pt x="1644" y="3184"/>
                  </a:cubicBezTo>
                  <a:cubicBezTo>
                    <a:pt x="1736" y="3151"/>
                    <a:pt x="1784" y="3055"/>
                    <a:pt x="1754" y="2964"/>
                  </a:cubicBezTo>
                  <a:cubicBezTo>
                    <a:pt x="1412" y="1942"/>
                    <a:pt x="937" y="971"/>
                    <a:pt x="343" y="77"/>
                  </a:cubicBezTo>
                  <a:cubicBezTo>
                    <a:pt x="308" y="27"/>
                    <a:pt x="253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"/>
            <p:cNvSpPr/>
            <p:nvPr/>
          </p:nvSpPr>
          <p:spPr>
            <a:xfrm>
              <a:off x="5302600" y="2202375"/>
              <a:ext cx="118700" cy="152575"/>
            </a:xfrm>
            <a:custGeom>
              <a:avLst/>
              <a:gdLst/>
              <a:ahLst/>
              <a:cxnLst/>
              <a:rect l="l" t="t" r="r" b="b"/>
              <a:pathLst>
                <a:path w="4748" h="6103" extrusionOk="0">
                  <a:moveTo>
                    <a:pt x="1436" y="0"/>
                  </a:moveTo>
                  <a:cubicBezTo>
                    <a:pt x="1061" y="0"/>
                    <a:pt x="700" y="184"/>
                    <a:pt x="393" y="659"/>
                  </a:cubicBezTo>
                  <a:cubicBezTo>
                    <a:pt x="68" y="1160"/>
                    <a:pt x="6" y="1784"/>
                    <a:pt x="3" y="2380"/>
                  </a:cubicBezTo>
                  <a:cubicBezTo>
                    <a:pt x="0" y="3175"/>
                    <a:pt x="86" y="3972"/>
                    <a:pt x="261" y="4749"/>
                  </a:cubicBezTo>
                  <a:cubicBezTo>
                    <a:pt x="344" y="5117"/>
                    <a:pt x="485" y="5527"/>
                    <a:pt x="834" y="5675"/>
                  </a:cubicBezTo>
                  <a:cubicBezTo>
                    <a:pt x="928" y="5714"/>
                    <a:pt x="1024" y="5729"/>
                    <a:pt x="1122" y="5729"/>
                  </a:cubicBezTo>
                  <a:cubicBezTo>
                    <a:pt x="1474" y="5729"/>
                    <a:pt x="1850" y="5533"/>
                    <a:pt x="2204" y="5533"/>
                  </a:cubicBezTo>
                  <a:cubicBezTo>
                    <a:pt x="2299" y="5533"/>
                    <a:pt x="2392" y="5547"/>
                    <a:pt x="2483" y="5583"/>
                  </a:cubicBezTo>
                  <a:cubicBezTo>
                    <a:pt x="2666" y="5655"/>
                    <a:pt x="2805" y="5805"/>
                    <a:pt x="2969" y="5916"/>
                  </a:cubicBezTo>
                  <a:cubicBezTo>
                    <a:pt x="3140" y="6032"/>
                    <a:pt x="3346" y="6103"/>
                    <a:pt x="3552" y="6103"/>
                  </a:cubicBezTo>
                  <a:cubicBezTo>
                    <a:pt x="3622" y="6103"/>
                    <a:pt x="3693" y="6094"/>
                    <a:pt x="3763" y="6076"/>
                  </a:cubicBezTo>
                  <a:cubicBezTo>
                    <a:pt x="4031" y="6005"/>
                    <a:pt x="4261" y="5775"/>
                    <a:pt x="4296" y="5499"/>
                  </a:cubicBezTo>
                  <a:cubicBezTo>
                    <a:pt x="4332" y="5198"/>
                    <a:pt x="4142" y="4908"/>
                    <a:pt x="4154" y="4603"/>
                  </a:cubicBezTo>
                  <a:cubicBezTo>
                    <a:pt x="4167" y="4279"/>
                    <a:pt x="4400" y="4008"/>
                    <a:pt x="4504" y="3700"/>
                  </a:cubicBezTo>
                  <a:cubicBezTo>
                    <a:pt x="4747" y="2975"/>
                    <a:pt x="4240" y="2229"/>
                    <a:pt x="3764" y="1630"/>
                  </a:cubicBezTo>
                  <a:cubicBezTo>
                    <a:pt x="3240" y="977"/>
                    <a:pt x="2301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"/>
            <p:cNvSpPr/>
            <p:nvPr/>
          </p:nvSpPr>
          <p:spPr>
            <a:xfrm>
              <a:off x="5234375" y="2046725"/>
              <a:ext cx="204250" cy="154400"/>
            </a:xfrm>
            <a:custGeom>
              <a:avLst/>
              <a:gdLst/>
              <a:ahLst/>
              <a:cxnLst/>
              <a:rect l="l" t="t" r="r" b="b"/>
              <a:pathLst>
                <a:path w="8170" h="6176" extrusionOk="0">
                  <a:moveTo>
                    <a:pt x="1292" y="1"/>
                  </a:moveTo>
                  <a:cubicBezTo>
                    <a:pt x="962" y="115"/>
                    <a:pt x="602" y="176"/>
                    <a:pt x="364" y="422"/>
                  </a:cubicBezTo>
                  <a:cubicBezTo>
                    <a:pt x="0" y="800"/>
                    <a:pt x="108" y="1417"/>
                    <a:pt x="278" y="1911"/>
                  </a:cubicBezTo>
                  <a:cubicBezTo>
                    <a:pt x="703" y="3152"/>
                    <a:pt x="1750" y="5569"/>
                    <a:pt x="3090" y="6096"/>
                  </a:cubicBezTo>
                  <a:cubicBezTo>
                    <a:pt x="3230" y="6151"/>
                    <a:pt x="3371" y="6176"/>
                    <a:pt x="3515" y="6176"/>
                  </a:cubicBezTo>
                  <a:cubicBezTo>
                    <a:pt x="4844" y="6176"/>
                    <a:pt x="6317" y="4030"/>
                    <a:pt x="7028" y="3221"/>
                  </a:cubicBezTo>
                  <a:cubicBezTo>
                    <a:pt x="7410" y="2786"/>
                    <a:pt x="7784" y="2325"/>
                    <a:pt x="7985" y="1781"/>
                  </a:cubicBezTo>
                  <a:cubicBezTo>
                    <a:pt x="8103" y="1461"/>
                    <a:pt x="8154" y="1129"/>
                    <a:pt x="8170" y="792"/>
                  </a:cubicBezTo>
                  <a:lnTo>
                    <a:pt x="8170" y="792"/>
                  </a:lnTo>
                  <a:cubicBezTo>
                    <a:pt x="7261" y="1950"/>
                    <a:pt x="6031" y="2859"/>
                    <a:pt x="4646" y="3362"/>
                  </a:cubicBezTo>
                  <a:cubicBezTo>
                    <a:pt x="4498" y="3415"/>
                    <a:pt x="4344" y="3465"/>
                    <a:pt x="4190" y="3465"/>
                  </a:cubicBezTo>
                  <a:cubicBezTo>
                    <a:pt x="4157" y="3465"/>
                    <a:pt x="4124" y="3463"/>
                    <a:pt x="4091" y="3458"/>
                  </a:cubicBezTo>
                  <a:cubicBezTo>
                    <a:pt x="3897" y="3429"/>
                    <a:pt x="3733" y="3310"/>
                    <a:pt x="3578" y="3188"/>
                  </a:cubicBezTo>
                  <a:cubicBezTo>
                    <a:pt x="2537" y="2366"/>
                    <a:pt x="1749" y="1245"/>
                    <a:pt x="1292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"/>
            <p:cNvSpPr/>
            <p:nvPr/>
          </p:nvSpPr>
          <p:spPr>
            <a:xfrm>
              <a:off x="5151075" y="2202675"/>
              <a:ext cx="158925" cy="142525"/>
            </a:xfrm>
            <a:custGeom>
              <a:avLst/>
              <a:gdLst/>
              <a:ahLst/>
              <a:cxnLst/>
              <a:rect l="l" t="t" r="r" b="b"/>
              <a:pathLst>
                <a:path w="6357" h="5701" extrusionOk="0">
                  <a:moveTo>
                    <a:pt x="5232" y="1"/>
                  </a:moveTo>
                  <a:cubicBezTo>
                    <a:pt x="5114" y="1"/>
                    <a:pt x="4985" y="16"/>
                    <a:pt x="4843" y="47"/>
                  </a:cubicBezTo>
                  <a:cubicBezTo>
                    <a:pt x="3721" y="298"/>
                    <a:pt x="2589" y="836"/>
                    <a:pt x="1528" y="1276"/>
                  </a:cubicBezTo>
                  <a:cubicBezTo>
                    <a:pt x="1001" y="1494"/>
                    <a:pt x="437" y="1753"/>
                    <a:pt x="159" y="2253"/>
                  </a:cubicBezTo>
                  <a:cubicBezTo>
                    <a:pt x="73" y="2408"/>
                    <a:pt x="29" y="2570"/>
                    <a:pt x="0" y="2735"/>
                  </a:cubicBezTo>
                  <a:cubicBezTo>
                    <a:pt x="710" y="2355"/>
                    <a:pt x="1441" y="2017"/>
                    <a:pt x="2193" y="1734"/>
                  </a:cubicBezTo>
                  <a:cubicBezTo>
                    <a:pt x="2542" y="1601"/>
                    <a:pt x="2919" y="1478"/>
                    <a:pt x="3286" y="1478"/>
                  </a:cubicBezTo>
                  <a:cubicBezTo>
                    <a:pt x="3438" y="1478"/>
                    <a:pt x="3589" y="1499"/>
                    <a:pt x="3735" y="1549"/>
                  </a:cubicBezTo>
                  <a:cubicBezTo>
                    <a:pt x="4164" y="1694"/>
                    <a:pt x="4485" y="2073"/>
                    <a:pt x="4652" y="2494"/>
                  </a:cubicBezTo>
                  <a:cubicBezTo>
                    <a:pt x="4822" y="2912"/>
                    <a:pt x="4857" y="3373"/>
                    <a:pt x="4860" y="3827"/>
                  </a:cubicBezTo>
                  <a:cubicBezTo>
                    <a:pt x="4867" y="4453"/>
                    <a:pt x="4816" y="5080"/>
                    <a:pt x="4714" y="5700"/>
                  </a:cubicBezTo>
                  <a:cubicBezTo>
                    <a:pt x="5674" y="4627"/>
                    <a:pt x="6278" y="3232"/>
                    <a:pt x="6325" y="1792"/>
                  </a:cubicBezTo>
                  <a:cubicBezTo>
                    <a:pt x="6357" y="816"/>
                    <a:pt x="6103" y="1"/>
                    <a:pt x="5232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"/>
            <p:cNvSpPr/>
            <p:nvPr/>
          </p:nvSpPr>
          <p:spPr>
            <a:xfrm>
              <a:off x="5292875" y="2206575"/>
              <a:ext cx="156700" cy="161575"/>
            </a:xfrm>
            <a:custGeom>
              <a:avLst/>
              <a:gdLst/>
              <a:ahLst/>
              <a:cxnLst/>
              <a:rect l="l" t="t" r="r" b="b"/>
              <a:pathLst>
                <a:path w="6268" h="6463" extrusionOk="0">
                  <a:moveTo>
                    <a:pt x="1957" y="1"/>
                  </a:moveTo>
                  <a:cubicBezTo>
                    <a:pt x="1446" y="1"/>
                    <a:pt x="954" y="251"/>
                    <a:pt x="536" y="898"/>
                  </a:cubicBezTo>
                  <a:cubicBezTo>
                    <a:pt x="96" y="1580"/>
                    <a:pt x="10" y="2428"/>
                    <a:pt x="5" y="3242"/>
                  </a:cubicBezTo>
                  <a:cubicBezTo>
                    <a:pt x="1" y="4324"/>
                    <a:pt x="118" y="5408"/>
                    <a:pt x="355" y="6463"/>
                  </a:cubicBezTo>
                  <a:cubicBezTo>
                    <a:pt x="442" y="5854"/>
                    <a:pt x="606" y="5256"/>
                    <a:pt x="842" y="4686"/>
                  </a:cubicBezTo>
                  <a:cubicBezTo>
                    <a:pt x="1201" y="3833"/>
                    <a:pt x="1843" y="2966"/>
                    <a:pt x="2763" y="2871"/>
                  </a:cubicBezTo>
                  <a:cubicBezTo>
                    <a:pt x="2819" y="2865"/>
                    <a:pt x="2875" y="2862"/>
                    <a:pt x="2931" y="2862"/>
                  </a:cubicBezTo>
                  <a:cubicBezTo>
                    <a:pt x="3544" y="2862"/>
                    <a:pt x="4123" y="3200"/>
                    <a:pt x="4645" y="3539"/>
                  </a:cubicBezTo>
                  <a:cubicBezTo>
                    <a:pt x="5176" y="3887"/>
                    <a:pt x="5698" y="4248"/>
                    <a:pt x="6208" y="4627"/>
                  </a:cubicBezTo>
                  <a:cubicBezTo>
                    <a:pt x="6267" y="3774"/>
                    <a:pt x="5684" y="2923"/>
                    <a:pt x="5122" y="2220"/>
                  </a:cubicBezTo>
                  <a:cubicBezTo>
                    <a:pt x="4412" y="1330"/>
                    <a:pt x="3134" y="1"/>
                    <a:pt x="1957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"/>
            <p:cNvSpPr/>
            <p:nvPr/>
          </p:nvSpPr>
          <p:spPr>
            <a:xfrm>
              <a:off x="5328075" y="2126425"/>
              <a:ext cx="132450" cy="143525"/>
            </a:xfrm>
            <a:custGeom>
              <a:avLst/>
              <a:gdLst/>
              <a:ahLst/>
              <a:cxnLst/>
              <a:rect l="l" t="t" r="r" b="b"/>
              <a:pathLst>
                <a:path w="5298" h="5741" extrusionOk="0">
                  <a:moveTo>
                    <a:pt x="4745" y="0"/>
                  </a:moveTo>
                  <a:cubicBezTo>
                    <a:pt x="3919" y="0"/>
                    <a:pt x="3080" y="320"/>
                    <a:pt x="2401" y="810"/>
                  </a:cubicBezTo>
                  <a:cubicBezTo>
                    <a:pt x="1680" y="1332"/>
                    <a:pt x="0" y="2788"/>
                    <a:pt x="210" y="3725"/>
                  </a:cubicBezTo>
                  <a:cubicBezTo>
                    <a:pt x="446" y="4782"/>
                    <a:pt x="2170" y="5295"/>
                    <a:pt x="3052" y="5475"/>
                  </a:cubicBezTo>
                  <a:cubicBezTo>
                    <a:pt x="3791" y="5627"/>
                    <a:pt x="4544" y="5710"/>
                    <a:pt x="5298" y="5740"/>
                  </a:cubicBezTo>
                  <a:cubicBezTo>
                    <a:pt x="4865" y="5345"/>
                    <a:pt x="4459" y="4915"/>
                    <a:pt x="4099" y="4452"/>
                  </a:cubicBezTo>
                  <a:cubicBezTo>
                    <a:pt x="3616" y="3834"/>
                    <a:pt x="3189" y="3080"/>
                    <a:pt x="3331" y="2312"/>
                  </a:cubicBezTo>
                  <a:cubicBezTo>
                    <a:pt x="3453" y="1653"/>
                    <a:pt x="3963" y="1145"/>
                    <a:pt x="4446" y="682"/>
                  </a:cubicBezTo>
                  <a:cubicBezTo>
                    <a:pt x="4678" y="462"/>
                    <a:pt x="4909" y="242"/>
                    <a:pt x="5144" y="26"/>
                  </a:cubicBezTo>
                  <a:cubicBezTo>
                    <a:pt x="5012" y="9"/>
                    <a:pt x="4879" y="0"/>
                    <a:pt x="4745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"/>
            <p:cNvSpPr/>
            <p:nvPr/>
          </p:nvSpPr>
          <p:spPr>
            <a:xfrm>
              <a:off x="5163575" y="2064600"/>
              <a:ext cx="157200" cy="156875"/>
            </a:xfrm>
            <a:custGeom>
              <a:avLst/>
              <a:gdLst/>
              <a:ahLst/>
              <a:cxnLst/>
              <a:rect l="l" t="t" r="r" b="b"/>
              <a:pathLst>
                <a:path w="6288" h="6275" extrusionOk="0">
                  <a:moveTo>
                    <a:pt x="446" y="1"/>
                  </a:moveTo>
                  <a:lnTo>
                    <a:pt x="446" y="1"/>
                  </a:lnTo>
                  <a:cubicBezTo>
                    <a:pt x="594" y="171"/>
                    <a:pt x="741" y="342"/>
                    <a:pt x="889" y="511"/>
                  </a:cubicBezTo>
                  <a:cubicBezTo>
                    <a:pt x="1432" y="1137"/>
                    <a:pt x="1985" y="1780"/>
                    <a:pt x="2279" y="2554"/>
                  </a:cubicBezTo>
                  <a:cubicBezTo>
                    <a:pt x="2573" y="3327"/>
                    <a:pt x="2560" y="4272"/>
                    <a:pt x="2034" y="4911"/>
                  </a:cubicBezTo>
                  <a:cubicBezTo>
                    <a:pt x="1716" y="5295"/>
                    <a:pt x="1257" y="5525"/>
                    <a:pt x="812" y="5745"/>
                  </a:cubicBezTo>
                  <a:cubicBezTo>
                    <a:pt x="541" y="5879"/>
                    <a:pt x="271" y="6012"/>
                    <a:pt x="0" y="6147"/>
                  </a:cubicBezTo>
                  <a:cubicBezTo>
                    <a:pt x="737" y="6170"/>
                    <a:pt x="1475" y="6191"/>
                    <a:pt x="2210" y="6214"/>
                  </a:cubicBezTo>
                  <a:cubicBezTo>
                    <a:pt x="2810" y="6233"/>
                    <a:pt x="3406" y="6250"/>
                    <a:pt x="4005" y="6270"/>
                  </a:cubicBezTo>
                  <a:cubicBezTo>
                    <a:pt x="4093" y="6272"/>
                    <a:pt x="4183" y="6275"/>
                    <a:pt x="4273" y="6275"/>
                  </a:cubicBezTo>
                  <a:cubicBezTo>
                    <a:pt x="4676" y="6275"/>
                    <a:pt x="5085" y="6231"/>
                    <a:pt x="5395" y="5986"/>
                  </a:cubicBezTo>
                  <a:cubicBezTo>
                    <a:pt x="6288" y="5281"/>
                    <a:pt x="4731" y="3389"/>
                    <a:pt x="4291" y="2783"/>
                  </a:cubicBezTo>
                  <a:cubicBezTo>
                    <a:pt x="3442" y="1615"/>
                    <a:pt x="2325" y="607"/>
                    <a:pt x="941" y="136"/>
                  </a:cubicBezTo>
                  <a:cubicBezTo>
                    <a:pt x="781" y="81"/>
                    <a:pt x="615" y="37"/>
                    <a:pt x="446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"/>
            <p:cNvSpPr/>
            <p:nvPr/>
          </p:nvSpPr>
          <p:spPr>
            <a:xfrm>
              <a:off x="5259300" y="2153850"/>
              <a:ext cx="100150" cy="87725"/>
            </a:xfrm>
            <a:custGeom>
              <a:avLst/>
              <a:gdLst/>
              <a:ahLst/>
              <a:cxnLst/>
              <a:rect l="l" t="t" r="r" b="b"/>
              <a:pathLst>
                <a:path w="4006" h="3509" extrusionOk="0">
                  <a:moveTo>
                    <a:pt x="2005" y="0"/>
                  </a:moveTo>
                  <a:cubicBezTo>
                    <a:pt x="1409" y="0"/>
                    <a:pt x="828" y="304"/>
                    <a:pt x="500" y="852"/>
                  </a:cubicBezTo>
                  <a:cubicBezTo>
                    <a:pt x="1" y="1684"/>
                    <a:pt x="270" y="2760"/>
                    <a:pt x="1102" y="3259"/>
                  </a:cubicBezTo>
                  <a:cubicBezTo>
                    <a:pt x="1384" y="3428"/>
                    <a:pt x="1696" y="3509"/>
                    <a:pt x="2003" y="3509"/>
                  </a:cubicBezTo>
                  <a:cubicBezTo>
                    <a:pt x="2598" y="3509"/>
                    <a:pt x="3179" y="3205"/>
                    <a:pt x="3508" y="2657"/>
                  </a:cubicBezTo>
                  <a:cubicBezTo>
                    <a:pt x="4005" y="1826"/>
                    <a:pt x="3735" y="746"/>
                    <a:pt x="2906" y="250"/>
                  </a:cubicBezTo>
                  <a:cubicBezTo>
                    <a:pt x="2623" y="81"/>
                    <a:pt x="2312" y="0"/>
                    <a:pt x="2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"/>
            <p:cNvSpPr/>
            <p:nvPr/>
          </p:nvSpPr>
          <p:spPr>
            <a:xfrm>
              <a:off x="5281675" y="2173425"/>
              <a:ext cx="55375" cy="48500"/>
            </a:xfrm>
            <a:custGeom>
              <a:avLst/>
              <a:gdLst/>
              <a:ahLst/>
              <a:cxnLst/>
              <a:rect l="l" t="t" r="r" b="b"/>
              <a:pathLst>
                <a:path w="2215" h="1940" extrusionOk="0">
                  <a:moveTo>
                    <a:pt x="1109" y="1"/>
                  </a:moveTo>
                  <a:cubicBezTo>
                    <a:pt x="779" y="1"/>
                    <a:pt x="459" y="169"/>
                    <a:pt x="277" y="472"/>
                  </a:cubicBezTo>
                  <a:cubicBezTo>
                    <a:pt x="0" y="931"/>
                    <a:pt x="151" y="1526"/>
                    <a:pt x="609" y="1802"/>
                  </a:cubicBezTo>
                  <a:cubicBezTo>
                    <a:pt x="765" y="1896"/>
                    <a:pt x="936" y="1940"/>
                    <a:pt x="1105" y="1940"/>
                  </a:cubicBezTo>
                  <a:cubicBezTo>
                    <a:pt x="1435" y="1940"/>
                    <a:pt x="1757" y="1771"/>
                    <a:pt x="1939" y="1468"/>
                  </a:cubicBezTo>
                  <a:cubicBezTo>
                    <a:pt x="2215" y="1010"/>
                    <a:pt x="2066" y="415"/>
                    <a:pt x="1606" y="140"/>
                  </a:cubicBezTo>
                  <a:cubicBezTo>
                    <a:pt x="1450" y="46"/>
                    <a:pt x="1278" y="1"/>
                    <a:pt x="1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"/>
            <p:cNvSpPr/>
            <p:nvPr/>
          </p:nvSpPr>
          <p:spPr>
            <a:xfrm>
              <a:off x="5001500" y="2699400"/>
              <a:ext cx="326450" cy="305875"/>
            </a:xfrm>
            <a:custGeom>
              <a:avLst/>
              <a:gdLst/>
              <a:ahLst/>
              <a:cxnLst/>
              <a:rect l="l" t="t" r="r" b="b"/>
              <a:pathLst>
                <a:path w="13058" h="12235" extrusionOk="0">
                  <a:moveTo>
                    <a:pt x="7900" y="1"/>
                  </a:moveTo>
                  <a:cubicBezTo>
                    <a:pt x="7802" y="1"/>
                    <a:pt x="7705" y="9"/>
                    <a:pt x="7610" y="24"/>
                  </a:cubicBezTo>
                  <a:cubicBezTo>
                    <a:pt x="6931" y="136"/>
                    <a:pt x="6347" y="606"/>
                    <a:pt x="5977" y="1185"/>
                  </a:cubicBezTo>
                  <a:cubicBezTo>
                    <a:pt x="5754" y="1534"/>
                    <a:pt x="5573" y="1954"/>
                    <a:pt x="5198" y="2133"/>
                  </a:cubicBezTo>
                  <a:cubicBezTo>
                    <a:pt x="5145" y="2157"/>
                    <a:pt x="5087" y="2177"/>
                    <a:pt x="5030" y="2194"/>
                  </a:cubicBezTo>
                  <a:cubicBezTo>
                    <a:pt x="4911" y="2230"/>
                    <a:pt x="4789" y="2256"/>
                    <a:pt x="4676" y="2293"/>
                  </a:cubicBezTo>
                  <a:cubicBezTo>
                    <a:pt x="4672" y="2296"/>
                    <a:pt x="4670" y="2296"/>
                    <a:pt x="4666" y="2298"/>
                  </a:cubicBezTo>
                  <a:cubicBezTo>
                    <a:pt x="4640" y="2306"/>
                    <a:pt x="4613" y="2318"/>
                    <a:pt x="4586" y="2329"/>
                  </a:cubicBezTo>
                  <a:cubicBezTo>
                    <a:pt x="4577" y="2333"/>
                    <a:pt x="4570" y="2336"/>
                    <a:pt x="4561" y="2342"/>
                  </a:cubicBezTo>
                  <a:cubicBezTo>
                    <a:pt x="4538" y="2353"/>
                    <a:pt x="4518" y="2363"/>
                    <a:pt x="4498" y="2376"/>
                  </a:cubicBezTo>
                  <a:cubicBezTo>
                    <a:pt x="4490" y="2381"/>
                    <a:pt x="4483" y="2385"/>
                    <a:pt x="4473" y="2391"/>
                  </a:cubicBezTo>
                  <a:cubicBezTo>
                    <a:pt x="4447" y="2408"/>
                    <a:pt x="4420" y="2428"/>
                    <a:pt x="4397" y="2451"/>
                  </a:cubicBezTo>
                  <a:cubicBezTo>
                    <a:pt x="4141" y="2695"/>
                    <a:pt x="4196" y="3110"/>
                    <a:pt x="4293" y="3447"/>
                  </a:cubicBezTo>
                  <a:cubicBezTo>
                    <a:pt x="4318" y="3527"/>
                    <a:pt x="4346" y="3618"/>
                    <a:pt x="4377" y="3711"/>
                  </a:cubicBezTo>
                  <a:cubicBezTo>
                    <a:pt x="3952" y="3266"/>
                    <a:pt x="3451" y="2900"/>
                    <a:pt x="2872" y="2672"/>
                  </a:cubicBezTo>
                  <a:cubicBezTo>
                    <a:pt x="2820" y="2652"/>
                    <a:pt x="2766" y="2631"/>
                    <a:pt x="2710" y="2614"/>
                  </a:cubicBezTo>
                  <a:lnTo>
                    <a:pt x="2708" y="2614"/>
                  </a:lnTo>
                  <a:cubicBezTo>
                    <a:pt x="2655" y="2596"/>
                    <a:pt x="2599" y="2581"/>
                    <a:pt x="2543" y="2567"/>
                  </a:cubicBezTo>
                  <a:cubicBezTo>
                    <a:pt x="2325" y="2512"/>
                    <a:pt x="2098" y="2481"/>
                    <a:pt x="1873" y="2481"/>
                  </a:cubicBezTo>
                  <a:cubicBezTo>
                    <a:pt x="1337" y="2481"/>
                    <a:pt x="818" y="2654"/>
                    <a:pt x="490" y="3067"/>
                  </a:cubicBezTo>
                  <a:cubicBezTo>
                    <a:pt x="236" y="3388"/>
                    <a:pt x="131" y="3804"/>
                    <a:pt x="91" y="4212"/>
                  </a:cubicBezTo>
                  <a:cubicBezTo>
                    <a:pt x="1" y="5065"/>
                    <a:pt x="233" y="6061"/>
                    <a:pt x="996" y="6451"/>
                  </a:cubicBezTo>
                  <a:cubicBezTo>
                    <a:pt x="1322" y="6619"/>
                    <a:pt x="1696" y="6649"/>
                    <a:pt x="2062" y="6676"/>
                  </a:cubicBezTo>
                  <a:lnTo>
                    <a:pt x="2063" y="6676"/>
                  </a:lnTo>
                  <a:cubicBezTo>
                    <a:pt x="2268" y="6690"/>
                    <a:pt x="2470" y="6706"/>
                    <a:pt x="2674" y="6721"/>
                  </a:cubicBezTo>
                  <a:lnTo>
                    <a:pt x="3545" y="6785"/>
                  </a:lnTo>
                  <a:cubicBezTo>
                    <a:pt x="3588" y="6788"/>
                    <a:pt x="3631" y="6792"/>
                    <a:pt x="3674" y="6794"/>
                  </a:cubicBezTo>
                  <a:cubicBezTo>
                    <a:pt x="3598" y="6821"/>
                    <a:pt x="3522" y="6850"/>
                    <a:pt x="3446" y="6877"/>
                  </a:cubicBezTo>
                  <a:cubicBezTo>
                    <a:pt x="3204" y="6966"/>
                    <a:pt x="2966" y="7057"/>
                    <a:pt x="2734" y="7142"/>
                  </a:cubicBezTo>
                  <a:cubicBezTo>
                    <a:pt x="2552" y="7208"/>
                    <a:pt x="2366" y="7279"/>
                    <a:pt x="2199" y="7377"/>
                  </a:cubicBezTo>
                  <a:cubicBezTo>
                    <a:pt x="2118" y="7424"/>
                    <a:pt x="2039" y="7479"/>
                    <a:pt x="1969" y="7543"/>
                  </a:cubicBezTo>
                  <a:cubicBezTo>
                    <a:pt x="1898" y="7606"/>
                    <a:pt x="1835" y="7678"/>
                    <a:pt x="1785" y="7758"/>
                  </a:cubicBezTo>
                  <a:cubicBezTo>
                    <a:pt x="1769" y="7783"/>
                    <a:pt x="1755" y="7810"/>
                    <a:pt x="1742" y="7837"/>
                  </a:cubicBezTo>
                  <a:cubicBezTo>
                    <a:pt x="1504" y="8323"/>
                    <a:pt x="1721" y="8928"/>
                    <a:pt x="1683" y="9479"/>
                  </a:cubicBezTo>
                  <a:cubicBezTo>
                    <a:pt x="1652" y="9970"/>
                    <a:pt x="1420" y="10500"/>
                    <a:pt x="1669" y="10924"/>
                  </a:cubicBezTo>
                  <a:cubicBezTo>
                    <a:pt x="1842" y="11216"/>
                    <a:pt x="2169" y="11326"/>
                    <a:pt x="2517" y="11326"/>
                  </a:cubicBezTo>
                  <a:cubicBezTo>
                    <a:pt x="2746" y="11326"/>
                    <a:pt x="2984" y="11278"/>
                    <a:pt x="3194" y="11204"/>
                  </a:cubicBezTo>
                  <a:cubicBezTo>
                    <a:pt x="3888" y="10957"/>
                    <a:pt x="4498" y="10511"/>
                    <a:pt x="4970" y="9945"/>
                  </a:cubicBezTo>
                  <a:cubicBezTo>
                    <a:pt x="4977" y="9937"/>
                    <a:pt x="4984" y="9928"/>
                    <a:pt x="4991" y="9921"/>
                  </a:cubicBezTo>
                  <a:cubicBezTo>
                    <a:pt x="5059" y="9836"/>
                    <a:pt x="5125" y="9750"/>
                    <a:pt x="5188" y="9663"/>
                  </a:cubicBezTo>
                  <a:cubicBezTo>
                    <a:pt x="5193" y="9653"/>
                    <a:pt x="5201" y="9646"/>
                    <a:pt x="5206" y="9637"/>
                  </a:cubicBezTo>
                  <a:cubicBezTo>
                    <a:pt x="5292" y="9512"/>
                    <a:pt x="5373" y="9383"/>
                    <a:pt x="5444" y="9250"/>
                  </a:cubicBezTo>
                  <a:cubicBezTo>
                    <a:pt x="5446" y="9398"/>
                    <a:pt x="5451" y="9544"/>
                    <a:pt x="5460" y="9692"/>
                  </a:cubicBezTo>
                  <a:cubicBezTo>
                    <a:pt x="5461" y="9722"/>
                    <a:pt x="5461" y="9750"/>
                    <a:pt x="5464" y="9780"/>
                  </a:cubicBezTo>
                  <a:cubicBezTo>
                    <a:pt x="5487" y="10133"/>
                    <a:pt x="5529" y="10484"/>
                    <a:pt x="5590" y="10832"/>
                  </a:cubicBezTo>
                  <a:cubicBezTo>
                    <a:pt x="5593" y="10842"/>
                    <a:pt x="5595" y="10853"/>
                    <a:pt x="5596" y="10863"/>
                  </a:cubicBezTo>
                  <a:lnTo>
                    <a:pt x="5596" y="10864"/>
                  </a:lnTo>
                  <a:cubicBezTo>
                    <a:pt x="5658" y="11205"/>
                    <a:pt x="5770" y="11585"/>
                    <a:pt x="6082" y="11734"/>
                  </a:cubicBezTo>
                  <a:cubicBezTo>
                    <a:pt x="6178" y="11779"/>
                    <a:pt x="6279" y="11796"/>
                    <a:pt x="6383" y="11796"/>
                  </a:cubicBezTo>
                  <a:cubicBezTo>
                    <a:pt x="6680" y="11796"/>
                    <a:pt x="7000" y="11658"/>
                    <a:pt x="7299" y="11658"/>
                  </a:cubicBezTo>
                  <a:cubicBezTo>
                    <a:pt x="7399" y="11658"/>
                    <a:pt x="7496" y="11674"/>
                    <a:pt x="7590" y="11715"/>
                  </a:cubicBezTo>
                  <a:cubicBezTo>
                    <a:pt x="7755" y="11788"/>
                    <a:pt x="7875" y="11932"/>
                    <a:pt x="8020" y="12039"/>
                  </a:cubicBezTo>
                  <a:cubicBezTo>
                    <a:pt x="8181" y="12160"/>
                    <a:pt x="8379" y="12234"/>
                    <a:pt x="8577" y="12234"/>
                  </a:cubicBezTo>
                  <a:cubicBezTo>
                    <a:pt x="8632" y="12234"/>
                    <a:pt x="8686" y="12229"/>
                    <a:pt x="8739" y="12217"/>
                  </a:cubicBezTo>
                  <a:cubicBezTo>
                    <a:pt x="8987" y="12164"/>
                    <a:pt x="9208" y="11963"/>
                    <a:pt x="9250" y="11712"/>
                  </a:cubicBezTo>
                  <a:cubicBezTo>
                    <a:pt x="9294" y="11437"/>
                    <a:pt x="9133" y="11165"/>
                    <a:pt x="9156" y="10890"/>
                  </a:cubicBezTo>
                  <a:cubicBezTo>
                    <a:pt x="9179" y="10595"/>
                    <a:pt x="9406" y="10355"/>
                    <a:pt x="9510" y="10080"/>
                  </a:cubicBezTo>
                  <a:cubicBezTo>
                    <a:pt x="9708" y="9570"/>
                    <a:pt x="9486" y="9029"/>
                    <a:pt x="9184" y="8548"/>
                  </a:cubicBezTo>
                  <a:cubicBezTo>
                    <a:pt x="9181" y="8545"/>
                    <a:pt x="9178" y="8541"/>
                    <a:pt x="9176" y="8538"/>
                  </a:cubicBezTo>
                  <a:cubicBezTo>
                    <a:pt x="9136" y="8475"/>
                    <a:pt x="9098" y="8413"/>
                    <a:pt x="9056" y="8354"/>
                  </a:cubicBezTo>
                  <a:cubicBezTo>
                    <a:pt x="9050" y="8347"/>
                    <a:pt x="9047" y="8340"/>
                    <a:pt x="9042" y="8334"/>
                  </a:cubicBezTo>
                  <a:cubicBezTo>
                    <a:pt x="9033" y="8320"/>
                    <a:pt x="9022" y="8309"/>
                    <a:pt x="9013" y="8294"/>
                  </a:cubicBezTo>
                  <a:lnTo>
                    <a:pt x="9013" y="8294"/>
                  </a:lnTo>
                  <a:cubicBezTo>
                    <a:pt x="9585" y="8401"/>
                    <a:pt x="10166" y="8456"/>
                    <a:pt x="10748" y="8456"/>
                  </a:cubicBezTo>
                  <a:cubicBezTo>
                    <a:pt x="10804" y="8456"/>
                    <a:pt x="10859" y="8456"/>
                    <a:pt x="10915" y="8455"/>
                  </a:cubicBezTo>
                  <a:cubicBezTo>
                    <a:pt x="11444" y="8445"/>
                    <a:pt x="12001" y="8377"/>
                    <a:pt x="12423" y="8061"/>
                  </a:cubicBezTo>
                  <a:cubicBezTo>
                    <a:pt x="12840" y="7735"/>
                    <a:pt x="13058" y="7092"/>
                    <a:pt x="12755" y="6657"/>
                  </a:cubicBezTo>
                  <a:cubicBezTo>
                    <a:pt x="12620" y="6464"/>
                    <a:pt x="12410" y="6341"/>
                    <a:pt x="12219" y="6199"/>
                  </a:cubicBezTo>
                  <a:cubicBezTo>
                    <a:pt x="11601" y="5733"/>
                    <a:pt x="11173" y="5011"/>
                    <a:pt x="10468" y="4697"/>
                  </a:cubicBezTo>
                  <a:cubicBezTo>
                    <a:pt x="10217" y="4584"/>
                    <a:pt x="9949" y="4534"/>
                    <a:pt x="9678" y="4534"/>
                  </a:cubicBezTo>
                  <a:cubicBezTo>
                    <a:pt x="9278" y="4534"/>
                    <a:pt x="8872" y="4644"/>
                    <a:pt x="8504" y="4826"/>
                  </a:cubicBezTo>
                  <a:cubicBezTo>
                    <a:pt x="8607" y="4707"/>
                    <a:pt x="8701" y="4604"/>
                    <a:pt x="8782" y="4520"/>
                  </a:cubicBezTo>
                  <a:cubicBezTo>
                    <a:pt x="8950" y="4344"/>
                    <a:pt x="9116" y="4162"/>
                    <a:pt x="9255" y="3963"/>
                  </a:cubicBezTo>
                  <a:cubicBezTo>
                    <a:pt x="9281" y="3924"/>
                    <a:pt x="9308" y="3883"/>
                    <a:pt x="9334" y="3841"/>
                  </a:cubicBezTo>
                  <a:cubicBezTo>
                    <a:pt x="9384" y="3759"/>
                    <a:pt x="9429" y="3673"/>
                    <a:pt x="9466" y="3583"/>
                  </a:cubicBezTo>
                  <a:lnTo>
                    <a:pt x="9466" y="3582"/>
                  </a:lnTo>
                  <a:cubicBezTo>
                    <a:pt x="9489" y="3526"/>
                    <a:pt x="9509" y="3469"/>
                    <a:pt x="9528" y="3413"/>
                  </a:cubicBezTo>
                  <a:cubicBezTo>
                    <a:pt x="9536" y="3383"/>
                    <a:pt x="9543" y="3352"/>
                    <a:pt x="9552" y="3322"/>
                  </a:cubicBezTo>
                  <a:cubicBezTo>
                    <a:pt x="9559" y="3297"/>
                    <a:pt x="9566" y="3272"/>
                    <a:pt x="9572" y="3245"/>
                  </a:cubicBezTo>
                  <a:cubicBezTo>
                    <a:pt x="9581" y="3202"/>
                    <a:pt x="9588" y="3159"/>
                    <a:pt x="9595" y="3116"/>
                  </a:cubicBezTo>
                  <a:cubicBezTo>
                    <a:pt x="9596" y="3104"/>
                    <a:pt x="9599" y="3094"/>
                    <a:pt x="9601" y="3082"/>
                  </a:cubicBezTo>
                  <a:cubicBezTo>
                    <a:pt x="9652" y="2736"/>
                    <a:pt x="9636" y="2374"/>
                    <a:pt x="9616" y="2022"/>
                  </a:cubicBezTo>
                  <a:cubicBezTo>
                    <a:pt x="9593" y="1610"/>
                    <a:pt x="9568" y="1181"/>
                    <a:pt x="9373" y="816"/>
                  </a:cubicBezTo>
                  <a:cubicBezTo>
                    <a:pt x="9094" y="293"/>
                    <a:pt x="8494" y="1"/>
                    <a:pt x="7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"/>
            <p:cNvSpPr/>
            <p:nvPr/>
          </p:nvSpPr>
          <p:spPr>
            <a:xfrm>
              <a:off x="5112325" y="2722825"/>
              <a:ext cx="117275" cy="135750"/>
            </a:xfrm>
            <a:custGeom>
              <a:avLst/>
              <a:gdLst/>
              <a:ahLst/>
              <a:cxnLst/>
              <a:rect l="l" t="t" r="r" b="b"/>
              <a:pathLst>
                <a:path w="4691" h="5430" extrusionOk="0">
                  <a:moveTo>
                    <a:pt x="3190" y="0"/>
                  </a:moveTo>
                  <a:cubicBezTo>
                    <a:pt x="3107" y="0"/>
                    <a:pt x="3024" y="7"/>
                    <a:pt x="2943" y="20"/>
                  </a:cubicBezTo>
                  <a:cubicBezTo>
                    <a:pt x="2367" y="117"/>
                    <a:pt x="1873" y="515"/>
                    <a:pt x="1559" y="1005"/>
                  </a:cubicBezTo>
                  <a:cubicBezTo>
                    <a:pt x="1370" y="1302"/>
                    <a:pt x="1215" y="1656"/>
                    <a:pt x="898" y="1808"/>
                  </a:cubicBezTo>
                  <a:cubicBezTo>
                    <a:pt x="676" y="1914"/>
                    <a:pt x="395" y="1907"/>
                    <a:pt x="217" y="2077"/>
                  </a:cubicBezTo>
                  <a:cubicBezTo>
                    <a:pt x="1" y="2284"/>
                    <a:pt x="47" y="2636"/>
                    <a:pt x="131" y="2923"/>
                  </a:cubicBezTo>
                  <a:cubicBezTo>
                    <a:pt x="341" y="3641"/>
                    <a:pt x="877" y="5043"/>
                    <a:pt x="1628" y="5374"/>
                  </a:cubicBezTo>
                  <a:cubicBezTo>
                    <a:pt x="1715" y="5412"/>
                    <a:pt x="1805" y="5430"/>
                    <a:pt x="1898" y="5430"/>
                  </a:cubicBezTo>
                  <a:cubicBezTo>
                    <a:pt x="2647" y="5430"/>
                    <a:pt x="3521" y="4272"/>
                    <a:pt x="3938" y="3836"/>
                  </a:cubicBezTo>
                  <a:cubicBezTo>
                    <a:pt x="4167" y="3598"/>
                    <a:pt x="4391" y="3346"/>
                    <a:pt x="4518" y="3040"/>
                  </a:cubicBezTo>
                  <a:cubicBezTo>
                    <a:pt x="4690" y="2629"/>
                    <a:pt x="4670" y="2163"/>
                    <a:pt x="4646" y="1717"/>
                  </a:cubicBezTo>
                  <a:cubicBezTo>
                    <a:pt x="4626" y="1366"/>
                    <a:pt x="4603" y="1002"/>
                    <a:pt x="4438" y="693"/>
                  </a:cubicBezTo>
                  <a:cubicBezTo>
                    <a:pt x="4203" y="251"/>
                    <a:pt x="3694" y="0"/>
                    <a:pt x="3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"/>
            <p:cNvSpPr/>
            <p:nvPr/>
          </p:nvSpPr>
          <p:spPr>
            <a:xfrm>
              <a:off x="5148925" y="2778475"/>
              <a:ext cx="12050" cy="72325"/>
            </a:xfrm>
            <a:custGeom>
              <a:avLst/>
              <a:gdLst/>
              <a:ahLst/>
              <a:cxnLst/>
              <a:rect l="l" t="t" r="r" b="b"/>
              <a:pathLst>
                <a:path w="482" h="2893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60"/>
                    <a:pt x="3" y="1937"/>
                    <a:pt x="277" y="2824"/>
                  </a:cubicBezTo>
                  <a:cubicBezTo>
                    <a:pt x="284" y="2847"/>
                    <a:pt x="298" y="2864"/>
                    <a:pt x="315" y="2877"/>
                  </a:cubicBezTo>
                  <a:cubicBezTo>
                    <a:pt x="334" y="2887"/>
                    <a:pt x="354" y="2893"/>
                    <a:pt x="375" y="2893"/>
                  </a:cubicBezTo>
                  <a:cubicBezTo>
                    <a:pt x="384" y="2893"/>
                    <a:pt x="393" y="2892"/>
                    <a:pt x="401" y="2890"/>
                  </a:cubicBezTo>
                  <a:cubicBezTo>
                    <a:pt x="453" y="2872"/>
                    <a:pt x="482" y="2818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0" y="20"/>
                    <a:pt x="389" y="5"/>
                  </a:cubicBezTo>
                  <a:cubicBezTo>
                    <a:pt x="379" y="2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"/>
            <p:cNvSpPr/>
            <p:nvPr/>
          </p:nvSpPr>
          <p:spPr>
            <a:xfrm>
              <a:off x="5153325" y="2799200"/>
              <a:ext cx="32300" cy="47225"/>
            </a:xfrm>
            <a:custGeom>
              <a:avLst/>
              <a:gdLst/>
              <a:ahLst/>
              <a:cxnLst/>
              <a:rect l="l" t="t" r="r" b="b"/>
              <a:pathLst>
                <a:path w="1292" h="1889" extrusionOk="0">
                  <a:moveTo>
                    <a:pt x="1181" y="0"/>
                  </a:moveTo>
                  <a:cubicBezTo>
                    <a:pt x="1141" y="0"/>
                    <a:pt x="1102" y="25"/>
                    <a:pt x="1087" y="66"/>
                  </a:cubicBezTo>
                  <a:cubicBezTo>
                    <a:pt x="870" y="686"/>
                    <a:pt x="506" y="1258"/>
                    <a:pt x="39" y="1720"/>
                  </a:cubicBezTo>
                  <a:cubicBezTo>
                    <a:pt x="0" y="1758"/>
                    <a:pt x="0" y="1820"/>
                    <a:pt x="38" y="1860"/>
                  </a:cubicBezTo>
                  <a:cubicBezTo>
                    <a:pt x="43" y="1863"/>
                    <a:pt x="48" y="1869"/>
                    <a:pt x="53" y="1873"/>
                  </a:cubicBezTo>
                  <a:cubicBezTo>
                    <a:pt x="69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59"/>
                  </a:cubicBezTo>
                  <a:cubicBezTo>
                    <a:pt x="667" y="1376"/>
                    <a:pt x="1047" y="779"/>
                    <a:pt x="1273" y="131"/>
                  </a:cubicBezTo>
                  <a:cubicBezTo>
                    <a:pt x="1292" y="81"/>
                    <a:pt x="1263" y="25"/>
                    <a:pt x="1213" y="5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"/>
            <p:cNvSpPr/>
            <p:nvPr/>
          </p:nvSpPr>
          <p:spPr>
            <a:xfrm>
              <a:off x="5127775" y="27567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7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3" y="1290"/>
                    <a:pt x="266" y="1285"/>
                    <a:pt x="145" y="1400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1" y="2452"/>
                    <a:pt x="592" y="3394"/>
                    <a:pt x="1097" y="3617"/>
                  </a:cubicBezTo>
                  <a:cubicBezTo>
                    <a:pt x="1156" y="3643"/>
                    <a:pt x="1216" y="3655"/>
                    <a:pt x="1278" y="3655"/>
                  </a:cubicBezTo>
                  <a:cubicBezTo>
                    <a:pt x="1782" y="3655"/>
                    <a:pt x="2370" y="2876"/>
                    <a:pt x="2652" y="2582"/>
                  </a:cubicBezTo>
                  <a:cubicBezTo>
                    <a:pt x="2807" y="2422"/>
                    <a:pt x="2957" y="2250"/>
                    <a:pt x="3043" y="2046"/>
                  </a:cubicBezTo>
                  <a:cubicBezTo>
                    <a:pt x="3159" y="1768"/>
                    <a:pt x="3145" y="1457"/>
                    <a:pt x="3129" y="1156"/>
                  </a:cubicBezTo>
                  <a:cubicBezTo>
                    <a:pt x="3116" y="920"/>
                    <a:pt x="3101" y="673"/>
                    <a:pt x="2989" y="465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"/>
            <p:cNvSpPr/>
            <p:nvPr/>
          </p:nvSpPr>
          <p:spPr>
            <a:xfrm>
              <a:off x="5024575" y="27754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8" y="1"/>
                  </a:moveTo>
                  <a:cubicBezTo>
                    <a:pt x="1133" y="1"/>
                    <a:pt x="693" y="147"/>
                    <a:pt x="415" y="497"/>
                  </a:cubicBezTo>
                  <a:cubicBezTo>
                    <a:pt x="199" y="770"/>
                    <a:pt x="113" y="1122"/>
                    <a:pt x="77" y="1468"/>
                  </a:cubicBezTo>
                  <a:cubicBezTo>
                    <a:pt x="1" y="2190"/>
                    <a:pt x="196" y="3036"/>
                    <a:pt x="844" y="3367"/>
                  </a:cubicBezTo>
                  <a:cubicBezTo>
                    <a:pt x="1119" y="3509"/>
                    <a:pt x="1438" y="3534"/>
                    <a:pt x="1747" y="3557"/>
                  </a:cubicBezTo>
                  <a:cubicBezTo>
                    <a:pt x="2165" y="3587"/>
                    <a:pt x="2584" y="3620"/>
                    <a:pt x="3003" y="3650"/>
                  </a:cubicBezTo>
                  <a:cubicBezTo>
                    <a:pt x="3345" y="3675"/>
                    <a:pt x="3683" y="3701"/>
                    <a:pt x="4023" y="3725"/>
                  </a:cubicBezTo>
                  <a:cubicBezTo>
                    <a:pt x="4108" y="3731"/>
                    <a:pt x="4197" y="3737"/>
                    <a:pt x="4285" y="3737"/>
                  </a:cubicBezTo>
                  <a:cubicBezTo>
                    <a:pt x="4478" y="3737"/>
                    <a:pt x="4669" y="3709"/>
                    <a:pt x="4822" y="3600"/>
                  </a:cubicBezTo>
                  <a:cubicBezTo>
                    <a:pt x="5347" y="3223"/>
                    <a:pt x="4508" y="2108"/>
                    <a:pt x="4273" y="1753"/>
                  </a:cubicBezTo>
                  <a:cubicBezTo>
                    <a:pt x="3820" y="1066"/>
                    <a:pt x="3210" y="464"/>
                    <a:pt x="2434" y="162"/>
                  </a:cubicBezTo>
                  <a:cubicBezTo>
                    <a:pt x="2171" y="59"/>
                    <a:pt x="1876" y="1"/>
                    <a:pt x="1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"/>
            <p:cNvSpPr/>
            <p:nvPr/>
          </p:nvSpPr>
          <p:spPr>
            <a:xfrm>
              <a:off x="5087100" y="2807250"/>
              <a:ext cx="58975" cy="47100"/>
            </a:xfrm>
            <a:custGeom>
              <a:avLst/>
              <a:gdLst/>
              <a:ahLst/>
              <a:cxnLst/>
              <a:rect l="l" t="t" r="r" b="b"/>
              <a:pathLst>
                <a:path w="2359" h="1884" extrusionOk="0">
                  <a:moveTo>
                    <a:pt x="112" y="1"/>
                  </a:moveTo>
                  <a:cubicBezTo>
                    <a:pt x="71" y="1"/>
                    <a:pt x="33" y="25"/>
                    <a:pt x="19" y="66"/>
                  </a:cubicBezTo>
                  <a:cubicBezTo>
                    <a:pt x="1" y="119"/>
                    <a:pt x="30" y="174"/>
                    <a:pt x="80" y="192"/>
                  </a:cubicBezTo>
                  <a:cubicBezTo>
                    <a:pt x="938" y="487"/>
                    <a:pt x="1678" y="1074"/>
                    <a:pt x="2164" y="1839"/>
                  </a:cubicBezTo>
                  <a:cubicBezTo>
                    <a:pt x="2171" y="1849"/>
                    <a:pt x="2181" y="1860"/>
                    <a:pt x="2192" y="1868"/>
                  </a:cubicBezTo>
                  <a:cubicBezTo>
                    <a:pt x="2208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300" y="1869"/>
                  </a:cubicBezTo>
                  <a:cubicBezTo>
                    <a:pt x="2346" y="1840"/>
                    <a:pt x="2359" y="1780"/>
                    <a:pt x="2330" y="1733"/>
                  </a:cubicBezTo>
                  <a:cubicBezTo>
                    <a:pt x="1820" y="930"/>
                    <a:pt x="1044" y="315"/>
                    <a:pt x="144" y="6"/>
                  </a:cubicBezTo>
                  <a:cubicBezTo>
                    <a:pt x="133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"/>
            <p:cNvSpPr/>
            <p:nvPr/>
          </p:nvSpPr>
          <p:spPr>
            <a:xfrm>
              <a:off x="5074500" y="2843150"/>
              <a:ext cx="62000" cy="16175"/>
            </a:xfrm>
            <a:custGeom>
              <a:avLst/>
              <a:gdLst/>
              <a:ahLst/>
              <a:cxnLst/>
              <a:rect l="l" t="t" r="r" b="b"/>
              <a:pathLst>
                <a:path w="2480" h="647" extrusionOk="0">
                  <a:moveTo>
                    <a:pt x="109" y="1"/>
                  </a:moveTo>
                  <a:cubicBezTo>
                    <a:pt x="71" y="1"/>
                    <a:pt x="35" y="23"/>
                    <a:pt x="19" y="60"/>
                  </a:cubicBezTo>
                  <a:cubicBezTo>
                    <a:pt x="0" y="103"/>
                    <a:pt x="16" y="155"/>
                    <a:pt x="55" y="181"/>
                  </a:cubicBezTo>
                  <a:cubicBezTo>
                    <a:pt x="61" y="184"/>
                    <a:pt x="66" y="187"/>
                    <a:pt x="73" y="191"/>
                  </a:cubicBezTo>
                  <a:cubicBezTo>
                    <a:pt x="781" y="489"/>
                    <a:pt x="1559" y="647"/>
                    <a:pt x="2330" y="647"/>
                  </a:cubicBezTo>
                  <a:cubicBezTo>
                    <a:pt x="2347" y="647"/>
                    <a:pt x="2364" y="647"/>
                    <a:pt x="2381" y="647"/>
                  </a:cubicBezTo>
                  <a:cubicBezTo>
                    <a:pt x="2437" y="645"/>
                    <a:pt x="2480" y="599"/>
                    <a:pt x="2480" y="546"/>
                  </a:cubicBezTo>
                  <a:cubicBezTo>
                    <a:pt x="2477" y="490"/>
                    <a:pt x="2434" y="447"/>
                    <a:pt x="2380" y="447"/>
                  </a:cubicBezTo>
                  <a:cubicBezTo>
                    <a:pt x="2362" y="448"/>
                    <a:pt x="2345" y="448"/>
                    <a:pt x="2328" y="448"/>
                  </a:cubicBezTo>
                  <a:cubicBezTo>
                    <a:pt x="1585" y="448"/>
                    <a:pt x="833" y="296"/>
                    <a:pt x="148" y="9"/>
                  </a:cubicBezTo>
                  <a:cubicBezTo>
                    <a:pt x="135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"/>
            <p:cNvSpPr/>
            <p:nvPr/>
          </p:nvSpPr>
          <p:spPr>
            <a:xfrm>
              <a:off x="5059300" y="2796425"/>
              <a:ext cx="88200" cy="61725"/>
            </a:xfrm>
            <a:custGeom>
              <a:avLst/>
              <a:gdLst/>
              <a:ahLst/>
              <a:cxnLst/>
              <a:rect l="l" t="t" r="r" b="b"/>
              <a:pathLst>
                <a:path w="3528" h="2469" extrusionOk="0">
                  <a:moveTo>
                    <a:pt x="1048" y="1"/>
                  </a:moveTo>
                  <a:cubicBezTo>
                    <a:pt x="748" y="1"/>
                    <a:pt x="458" y="98"/>
                    <a:pt x="274" y="330"/>
                  </a:cubicBezTo>
                  <a:cubicBezTo>
                    <a:pt x="131" y="509"/>
                    <a:pt x="74" y="741"/>
                    <a:pt x="51" y="969"/>
                  </a:cubicBezTo>
                  <a:cubicBezTo>
                    <a:pt x="1" y="1446"/>
                    <a:pt x="130" y="2005"/>
                    <a:pt x="558" y="2222"/>
                  </a:cubicBezTo>
                  <a:cubicBezTo>
                    <a:pt x="740" y="2315"/>
                    <a:pt x="949" y="2331"/>
                    <a:pt x="1154" y="2346"/>
                  </a:cubicBezTo>
                  <a:cubicBezTo>
                    <a:pt x="1430" y="2368"/>
                    <a:pt x="1708" y="2388"/>
                    <a:pt x="1983" y="2410"/>
                  </a:cubicBezTo>
                  <a:cubicBezTo>
                    <a:pt x="2208" y="2425"/>
                    <a:pt x="2431" y="2444"/>
                    <a:pt x="2655" y="2460"/>
                  </a:cubicBezTo>
                  <a:cubicBezTo>
                    <a:pt x="2712" y="2464"/>
                    <a:pt x="2770" y="2468"/>
                    <a:pt x="2828" y="2468"/>
                  </a:cubicBezTo>
                  <a:cubicBezTo>
                    <a:pt x="2956" y="2468"/>
                    <a:pt x="3081" y="2449"/>
                    <a:pt x="3182" y="2377"/>
                  </a:cubicBezTo>
                  <a:cubicBezTo>
                    <a:pt x="3528" y="2129"/>
                    <a:pt x="2976" y="1392"/>
                    <a:pt x="2820" y="1158"/>
                  </a:cubicBezTo>
                  <a:cubicBezTo>
                    <a:pt x="2519" y="704"/>
                    <a:pt x="2118" y="308"/>
                    <a:pt x="1606" y="108"/>
                  </a:cubicBezTo>
                  <a:cubicBezTo>
                    <a:pt x="1432" y="40"/>
                    <a:pt x="1238" y="1"/>
                    <a:pt x="1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"/>
            <p:cNvSpPr/>
            <p:nvPr/>
          </p:nvSpPr>
          <p:spPr>
            <a:xfrm>
              <a:off x="5162350" y="2819025"/>
              <a:ext cx="139100" cy="82925"/>
            </a:xfrm>
            <a:custGeom>
              <a:avLst/>
              <a:gdLst/>
              <a:ahLst/>
              <a:cxnLst/>
              <a:rect l="l" t="t" r="r" b="b"/>
              <a:pathLst>
                <a:path w="5564" h="3317" extrusionOk="0">
                  <a:moveTo>
                    <a:pt x="2697" y="1"/>
                  </a:moveTo>
                  <a:cubicBezTo>
                    <a:pt x="2250" y="1"/>
                    <a:pt x="1793" y="161"/>
                    <a:pt x="1417" y="409"/>
                  </a:cubicBezTo>
                  <a:cubicBezTo>
                    <a:pt x="994" y="689"/>
                    <a:pt x="1" y="1475"/>
                    <a:pt x="98" y="2013"/>
                  </a:cubicBezTo>
                  <a:cubicBezTo>
                    <a:pt x="207" y="2621"/>
                    <a:pt x="1174" y="2953"/>
                    <a:pt x="1670" y="3079"/>
                  </a:cubicBezTo>
                  <a:cubicBezTo>
                    <a:pt x="2303" y="3238"/>
                    <a:pt x="2957" y="3317"/>
                    <a:pt x="3610" y="3317"/>
                  </a:cubicBezTo>
                  <a:cubicBezTo>
                    <a:pt x="3654" y="3317"/>
                    <a:pt x="3699" y="3316"/>
                    <a:pt x="3743" y="3316"/>
                  </a:cubicBezTo>
                  <a:cubicBezTo>
                    <a:pt x="4190" y="3309"/>
                    <a:pt x="4662" y="3251"/>
                    <a:pt x="5020" y="2982"/>
                  </a:cubicBezTo>
                  <a:cubicBezTo>
                    <a:pt x="5378" y="2714"/>
                    <a:pt x="5563" y="2169"/>
                    <a:pt x="5306" y="1801"/>
                  </a:cubicBezTo>
                  <a:cubicBezTo>
                    <a:pt x="5193" y="1636"/>
                    <a:pt x="5014" y="1533"/>
                    <a:pt x="4854" y="1412"/>
                  </a:cubicBezTo>
                  <a:cubicBezTo>
                    <a:pt x="4329" y="1018"/>
                    <a:pt x="3965" y="406"/>
                    <a:pt x="3367" y="138"/>
                  </a:cubicBezTo>
                  <a:cubicBezTo>
                    <a:pt x="3155" y="43"/>
                    <a:pt x="2928" y="1"/>
                    <a:pt x="2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"/>
            <p:cNvSpPr/>
            <p:nvPr/>
          </p:nvSpPr>
          <p:spPr>
            <a:xfrm>
              <a:off x="5166875" y="284167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5" y="1"/>
                  </a:moveTo>
                  <a:cubicBezTo>
                    <a:pt x="1067" y="1"/>
                    <a:pt x="560" y="87"/>
                    <a:pt x="79" y="257"/>
                  </a:cubicBezTo>
                  <a:cubicBezTo>
                    <a:pt x="27" y="276"/>
                    <a:pt x="0" y="332"/>
                    <a:pt x="19" y="383"/>
                  </a:cubicBezTo>
                  <a:cubicBezTo>
                    <a:pt x="26" y="403"/>
                    <a:pt x="39" y="420"/>
                    <a:pt x="56" y="432"/>
                  </a:cubicBezTo>
                  <a:cubicBezTo>
                    <a:pt x="73" y="442"/>
                    <a:pt x="91" y="448"/>
                    <a:pt x="112" y="448"/>
                  </a:cubicBezTo>
                  <a:cubicBezTo>
                    <a:pt x="123" y="448"/>
                    <a:pt x="135" y="446"/>
                    <a:pt x="146" y="442"/>
                  </a:cubicBezTo>
                  <a:cubicBezTo>
                    <a:pt x="605" y="279"/>
                    <a:pt x="1088" y="196"/>
                    <a:pt x="1573" y="196"/>
                  </a:cubicBezTo>
                  <a:cubicBezTo>
                    <a:pt x="1807" y="196"/>
                    <a:pt x="2042" y="215"/>
                    <a:pt x="2275" y="254"/>
                  </a:cubicBezTo>
                  <a:cubicBezTo>
                    <a:pt x="2280" y="255"/>
                    <a:pt x="2285" y="255"/>
                    <a:pt x="2291" y="255"/>
                  </a:cubicBezTo>
                  <a:cubicBezTo>
                    <a:pt x="2337" y="255"/>
                    <a:pt x="2379" y="222"/>
                    <a:pt x="2387" y="174"/>
                  </a:cubicBezTo>
                  <a:cubicBezTo>
                    <a:pt x="2397" y="119"/>
                    <a:pt x="2361" y="69"/>
                    <a:pt x="2306" y="61"/>
                  </a:cubicBezTo>
                  <a:cubicBezTo>
                    <a:pt x="2064" y="21"/>
                    <a:pt x="1819" y="1"/>
                    <a:pt x="157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"/>
            <p:cNvSpPr/>
            <p:nvPr/>
          </p:nvSpPr>
          <p:spPr>
            <a:xfrm>
              <a:off x="5168275" y="2856800"/>
              <a:ext cx="51575" cy="16550"/>
            </a:xfrm>
            <a:custGeom>
              <a:avLst/>
              <a:gdLst/>
              <a:ahLst/>
              <a:cxnLst/>
              <a:rect l="l" t="t" r="r" b="b"/>
              <a:pathLst>
                <a:path w="2063" h="662" extrusionOk="0">
                  <a:moveTo>
                    <a:pt x="111" y="0"/>
                  </a:moveTo>
                  <a:cubicBezTo>
                    <a:pt x="76" y="0"/>
                    <a:pt x="42" y="19"/>
                    <a:pt x="26" y="52"/>
                  </a:cubicBezTo>
                  <a:cubicBezTo>
                    <a:pt x="0" y="96"/>
                    <a:pt x="14" y="152"/>
                    <a:pt x="57" y="181"/>
                  </a:cubicBezTo>
                  <a:cubicBezTo>
                    <a:pt x="59" y="182"/>
                    <a:pt x="63" y="182"/>
                    <a:pt x="65" y="187"/>
                  </a:cubicBezTo>
                  <a:cubicBezTo>
                    <a:pt x="639" y="496"/>
                    <a:pt x="1286" y="661"/>
                    <a:pt x="1938" y="661"/>
                  </a:cubicBezTo>
                  <a:cubicBezTo>
                    <a:pt x="1947" y="661"/>
                    <a:pt x="1955" y="661"/>
                    <a:pt x="1964" y="661"/>
                  </a:cubicBezTo>
                  <a:cubicBezTo>
                    <a:pt x="2020" y="661"/>
                    <a:pt x="2063" y="617"/>
                    <a:pt x="2063" y="562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8" y="309"/>
                    <a:pt x="159" y="13"/>
                  </a:cubicBezTo>
                  <a:cubicBezTo>
                    <a:pt x="144" y="4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"/>
            <p:cNvSpPr/>
            <p:nvPr/>
          </p:nvSpPr>
          <p:spPr>
            <a:xfrm>
              <a:off x="5161775" y="2828775"/>
              <a:ext cx="104050" cy="63925"/>
            </a:xfrm>
            <a:custGeom>
              <a:avLst/>
              <a:gdLst/>
              <a:ahLst/>
              <a:cxnLst/>
              <a:rect l="l" t="t" r="r" b="b"/>
              <a:pathLst>
                <a:path w="4162" h="2557" extrusionOk="0">
                  <a:moveTo>
                    <a:pt x="2123" y="1"/>
                  </a:moveTo>
                  <a:cubicBezTo>
                    <a:pt x="1771" y="1"/>
                    <a:pt x="1402" y="143"/>
                    <a:pt x="1097" y="357"/>
                  </a:cubicBezTo>
                  <a:cubicBezTo>
                    <a:pt x="770" y="587"/>
                    <a:pt x="1" y="1227"/>
                    <a:pt x="58" y="1643"/>
                  </a:cubicBezTo>
                  <a:cubicBezTo>
                    <a:pt x="120" y="2112"/>
                    <a:pt x="839" y="2342"/>
                    <a:pt x="1207" y="2426"/>
                  </a:cubicBezTo>
                  <a:cubicBezTo>
                    <a:pt x="1604" y="2513"/>
                    <a:pt x="2014" y="2557"/>
                    <a:pt x="2427" y="2557"/>
                  </a:cubicBezTo>
                  <a:cubicBezTo>
                    <a:pt x="2538" y="2557"/>
                    <a:pt x="2649" y="2554"/>
                    <a:pt x="2760" y="2547"/>
                  </a:cubicBezTo>
                  <a:cubicBezTo>
                    <a:pt x="3096" y="2527"/>
                    <a:pt x="3452" y="2470"/>
                    <a:pt x="3730" y="2249"/>
                  </a:cubicBezTo>
                  <a:cubicBezTo>
                    <a:pt x="4008" y="2030"/>
                    <a:pt x="4161" y="1601"/>
                    <a:pt x="3981" y="1323"/>
                  </a:cubicBezTo>
                  <a:cubicBezTo>
                    <a:pt x="3901" y="1200"/>
                    <a:pt x="3767" y="1124"/>
                    <a:pt x="3651" y="1035"/>
                  </a:cubicBezTo>
                  <a:cubicBezTo>
                    <a:pt x="3268" y="744"/>
                    <a:pt x="3013" y="279"/>
                    <a:pt x="2570" y="89"/>
                  </a:cubicBezTo>
                  <a:cubicBezTo>
                    <a:pt x="2429" y="28"/>
                    <a:pt x="2278" y="1"/>
                    <a:pt x="2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"/>
            <p:cNvSpPr/>
            <p:nvPr/>
          </p:nvSpPr>
          <p:spPr>
            <a:xfrm>
              <a:off x="5054675" y="2858400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0"/>
                  </a:moveTo>
                  <a:cubicBezTo>
                    <a:pt x="3160" y="0"/>
                    <a:pt x="3098" y="6"/>
                    <a:pt x="3031" y="18"/>
                  </a:cubicBezTo>
                  <a:cubicBezTo>
                    <a:pt x="2384" y="133"/>
                    <a:pt x="1726" y="411"/>
                    <a:pt x="1113" y="633"/>
                  </a:cubicBezTo>
                  <a:cubicBezTo>
                    <a:pt x="808" y="745"/>
                    <a:pt x="481" y="878"/>
                    <a:pt x="310" y="1156"/>
                  </a:cubicBezTo>
                  <a:cubicBezTo>
                    <a:pt x="51" y="1579"/>
                    <a:pt x="259" y="2122"/>
                    <a:pt x="224" y="2616"/>
                  </a:cubicBezTo>
                  <a:cubicBezTo>
                    <a:pt x="199" y="3032"/>
                    <a:pt x="1" y="3482"/>
                    <a:pt x="214" y="3840"/>
                  </a:cubicBezTo>
                  <a:cubicBezTo>
                    <a:pt x="361" y="4088"/>
                    <a:pt x="638" y="4181"/>
                    <a:pt x="934" y="4181"/>
                  </a:cubicBezTo>
                  <a:cubicBezTo>
                    <a:pt x="1128" y="4181"/>
                    <a:pt x="1329" y="4141"/>
                    <a:pt x="1507" y="4078"/>
                  </a:cubicBezTo>
                  <a:cubicBezTo>
                    <a:pt x="2778" y="3630"/>
                    <a:pt x="3727" y="2389"/>
                    <a:pt x="3829" y="1047"/>
                  </a:cubicBezTo>
                  <a:cubicBezTo>
                    <a:pt x="3873" y="480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"/>
            <p:cNvSpPr/>
            <p:nvPr/>
          </p:nvSpPr>
          <p:spPr>
            <a:xfrm>
              <a:off x="5100125" y="2867425"/>
              <a:ext cx="50150" cy="73275"/>
            </a:xfrm>
            <a:custGeom>
              <a:avLst/>
              <a:gdLst/>
              <a:ahLst/>
              <a:cxnLst/>
              <a:rect l="l" t="t" r="r" b="b"/>
              <a:pathLst>
                <a:path w="2006" h="2931" extrusionOk="0">
                  <a:moveTo>
                    <a:pt x="1896" y="1"/>
                  </a:moveTo>
                  <a:cubicBezTo>
                    <a:pt x="1854" y="1"/>
                    <a:pt x="1815" y="28"/>
                    <a:pt x="1802" y="70"/>
                  </a:cubicBezTo>
                  <a:cubicBezTo>
                    <a:pt x="1486" y="1053"/>
                    <a:pt x="923" y="1942"/>
                    <a:pt x="168" y="2644"/>
                  </a:cubicBezTo>
                  <a:cubicBezTo>
                    <a:pt x="141" y="2645"/>
                    <a:pt x="116" y="2658"/>
                    <a:pt x="98" y="2681"/>
                  </a:cubicBezTo>
                  <a:lnTo>
                    <a:pt x="30" y="2771"/>
                  </a:lnTo>
                  <a:cubicBezTo>
                    <a:pt x="0" y="2812"/>
                    <a:pt x="3" y="2870"/>
                    <a:pt x="40" y="2903"/>
                  </a:cubicBezTo>
                  <a:cubicBezTo>
                    <a:pt x="45" y="2908"/>
                    <a:pt x="47" y="2910"/>
                    <a:pt x="53" y="2915"/>
                  </a:cubicBezTo>
                  <a:cubicBezTo>
                    <a:pt x="69" y="2925"/>
                    <a:pt x="88" y="2930"/>
                    <a:pt x="107" y="2930"/>
                  </a:cubicBezTo>
                  <a:cubicBezTo>
                    <a:pt x="131" y="2930"/>
                    <a:pt x="155" y="2922"/>
                    <a:pt x="174" y="2905"/>
                  </a:cubicBezTo>
                  <a:cubicBezTo>
                    <a:pt x="1019" y="2162"/>
                    <a:pt x="1647" y="1202"/>
                    <a:pt x="1989" y="129"/>
                  </a:cubicBezTo>
                  <a:cubicBezTo>
                    <a:pt x="2005" y="77"/>
                    <a:pt x="1975" y="22"/>
                    <a:pt x="1925" y="5"/>
                  </a:cubicBezTo>
                  <a:cubicBezTo>
                    <a:pt x="1915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"/>
            <p:cNvSpPr/>
            <p:nvPr/>
          </p:nvSpPr>
          <p:spPr>
            <a:xfrm>
              <a:off x="5089875" y="2863900"/>
              <a:ext cx="51150" cy="45950"/>
            </a:xfrm>
            <a:custGeom>
              <a:avLst/>
              <a:gdLst/>
              <a:ahLst/>
              <a:cxnLst/>
              <a:rect l="l" t="t" r="r" b="b"/>
              <a:pathLst>
                <a:path w="2046" h="1838" extrusionOk="0">
                  <a:moveTo>
                    <a:pt x="1933" y="1"/>
                  </a:moveTo>
                  <a:cubicBezTo>
                    <a:pt x="1918" y="1"/>
                    <a:pt x="1902" y="4"/>
                    <a:pt x="1888" y="12"/>
                  </a:cubicBezTo>
                  <a:cubicBezTo>
                    <a:pt x="1135" y="397"/>
                    <a:pt x="492" y="976"/>
                    <a:pt x="30" y="1686"/>
                  </a:cubicBezTo>
                  <a:cubicBezTo>
                    <a:pt x="0" y="1730"/>
                    <a:pt x="13" y="1790"/>
                    <a:pt x="59" y="1822"/>
                  </a:cubicBezTo>
                  <a:cubicBezTo>
                    <a:pt x="76" y="1832"/>
                    <a:pt x="94" y="1837"/>
                    <a:pt x="113" y="1837"/>
                  </a:cubicBezTo>
                  <a:cubicBezTo>
                    <a:pt x="145" y="1837"/>
                    <a:pt x="177" y="1822"/>
                    <a:pt x="195" y="1794"/>
                  </a:cubicBezTo>
                  <a:cubicBezTo>
                    <a:pt x="637" y="1114"/>
                    <a:pt x="1256" y="558"/>
                    <a:pt x="1977" y="188"/>
                  </a:cubicBezTo>
                  <a:cubicBezTo>
                    <a:pt x="2025" y="162"/>
                    <a:pt x="2045" y="103"/>
                    <a:pt x="2020" y="55"/>
                  </a:cubicBezTo>
                  <a:cubicBezTo>
                    <a:pt x="2002" y="20"/>
                    <a:pt x="1968" y="1"/>
                    <a:pt x="193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"/>
            <p:cNvSpPr/>
            <p:nvPr/>
          </p:nvSpPr>
          <p:spPr>
            <a:xfrm>
              <a:off x="5079200" y="2862450"/>
              <a:ext cx="66225" cy="71500"/>
            </a:xfrm>
            <a:custGeom>
              <a:avLst/>
              <a:gdLst/>
              <a:ahLst/>
              <a:cxnLst/>
              <a:rect l="l" t="t" r="r" b="b"/>
              <a:pathLst>
                <a:path w="2649" h="2860" extrusionOk="0">
                  <a:moveTo>
                    <a:pt x="2199" y="0"/>
                  </a:moveTo>
                  <a:cubicBezTo>
                    <a:pt x="2160" y="0"/>
                    <a:pt x="2118" y="4"/>
                    <a:pt x="2073" y="12"/>
                  </a:cubicBezTo>
                  <a:cubicBezTo>
                    <a:pt x="1633" y="91"/>
                    <a:pt x="1181" y="282"/>
                    <a:pt x="761" y="434"/>
                  </a:cubicBezTo>
                  <a:cubicBezTo>
                    <a:pt x="552" y="508"/>
                    <a:pt x="330" y="601"/>
                    <a:pt x="211" y="790"/>
                  </a:cubicBezTo>
                  <a:cubicBezTo>
                    <a:pt x="34" y="1079"/>
                    <a:pt x="175" y="1451"/>
                    <a:pt x="152" y="1789"/>
                  </a:cubicBezTo>
                  <a:cubicBezTo>
                    <a:pt x="132" y="2075"/>
                    <a:pt x="0" y="2381"/>
                    <a:pt x="145" y="2626"/>
                  </a:cubicBezTo>
                  <a:cubicBezTo>
                    <a:pt x="246" y="2796"/>
                    <a:pt x="436" y="2859"/>
                    <a:pt x="639" y="2859"/>
                  </a:cubicBezTo>
                  <a:cubicBezTo>
                    <a:pt x="771" y="2859"/>
                    <a:pt x="909" y="2832"/>
                    <a:pt x="1031" y="2790"/>
                  </a:cubicBezTo>
                  <a:cubicBezTo>
                    <a:pt x="1899" y="2483"/>
                    <a:pt x="2547" y="1633"/>
                    <a:pt x="2619" y="716"/>
                  </a:cubicBezTo>
                  <a:cubicBezTo>
                    <a:pt x="2648" y="328"/>
                    <a:pt x="2559" y="0"/>
                    <a:pt x="2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"/>
            <p:cNvSpPr/>
            <p:nvPr/>
          </p:nvSpPr>
          <p:spPr>
            <a:xfrm>
              <a:off x="5139425" y="286215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3"/>
                    <a:pt x="52" y="1334"/>
                    <a:pt x="30" y="1796"/>
                  </a:cubicBezTo>
                  <a:cubicBezTo>
                    <a:pt x="0" y="2412"/>
                    <a:pt x="42" y="3033"/>
                    <a:pt x="149" y="3640"/>
                  </a:cubicBezTo>
                  <a:cubicBezTo>
                    <a:pt x="201" y="3928"/>
                    <a:pt x="296" y="4251"/>
                    <a:pt x="561" y="4375"/>
                  </a:cubicBezTo>
                  <a:cubicBezTo>
                    <a:pt x="643" y="4414"/>
                    <a:pt x="729" y="4429"/>
                    <a:pt x="817" y="4429"/>
                  </a:cubicBezTo>
                  <a:cubicBezTo>
                    <a:pt x="1069" y="4429"/>
                    <a:pt x="1340" y="4313"/>
                    <a:pt x="1593" y="4313"/>
                  </a:cubicBezTo>
                  <a:cubicBezTo>
                    <a:pt x="1678" y="4313"/>
                    <a:pt x="1761" y="4326"/>
                    <a:pt x="1841" y="4361"/>
                  </a:cubicBezTo>
                  <a:cubicBezTo>
                    <a:pt x="1980" y="4424"/>
                    <a:pt x="2083" y="4545"/>
                    <a:pt x="2206" y="4636"/>
                  </a:cubicBezTo>
                  <a:cubicBezTo>
                    <a:pt x="2343" y="4738"/>
                    <a:pt x="2512" y="4801"/>
                    <a:pt x="2681" y="4801"/>
                  </a:cubicBezTo>
                  <a:cubicBezTo>
                    <a:pt x="2726" y="4801"/>
                    <a:pt x="2771" y="4796"/>
                    <a:pt x="2815" y="4787"/>
                  </a:cubicBezTo>
                  <a:cubicBezTo>
                    <a:pt x="3026" y="4740"/>
                    <a:pt x="3212" y="4569"/>
                    <a:pt x="3247" y="4357"/>
                  </a:cubicBezTo>
                  <a:cubicBezTo>
                    <a:pt x="3284" y="4123"/>
                    <a:pt x="3148" y="3892"/>
                    <a:pt x="3166" y="3657"/>
                  </a:cubicBezTo>
                  <a:cubicBezTo>
                    <a:pt x="3186" y="3407"/>
                    <a:pt x="3377" y="3206"/>
                    <a:pt x="3467" y="2971"/>
                  </a:cubicBezTo>
                  <a:cubicBezTo>
                    <a:pt x="3679" y="2418"/>
                    <a:pt x="3313" y="1824"/>
                    <a:pt x="2966" y="1344"/>
                  </a:cubicBezTo>
                  <a:cubicBezTo>
                    <a:pt x="2579" y="808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"/>
            <p:cNvSpPr/>
            <p:nvPr/>
          </p:nvSpPr>
          <p:spPr>
            <a:xfrm>
              <a:off x="5149250" y="2859700"/>
              <a:ext cx="18100" cy="63750"/>
            </a:xfrm>
            <a:custGeom>
              <a:avLst/>
              <a:gdLst/>
              <a:ahLst/>
              <a:cxnLst/>
              <a:rect l="l" t="t" r="r" b="b"/>
              <a:pathLst>
                <a:path w="724" h="2550" extrusionOk="0">
                  <a:moveTo>
                    <a:pt x="493" y="1"/>
                  </a:moveTo>
                  <a:cubicBezTo>
                    <a:pt x="458" y="1"/>
                    <a:pt x="424" y="20"/>
                    <a:pt x="407" y="52"/>
                  </a:cubicBezTo>
                  <a:cubicBezTo>
                    <a:pt x="0" y="809"/>
                    <a:pt x="49" y="1793"/>
                    <a:pt x="529" y="2506"/>
                  </a:cubicBezTo>
                  <a:cubicBezTo>
                    <a:pt x="536" y="2516"/>
                    <a:pt x="545" y="2524"/>
                    <a:pt x="555" y="2531"/>
                  </a:cubicBezTo>
                  <a:cubicBezTo>
                    <a:pt x="572" y="2543"/>
                    <a:pt x="593" y="2549"/>
                    <a:pt x="613" y="2549"/>
                  </a:cubicBezTo>
                  <a:cubicBezTo>
                    <a:pt x="632" y="2549"/>
                    <a:pt x="650" y="2544"/>
                    <a:pt x="667" y="2534"/>
                  </a:cubicBezTo>
                  <a:cubicBezTo>
                    <a:pt x="711" y="2501"/>
                    <a:pt x="724" y="2441"/>
                    <a:pt x="694" y="2395"/>
                  </a:cubicBezTo>
                  <a:cubicBezTo>
                    <a:pt x="252" y="1743"/>
                    <a:pt x="208" y="840"/>
                    <a:pt x="581" y="148"/>
                  </a:cubicBezTo>
                  <a:cubicBezTo>
                    <a:pt x="608" y="99"/>
                    <a:pt x="591" y="33"/>
                    <a:pt x="540" y="13"/>
                  </a:cubicBezTo>
                  <a:cubicBezTo>
                    <a:pt x="525" y="5"/>
                    <a:pt x="509" y="1"/>
                    <a:pt x="4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"/>
            <p:cNvSpPr/>
            <p:nvPr/>
          </p:nvSpPr>
          <p:spPr>
            <a:xfrm>
              <a:off x="5163775" y="2865450"/>
              <a:ext cx="23650" cy="46300"/>
            </a:xfrm>
            <a:custGeom>
              <a:avLst/>
              <a:gdLst/>
              <a:ahLst/>
              <a:cxnLst/>
              <a:rect l="l" t="t" r="r" b="b"/>
              <a:pathLst>
                <a:path w="946" h="1852" extrusionOk="0">
                  <a:moveTo>
                    <a:pt x="114" y="0"/>
                  </a:moveTo>
                  <a:cubicBezTo>
                    <a:pt x="97" y="0"/>
                    <a:pt x="80" y="5"/>
                    <a:pt x="64" y="14"/>
                  </a:cubicBezTo>
                  <a:cubicBezTo>
                    <a:pt x="17" y="43"/>
                    <a:pt x="1" y="104"/>
                    <a:pt x="30" y="150"/>
                  </a:cubicBezTo>
                  <a:cubicBezTo>
                    <a:pt x="336" y="658"/>
                    <a:pt x="574" y="1205"/>
                    <a:pt x="739" y="1778"/>
                  </a:cubicBezTo>
                  <a:cubicBezTo>
                    <a:pt x="746" y="1803"/>
                    <a:pt x="761" y="1821"/>
                    <a:pt x="781" y="1834"/>
                  </a:cubicBezTo>
                  <a:cubicBezTo>
                    <a:pt x="796" y="1845"/>
                    <a:pt x="815" y="1851"/>
                    <a:pt x="835" y="1851"/>
                  </a:cubicBezTo>
                  <a:cubicBezTo>
                    <a:pt x="844" y="1851"/>
                    <a:pt x="853" y="1850"/>
                    <a:pt x="862" y="1847"/>
                  </a:cubicBezTo>
                  <a:cubicBezTo>
                    <a:pt x="915" y="1833"/>
                    <a:pt x="945" y="1777"/>
                    <a:pt x="931" y="1725"/>
                  </a:cubicBezTo>
                  <a:cubicBezTo>
                    <a:pt x="762" y="1135"/>
                    <a:pt x="515" y="572"/>
                    <a:pt x="200" y="48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"/>
            <p:cNvSpPr/>
            <p:nvPr/>
          </p:nvSpPr>
          <p:spPr>
            <a:xfrm>
              <a:off x="5145725" y="2859675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70" y="0"/>
                  </a:moveTo>
                  <a:cubicBezTo>
                    <a:pt x="666" y="0"/>
                    <a:pt x="466" y="99"/>
                    <a:pt x="287" y="350"/>
                  </a:cubicBezTo>
                  <a:cubicBezTo>
                    <a:pt x="91" y="626"/>
                    <a:pt x="41" y="980"/>
                    <a:pt x="22" y="1320"/>
                  </a:cubicBezTo>
                  <a:cubicBezTo>
                    <a:pt x="1" y="1773"/>
                    <a:pt x="29" y="2229"/>
                    <a:pt x="111" y="2674"/>
                  </a:cubicBezTo>
                  <a:cubicBezTo>
                    <a:pt x="148" y="2886"/>
                    <a:pt x="218" y="3124"/>
                    <a:pt x="413" y="3216"/>
                  </a:cubicBezTo>
                  <a:cubicBezTo>
                    <a:pt x="473" y="3244"/>
                    <a:pt x="536" y="3255"/>
                    <a:pt x="600" y="3255"/>
                  </a:cubicBezTo>
                  <a:cubicBezTo>
                    <a:pt x="785" y="3255"/>
                    <a:pt x="985" y="3169"/>
                    <a:pt x="1171" y="3169"/>
                  </a:cubicBezTo>
                  <a:cubicBezTo>
                    <a:pt x="1234" y="3169"/>
                    <a:pt x="1295" y="3179"/>
                    <a:pt x="1354" y="3205"/>
                  </a:cubicBezTo>
                  <a:cubicBezTo>
                    <a:pt x="1455" y="3249"/>
                    <a:pt x="1531" y="3339"/>
                    <a:pt x="1623" y="3407"/>
                  </a:cubicBezTo>
                  <a:cubicBezTo>
                    <a:pt x="1722" y="3482"/>
                    <a:pt x="1847" y="3528"/>
                    <a:pt x="1970" y="3528"/>
                  </a:cubicBezTo>
                  <a:cubicBezTo>
                    <a:pt x="2004" y="3528"/>
                    <a:pt x="2037" y="3524"/>
                    <a:pt x="2070" y="3517"/>
                  </a:cubicBezTo>
                  <a:cubicBezTo>
                    <a:pt x="2225" y="3483"/>
                    <a:pt x="2363" y="3357"/>
                    <a:pt x="2387" y="3202"/>
                  </a:cubicBezTo>
                  <a:cubicBezTo>
                    <a:pt x="2416" y="3031"/>
                    <a:pt x="2315" y="2861"/>
                    <a:pt x="2328" y="2689"/>
                  </a:cubicBezTo>
                  <a:cubicBezTo>
                    <a:pt x="2343" y="2504"/>
                    <a:pt x="2483" y="2358"/>
                    <a:pt x="2550" y="2184"/>
                  </a:cubicBezTo>
                  <a:cubicBezTo>
                    <a:pt x="2708" y="1777"/>
                    <a:pt x="2437" y="1340"/>
                    <a:pt x="2182" y="989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"/>
            <p:cNvSpPr/>
            <p:nvPr/>
          </p:nvSpPr>
          <p:spPr>
            <a:xfrm>
              <a:off x="5112225" y="2769400"/>
              <a:ext cx="116300" cy="89275"/>
            </a:xfrm>
            <a:custGeom>
              <a:avLst/>
              <a:gdLst/>
              <a:ahLst/>
              <a:cxnLst/>
              <a:rect l="l" t="t" r="r" b="b"/>
              <a:pathLst>
                <a:path w="4652" h="3571" extrusionOk="0">
                  <a:moveTo>
                    <a:pt x="757" y="1"/>
                  </a:moveTo>
                  <a:cubicBezTo>
                    <a:pt x="567" y="58"/>
                    <a:pt x="362" y="81"/>
                    <a:pt x="218" y="217"/>
                  </a:cubicBezTo>
                  <a:cubicBezTo>
                    <a:pt x="1" y="423"/>
                    <a:pt x="48" y="776"/>
                    <a:pt x="132" y="1063"/>
                  </a:cubicBezTo>
                  <a:cubicBezTo>
                    <a:pt x="343" y="1779"/>
                    <a:pt x="878" y="3181"/>
                    <a:pt x="1627" y="3513"/>
                  </a:cubicBezTo>
                  <a:cubicBezTo>
                    <a:pt x="1715" y="3552"/>
                    <a:pt x="1806" y="3570"/>
                    <a:pt x="1899" y="3570"/>
                  </a:cubicBezTo>
                  <a:cubicBezTo>
                    <a:pt x="2648" y="3570"/>
                    <a:pt x="3521" y="2412"/>
                    <a:pt x="3939" y="1977"/>
                  </a:cubicBezTo>
                  <a:cubicBezTo>
                    <a:pt x="4170" y="1735"/>
                    <a:pt x="4396" y="1483"/>
                    <a:pt x="4522" y="1177"/>
                  </a:cubicBezTo>
                  <a:cubicBezTo>
                    <a:pt x="4598" y="1001"/>
                    <a:pt x="4634" y="810"/>
                    <a:pt x="4651" y="618"/>
                  </a:cubicBezTo>
                  <a:lnTo>
                    <a:pt x="4651" y="618"/>
                  </a:lnTo>
                  <a:cubicBezTo>
                    <a:pt x="4105" y="1255"/>
                    <a:pt x="3383" y="1742"/>
                    <a:pt x="2583" y="1994"/>
                  </a:cubicBezTo>
                  <a:cubicBezTo>
                    <a:pt x="2503" y="2020"/>
                    <a:pt x="2420" y="2042"/>
                    <a:pt x="2337" y="2042"/>
                  </a:cubicBezTo>
                  <a:cubicBezTo>
                    <a:pt x="2313" y="2042"/>
                    <a:pt x="2288" y="2040"/>
                    <a:pt x="2264" y="2036"/>
                  </a:cubicBezTo>
                  <a:cubicBezTo>
                    <a:pt x="2155" y="2014"/>
                    <a:pt x="2063" y="1943"/>
                    <a:pt x="1978" y="1871"/>
                  </a:cubicBezTo>
                  <a:cubicBezTo>
                    <a:pt x="1408" y="1378"/>
                    <a:pt x="987" y="719"/>
                    <a:pt x="757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"/>
            <p:cNvSpPr/>
            <p:nvPr/>
          </p:nvSpPr>
          <p:spPr>
            <a:xfrm>
              <a:off x="5059925" y="2858400"/>
              <a:ext cx="91575" cy="80800"/>
            </a:xfrm>
            <a:custGeom>
              <a:avLst/>
              <a:gdLst/>
              <a:ahLst/>
              <a:cxnLst/>
              <a:rect l="l" t="t" r="r" b="b"/>
              <a:pathLst>
                <a:path w="3663" h="3232" extrusionOk="0">
                  <a:moveTo>
                    <a:pt x="3007" y="0"/>
                  </a:moveTo>
                  <a:cubicBezTo>
                    <a:pt x="2950" y="0"/>
                    <a:pt x="2888" y="6"/>
                    <a:pt x="2821" y="18"/>
                  </a:cubicBezTo>
                  <a:cubicBezTo>
                    <a:pt x="2176" y="133"/>
                    <a:pt x="1518" y="411"/>
                    <a:pt x="906" y="633"/>
                  </a:cubicBezTo>
                  <a:cubicBezTo>
                    <a:pt x="599" y="745"/>
                    <a:pt x="272" y="878"/>
                    <a:pt x="103" y="1156"/>
                  </a:cubicBezTo>
                  <a:cubicBezTo>
                    <a:pt x="50" y="1242"/>
                    <a:pt x="20" y="1334"/>
                    <a:pt x="0" y="1427"/>
                  </a:cubicBezTo>
                  <a:cubicBezTo>
                    <a:pt x="414" y="1228"/>
                    <a:pt x="838" y="1054"/>
                    <a:pt x="1274" y="911"/>
                  </a:cubicBezTo>
                  <a:cubicBezTo>
                    <a:pt x="1459" y="850"/>
                    <a:pt x="1658" y="794"/>
                    <a:pt x="1854" y="794"/>
                  </a:cubicBezTo>
                  <a:cubicBezTo>
                    <a:pt x="1955" y="794"/>
                    <a:pt x="2056" y="809"/>
                    <a:pt x="2153" y="846"/>
                  </a:cubicBezTo>
                  <a:cubicBezTo>
                    <a:pt x="2392" y="940"/>
                    <a:pt x="2564" y="1163"/>
                    <a:pt x="2650" y="1405"/>
                  </a:cubicBezTo>
                  <a:cubicBezTo>
                    <a:pt x="2736" y="1648"/>
                    <a:pt x="2743" y="1910"/>
                    <a:pt x="2736" y="2168"/>
                  </a:cubicBezTo>
                  <a:cubicBezTo>
                    <a:pt x="2723" y="2525"/>
                    <a:pt x="2679" y="2882"/>
                    <a:pt x="2606" y="3231"/>
                  </a:cubicBezTo>
                  <a:cubicBezTo>
                    <a:pt x="3179" y="2645"/>
                    <a:pt x="3557" y="1865"/>
                    <a:pt x="3619" y="1047"/>
                  </a:cubicBezTo>
                  <a:cubicBezTo>
                    <a:pt x="3663" y="480"/>
                    <a:pt x="3532" y="0"/>
                    <a:pt x="3007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"/>
            <p:cNvSpPr/>
            <p:nvPr/>
          </p:nvSpPr>
          <p:spPr>
            <a:xfrm>
              <a:off x="5139375" y="2862150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5" y="1"/>
                  </a:moveTo>
                  <a:cubicBezTo>
                    <a:pt x="907" y="1"/>
                    <a:pt x="634" y="135"/>
                    <a:pt x="391" y="476"/>
                  </a:cubicBezTo>
                  <a:cubicBezTo>
                    <a:pt x="123" y="853"/>
                    <a:pt x="53" y="1334"/>
                    <a:pt x="31" y="1796"/>
                  </a:cubicBezTo>
                  <a:cubicBezTo>
                    <a:pt x="1" y="2412"/>
                    <a:pt x="42" y="3031"/>
                    <a:pt x="150" y="3637"/>
                  </a:cubicBezTo>
                  <a:cubicBezTo>
                    <a:pt x="214" y="3293"/>
                    <a:pt x="322" y="2957"/>
                    <a:pt x="470" y="2640"/>
                  </a:cubicBezTo>
                  <a:cubicBezTo>
                    <a:pt x="697" y="2161"/>
                    <a:pt x="1084" y="1685"/>
                    <a:pt x="1609" y="1655"/>
                  </a:cubicBezTo>
                  <a:cubicBezTo>
                    <a:pt x="1628" y="1654"/>
                    <a:pt x="1648" y="1653"/>
                    <a:pt x="1667" y="1653"/>
                  </a:cubicBezTo>
                  <a:cubicBezTo>
                    <a:pt x="2031" y="1653"/>
                    <a:pt x="2366" y="1868"/>
                    <a:pt x="2662" y="2081"/>
                  </a:cubicBezTo>
                  <a:cubicBezTo>
                    <a:pt x="2956" y="2293"/>
                    <a:pt x="3243" y="2511"/>
                    <a:pt x="3525" y="2739"/>
                  </a:cubicBezTo>
                  <a:cubicBezTo>
                    <a:pt x="3580" y="2254"/>
                    <a:pt x="3269" y="1757"/>
                    <a:pt x="2968" y="1343"/>
                  </a:cubicBezTo>
                  <a:cubicBezTo>
                    <a:pt x="2580" y="808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"/>
            <p:cNvSpPr/>
            <p:nvPr/>
          </p:nvSpPr>
          <p:spPr>
            <a:xfrm>
              <a:off x="5162350" y="2819150"/>
              <a:ext cx="74925" cy="82000"/>
            </a:xfrm>
            <a:custGeom>
              <a:avLst/>
              <a:gdLst/>
              <a:ahLst/>
              <a:cxnLst/>
              <a:rect l="l" t="t" r="r" b="b"/>
              <a:pathLst>
                <a:path w="2997" h="3280" extrusionOk="0">
                  <a:moveTo>
                    <a:pt x="2691" y="0"/>
                  </a:moveTo>
                  <a:cubicBezTo>
                    <a:pt x="2246" y="0"/>
                    <a:pt x="1792" y="157"/>
                    <a:pt x="1417" y="404"/>
                  </a:cubicBezTo>
                  <a:cubicBezTo>
                    <a:pt x="994" y="684"/>
                    <a:pt x="1" y="1470"/>
                    <a:pt x="95" y="2008"/>
                  </a:cubicBezTo>
                  <a:cubicBezTo>
                    <a:pt x="203" y="2616"/>
                    <a:pt x="1170" y="2950"/>
                    <a:pt x="1669" y="3074"/>
                  </a:cubicBezTo>
                  <a:cubicBezTo>
                    <a:pt x="2086" y="3179"/>
                    <a:pt x="2510" y="3243"/>
                    <a:pt x="2939" y="3279"/>
                  </a:cubicBezTo>
                  <a:cubicBezTo>
                    <a:pt x="2702" y="3043"/>
                    <a:pt x="2483" y="2789"/>
                    <a:pt x="2288" y="2517"/>
                  </a:cubicBezTo>
                  <a:cubicBezTo>
                    <a:pt x="2034" y="2154"/>
                    <a:pt x="1808" y="1716"/>
                    <a:pt x="1908" y="1283"/>
                  </a:cubicBezTo>
                  <a:cubicBezTo>
                    <a:pt x="1994" y="911"/>
                    <a:pt x="2298" y="633"/>
                    <a:pt x="2585" y="383"/>
                  </a:cubicBezTo>
                  <a:cubicBezTo>
                    <a:pt x="2721" y="262"/>
                    <a:pt x="2859" y="145"/>
                    <a:pt x="2996" y="26"/>
                  </a:cubicBezTo>
                  <a:cubicBezTo>
                    <a:pt x="2896" y="8"/>
                    <a:pt x="2794" y="0"/>
                    <a:pt x="2691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"/>
            <p:cNvSpPr/>
            <p:nvPr/>
          </p:nvSpPr>
          <p:spPr>
            <a:xfrm>
              <a:off x="5068300" y="2777175"/>
              <a:ext cx="89950" cy="91650"/>
            </a:xfrm>
            <a:custGeom>
              <a:avLst/>
              <a:gdLst/>
              <a:ahLst/>
              <a:cxnLst/>
              <a:rect l="l" t="t" r="r" b="b"/>
              <a:pathLst>
                <a:path w="3598" h="3666" extrusionOk="0">
                  <a:moveTo>
                    <a:pt x="407" y="1"/>
                  </a:moveTo>
                  <a:lnTo>
                    <a:pt x="407" y="1"/>
                  </a:lnTo>
                  <a:cubicBezTo>
                    <a:pt x="486" y="102"/>
                    <a:pt x="567" y="201"/>
                    <a:pt x="645" y="302"/>
                  </a:cubicBezTo>
                  <a:cubicBezTo>
                    <a:pt x="939" y="671"/>
                    <a:pt x="1236" y="1051"/>
                    <a:pt x="1385" y="1500"/>
                  </a:cubicBezTo>
                  <a:cubicBezTo>
                    <a:pt x="1534" y="1947"/>
                    <a:pt x="1501" y="2484"/>
                    <a:pt x="1186" y="2834"/>
                  </a:cubicBezTo>
                  <a:cubicBezTo>
                    <a:pt x="996" y="3043"/>
                    <a:pt x="730" y="3164"/>
                    <a:pt x="472" y="3278"/>
                  </a:cubicBezTo>
                  <a:cubicBezTo>
                    <a:pt x="314" y="3349"/>
                    <a:pt x="157" y="3416"/>
                    <a:pt x="0" y="3486"/>
                  </a:cubicBezTo>
                  <a:cubicBezTo>
                    <a:pt x="419" y="3516"/>
                    <a:pt x="839" y="3549"/>
                    <a:pt x="1256" y="3579"/>
                  </a:cubicBezTo>
                  <a:cubicBezTo>
                    <a:pt x="1597" y="3604"/>
                    <a:pt x="1935" y="3630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9"/>
                  </a:cubicBezTo>
                  <a:cubicBezTo>
                    <a:pt x="3598" y="3152"/>
                    <a:pt x="2759" y="2037"/>
                    <a:pt x="2524" y="1682"/>
                  </a:cubicBezTo>
                  <a:cubicBezTo>
                    <a:pt x="2071" y="995"/>
                    <a:pt x="1461" y="395"/>
                    <a:pt x="684" y="91"/>
                  </a:cubicBezTo>
                  <a:cubicBezTo>
                    <a:pt x="595" y="55"/>
                    <a:pt x="502" y="26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"/>
            <p:cNvSpPr/>
            <p:nvPr/>
          </p:nvSpPr>
          <p:spPr>
            <a:xfrm>
              <a:off x="5123300" y="283132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6" y="1"/>
                    <a:pt x="498" y="159"/>
                    <a:pt x="306" y="449"/>
                  </a:cubicBezTo>
                  <a:cubicBezTo>
                    <a:pt x="0" y="907"/>
                    <a:pt x="129" y="1528"/>
                    <a:pt x="588" y="1832"/>
                  </a:cubicBezTo>
                  <a:cubicBezTo>
                    <a:pt x="757" y="1944"/>
                    <a:pt x="948" y="1998"/>
                    <a:pt x="1137" y="1998"/>
                  </a:cubicBezTo>
                  <a:cubicBezTo>
                    <a:pt x="1461" y="1998"/>
                    <a:pt x="1779" y="1840"/>
                    <a:pt x="1971" y="1550"/>
                  </a:cubicBezTo>
                  <a:cubicBezTo>
                    <a:pt x="2274" y="1090"/>
                    <a:pt x="2149" y="469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"/>
            <p:cNvSpPr/>
            <p:nvPr/>
          </p:nvSpPr>
          <p:spPr>
            <a:xfrm>
              <a:off x="5136025" y="2842475"/>
              <a:ext cx="31400" cy="27650"/>
            </a:xfrm>
            <a:custGeom>
              <a:avLst/>
              <a:gdLst/>
              <a:ahLst/>
              <a:cxnLst/>
              <a:rect l="l" t="t" r="r" b="b"/>
              <a:pathLst>
                <a:path w="1256" h="1106" extrusionOk="0">
                  <a:moveTo>
                    <a:pt x="629" y="1"/>
                  </a:moveTo>
                  <a:cubicBezTo>
                    <a:pt x="451" y="1"/>
                    <a:pt x="275" y="88"/>
                    <a:pt x="168" y="249"/>
                  </a:cubicBezTo>
                  <a:cubicBezTo>
                    <a:pt x="0" y="503"/>
                    <a:pt x="70" y="846"/>
                    <a:pt x="324" y="1013"/>
                  </a:cubicBezTo>
                  <a:cubicBezTo>
                    <a:pt x="418" y="1076"/>
                    <a:pt x="524" y="1106"/>
                    <a:pt x="629" y="1106"/>
                  </a:cubicBezTo>
                  <a:cubicBezTo>
                    <a:pt x="808" y="1106"/>
                    <a:pt x="984" y="1019"/>
                    <a:pt x="1089" y="858"/>
                  </a:cubicBezTo>
                  <a:cubicBezTo>
                    <a:pt x="1256" y="603"/>
                    <a:pt x="1187" y="261"/>
                    <a:pt x="933" y="93"/>
                  </a:cubicBezTo>
                  <a:cubicBezTo>
                    <a:pt x="840" y="31"/>
                    <a:pt x="734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"/>
            <p:cNvSpPr/>
            <p:nvPr/>
          </p:nvSpPr>
          <p:spPr>
            <a:xfrm>
              <a:off x="4408375" y="2236900"/>
              <a:ext cx="404225" cy="375175"/>
            </a:xfrm>
            <a:custGeom>
              <a:avLst/>
              <a:gdLst/>
              <a:ahLst/>
              <a:cxnLst/>
              <a:rect l="l" t="t" r="r" b="b"/>
              <a:pathLst>
                <a:path w="16169" h="15007" extrusionOk="0">
                  <a:moveTo>
                    <a:pt x="9537" y="1"/>
                  </a:moveTo>
                  <a:cubicBezTo>
                    <a:pt x="9385" y="1"/>
                    <a:pt x="9234" y="16"/>
                    <a:pt x="9087" y="47"/>
                  </a:cubicBezTo>
                  <a:cubicBezTo>
                    <a:pt x="8260" y="223"/>
                    <a:pt x="7566" y="830"/>
                    <a:pt x="7143" y="1565"/>
                  </a:cubicBezTo>
                  <a:cubicBezTo>
                    <a:pt x="6888" y="2008"/>
                    <a:pt x="6686" y="2531"/>
                    <a:pt x="6235" y="2772"/>
                  </a:cubicBezTo>
                  <a:cubicBezTo>
                    <a:pt x="6170" y="2806"/>
                    <a:pt x="6103" y="2833"/>
                    <a:pt x="6033" y="2858"/>
                  </a:cubicBezTo>
                  <a:cubicBezTo>
                    <a:pt x="5889" y="2908"/>
                    <a:pt x="5742" y="2947"/>
                    <a:pt x="5601" y="3000"/>
                  </a:cubicBezTo>
                  <a:cubicBezTo>
                    <a:pt x="5597" y="3001"/>
                    <a:pt x="5594" y="3004"/>
                    <a:pt x="5590" y="3004"/>
                  </a:cubicBezTo>
                  <a:cubicBezTo>
                    <a:pt x="5557" y="3015"/>
                    <a:pt x="5524" y="3030"/>
                    <a:pt x="5494" y="3047"/>
                  </a:cubicBezTo>
                  <a:cubicBezTo>
                    <a:pt x="5482" y="3051"/>
                    <a:pt x="5474" y="3057"/>
                    <a:pt x="5464" y="3063"/>
                  </a:cubicBezTo>
                  <a:cubicBezTo>
                    <a:pt x="5436" y="3077"/>
                    <a:pt x="5411" y="3091"/>
                    <a:pt x="5388" y="3107"/>
                  </a:cubicBezTo>
                  <a:cubicBezTo>
                    <a:pt x="5378" y="3114"/>
                    <a:pt x="5368" y="3120"/>
                    <a:pt x="5357" y="3127"/>
                  </a:cubicBezTo>
                  <a:cubicBezTo>
                    <a:pt x="5325" y="3150"/>
                    <a:pt x="5294" y="3177"/>
                    <a:pt x="5266" y="3206"/>
                  </a:cubicBezTo>
                  <a:cubicBezTo>
                    <a:pt x="4966" y="3520"/>
                    <a:pt x="5055" y="4026"/>
                    <a:pt x="5194" y="4437"/>
                  </a:cubicBezTo>
                  <a:cubicBezTo>
                    <a:pt x="5228" y="4533"/>
                    <a:pt x="5267" y="4642"/>
                    <a:pt x="5309" y="4755"/>
                  </a:cubicBezTo>
                  <a:cubicBezTo>
                    <a:pt x="4763" y="4232"/>
                    <a:pt x="4126" y="3808"/>
                    <a:pt x="3401" y="3559"/>
                  </a:cubicBezTo>
                  <a:cubicBezTo>
                    <a:pt x="3335" y="3536"/>
                    <a:pt x="3268" y="3516"/>
                    <a:pt x="3200" y="3498"/>
                  </a:cubicBezTo>
                  <a:lnTo>
                    <a:pt x="3196" y="3498"/>
                  </a:lnTo>
                  <a:cubicBezTo>
                    <a:pt x="3129" y="3480"/>
                    <a:pt x="3060" y="3464"/>
                    <a:pt x="2993" y="3450"/>
                  </a:cubicBezTo>
                  <a:cubicBezTo>
                    <a:pt x="2766" y="3402"/>
                    <a:pt x="2532" y="3377"/>
                    <a:pt x="2300" y="3377"/>
                  </a:cubicBezTo>
                  <a:cubicBezTo>
                    <a:pt x="1591" y="3377"/>
                    <a:pt x="903" y="3613"/>
                    <a:pt x="495" y="4175"/>
                  </a:cubicBezTo>
                  <a:cubicBezTo>
                    <a:pt x="199" y="4583"/>
                    <a:pt x="96" y="5099"/>
                    <a:pt x="65" y="5602"/>
                  </a:cubicBezTo>
                  <a:cubicBezTo>
                    <a:pt x="0" y="6654"/>
                    <a:pt x="340" y="7870"/>
                    <a:pt x="1297" y="8308"/>
                  </a:cubicBezTo>
                  <a:cubicBezTo>
                    <a:pt x="1706" y="8495"/>
                    <a:pt x="2170" y="8512"/>
                    <a:pt x="2620" y="8525"/>
                  </a:cubicBezTo>
                  <a:lnTo>
                    <a:pt x="2621" y="8525"/>
                  </a:lnTo>
                  <a:cubicBezTo>
                    <a:pt x="2872" y="8532"/>
                    <a:pt x="3125" y="8541"/>
                    <a:pt x="3375" y="8548"/>
                  </a:cubicBezTo>
                  <a:cubicBezTo>
                    <a:pt x="3734" y="8559"/>
                    <a:pt x="4092" y="8569"/>
                    <a:pt x="4449" y="8581"/>
                  </a:cubicBezTo>
                  <a:cubicBezTo>
                    <a:pt x="4503" y="8582"/>
                    <a:pt x="4556" y="8584"/>
                    <a:pt x="4608" y="8586"/>
                  </a:cubicBezTo>
                  <a:cubicBezTo>
                    <a:pt x="4518" y="8624"/>
                    <a:pt x="4424" y="8661"/>
                    <a:pt x="4333" y="8701"/>
                  </a:cubicBezTo>
                  <a:cubicBezTo>
                    <a:pt x="4040" y="8824"/>
                    <a:pt x="3752" y="8948"/>
                    <a:pt x="3468" y="9064"/>
                  </a:cubicBezTo>
                  <a:cubicBezTo>
                    <a:pt x="3251" y="9154"/>
                    <a:pt x="3024" y="9254"/>
                    <a:pt x="2826" y="9382"/>
                  </a:cubicBezTo>
                  <a:cubicBezTo>
                    <a:pt x="2726" y="9446"/>
                    <a:pt x="2633" y="9518"/>
                    <a:pt x="2550" y="9598"/>
                  </a:cubicBezTo>
                  <a:cubicBezTo>
                    <a:pt x="2468" y="9679"/>
                    <a:pt x="2396" y="9770"/>
                    <a:pt x="2336" y="9873"/>
                  </a:cubicBezTo>
                  <a:cubicBezTo>
                    <a:pt x="2319" y="9906"/>
                    <a:pt x="2303" y="9941"/>
                    <a:pt x="2289" y="9972"/>
                  </a:cubicBezTo>
                  <a:cubicBezTo>
                    <a:pt x="2021" y="10581"/>
                    <a:pt x="2320" y="11314"/>
                    <a:pt x="2305" y="11997"/>
                  </a:cubicBezTo>
                  <a:cubicBezTo>
                    <a:pt x="2290" y="12601"/>
                    <a:pt x="2035" y="13266"/>
                    <a:pt x="2365" y="13772"/>
                  </a:cubicBezTo>
                  <a:cubicBezTo>
                    <a:pt x="2578" y="14098"/>
                    <a:pt x="2948" y="14222"/>
                    <a:pt x="3345" y="14222"/>
                  </a:cubicBezTo>
                  <a:cubicBezTo>
                    <a:pt x="3652" y="14222"/>
                    <a:pt x="3976" y="14147"/>
                    <a:pt x="4255" y="14034"/>
                  </a:cubicBezTo>
                  <a:cubicBezTo>
                    <a:pt x="5095" y="13696"/>
                    <a:pt x="5823" y="13111"/>
                    <a:pt x="6369" y="12392"/>
                  </a:cubicBezTo>
                  <a:cubicBezTo>
                    <a:pt x="6378" y="12380"/>
                    <a:pt x="6385" y="12370"/>
                    <a:pt x="6395" y="12359"/>
                  </a:cubicBezTo>
                  <a:cubicBezTo>
                    <a:pt x="6475" y="12251"/>
                    <a:pt x="6550" y="12142"/>
                    <a:pt x="6622" y="12030"/>
                  </a:cubicBezTo>
                  <a:lnTo>
                    <a:pt x="6643" y="11999"/>
                  </a:lnTo>
                  <a:cubicBezTo>
                    <a:pt x="6742" y="11841"/>
                    <a:pt x="6834" y="11678"/>
                    <a:pt x="6915" y="11510"/>
                  </a:cubicBezTo>
                  <a:cubicBezTo>
                    <a:pt x="6925" y="11691"/>
                    <a:pt x="6941" y="11870"/>
                    <a:pt x="6958" y="12049"/>
                  </a:cubicBezTo>
                  <a:cubicBezTo>
                    <a:pt x="6963" y="12085"/>
                    <a:pt x="6964" y="12122"/>
                    <a:pt x="6968" y="12158"/>
                  </a:cubicBezTo>
                  <a:cubicBezTo>
                    <a:pt x="7014" y="12591"/>
                    <a:pt x="7086" y="13021"/>
                    <a:pt x="7179" y="13445"/>
                  </a:cubicBezTo>
                  <a:cubicBezTo>
                    <a:pt x="7183" y="13457"/>
                    <a:pt x="7183" y="13469"/>
                    <a:pt x="7186" y="13482"/>
                  </a:cubicBezTo>
                  <a:lnTo>
                    <a:pt x="7186" y="13484"/>
                  </a:lnTo>
                  <a:cubicBezTo>
                    <a:pt x="7279" y="13899"/>
                    <a:pt x="7439" y="14362"/>
                    <a:pt x="7831" y="14527"/>
                  </a:cubicBezTo>
                  <a:cubicBezTo>
                    <a:pt x="7936" y="14571"/>
                    <a:pt x="8045" y="14588"/>
                    <a:pt x="8156" y="14588"/>
                  </a:cubicBezTo>
                  <a:cubicBezTo>
                    <a:pt x="8552" y="14588"/>
                    <a:pt x="8977" y="14368"/>
                    <a:pt x="9375" y="14368"/>
                  </a:cubicBezTo>
                  <a:cubicBezTo>
                    <a:pt x="9481" y="14368"/>
                    <a:pt x="9585" y="14383"/>
                    <a:pt x="9686" y="14423"/>
                  </a:cubicBezTo>
                  <a:cubicBezTo>
                    <a:pt x="9892" y="14504"/>
                    <a:pt x="10050" y="14673"/>
                    <a:pt x="10232" y="14798"/>
                  </a:cubicBezTo>
                  <a:cubicBezTo>
                    <a:pt x="10425" y="14928"/>
                    <a:pt x="10658" y="15006"/>
                    <a:pt x="10889" y="15006"/>
                  </a:cubicBezTo>
                  <a:cubicBezTo>
                    <a:pt x="10969" y="15006"/>
                    <a:pt x="11049" y="14997"/>
                    <a:pt x="11126" y="14977"/>
                  </a:cubicBezTo>
                  <a:cubicBezTo>
                    <a:pt x="11429" y="14898"/>
                    <a:pt x="11688" y="14638"/>
                    <a:pt x="11727" y="14327"/>
                  </a:cubicBezTo>
                  <a:cubicBezTo>
                    <a:pt x="11767" y="13988"/>
                    <a:pt x="11555" y="13661"/>
                    <a:pt x="11566" y="13319"/>
                  </a:cubicBezTo>
                  <a:cubicBezTo>
                    <a:pt x="11579" y="12953"/>
                    <a:pt x="11844" y="12651"/>
                    <a:pt x="11959" y="12304"/>
                  </a:cubicBezTo>
                  <a:cubicBezTo>
                    <a:pt x="12174" y="11665"/>
                    <a:pt x="11872" y="11014"/>
                    <a:pt x="11473" y="10438"/>
                  </a:cubicBezTo>
                  <a:cubicBezTo>
                    <a:pt x="11470" y="10435"/>
                    <a:pt x="11469" y="10430"/>
                    <a:pt x="11465" y="10427"/>
                  </a:cubicBezTo>
                  <a:cubicBezTo>
                    <a:pt x="11413" y="10352"/>
                    <a:pt x="11361" y="10279"/>
                    <a:pt x="11307" y="10207"/>
                  </a:cubicBezTo>
                  <a:cubicBezTo>
                    <a:pt x="11301" y="10199"/>
                    <a:pt x="11294" y="10192"/>
                    <a:pt x="11290" y="10183"/>
                  </a:cubicBezTo>
                  <a:cubicBezTo>
                    <a:pt x="11277" y="10166"/>
                    <a:pt x="11264" y="10150"/>
                    <a:pt x="11251" y="10133"/>
                  </a:cubicBezTo>
                  <a:lnTo>
                    <a:pt x="11251" y="10133"/>
                  </a:lnTo>
                  <a:cubicBezTo>
                    <a:pt x="11794" y="10210"/>
                    <a:pt x="12343" y="10249"/>
                    <a:pt x="12892" y="10249"/>
                  </a:cubicBezTo>
                  <a:cubicBezTo>
                    <a:pt x="13128" y="10249"/>
                    <a:pt x="13363" y="10242"/>
                    <a:pt x="13599" y="10227"/>
                  </a:cubicBezTo>
                  <a:cubicBezTo>
                    <a:pt x="14246" y="10186"/>
                    <a:pt x="14927" y="10076"/>
                    <a:pt x="15432" y="9661"/>
                  </a:cubicBezTo>
                  <a:cubicBezTo>
                    <a:pt x="15935" y="9249"/>
                    <a:pt x="16168" y="8449"/>
                    <a:pt x="15774" y="7933"/>
                  </a:cubicBezTo>
                  <a:cubicBezTo>
                    <a:pt x="15598" y="7701"/>
                    <a:pt x="15331" y="7562"/>
                    <a:pt x="15091" y="7398"/>
                  </a:cubicBezTo>
                  <a:cubicBezTo>
                    <a:pt x="14307" y="6859"/>
                    <a:pt x="13740" y="5995"/>
                    <a:pt x="12855" y="5645"/>
                  </a:cubicBezTo>
                  <a:cubicBezTo>
                    <a:pt x="12577" y="5536"/>
                    <a:pt x="12286" y="5486"/>
                    <a:pt x="11992" y="5486"/>
                  </a:cubicBezTo>
                  <a:cubicBezTo>
                    <a:pt x="11462" y="5486"/>
                    <a:pt x="10924" y="5647"/>
                    <a:pt x="10447" y="5909"/>
                  </a:cubicBezTo>
                  <a:cubicBezTo>
                    <a:pt x="10569" y="5759"/>
                    <a:pt x="10679" y="5625"/>
                    <a:pt x="10772" y="5519"/>
                  </a:cubicBezTo>
                  <a:cubicBezTo>
                    <a:pt x="10969" y="5293"/>
                    <a:pt x="11164" y="5061"/>
                    <a:pt x="11324" y="4807"/>
                  </a:cubicBezTo>
                  <a:cubicBezTo>
                    <a:pt x="11356" y="4757"/>
                    <a:pt x="11386" y="4705"/>
                    <a:pt x="11414" y="4654"/>
                  </a:cubicBezTo>
                  <a:cubicBezTo>
                    <a:pt x="11472" y="4549"/>
                    <a:pt x="11522" y="4440"/>
                    <a:pt x="11563" y="4327"/>
                  </a:cubicBezTo>
                  <a:lnTo>
                    <a:pt x="11563" y="4325"/>
                  </a:lnTo>
                  <a:cubicBezTo>
                    <a:pt x="11588" y="4255"/>
                    <a:pt x="11611" y="4186"/>
                    <a:pt x="11628" y="4115"/>
                  </a:cubicBezTo>
                  <a:cubicBezTo>
                    <a:pt x="11636" y="4076"/>
                    <a:pt x="11647" y="4037"/>
                    <a:pt x="11654" y="4000"/>
                  </a:cubicBezTo>
                  <a:cubicBezTo>
                    <a:pt x="11659" y="3967"/>
                    <a:pt x="11667" y="3937"/>
                    <a:pt x="11672" y="3904"/>
                  </a:cubicBezTo>
                  <a:cubicBezTo>
                    <a:pt x="11682" y="3851"/>
                    <a:pt x="11690" y="3797"/>
                    <a:pt x="11695" y="3744"/>
                  </a:cubicBezTo>
                  <a:cubicBezTo>
                    <a:pt x="11698" y="3729"/>
                    <a:pt x="11700" y="3716"/>
                    <a:pt x="11701" y="3702"/>
                  </a:cubicBezTo>
                  <a:cubicBezTo>
                    <a:pt x="11745" y="3273"/>
                    <a:pt x="11707" y="2832"/>
                    <a:pt x="11664" y="2399"/>
                  </a:cubicBezTo>
                  <a:cubicBezTo>
                    <a:pt x="11614" y="1893"/>
                    <a:pt x="11558" y="1366"/>
                    <a:pt x="11298" y="927"/>
                  </a:cubicBezTo>
                  <a:cubicBezTo>
                    <a:pt x="10944" y="327"/>
                    <a:pt x="10237" y="1"/>
                    <a:pt x="9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"/>
            <p:cNvSpPr/>
            <p:nvPr/>
          </p:nvSpPr>
          <p:spPr>
            <a:xfrm>
              <a:off x="4542275" y="2266200"/>
              <a:ext cx="144625" cy="168775"/>
            </a:xfrm>
            <a:custGeom>
              <a:avLst/>
              <a:gdLst/>
              <a:ahLst/>
              <a:cxnLst/>
              <a:rect l="l" t="t" r="r" b="b"/>
              <a:pathLst>
                <a:path w="5785" h="6751" extrusionOk="0">
                  <a:moveTo>
                    <a:pt x="3878" y="1"/>
                  </a:moveTo>
                  <a:cubicBezTo>
                    <a:pt x="3749" y="1"/>
                    <a:pt x="3621" y="14"/>
                    <a:pt x="3496" y="40"/>
                  </a:cubicBezTo>
                  <a:cubicBezTo>
                    <a:pt x="2792" y="189"/>
                    <a:pt x="2207" y="705"/>
                    <a:pt x="1847" y="1326"/>
                  </a:cubicBezTo>
                  <a:cubicBezTo>
                    <a:pt x="1630" y="1702"/>
                    <a:pt x="1461" y="2146"/>
                    <a:pt x="1076" y="2349"/>
                  </a:cubicBezTo>
                  <a:cubicBezTo>
                    <a:pt x="810" y="2491"/>
                    <a:pt x="464" y="2498"/>
                    <a:pt x="254" y="2716"/>
                  </a:cubicBezTo>
                  <a:cubicBezTo>
                    <a:pt x="0" y="2981"/>
                    <a:pt x="75" y="3414"/>
                    <a:pt x="194" y="3761"/>
                  </a:cubicBezTo>
                  <a:cubicBezTo>
                    <a:pt x="490" y="4632"/>
                    <a:pt x="1225" y="6325"/>
                    <a:pt x="2164" y="6695"/>
                  </a:cubicBezTo>
                  <a:cubicBezTo>
                    <a:pt x="2262" y="6733"/>
                    <a:pt x="2361" y="6751"/>
                    <a:pt x="2462" y="6751"/>
                  </a:cubicBezTo>
                  <a:cubicBezTo>
                    <a:pt x="3392" y="6751"/>
                    <a:pt x="4425" y="5246"/>
                    <a:pt x="4923" y="4680"/>
                  </a:cubicBezTo>
                  <a:cubicBezTo>
                    <a:pt x="5191" y="4375"/>
                    <a:pt x="5455" y="4052"/>
                    <a:pt x="5594" y="3669"/>
                  </a:cubicBezTo>
                  <a:cubicBezTo>
                    <a:pt x="5785" y="3152"/>
                    <a:pt x="5733" y="2583"/>
                    <a:pt x="5679" y="2034"/>
                  </a:cubicBezTo>
                  <a:cubicBezTo>
                    <a:pt x="5636" y="1604"/>
                    <a:pt x="5590" y="1158"/>
                    <a:pt x="5369" y="786"/>
                  </a:cubicBezTo>
                  <a:cubicBezTo>
                    <a:pt x="5069" y="278"/>
                    <a:pt x="4471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"/>
            <p:cNvSpPr/>
            <p:nvPr/>
          </p:nvSpPr>
          <p:spPr>
            <a:xfrm>
              <a:off x="4588450" y="2336525"/>
              <a:ext cx="17300" cy="88925"/>
            </a:xfrm>
            <a:custGeom>
              <a:avLst/>
              <a:gdLst/>
              <a:ahLst/>
              <a:cxnLst/>
              <a:rect l="l" t="t" r="r" b="b"/>
              <a:pathLst>
                <a:path w="692" h="3557" extrusionOk="0">
                  <a:moveTo>
                    <a:pt x="398" y="0"/>
                  </a:moveTo>
                  <a:cubicBezTo>
                    <a:pt x="343" y="0"/>
                    <a:pt x="293" y="37"/>
                    <a:pt x="280" y="92"/>
                  </a:cubicBezTo>
                  <a:cubicBezTo>
                    <a:pt x="0" y="1199"/>
                    <a:pt x="58" y="2401"/>
                    <a:pt x="440" y="3476"/>
                  </a:cubicBezTo>
                  <a:cubicBezTo>
                    <a:pt x="449" y="3504"/>
                    <a:pt x="469" y="3524"/>
                    <a:pt x="492" y="3539"/>
                  </a:cubicBezTo>
                  <a:cubicBezTo>
                    <a:pt x="510" y="3550"/>
                    <a:pt x="533" y="3556"/>
                    <a:pt x="555" y="3556"/>
                  </a:cubicBezTo>
                  <a:cubicBezTo>
                    <a:pt x="569" y="3556"/>
                    <a:pt x="582" y="3554"/>
                    <a:pt x="595" y="3549"/>
                  </a:cubicBezTo>
                  <a:cubicBezTo>
                    <a:pt x="657" y="3526"/>
                    <a:pt x="691" y="3456"/>
                    <a:pt x="668" y="3393"/>
                  </a:cubicBezTo>
                  <a:cubicBezTo>
                    <a:pt x="301" y="2364"/>
                    <a:pt x="247" y="1212"/>
                    <a:pt x="514" y="151"/>
                  </a:cubicBezTo>
                  <a:cubicBezTo>
                    <a:pt x="531" y="87"/>
                    <a:pt x="491" y="21"/>
                    <a:pt x="426" y="4"/>
                  </a:cubicBezTo>
                  <a:cubicBezTo>
                    <a:pt x="417" y="1"/>
                    <a:pt x="407" y="0"/>
                    <a:pt x="39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"/>
            <p:cNvSpPr/>
            <p:nvPr/>
          </p:nvSpPr>
          <p:spPr>
            <a:xfrm>
              <a:off x="4596050" y="2360650"/>
              <a:ext cx="37475" cy="59500"/>
            </a:xfrm>
            <a:custGeom>
              <a:avLst/>
              <a:gdLst/>
              <a:ahLst/>
              <a:cxnLst/>
              <a:rect l="l" t="t" r="r" b="b"/>
              <a:pathLst>
                <a:path w="1499" h="2380" extrusionOk="0">
                  <a:moveTo>
                    <a:pt x="1361" y="0"/>
                  </a:moveTo>
                  <a:cubicBezTo>
                    <a:pt x="1310" y="0"/>
                    <a:pt x="1262" y="34"/>
                    <a:pt x="1246" y="86"/>
                  </a:cubicBezTo>
                  <a:cubicBezTo>
                    <a:pt x="1011" y="860"/>
                    <a:pt x="595" y="1583"/>
                    <a:pt x="45" y="2176"/>
                  </a:cubicBezTo>
                  <a:cubicBezTo>
                    <a:pt x="0" y="2226"/>
                    <a:pt x="3" y="2303"/>
                    <a:pt x="52" y="2348"/>
                  </a:cubicBezTo>
                  <a:cubicBezTo>
                    <a:pt x="58" y="2354"/>
                    <a:pt x="65" y="2359"/>
                    <a:pt x="72" y="2362"/>
                  </a:cubicBezTo>
                  <a:cubicBezTo>
                    <a:pt x="92" y="2374"/>
                    <a:pt x="114" y="2380"/>
                    <a:pt x="136" y="2380"/>
                  </a:cubicBezTo>
                  <a:cubicBezTo>
                    <a:pt x="168" y="2380"/>
                    <a:pt x="200" y="2367"/>
                    <a:pt x="224" y="2342"/>
                  </a:cubicBezTo>
                  <a:cubicBezTo>
                    <a:pt x="800" y="1723"/>
                    <a:pt x="1233" y="968"/>
                    <a:pt x="1478" y="158"/>
                  </a:cubicBezTo>
                  <a:cubicBezTo>
                    <a:pt x="1498" y="93"/>
                    <a:pt x="1461" y="28"/>
                    <a:pt x="1398" y="6"/>
                  </a:cubicBezTo>
                  <a:cubicBezTo>
                    <a:pt x="1386" y="2"/>
                    <a:pt x="1373" y="0"/>
                    <a:pt x="13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"/>
            <p:cNvSpPr/>
            <p:nvPr/>
          </p:nvSpPr>
          <p:spPr>
            <a:xfrm>
              <a:off x="4562125" y="2308600"/>
              <a:ext cx="97400" cy="113525"/>
            </a:xfrm>
            <a:custGeom>
              <a:avLst/>
              <a:gdLst/>
              <a:ahLst/>
              <a:cxnLst/>
              <a:rect l="l" t="t" r="r" b="b"/>
              <a:pathLst>
                <a:path w="3896" h="4541" extrusionOk="0">
                  <a:moveTo>
                    <a:pt x="2611" y="0"/>
                  </a:moveTo>
                  <a:cubicBezTo>
                    <a:pt x="2524" y="0"/>
                    <a:pt x="2438" y="9"/>
                    <a:pt x="2353" y="27"/>
                  </a:cubicBezTo>
                  <a:cubicBezTo>
                    <a:pt x="1880" y="127"/>
                    <a:pt x="1485" y="473"/>
                    <a:pt x="1243" y="891"/>
                  </a:cubicBezTo>
                  <a:cubicBezTo>
                    <a:pt x="1098" y="1145"/>
                    <a:pt x="983" y="1443"/>
                    <a:pt x="725" y="1582"/>
                  </a:cubicBezTo>
                  <a:cubicBezTo>
                    <a:pt x="546" y="1677"/>
                    <a:pt x="313" y="1682"/>
                    <a:pt x="171" y="1829"/>
                  </a:cubicBezTo>
                  <a:cubicBezTo>
                    <a:pt x="0" y="2006"/>
                    <a:pt x="50" y="2296"/>
                    <a:pt x="130" y="2531"/>
                  </a:cubicBezTo>
                  <a:cubicBezTo>
                    <a:pt x="331" y="3116"/>
                    <a:pt x="824" y="4257"/>
                    <a:pt x="1458" y="4503"/>
                  </a:cubicBezTo>
                  <a:cubicBezTo>
                    <a:pt x="1523" y="4529"/>
                    <a:pt x="1590" y="4541"/>
                    <a:pt x="1658" y="4541"/>
                  </a:cubicBezTo>
                  <a:cubicBezTo>
                    <a:pt x="2286" y="4541"/>
                    <a:pt x="2980" y="3529"/>
                    <a:pt x="3315" y="3147"/>
                  </a:cubicBezTo>
                  <a:cubicBezTo>
                    <a:pt x="3496" y="2942"/>
                    <a:pt x="3672" y="2724"/>
                    <a:pt x="3767" y="2468"/>
                  </a:cubicBezTo>
                  <a:cubicBezTo>
                    <a:pt x="3896" y="2121"/>
                    <a:pt x="3860" y="1737"/>
                    <a:pt x="3824" y="1369"/>
                  </a:cubicBezTo>
                  <a:cubicBezTo>
                    <a:pt x="3795" y="1078"/>
                    <a:pt x="3764" y="779"/>
                    <a:pt x="3615" y="529"/>
                  </a:cubicBezTo>
                  <a:cubicBezTo>
                    <a:pt x="3413" y="187"/>
                    <a:pt x="3011" y="0"/>
                    <a:pt x="2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"/>
            <p:cNvSpPr/>
            <p:nvPr/>
          </p:nvSpPr>
          <p:spPr>
            <a:xfrm>
              <a:off x="4437000" y="2337750"/>
              <a:ext cx="165725" cy="111400"/>
            </a:xfrm>
            <a:custGeom>
              <a:avLst/>
              <a:gdLst/>
              <a:ahLst/>
              <a:cxnLst/>
              <a:rect l="l" t="t" r="r" b="b"/>
              <a:pathLst>
                <a:path w="6629" h="4456" extrusionOk="0">
                  <a:moveTo>
                    <a:pt x="1953" y="0"/>
                  </a:moveTo>
                  <a:cubicBezTo>
                    <a:pt x="1351" y="0"/>
                    <a:pt x="766" y="201"/>
                    <a:pt x="420" y="677"/>
                  </a:cubicBezTo>
                  <a:cubicBezTo>
                    <a:pt x="169" y="1022"/>
                    <a:pt x="82" y="1462"/>
                    <a:pt x="55" y="1888"/>
                  </a:cubicBezTo>
                  <a:cubicBezTo>
                    <a:pt x="0" y="2781"/>
                    <a:pt x="287" y="3810"/>
                    <a:pt x="1101" y="4181"/>
                  </a:cubicBezTo>
                  <a:cubicBezTo>
                    <a:pt x="1448" y="4339"/>
                    <a:pt x="1840" y="4353"/>
                    <a:pt x="2222" y="4366"/>
                  </a:cubicBezTo>
                  <a:cubicBezTo>
                    <a:pt x="2739" y="4382"/>
                    <a:pt x="3258" y="4398"/>
                    <a:pt x="3774" y="4415"/>
                  </a:cubicBezTo>
                  <a:cubicBezTo>
                    <a:pt x="4192" y="4426"/>
                    <a:pt x="4612" y="4439"/>
                    <a:pt x="5029" y="4452"/>
                  </a:cubicBezTo>
                  <a:cubicBezTo>
                    <a:pt x="5090" y="4454"/>
                    <a:pt x="5152" y="4455"/>
                    <a:pt x="5214" y="4455"/>
                  </a:cubicBezTo>
                  <a:cubicBezTo>
                    <a:pt x="5497" y="4455"/>
                    <a:pt x="5785" y="4425"/>
                    <a:pt x="6004" y="4253"/>
                  </a:cubicBezTo>
                  <a:cubicBezTo>
                    <a:pt x="6629" y="3763"/>
                    <a:pt x="5538" y="2434"/>
                    <a:pt x="5230" y="2010"/>
                  </a:cubicBezTo>
                  <a:cubicBezTo>
                    <a:pt x="4637" y="1193"/>
                    <a:pt x="3856" y="485"/>
                    <a:pt x="2882" y="155"/>
                  </a:cubicBezTo>
                  <a:cubicBezTo>
                    <a:pt x="2590" y="56"/>
                    <a:pt x="2269" y="0"/>
                    <a:pt x="1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"/>
            <p:cNvSpPr/>
            <p:nvPr/>
          </p:nvSpPr>
          <p:spPr>
            <a:xfrm>
              <a:off x="4512875" y="2375550"/>
              <a:ext cx="74750" cy="55050"/>
            </a:xfrm>
            <a:custGeom>
              <a:avLst/>
              <a:gdLst/>
              <a:ahLst/>
              <a:cxnLst/>
              <a:rect l="l" t="t" r="r" b="b"/>
              <a:pathLst>
                <a:path w="2990" h="2202" extrusionOk="0">
                  <a:moveTo>
                    <a:pt x="136" y="1"/>
                  </a:moveTo>
                  <a:cubicBezTo>
                    <a:pt x="83" y="1"/>
                    <a:pt x="35" y="34"/>
                    <a:pt x="18" y="88"/>
                  </a:cubicBezTo>
                  <a:cubicBezTo>
                    <a:pt x="1" y="152"/>
                    <a:pt x="38" y="218"/>
                    <a:pt x="101" y="238"/>
                  </a:cubicBezTo>
                  <a:cubicBezTo>
                    <a:pt x="1170" y="555"/>
                    <a:pt x="2111" y="1235"/>
                    <a:pt x="2750" y="2150"/>
                  </a:cubicBezTo>
                  <a:cubicBezTo>
                    <a:pt x="2761" y="2163"/>
                    <a:pt x="2774" y="2175"/>
                    <a:pt x="2788" y="2183"/>
                  </a:cubicBezTo>
                  <a:cubicBezTo>
                    <a:pt x="2807" y="2195"/>
                    <a:pt x="2829" y="2201"/>
                    <a:pt x="2852" y="2201"/>
                  </a:cubicBezTo>
                  <a:cubicBezTo>
                    <a:pt x="2875" y="2201"/>
                    <a:pt x="2899" y="2194"/>
                    <a:pt x="2919" y="2180"/>
                  </a:cubicBezTo>
                  <a:cubicBezTo>
                    <a:pt x="2975" y="2143"/>
                    <a:pt x="2989" y="2067"/>
                    <a:pt x="2949" y="2011"/>
                  </a:cubicBezTo>
                  <a:cubicBezTo>
                    <a:pt x="2280" y="1051"/>
                    <a:pt x="1291" y="339"/>
                    <a:pt x="168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"/>
            <p:cNvSpPr/>
            <p:nvPr/>
          </p:nvSpPr>
          <p:spPr>
            <a:xfrm>
              <a:off x="4499275" y="2420375"/>
              <a:ext cx="76850" cy="17000"/>
            </a:xfrm>
            <a:custGeom>
              <a:avLst/>
              <a:gdLst/>
              <a:ahLst/>
              <a:cxnLst/>
              <a:rect l="l" t="t" r="r" b="b"/>
              <a:pathLst>
                <a:path w="3074" h="680" extrusionOk="0">
                  <a:moveTo>
                    <a:pt x="134" y="0"/>
                  </a:moveTo>
                  <a:cubicBezTo>
                    <a:pt x="85" y="0"/>
                    <a:pt x="38" y="30"/>
                    <a:pt x="20" y="79"/>
                  </a:cubicBezTo>
                  <a:cubicBezTo>
                    <a:pt x="0" y="134"/>
                    <a:pt x="23" y="197"/>
                    <a:pt x="72" y="226"/>
                  </a:cubicBezTo>
                  <a:cubicBezTo>
                    <a:pt x="78" y="230"/>
                    <a:pt x="85" y="233"/>
                    <a:pt x="92" y="236"/>
                  </a:cubicBezTo>
                  <a:cubicBezTo>
                    <a:pt x="884" y="528"/>
                    <a:pt x="1740" y="679"/>
                    <a:pt x="2589" y="679"/>
                  </a:cubicBezTo>
                  <a:cubicBezTo>
                    <a:pt x="2711" y="679"/>
                    <a:pt x="2833" y="676"/>
                    <a:pt x="2954" y="670"/>
                  </a:cubicBezTo>
                  <a:cubicBezTo>
                    <a:pt x="3020" y="667"/>
                    <a:pt x="3073" y="610"/>
                    <a:pt x="3069" y="544"/>
                  </a:cubicBezTo>
                  <a:cubicBezTo>
                    <a:pt x="3066" y="479"/>
                    <a:pt x="3014" y="429"/>
                    <a:pt x="2949" y="429"/>
                  </a:cubicBezTo>
                  <a:cubicBezTo>
                    <a:pt x="2947" y="429"/>
                    <a:pt x="2944" y="429"/>
                    <a:pt x="2941" y="429"/>
                  </a:cubicBezTo>
                  <a:cubicBezTo>
                    <a:pt x="2826" y="435"/>
                    <a:pt x="2710" y="438"/>
                    <a:pt x="2594" y="438"/>
                  </a:cubicBezTo>
                  <a:cubicBezTo>
                    <a:pt x="1773" y="438"/>
                    <a:pt x="944" y="292"/>
                    <a:pt x="175" y="8"/>
                  </a:cubicBezTo>
                  <a:cubicBezTo>
                    <a:pt x="161" y="3"/>
                    <a:pt x="147" y="0"/>
                    <a:pt x="13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"/>
            <p:cNvSpPr/>
            <p:nvPr/>
          </p:nvSpPr>
          <p:spPr>
            <a:xfrm>
              <a:off x="4479875" y="2362475"/>
              <a:ext cx="109400" cy="73575"/>
            </a:xfrm>
            <a:custGeom>
              <a:avLst/>
              <a:gdLst/>
              <a:ahLst/>
              <a:cxnLst/>
              <a:rect l="l" t="t" r="r" b="b"/>
              <a:pathLst>
                <a:path w="4376" h="2943" extrusionOk="0">
                  <a:moveTo>
                    <a:pt x="1286" y="1"/>
                  </a:moveTo>
                  <a:cubicBezTo>
                    <a:pt x="889" y="1"/>
                    <a:pt x="504" y="133"/>
                    <a:pt x="276" y="448"/>
                  </a:cubicBezTo>
                  <a:cubicBezTo>
                    <a:pt x="110" y="675"/>
                    <a:pt x="52" y="965"/>
                    <a:pt x="37" y="1247"/>
                  </a:cubicBezTo>
                  <a:cubicBezTo>
                    <a:pt x="1" y="1836"/>
                    <a:pt x="190" y="2516"/>
                    <a:pt x="726" y="2761"/>
                  </a:cubicBezTo>
                  <a:cubicBezTo>
                    <a:pt x="955" y="2864"/>
                    <a:pt x="1215" y="2875"/>
                    <a:pt x="1466" y="2883"/>
                  </a:cubicBezTo>
                  <a:cubicBezTo>
                    <a:pt x="1808" y="2893"/>
                    <a:pt x="2148" y="2904"/>
                    <a:pt x="2490" y="2914"/>
                  </a:cubicBezTo>
                  <a:cubicBezTo>
                    <a:pt x="2767" y="2924"/>
                    <a:pt x="3044" y="2931"/>
                    <a:pt x="3320" y="2940"/>
                  </a:cubicBezTo>
                  <a:cubicBezTo>
                    <a:pt x="3362" y="2941"/>
                    <a:pt x="3404" y="2942"/>
                    <a:pt x="3446" y="2942"/>
                  </a:cubicBezTo>
                  <a:cubicBezTo>
                    <a:pt x="3632" y="2942"/>
                    <a:pt x="3820" y="2921"/>
                    <a:pt x="3962" y="2808"/>
                  </a:cubicBezTo>
                  <a:cubicBezTo>
                    <a:pt x="4375" y="2484"/>
                    <a:pt x="3654" y="1608"/>
                    <a:pt x="3452" y="1329"/>
                  </a:cubicBezTo>
                  <a:cubicBezTo>
                    <a:pt x="3058" y="789"/>
                    <a:pt x="2542" y="323"/>
                    <a:pt x="1901" y="104"/>
                  </a:cubicBezTo>
                  <a:cubicBezTo>
                    <a:pt x="1707" y="37"/>
                    <a:pt x="1495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"/>
            <p:cNvSpPr/>
            <p:nvPr/>
          </p:nvSpPr>
          <p:spPr>
            <a:xfrm>
              <a:off x="4607875" y="2382450"/>
              <a:ext cx="171975" cy="101075"/>
            </a:xfrm>
            <a:custGeom>
              <a:avLst/>
              <a:gdLst/>
              <a:ahLst/>
              <a:cxnLst/>
              <a:rect l="l" t="t" r="r" b="b"/>
              <a:pathLst>
                <a:path w="6879" h="4043" extrusionOk="0">
                  <a:moveTo>
                    <a:pt x="3334" y="1"/>
                  </a:moveTo>
                  <a:cubicBezTo>
                    <a:pt x="2752" y="1"/>
                    <a:pt x="2160" y="229"/>
                    <a:pt x="1683" y="574"/>
                  </a:cubicBezTo>
                  <a:cubicBezTo>
                    <a:pt x="1177" y="940"/>
                    <a:pt x="0" y="1962"/>
                    <a:pt x="149" y="2617"/>
                  </a:cubicBezTo>
                  <a:cubicBezTo>
                    <a:pt x="314" y="3359"/>
                    <a:pt x="1521" y="3718"/>
                    <a:pt x="2139" y="3845"/>
                  </a:cubicBezTo>
                  <a:cubicBezTo>
                    <a:pt x="2783" y="3977"/>
                    <a:pt x="3440" y="4043"/>
                    <a:pt x="4098" y="4043"/>
                  </a:cubicBezTo>
                  <a:cubicBezTo>
                    <a:pt x="4299" y="4043"/>
                    <a:pt x="4500" y="4037"/>
                    <a:pt x="4701" y="4024"/>
                  </a:cubicBezTo>
                  <a:cubicBezTo>
                    <a:pt x="5252" y="3988"/>
                    <a:pt x="5828" y="3892"/>
                    <a:pt x="6255" y="3544"/>
                  </a:cubicBezTo>
                  <a:cubicBezTo>
                    <a:pt x="6681" y="3194"/>
                    <a:pt x="6878" y="2515"/>
                    <a:pt x="6543" y="2076"/>
                  </a:cubicBezTo>
                  <a:cubicBezTo>
                    <a:pt x="6394" y="1882"/>
                    <a:pt x="6166" y="1763"/>
                    <a:pt x="5964" y="1624"/>
                  </a:cubicBezTo>
                  <a:cubicBezTo>
                    <a:pt x="5298" y="1166"/>
                    <a:pt x="4817" y="434"/>
                    <a:pt x="4068" y="136"/>
                  </a:cubicBezTo>
                  <a:cubicBezTo>
                    <a:pt x="3832" y="43"/>
                    <a:pt x="358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"/>
            <p:cNvSpPr/>
            <p:nvPr/>
          </p:nvSpPr>
          <p:spPr>
            <a:xfrm>
              <a:off x="4613075" y="2411400"/>
              <a:ext cx="73400" cy="15950"/>
            </a:xfrm>
            <a:custGeom>
              <a:avLst/>
              <a:gdLst/>
              <a:ahLst/>
              <a:cxnLst/>
              <a:rect l="l" t="t" r="r" b="b"/>
              <a:pathLst>
                <a:path w="2936" h="638" extrusionOk="0">
                  <a:moveTo>
                    <a:pt x="2165" y="1"/>
                  </a:moveTo>
                  <a:cubicBezTo>
                    <a:pt x="1457" y="1"/>
                    <a:pt x="750" y="137"/>
                    <a:pt x="92" y="404"/>
                  </a:cubicBezTo>
                  <a:cubicBezTo>
                    <a:pt x="30" y="430"/>
                    <a:pt x="0" y="499"/>
                    <a:pt x="26" y="562"/>
                  </a:cubicBezTo>
                  <a:cubicBezTo>
                    <a:pt x="36" y="589"/>
                    <a:pt x="55" y="609"/>
                    <a:pt x="76" y="620"/>
                  </a:cubicBezTo>
                  <a:cubicBezTo>
                    <a:pt x="95" y="631"/>
                    <a:pt x="116" y="638"/>
                    <a:pt x="138" y="638"/>
                  </a:cubicBezTo>
                  <a:cubicBezTo>
                    <a:pt x="154" y="638"/>
                    <a:pt x="170" y="635"/>
                    <a:pt x="185" y="628"/>
                  </a:cubicBezTo>
                  <a:cubicBezTo>
                    <a:pt x="812" y="374"/>
                    <a:pt x="1486" y="244"/>
                    <a:pt x="2161" y="244"/>
                  </a:cubicBezTo>
                  <a:cubicBezTo>
                    <a:pt x="2372" y="244"/>
                    <a:pt x="2582" y="257"/>
                    <a:pt x="2792" y="282"/>
                  </a:cubicBezTo>
                  <a:cubicBezTo>
                    <a:pt x="2797" y="283"/>
                    <a:pt x="2802" y="283"/>
                    <a:pt x="2807" y="283"/>
                  </a:cubicBezTo>
                  <a:cubicBezTo>
                    <a:pt x="2867" y="283"/>
                    <a:pt x="2919" y="237"/>
                    <a:pt x="2925" y="176"/>
                  </a:cubicBezTo>
                  <a:cubicBezTo>
                    <a:pt x="2935" y="109"/>
                    <a:pt x="2887" y="48"/>
                    <a:pt x="2821" y="40"/>
                  </a:cubicBezTo>
                  <a:cubicBezTo>
                    <a:pt x="2603" y="14"/>
                    <a:pt x="2384" y="1"/>
                    <a:pt x="216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"/>
            <p:cNvSpPr/>
            <p:nvPr/>
          </p:nvSpPr>
          <p:spPr>
            <a:xfrm>
              <a:off x="4615250" y="2432050"/>
              <a:ext cx="64125" cy="17950"/>
            </a:xfrm>
            <a:custGeom>
              <a:avLst/>
              <a:gdLst/>
              <a:ahLst/>
              <a:cxnLst/>
              <a:rect l="l" t="t" r="r" b="b"/>
              <a:pathLst>
                <a:path w="2565" h="718" extrusionOk="0">
                  <a:moveTo>
                    <a:pt x="138" y="1"/>
                  </a:moveTo>
                  <a:cubicBezTo>
                    <a:pt x="93" y="1"/>
                    <a:pt x="50" y="26"/>
                    <a:pt x="29" y="70"/>
                  </a:cubicBezTo>
                  <a:cubicBezTo>
                    <a:pt x="1" y="127"/>
                    <a:pt x="22" y="194"/>
                    <a:pt x="77" y="227"/>
                  </a:cubicBezTo>
                  <a:lnTo>
                    <a:pt x="87" y="231"/>
                  </a:lnTo>
                  <a:cubicBezTo>
                    <a:pt x="747" y="550"/>
                    <a:pt x="1477" y="717"/>
                    <a:pt x="2210" y="717"/>
                  </a:cubicBezTo>
                  <a:cubicBezTo>
                    <a:pt x="2289" y="717"/>
                    <a:pt x="2368" y="716"/>
                    <a:pt x="2447" y="712"/>
                  </a:cubicBezTo>
                  <a:cubicBezTo>
                    <a:pt x="2513" y="709"/>
                    <a:pt x="2565" y="651"/>
                    <a:pt x="2562" y="584"/>
                  </a:cubicBezTo>
                  <a:cubicBezTo>
                    <a:pt x="2558" y="521"/>
                    <a:pt x="2506" y="471"/>
                    <a:pt x="2442" y="471"/>
                  </a:cubicBezTo>
                  <a:cubicBezTo>
                    <a:pt x="2439" y="471"/>
                    <a:pt x="2437" y="471"/>
                    <a:pt x="2434" y="471"/>
                  </a:cubicBezTo>
                  <a:cubicBezTo>
                    <a:pt x="2360" y="474"/>
                    <a:pt x="2286" y="476"/>
                    <a:pt x="2212" y="476"/>
                  </a:cubicBezTo>
                  <a:cubicBezTo>
                    <a:pt x="1514" y="476"/>
                    <a:pt x="820" y="318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"/>
            <p:cNvSpPr/>
            <p:nvPr/>
          </p:nvSpPr>
          <p:spPr>
            <a:xfrm>
              <a:off x="4607325" y="2395250"/>
              <a:ext cx="128475" cy="78400"/>
            </a:xfrm>
            <a:custGeom>
              <a:avLst/>
              <a:gdLst/>
              <a:ahLst/>
              <a:cxnLst/>
              <a:rect l="l" t="t" r="r" b="b"/>
              <a:pathLst>
                <a:path w="5139" h="3136" extrusionOk="0">
                  <a:moveTo>
                    <a:pt x="2614" y="1"/>
                  </a:moveTo>
                  <a:cubicBezTo>
                    <a:pt x="2160" y="1"/>
                    <a:pt x="1685" y="200"/>
                    <a:pt x="1301" y="497"/>
                  </a:cubicBezTo>
                  <a:cubicBezTo>
                    <a:pt x="912" y="796"/>
                    <a:pt x="1" y="1625"/>
                    <a:pt x="94" y="2132"/>
                  </a:cubicBezTo>
                  <a:cubicBezTo>
                    <a:pt x="196" y="2705"/>
                    <a:pt x="1092" y="2950"/>
                    <a:pt x="1550" y="3032"/>
                  </a:cubicBezTo>
                  <a:cubicBezTo>
                    <a:pt x="1940" y="3101"/>
                    <a:pt x="2339" y="3135"/>
                    <a:pt x="2740" y="3135"/>
                  </a:cubicBezTo>
                  <a:cubicBezTo>
                    <a:pt x="2981" y="3135"/>
                    <a:pt x="3224" y="3123"/>
                    <a:pt x="3465" y="3098"/>
                  </a:cubicBezTo>
                  <a:cubicBezTo>
                    <a:pt x="3878" y="3055"/>
                    <a:pt x="4313" y="2965"/>
                    <a:pt x="4643" y="2681"/>
                  </a:cubicBezTo>
                  <a:cubicBezTo>
                    <a:pt x="4973" y="2396"/>
                    <a:pt x="5139" y="1860"/>
                    <a:pt x="4901" y="1529"/>
                  </a:cubicBezTo>
                  <a:cubicBezTo>
                    <a:pt x="4794" y="1380"/>
                    <a:pt x="4629" y="1294"/>
                    <a:pt x="4480" y="1192"/>
                  </a:cubicBezTo>
                  <a:cubicBezTo>
                    <a:pt x="3992" y="855"/>
                    <a:pt x="3654" y="296"/>
                    <a:pt x="3099" y="87"/>
                  </a:cubicBezTo>
                  <a:cubicBezTo>
                    <a:pt x="2944" y="28"/>
                    <a:pt x="2780" y="1"/>
                    <a:pt x="2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"/>
            <p:cNvSpPr/>
            <p:nvPr/>
          </p:nvSpPr>
          <p:spPr>
            <a:xfrm>
              <a:off x="4479200" y="2436000"/>
              <a:ext cx="116050" cy="131675"/>
            </a:xfrm>
            <a:custGeom>
              <a:avLst/>
              <a:gdLst/>
              <a:ahLst/>
              <a:cxnLst/>
              <a:rect l="l" t="t" r="r" b="b"/>
              <a:pathLst>
                <a:path w="4642" h="5267" extrusionOk="0">
                  <a:moveTo>
                    <a:pt x="3853" y="0"/>
                  </a:moveTo>
                  <a:cubicBezTo>
                    <a:pt x="3770" y="0"/>
                    <a:pt x="3679" y="11"/>
                    <a:pt x="3579" y="33"/>
                  </a:cubicBezTo>
                  <a:cubicBezTo>
                    <a:pt x="2794" y="210"/>
                    <a:pt x="2000" y="587"/>
                    <a:pt x="1258" y="893"/>
                  </a:cubicBezTo>
                  <a:cubicBezTo>
                    <a:pt x="886" y="1045"/>
                    <a:pt x="492" y="1227"/>
                    <a:pt x="297" y="1578"/>
                  </a:cubicBezTo>
                  <a:cubicBezTo>
                    <a:pt x="1" y="2112"/>
                    <a:pt x="284" y="2771"/>
                    <a:pt x="270" y="3380"/>
                  </a:cubicBezTo>
                  <a:cubicBezTo>
                    <a:pt x="260" y="3892"/>
                    <a:pt x="42" y="4456"/>
                    <a:pt x="323" y="4885"/>
                  </a:cubicBezTo>
                  <a:cubicBezTo>
                    <a:pt x="503" y="5161"/>
                    <a:pt x="817" y="5266"/>
                    <a:pt x="1153" y="5266"/>
                  </a:cubicBezTo>
                  <a:cubicBezTo>
                    <a:pt x="1414" y="5266"/>
                    <a:pt x="1689" y="5203"/>
                    <a:pt x="1925" y="5107"/>
                  </a:cubicBezTo>
                  <a:cubicBezTo>
                    <a:pt x="3463" y="4486"/>
                    <a:pt x="4565" y="2910"/>
                    <a:pt x="4618" y="1254"/>
                  </a:cubicBezTo>
                  <a:cubicBezTo>
                    <a:pt x="4641" y="572"/>
                    <a:pt x="4464" y="0"/>
                    <a:pt x="3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"/>
            <p:cNvSpPr/>
            <p:nvPr/>
          </p:nvSpPr>
          <p:spPr>
            <a:xfrm>
              <a:off x="4535675" y="2446400"/>
              <a:ext cx="58075" cy="92550"/>
            </a:xfrm>
            <a:custGeom>
              <a:avLst/>
              <a:gdLst/>
              <a:ahLst/>
              <a:cxnLst/>
              <a:rect l="l" t="t" r="r" b="b"/>
              <a:pathLst>
                <a:path w="2323" h="3702" extrusionOk="0">
                  <a:moveTo>
                    <a:pt x="2189" y="0"/>
                  </a:moveTo>
                  <a:cubicBezTo>
                    <a:pt x="2136" y="0"/>
                    <a:pt x="2087" y="35"/>
                    <a:pt x="2071" y="90"/>
                  </a:cubicBezTo>
                  <a:cubicBezTo>
                    <a:pt x="1736" y="1319"/>
                    <a:pt x="1091" y="2441"/>
                    <a:pt x="201" y="3345"/>
                  </a:cubicBezTo>
                  <a:cubicBezTo>
                    <a:pt x="169" y="3348"/>
                    <a:pt x="136" y="3367"/>
                    <a:pt x="116" y="3395"/>
                  </a:cubicBezTo>
                  <a:lnTo>
                    <a:pt x="36" y="3510"/>
                  </a:lnTo>
                  <a:cubicBezTo>
                    <a:pt x="0" y="3562"/>
                    <a:pt x="9" y="3632"/>
                    <a:pt x="56" y="3673"/>
                  </a:cubicBezTo>
                  <a:cubicBezTo>
                    <a:pt x="62" y="3678"/>
                    <a:pt x="66" y="3682"/>
                    <a:pt x="72" y="3685"/>
                  </a:cubicBezTo>
                  <a:cubicBezTo>
                    <a:pt x="91" y="3696"/>
                    <a:pt x="112" y="3702"/>
                    <a:pt x="134" y="3702"/>
                  </a:cubicBezTo>
                  <a:cubicBezTo>
                    <a:pt x="165" y="3702"/>
                    <a:pt x="197" y="3690"/>
                    <a:pt x="221" y="3666"/>
                  </a:cubicBezTo>
                  <a:cubicBezTo>
                    <a:pt x="1223" y="2706"/>
                    <a:pt x="1942" y="1491"/>
                    <a:pt x="2306" y="152"/>
                  </a:cubicBezTo>
                  <a:cubicBezTo>
                    <a:pt x="2322" y="87"/>
                    <a:pt x="2285" y="23"/>
                    <a:pt x="2220" y="4"/>
                  </a:cubicBezTo>
                  <a:cubicBezTo>
                    <a:pt x="2210" y="1"/>
                    <a:pt x="2199" y="0"/>
                    <a:pt x="218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"/>
            <p:cNvSpPr/>
            <p:nvPr/>
          </p:nvSpPr>
          <p:spPr>
            <a:xfrm>
              <a:off x="4521475" y="2442525"/>
              <a:ext cx="60800" cy="59025"/>
            </a:xfrm>
            <a:custGeom>
              <a:avLst/>
              <a:gdLst/>
              <a:ahLst/>
              <a:cxnLst/>
              <a:rect l="l" t="t" r="r" b="b"/>
              <a:pathLst>
                <a:path w="2432" h="2361" extrusionOk="0">
                  <a:moveTo>
                    <a:pt x="2292" y="1"/>
                  </a:moveTo>
                  <a:cubicBezTo>
                    <a:pt x="2271" y="1"/>
                    <a:pt x="2250" y="6"/>
                    <a:pt x="2231" y="17"/>
                  </a:cubicBezTo>
                  <a:cubicBezTo>
                    <a:pt x="1327" y="533"/>
                    <a:pt x="567" y="1280"/>
                    <a:pt x="37" y="2176"/>
                  </a:cubicBezTo>
                  <a:cubicBezTo>
                    <a:pt x="1" y="2235"/>
                    <a:pt x="19" y="2309"/>
                    <a:pt x="77" y="2342"/>
                  </a:cubicBezTo>
                  <a:cubicBezTo>
                    <a:pt x="97" y="2354"/>
                    <a:pt x="119" y="2360"/>
                    <a:pt x="141" y="2360"/>
                  </a:cubicBezTo>
                  <a:cubicBezTo>
                    <a:pt x="183" y="2360"/>
                    <a:pt x="223" y="2338"/>
                    <a:pt x="247" y="2298"/>
                  </a:cubicBezTo>
                  <a:cubicBezTo>
                    <a:pt x="756" y="1438"/>
                    <a:pt x="1484" y="721"/>
                    <a:pt x="2353" y="227"/>
                  </a:cubicBezTo>
                  <a:cubicBezTo>
                    <a:pt x="2410" y="195"/>
                    <a:pt x="2432" y="121"/>
                    <a:pt x="2397" y="62"/>
                  </a:cubicBezTo>
                  <a:cubicBezTo>
                    <a:pt x="2375" y="23"/>
                    <a:pt x="2334" y="1"/>
                    <a:pt x="229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"/>
            <p:cNvSpPr/>
            <p:nvPr/>
          </p:nvSpPr>
          <p:spPr>
            <a:xfrm>
              <a:off x="4508475" y="2441025"/>
              <a:ext cx="79375" cy="90075"/>
            </a:xfrm>
            <a:custGeom>
              <a:avLst/>
              <a:gdLst/>
              <a:ahLst/>
              <a:cxnLst/>
              <a:rect l="l" t="t" r="r" b="b"/>
              <a:pathLst>
                <a:path w="3175" h="3603" extrusionOk="0">
                  <a:moveTo>
                    <a:pt x="2634" y="1"/>
                  </a:moveTo>
                  <a:cubicBezTo>
                    <a:pt x="2578" y="1"/>
                    <a:pt x="2516" y="8"/>
                    <a:pt x="2448" y="23"/>
                  </a:cubicBezTo>
                  <a:cubicBezTo>
                    <a:pt x="1910" y="143"/>
                    <a:pt x="1366" y="401"/>
                    <a:pt x="859" y="611"/>
                  </a:cubicBezTo>
                  <a:cubicBezTo>
                    <a:pt x="607" y="715"/>
                    <a:pt x="336" y="840"/>
                    <a:pt x="203" y="1081"/>
                  </a:cubicBezTo>
                  <a:cubicBezTo>
                    <a:pt x="1" y="1445"/>
                    <a:pt x="194" y="1896"/>
                    <a:pt x="185" y="2312"/>
                  </a:cubicBezTo>
                  <a:cubicBezTo>
                    <a:pt x="178" y="2663"/>
                    <a:pt x="29" y="3047"/>
                    <a:pt x="221" y="3341"/>
                  </a:cubicBezTo>
                  <a:cubicBezTo>
                    <a:pt x="345" y="3530"/>
                    <a:pt x="560" y="3602"/>
                    <a:pt x="791" y="3602"/>
                  </a:cubicBezTo>
                  <a:cubicBezTo>
                    <a:pt x="969" y="3602"/>
                    <a:pt x="1156" y="3559"/>
                    <a:pt x="1318" y="3494"/>
                  </a:cubicBezTo>
                  <a:cubicBezTo>
                    <a:pt x="2370" y="3069"/>
                    <a:pt x="3122" y="1992"/>
                    <a:pt x="3159" y="859"/>
                  </a:cubicBezTo>
                  <a:cubicBezTo>
                    <a:pt x="3175" y="391"/>
                    <a:pt x="3053" y="1"/>
                    <a:pt x="26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"/>
            <p:cNvSpPr/>
            <p:nvPr/>
          </p:nvSpPr>
          <p:spPr>
            <a:xfrm>
              <a:off x="4583300" y="2438775"/>
              <a:ext cx="113175" cy="145525"/>
            </a:xfrm>
            <a:custGeom>
              <a:avLst/>
              <a:gdLst/>
              <a:ahLst/>
              <a:cxnLst/>
              <a:rect l="l" t="t" r="r" b="b"/>
              <a:pathLst>
                <a:path w="4527" h="5821" extrusionOk="0">
                  <a:moveTo>
                    <a:pt x="1371" y="1"/>
                  </a:moveTo>
                  <a:cubicBezTo>
                    <a:pt x="1012" y="1"/>
                    <a:pt x="667" y="176"/>
                    <a:pt x="374" y="629"/>
                  </a:cubicBezTo>
                  <a:cubicBezTo>
                    <a:pt x="65" y="1108"/>
                    <a:pt x="4" y="1702"/>
                    <a:pt x="3" y="2273"/>
                  </a:cubicBezTo>
                  <a:cubicBezTo>
                    <a:pt x="0" y="3032"/>
                    <a:pt x="82" y="3792"/>
                    <a:pt x="249" y="4532"/>
                  </a:cubicBezTo>
                  <a:cubicBezTo>
                    <a:pt x="327" y="4883"/>
                    <a:pt x="464" y="5275"/>
                    <a:pt x="796" y="5414"/>
                  </a:cubicBezTo>
                  <a:cubicBezTo>
                    <a:pt x="885" y="5452"/>
                    <a:pt x="977" y="5467"/>
                    <a:pt x="1072" y="5467"/>
                  </a:cubicBezTo>
                  <a:cubicBezTo>
                    <a:pt x="1407" y="5467"/>
                    <a:pt x="1765" y="5280"/>
                    <a:pt x="2102" y="5280"/>
                  </a:cubicBezTo>
                  <a:cubicBezTo>
                    <a:pt x="2192" y="5280"/>
                    <a:pt x="2280" y="5294"/>
                    <a:pt x="2366" y="5327"/>
                  </a:cubicBezTo>
                  <a:cubicBezTo>
                    <a:pt x="2543" y="5394"/>
                    <a:pt x="2675" y="5541"/>
                    <a:pt x="2831" y="5644"/>
                  </a:cubicBezTo>
                  <a:cubicBezTo>
                    <a:pt x="2993" y="5754"/>
                    <a:pt x="3189" y="5821"/>
                    <a:pt x="3383" y="5821"/>
                  </a:cubicBezTo>
                  <a:cubicBezTo>
                    <a:pt x="3452" y="5821"/>
                    <a:pt x="3521" y="5812"/>
                    <a:pt x="3587" y="5794"/>
                  </a:cubicBezTo>
                  <a:cubicBezTo>
                    <a:pt x="3844" y="5727"/>
                    <a:pt x="4065" y="5508"/>
                    <a:pt x="4096" y="5243"/>
                  </a:cubicBezTo>
                  <a:cubicBezTo>
                    <a:pt x="4131" y="4954"/>
                    <a:pt x="3950" y="4678"/>
                    <a:pt x="3960" y="4388"/>
                  </a:cubicBezTo>
                  <a:cubicBezTo>
                    <a:pt x="3972" y="4079"/>
                    <a:pt x="4195" y="3821"/>
                    <a:pt x="4294" y="3527"/>
                  </a:cubicBezTo>
                  <a:cubicBezTo>
                    <a:pt x="4526" y="2833"/>
                    <a:pt x="4043" y="2124"/>
                    <a:pt x="3587" y="1552"/>
                  </a:cubicBezTo>
                  <a:cubicBezTo>
                    <a:pt x="3091" y="930"/>
                    <a:pt x="2195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"/>
            <p:cNvSpPr/>
            <p:nvPr/>
          </p:nvSpPr>
          <p:spPr>
            <a:xfrm>
              <a:off x="4592975" y="2436225"/>
              <a:ext cx="24425" cy="78175"/>
            </a:xfrm>
            <a:custGeom>
              <a:avLst/>
              <a:gdLst/>
              <a:ahLst/>
              <a:cxnLst/>
              <a:rect l="l" t="t" r="r" b="b"/>
              <a:pathLst>
                <a:path w="977" h="3127" extrusionOk="0">
                  <a:moveTo>
                    <a:pt x="567" y="0"/>
                  </a:moveTo>
                  <a:cubicBezTo>
                    <a:pt x="522" y="0"/>
                    <a:pt x="479" y="25"/>
                    <a:pt x="459" y="69"/>
                  </a:cubicBezTo>
                  <a:cubicBezTo>
                    <a:pt x="0" y="1018"/>
                    <a:pt x="113" y="2227"/>
                    <a:pt x="741" y="3077"/>
                  </a:cubicBezTo>
                  <a:cubicBezTo>
                    <a:pt x="753" y="3091"/>
                    <a:pt x="764" y="3101"/>
                    <a:pt x="777" y="3109"/>
                  </a:cubicBezTo>
                  <a:cubicBezTo>
                    <a:pt x="795" y="3121"/>
                    <a:pt x="817" y="3126"/>
                    <a:pt x="838" y="3126"/>
                  </a:cubicBezTo>
                  <a:cubicBezTo>
                    <a:pt x="863" y="3126"/>
                    <a:pt x="889" y="3118"/>
                    <a:pt x="912" y="3103"/>
                  </a:cubicBezTo>
                  <a:cubicBezTo>
                    <a:pt x="966" y="3064"/>
                    <a:pt x="976" y="2987"/>
                    <a:pt x="937" y="2934"/>
                  </a:cubicBezTo>
                  <a:cubicBezTo>
                    <a:pt x="360" y="2156"/>
                    <a:pt x="257" y="1049"/>
                    <a:pt x="677" y="176"/>
                  </a:cubicBezTo>
                  <a:cubicBezTo>
                    <a:pt x="708" y="115"/>
                    <a:pt x="684" y="34"/>
                    <a:pt x="622" y="13"/>
                  </a:cubicBezTo>
                  <a:cubicBezTo>
                    <a:pt x="604" y="4"/>
                    <a:pt x="585" y="0"/>
                    <a:pt x="56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"/>
            <p:cNvSpPr/>
            <p:nvPr/>
          </p:nvSpPr>
          <p:spPr>
            <a:xfrm>
              <a:off x="4610225" y="2443000"/>
              <a:ext cx="31325" cy="55925"/>
            </a:xfrm>
            <a:custGeom>
              <a:avLst/>
              <a:gdLst/>
              <a:ahLst/>
              <a:cxnLst/>
              <a:rect l="l" t="t" r="r" b="b"/>
              <a:pathLst>
                <a:path w="1253" h="2237" extrusionOk="0">
                  <a:moveTo>
                    <a:pt x="139" y="0"/>
                  </a:moveTo>
                  <a:cubicBezTo>
                    <a:pt x="116" y="0"/>
                    <a:pt x="93" y="7"/>
                    <a:pt x="73" y="20"/>
                  </a:cubicBezTo>
                  <a:cubicBezTo>
                    <a:pt x="17" y="57"/>
                    <a:pt x="1" y="133"/>
                    <a:pt x="38" y="188"/>
                  </a:cubicBezTo>
                  <a:cubicBezTo>
                    <a:pt x="444" y="797"/>
                    <a:pt x="768" y="1459"/>
                    <a:pt x="1001" y="2154"/>
                  </a:cubicBezTo>
                  <a:cubicBezTo>
                    <a:pt x="1010" y="2183"/>
                    <a:pt x="1030" y="2206"/>
                    <a:pt x="1053" y="2220"/>
                  </a:cubicBezTo>
                  <a:cubicBezTo>
                    <a:pt x="1072" y="2231"/>
                    <a:pt x="1093" y="2237"/>
                    <a:pt x="1115" y="2237"/>
                  </a:cubicBezTo>
                  <a:cubicBezTo>
                    <a:pt x="1127" y="2237"/>
                    <a:pt x="1140" y="2235"/>
                    <a:pt x="1153" y="2230"/>
                  </a:cubicBezTo>
                  <a:cubicBezTo>
                    <a:pt x="1218" y="2208"/>
                    <a:pt x="1252" y="2141"/>
                    <a:pt x="1231" y="2077"/>
                  </a:cubicBezTo>
                  <a:cubicBezTo>
                    <a:pt x="990" y="1361"/>
                    <a:pt x="659" y="681"/>
                    <a:pt x="242" y="54"/>
                  </a:cubicBezTo>
                  <a:cubicBezTo>
                    <a:pt x="217" y="19"/>
                    <a:pt x="179" y="0"/>
                    <a:pt x="13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"/>
            <p:cNvSpPr/>
            <p:nvPr/>
          </p:nvSpPr>
          <p:spPr>
            <a:xfrm>
              <a:off x="4590025" y="2435800"/>
              <a:ext cx="83225" cy="106950"/>
            </a:xfrm>
            <a:custGeom>
              <a:avLst/>
              <a:gdLst/>
              <a:ahLst/>
              <a:cxnLst/>
              <a:rect l="l" t="t" r="r" b="b"/>
              <a:pathLst>
                <a:path w="3329" h="4278" extrusionOk="0">
                  <a:moveTo>
                    <a:pt x="1007" y="0"/>
                  </a:moveTo>
                  <a:cubicBezTo>
                    <a:pt x="744" y="0"/>
                    <a:pt x="491" y="129"/>
                    <a:pt x="276" y="461"/>
                  </a:cubicBezTo>
                  <a:cubicBezTo>
                    <a:pt x="48" y="812"/>
                    <a:pt x="5" y="1250"/>
                    <a:pt x="3" y="1669"/>
                  </a:cubicBezTo>
                  <a:cubicBezTo>
                    <a:pt x="1" y="2227"/>
                    <a:pt x="61" y="2786"/>
                    <a:pt x="184" y="3331"/>
                  </a:cubicBezTo>
                  <a:cubicBezTo>
                    <a:pt x="241" y="3587"/>
                    <a:pt x="342" y="3877"/>
                    <a:pt x="585" y="3978"/>
                  </a:cubicBezTo>
                  <a:cubicBezTo>
                    <a:pt x="651" y="4006"/>
                    <a:pt x="719" y="4017"/>
                    <a:pt x="788" y="4017"/>
                  </a:cubicBezTo>
                  <a:cubicBezTo>
                    <a:pt x="1034" y="4017"/>
                    <a:pt x="1298" y="3879"/>
                    <a:pt x="1546" y="3879"/>
                  </a:cubicBezTo>
                  <a:cubicBezTo>
                    <a:pt x="1612" y="3879"/>
                    <a:pt x="1677" y="3889"/>
                    <a:pt x="1741" y="3914"/>
                  </a:cubicBezTo>
                  <a:cubicBezTo>
                    <a:pt x="1869" y="3964"/>
                    <a:pt x="1967" y="4070"/>
                    <a:pt x="2082" y="4146"/>
                  </a:cubicBezTo>
                  <a:cubicBezTo>
                    <a:pt x="2200" y="4228"/>
                    <a:pt x="2344" y="4277"/>
                    <a:pt x="2487" y="4277"/>
                  </a:cubicBezTo>
                  <a:cubicBezTo>
                    <a:pt x="2538" y="4277"/>
                    <a:pt x="2588" y="4271"/>
                    <a:pt x="2638" y="4258"/>
                  </a:cubicBezTo>
                  <a:cubicBezTo>
                    <a:pt x="2827" y="4208"/>
                    <a:pt x="2990" y="4046"/>
                    <a:pt x="3013" y="3852"/>
                  </a:cubicBezTo>
                  <a:cubicBezTo>
                    <a:pt x="3038" y="3642"/>
                    <a:pt x="2906" y="3440"/>
                    <a:pt x="2913" y="3226"/>
                  </a:cubicBezTo>
                  <a:cubicBezTo>
                    <a:pt x="2921" y="2998"/>
                    <a:pt x="3085" y="2809"/>
                    <a:pt x="3158" y="2594"/>
                  </a:cubicBezTo>
                  <a:cubicBezTo>
                    <a:pt x="3329" y="2085"/>
                    <a:pt x="2973" y="1563"/>
                    <a:pt x="2641" y="1142"/>
                  </a:cubicBezTo>
                  <a:cubicBezTo>
                    <a:pt x="2273" y="685"/>
                    <a:pt x="1613" y="0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"/>
            <p:cNvSpPr/>
            <p:nvPr/>
          </p:nvSpPr>
          <p:spPr>
            <a:xfrm>
              <a:off x="4542300" y="2326725"/>
              <a:ext cx="143100" cy="108225"/>
            </a:xfrm>
            <a:custGeom>
              <a:avLst/>
              <a:gdLst/>
              <a:ahLst/>
              <a:cxnLst/>
              <a:rect l="l" t="t" r="r" b="b"/>
              <a:pathLst>
                <a:path w="5724" h="4329" extrusionOk="0">
                  <a:moveTo>
                    <a:pt x="905" y="0"/>
                  </a:moveTo>
                  <a:cubicBezTo>
                    <a:pt x="674" y="80"/>
                    <a:pt x="422" y="122"/>
                    <a:pt x="256" y="295"/>
                  </a:cubicBezTo>
                  <a:cubicBezTo>
                    <a:pt x="0" y="560"/>
                    <a:pt x="76" y="993"/>
                    <a:pt x="194" y="1340"/>
                  </a:cubicBezTo>
                  <a:cubicBezTo>
                    <a:pt x="492" y="2211"/>
                    <a:pt x="1226" y="3904"/>
                    <a:pt x="2165" y="4272"/>
                  </a:cubicBezTo>
                  <a:cubicBezTo>
                    <a:pt x="2262" y="4311"/>
                    <a:pt x="2362" y="4328"/>
                    <a:pt x="2463" y="4328"/>
                  </a:cubicBezTo>
                  <a:cubicBezTo>
                    <a:pt x="3395" y="4328"/>
                    <a:pt x="4426" y="2824"/>
                    <a:pt x="4924" y="2257"/>
                  </a:cubicBezTo>
                  <a:cubicBezTo>
                    <a:pt x="5190" y="1951"/>
                    <a:pt x="5454" y="1628"/>
                    <a:pt x="5594" y="1247"/>
                  </a:cubicBezTo>
                  <a:cubicBezTo>
                    <a:pt x="5676" y="1023"/>
                    <a:pt x="5712" y="790"/>
                    <a:pt x="5723" y="553"/>
                  </a:cubicBezTo>
                  <a:lnTo>
                    <a:pt x="5723" y="553"/>
                  </a:lnTo>
                  <a:cubicBezTo>
                    <a:pt x="5087" y="1366"/>
                    <a:pt x="4223" y="2002"/>
                    <a:pt x="3254" y="2356"/>
                  </a:cubicBezTo>
                  <a:cubicBezTo>
                    <a:pt x="3152" y="2393"/>
                    <a:pt x="3044" y="2428"/>
                    <a:pt x="2937" y="2428"/>
                  </a:cubicBezTo>
                  <a:cubicBezTo>
                    <a:pt x="2913" y="2428"/>
                    <a:pt x="2889" y="2426"/>
                    <a:pt x="2866" y="2422"/>
                  </a:cubicBezTo>
                  <a:cubicBezTo>
                    <a:pt x="2731" y="2401"/>
                    <a:pt x="2615" y="2319"/>
                    <a:pt x="2507" y="2234"/>
                  </a:cubicBezTo>
                  <a:cubicBezTo>
                    <a:pt x="1778" y="1658"/>
                    <a:pt x="1224" y="870"/>
                    <a:pt x="905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"/>
            <p:cNvSpPr/>
            <p:nvPr/>
          </p:nvSpPr>
          <p:spPr>
            <a:xfrm>
              <a:off x="4483850" y="2436000"/>
              <a:ext cx="111400" cy="99850"/>
            </a:xfrm>
            <a:custGeom>
              <a:avLst/>
              <a:gdLst/>
              <a:ahLst/>
              <a:cxnLst/>
              <a:rect l="l" t="t" r="r" b="b"/>
              <a:pathLst>
                <a:path w="4456" h="3994" extrusionOk="0">
                  <a:moveTo>
                    <a:pt x="3668" y="0"/>
                  </a:moveTo>
                  <a:cubicBezTo>
                    <a:pt x="3584" y="0"/>
                    <a:pt x="3493" y="11"/>
                    <a:pt x="3393" y="33"/>
                  </a:cubicBezTo>
                  <a:cubicBezTo>
                    <a:pt x="2608" y="208"/>
                    <a:pt x="1814" y="587"/>
                    <a:pt x="1072" y="893"/>
                  </a:cubicBezTo>
                  <a:cubicBezTo>
                    <a:pt x="702" y="1045"/>
                    <a:pt x="308" y="1227"/>
                    <a:pt x="111" y="1578"/>
                  </a:cubicBezTo>
                  <a:cubicBezTo>
                    <a:pt x="51" y="1686"/>
                    <a:pt x="21" y="1801"/>
                    <a:pt x="1" y="1918"/>
                  </a:cubicBezTo>
                  <a:cubicBezTo>
                    <a:pt x="498" y="1650"/>
                    <a:pt x="1011" y="1414"/>
                    <a:pt x="1537" y="1216"/>
                  </a:cubicBezTo>
                  <a:cubicBezTo>
                    <a:pt x="1783" y="1122"/>
                    <a:pt x="2047" y="1037"/>
                    <a:pt x="2305" y="1037"/>
                  </a:cubicBezTo>
                  <a:cubicBezTo>
                    <a:pt x="2411" y="1037"/>
                    <a:pt x="2516" y="1051"/>
                    <a:pt x="2618" y="1085"/>
                  </a:cubicBezTo>
                  <a:cubicBezTo>
                    <a:pt x="2919" y="1189"/>
                    <a:pt x="3143" y="1454"/>
                    <a:pt x="3261" y="1747"/>
                  </a:cubicBezTo>
                  <a:cubicBezTo>
                    <a:pt x="3379" y="2041"/>
                    <a:pt x="3405" y="2364"/>
                    <a:pt x="3408" y="2681"/>
                  </a:cubicBezTo>
                  <a:cubicBezTo>
                    <a:pt x="3413" y="3119"/>
                    <a:pt x="3376" y="3561"/>
                    <a:pt x="3304" y="3993"/>
                  </a:cubicBezTo>
                  <a:cubicBezTo>
                    <a:pt x="3977" y="3241"/>
                    <a:pt x="4401" y="2263"/>
                    <a:pt x="4432" y="1254"/>
                  </a:cubicBezTo>
                  <a:cubicBezTo>
                    <a:pt x="4455" y="572"/>
                    <a:pt x="4279" y="0"/>
                    <a:pt x="3668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"/>
            <p:cNvSpPr/>
            <p:nvPr/>
          </p:nvSpPr>
          <p:spPr>
            <a:xfrm>
              <a:off x="4583325" y="2438800"/>
              <a:ext cx="109775" cy="113250"/>
            </a:xfrm>
            <a:custGeom>
              <a:avLst/>
              <a:gdLst/>
              <a:ahLst/>
              <a:cxnLst/>
              <a:rect l="l" t="t" r="r" b="b"/>
              <a:pathLst>
                <a:path w="4391" h="4530" extrusionOk="0">
                  <a:moveTo>
                    <a:pt x="1370" y="1"/>
                  </a:moveTo>
                  <a:cubicBezTo>
                    <a:pt x="1012" y="1"/>
                    <a:pt x="667" y="176"/>
                    <a:pt x="375" y="628"/>
                  </a:cubicBezTo>
                  <a:cubicBezTo>
                    <a:pt x="65" y="1107"/>
                    <a:pt x="6" y="1701"/>
                    <a:pt x="5" y="2272"/>
                  </a:cubicBezTo>
                  <a:cubicBezTo>
                    <a:pt x="1" y="3029"/>
                    <a:pt x="84" y="3788"/>
                    <a:pt x="250" y="4529"/>
                  </a:cubicBezTo>
                  <a:cubicBezTo>
                    <a:pt x="310" y="4102"/>
                    <a:pt x="425" y="3681"/>
                    <a:pt x="592" y="3284"/>
                  </a:cubicBezTo>
                  <a:cubicBezTo>
                    <a:pt x="838" y="2685"/>
                    <a:pt x="1289" y="2078"/>
                    <a:pt x="1934" y="2011"/>
                  </a:cubicBezTo>
                  <a:cubicBezTo>
                    <a:pt x="1973" y="2007"/>
                    <a:pt x="2011" y="2005"/>
                    <a:pt x="2049" y="2005"/>
                  </a:cubicBezTo>
                  <a:cubicBezTo>
                    <a:pt x="2479" y="2005"/>
                    <a:pt x="2887" y="2240"/>
                    <a:pt x="3253" y="2480"/>
                  </a:cubicBezTo>
                  <a:cubicBezTo>
                    <a:pt x="3625" y="2723"/>
                    <a:pt x="3991" y="2977"/>
                    <a:pt x="4349" y="3242"/>
                  </a:cubicBezTo>
                  <a:cubicBezTo>
                    <a:pt x="4391" y="2644"/>
                    <a:pt x="3979" y="2050"/>
                    <a:pt x="3589" y="1557"/>
                  </a:cubicBezTo>
                  <a:cubicBezTo>
                    <a:pt x="3092" y="932"/>
                    <a:pt x="2195" y="1"/>
                    <a:pt x="1370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"/>
            <p:cNvSpPr/>
            <p:nvPr/>
          </p:nvSpPr>
          <p:spPr>
            <a:xfrm>
              <a:off x="4607875" y="2382625"/>
              <a:ext cx="92775" cy="100625"/>
            </a:xfrm>
            <a:custGeom>
              <a:avLst/>
              <a:gdLst/>
              <a:ahLst/>
              <a:cxnLst/>
              <a:rect l="l" t="t" r="r" b="b"/>
              <a:pathLst>
                <a:path w="3711" h="4025" extrusionOk="0">
                  <a:moveTo>
                    <a:pt x="3328" y="1"/>
                  </a:moveTo>
                  <a:cubicBezTo>
                    <a:pt x="2748" y="1"/>
                    <a:pt x="2159" y="224"/>
                    <a:pt x="1683" y="567"/>
                  </a:cubicBezTo>
                  <a:cubicBezTo>
                    <a:pt x="1177" y="933"/>
                    <a:pt x="0" y="1955"/>
                    <a:pt x="145" y="2610"/>
                  </a:cubicBezTo>
                  <a:cubicBezTo>
                    <a:pt x="313" y="3352"/>
                    <a:pt x="1520" y="3711"/>
                    <a:pt x="2136" y="3838"/>
                  </a:cubicBezTo>
                  <a:cubicBezTo>
                    <a:pt x="2653" y="3943"/>
                    <a:pt x="3182" y="4003"/>
                    <a:pt x="3711" y="4024"/>
                  </a:cubicBezTo>
                  <a:cubicBezTo>
                    <a:pt x="3406" y="3746"/>
                    <a:pt x="3123" y="3445"/>
                    <a:pt x="2871" y="3121"/>
                  </a:cubicBezTo>
                  <a:cubicBezTo>
                    <a:pt x="2536" y="2686"/>
                    <a:pt x="2236" y="2157"/>
                    <a:pt x="2335" y="1619"/>
                  </a:cubicBezTo>
                  <a:cubicBezTo>
                    <a:pt x="2421" y="1158"/>
                    <a:pt x="2778" y="802"/>
                    <a:pt x="3118" y="479"/>
                  </a:cubicBezTo>
                  <a:cubicBezTo>
                    <a:pt x="3280" y="324"/>
                    <a:pt x="3442" y="170"/>
                    <a:pt x="3605" y="18"/>
                  </a:cubicBezTo>
                  <a:cubicBezTo>
                    <a:pt x="3513" y="7"/>
                    <a:pt x="3420" y="1"/>
                    <a:pt x="3328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"/>
            <p:cNvSpPr/>
            <p:nvPr/>
          </p:nvSpPr>
          <p:spPr>
            <a:xfrm>
              <a:off x="4492650" y="2339300"/>
              <a:ext cx="110150" cy="109850"/>
            </a:xfrm>
            <a:custGeom>
              <a:avLst/>
              <a:gdLst/>
              <a:ahLst/>
              <a:cxnLst/>
              <a:rect l="l" t="t" r="r" b="b"/>
              <a:pathLst>
                <a:path w="4406" h="4394" extrusionOk="0">
                  <a:moveTo>
                    <a:pt x="311" y="0"/>
                  </a:moveTo>
                  <a:cubicBezTo>
                    <a:pt x="416" y="119"/>
                    <a:pt x="517" y="239"/>
                    <a:pt x="621" y="357"/>
                  </a:cubicBezTo>
                  <a:cubicBezTo>
                    <a:pt x="1002" y="796"/>
                    <a:pt x="1390" y="1246"/>
                    <a:pt x="1595" y="1789"/>
                  </a:cubicBezTo>
                  <a:cubicBezTo>
                    <a:pt x="1802" y="2331"/>
                    <a:pt x="1793" y="2993"/>
                    <a:pt x="1423" y="3440"/>
                  </a:cubicBezTo>
                  <a:cubicBezTo>
                    <a:pt x="1201" y="3709"/>
                    <a:pt x="879" y="3870"/>
                    <a:pt x="568" y="4025"/>
                  </a:cubicBezTo>
                  <a:cubicBezTo>
                    <a:pt x="377" y="4118"/>
                    <a:pt x="188" y="4211"/>
                    <a:pt x="0" y="4306"/>
                  </a:cubicBezTo>
                  <a:cubicBezTo>
                    <a:pt x="516" y="4321"/>
                    <a:pt x="1033" y="4337"/>
                    <a:pt x="1549" y="4351"/>
                  </a:cubicBezTo>
                  <a:cubicBezTo>
                    <a:pt x="1968" y="4364"/>
                    <a:pt x="2388" y="4377"/>
                    <a:pt x="2805" y="4390"/>
                  </a:cubicBezTo>
                  <a:cubicBezTo>
                    <a:pt x="2866" y="4392"/>
                    <a:pt x="2927" y="4393"/>
                    <a:pt x="2989" y="4393"/>
                  </a:cubicBezTo>
                  <a:cubicBezTo>
                    <a:pt x="3273" y="4393"/>
                    <a:pt x="3561" y="4363"/>
                    <a:pt x="3779" y="4191"/>
                  </a:cubicBezTo>
                  <a:cubicBezTo>
                    <a:pt x="4406" y="3699"/>
                    <a:pt x="3314" y="2372"/>
                    <a:pt x="3006" y="1949"/>
                  </a:cubicBezTo>
                  <a:cubicBezTo>
                    <a:pt x="2411" y="1131"/>
                    <a:pt x="1628" y="424"/>
                    <a:pt x="656" y="93"/>
                  </a:cubicBezTo>
                  <a:cubicBezTo>
                    <a:pt x="545" y="56"/>
                    <a:pt x="430" y="24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"/>
            <p:cNvSpPr/>
            <p:nvPr/>
          </p:nvSpPr>
          <p:spPr>
            <a:xfrm>
              <a:off x="4559725" y="2401800"/>
              <a:ext cx="70175" cy="61500"/>
            </a:xfrm>
            <a:custGeom>
              <a:avLst/>
              <a:gdLst/>
              <a:ahLst/>
              <a:cxnLst/>
              <a:rect l="l" t="t" r="r" b="b"/>
              <a:pathLst>
                <a:path w="2807" h="2460" extrusionOk="0">
                  <a:moveTo>
                    <a:pt x="1405" y="0"/>
                  </a:moveTo>
                  <a:cubicBezTo>
                    <a:pt x="987" y="0"/>
                    <a:pt x="581" y="214"/>
                    <a:pt x="350" y="599"/>
                  </a:cubicBezTo>
                  <a:cubicBezTo>
                    <a:pt x="0" y="1181"/>
                    <a:pt x="191" y="1935"/>
                    <a:pt x="773" y="2284"/>
                  </a:cubicBezTo>
                  <a:cubicBezTo>
                    <a:pt x="970" y="2403"/>
                    <a:pt x="1188" y="2459"/>
                    <a:pt x="1402" y="2459"/>
                  </a:cubicBezTo>
                  <a:cubicBezTo>
                    <a:pt x="1820" y="2459"/>
                    <a:pt x="2228" y="2246"/>
                    <a:pt x="2458" y="1861"/>
                  </a:cubicBezTo>
                  <a:cubicBezTo>
                    <a:pt x="2806" y="1280"/>
                    <a:pt x="2619" y="524"/>
                    <a:pt x="2035" y="176"/>
                  </a:cubicBezTo>
                  <a:cubicBezTo>
                    <a:pt x="1837" y="57"/>
                    <a:pt x="1620" y="0"/>
                    <a:pt x="1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"/>
            <p:cNvSpPr/>
            <p:nvPr/>
          </p:nvSpPr>
          <p:spPr>
            <a:xfrm>
              <a:off x="4575400" y="2415500"/>
              <a:ext cx="38800" cy="34025"/>
            </a:xfrm>
            <a:custGeom>
              <a:avLst/>
              <a:gdLst/>
              <a:ahLst/>
              <a:cxnLst/>
              <a:rect l="l" t="t" r="r" b="b"/>
              <a:pathLst>
                <a:path w="1552" h="1361" extrusionOk="0">
                  <a:moveTo>
                    <a:pt x="778" y="1"/>
                  </a:moveTo>
                  <a:cubicBezTo>
                    <a:pt x="547" y="1"/>
                    <a:pt x="322" y="119"/>
                    <a:pt x="194" y="332"/>
                  </a:cubicBezTo>
                  <a:cubicBezTo>
                    <a:pt x="1" y="651"/>
                    <a:pt x="104" y="1070"/>
                    <a:pt x="426" y="1263"/>
                  </a:cubicBezTo>
                  <a:cubicBezTo>
                    <a:pt x="536" y="1329"/>
                    <a:pt x="656" y="1360"/>
                    <a:pt x="775" y="1360"/>
                  </a:cubicBezTo>
                  <a:cubicBezTo>
                    <a:pt x="1005" y="1360"/>
                    <a:pt x="1230" y="1242"/>
                    <a:pt x="1358" y="1030"/>
                  </a:cubicBezTo>
                  <a:cubicBezTo>
                    <a:pt x="1552" y="710"/>
                    <a:pt x="1448" y="292"/>
                    <a:pt x="1126" y="98"/>
                  </a:cubicBezTo>
                  <a:cubicBezTo>
                    <a:pt x="1017" y="32"/>
                    <a:pt x="896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"/>
            <p:cNvSpPr/>
            <p:nvPr/>
          </p:nvSpPr>
          <p:spPr>
            <a:xfrm>
              <a:off x="4406900" y="3121575"/>
              <a:ext cx="326450" cy="305775"/>
            </a:xfrm>
            <a:custGeom>
              <a:avLst/>
              <a:gdLst/>
              <a:ahLst/>
              <a:cxnLst/>
              <a:rect l="l" t="t" r="r" b="b"/>
              <a:pathLst>
                <a:path w="13058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4"/>
                    <a:pt x="5573" y="1953"/>
                    <a:pt x="5197" y="2132"/>
                  </a:cubicBezTo>
                  <a:cubicBezTo>
                    <a:pt x="5144" y="2158"/>
                    <a:pt x="5087" y="2178"/>
                    <a:pt x="5030" y="2195"/>
                  </a:cubicBezTo>
                  <a:cubicBezTo>
                    <a:pt x="4911" y="2231"/>
                    <a:pt x="4789" y="2257"/>
                    <a:pt x="4674" y="2294"/>
                  </a:cubicBezTo>
                  <a:cubicBezTo>
                    <a:pt x="4671" y="2295"/>
                    <a:pt x="4670" y="2295"/>
                    <a:pt x="4665" y="2297"/>
                  </a:cubicBezTo>
                  <a:cubicBezTo>
                    <a:pt x="4638" y="2307"/>
                    <a:pt x="4612" y="2317"/>
                    <a:pt x="4585" y="2330"/>
                  </a:cubicBezTo>
                  <a:cubicBezTo>
                    <a:pt x="4577" y="2333"/>
                    <a:pt x="4569" y="2337"/>
                    <a:pt x="4559" y="2340"/>
                  </a:cubicBezTo>
                  <a:cubicBezTo>
                    <a:pt x="4538" y="2351"/>
                    <a:pt x="4516" y="2361"/>
                    <a:pt x="4498" y="2374"/>
                  </a:cubicBezTo>
                  <a:cubicBezTo>
                    <a:pt x="4488" y="2380"/>
                    <a:pt x="4481" y="2383"/>
                    <a:pt x="4472" y="2389"/>
                  </a:cubicBezTo>
                  <a:cubicBezTo>
                    <a:pt x="4445" y="2407"/>
                    <a:pt x="4419" y="2426"/>
                    <a:pt x="4396" y="2450"/>
                  </a:cubicBezTo>
                  <a:cubicBezTo>
                    <a:pt x="4141" y="2694"/>
                    <a:pt x="4194" y="3110"/>
                    <a:pt x="4293" y="3446"/>
                  </a:cubicBezTo>
                  <a:cubicBezTo>
                    <a:pt x="4316" y="3527"/>
                    <a:pt x="4344" y="3615"/>
                    <a:pt x="4376" y="3709"/>
                  </a:cubicBezTo>
                  <a:cubicBezTo>
                    <a:pt x="3950" y="3264"/>
                    <a:pt x="3449" y="2897"/>
                    <a:pt x="2871" y="2670"/>
                  </a:cubicBezTo>
                  <a:cubicBezTo>
                    <a:pt x="2819" y="2648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6"/>
                  </a:cubicBezTo>
                  <a:cubicBezTo>
                    <a:pt x="2325" y="2511"/>
                    <a:pt x="2097" y="2481"/>
                    <a:pt x="1873" y="2481"/>
                  </a:cubicBezTo>
                  <a:cubicBezTo>
                    <a:pt x="1336" y="2481"/>
                    <a:pt x="817" y="2653"/>
                    <a:pt x="489" y="3067"/>
                  </a:cubicBezTo>
                  <a:cubicBezTo>
                    <a:pt x="235" y="3386"/>
                    <a:pt x="131" y="3802"/>
                    <a:pt x="91" y="4210"/>
                  </a:cubicBezTo>
                  <a:cubicBezTo>
                    <a:pt x="0" y="5063"/>
                    <a:pt x="231" y="6059"/>
                    <a:pt x="995" y="6450"/>
                  </a:cubicBezTo>
                  <a:cubicBezTo>
                    <a:pt x="1322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8"/>
                    <a:pt x="2470" y="6704"/>
                    <a:pt x="2673" y="6718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3"/>
                  </a:cubicBezTo>
                  <a:cubicBezTo>
                    <a:pt x="3598" y="6819"/>
                    <a:pt x="3522" y="6847"/>
                    <a:pt x="3446" y="6875"/>
                  </a:cubicBezTo>
                  <a:cubicBezTo>
                    <a:pt x="3204" y="6965"/>
                    <a:pt x="2966" y="7055"/>
                    <a:pt x="2733" y="7140"/>
                  </a:cubicBezTo>
                  <a:cubicBezTo>
                    <a:pt x="2551" y="7206"/>
                    <a:pt x="2365" y="7277"/>
                    <a:pt x="2199" y="7375"/>
                  </a:cubicBezTo>
                  <a:cubicBezTo>
                    <a:pt x="2117" y="7424"/>
                    <a:pt x="2038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2"/>
                    <a:pt x="1755" y="7808"/>
                    <a:pt x="1742" y="7835"/>
                  </a:cubicBezTo>
                  <a:cubicBezTo>
                    <a:pt x="1504" y="8321"/>
                    <a:pt x="1720" y="8926"/>
                    <a:pt x="1683" y="9477"/>
                  </a:cubicBezTo>
                  <a:cubicBezTo>
                    <a:pt x="1651" y="9969"/>
                    <a:pt x="1419" y="10499"/>
                    <a:pt x="1669" y="10922"/>
                  </a:cubicBezTo>
                  <a:cubicBezTo>
                    <a:pt x="1842" y="11214"/>
                    <a:pt x="2169" y="11323"/>
                    <a:pt x="2517" y="11323"/>
                  </a:cubicBezTo>
                  <a:cubicBezTo>
                    <a:pt x="2746" y="11323"/>
                    <a:pt x="2984" y="11276"/>
                    <a:pt x="3194" y="11202"/>
                  </a:cubicBezTo>
                  <a:cubicBezTo>
                    <a:pt x="3887" y="10957"/>
                    <a:pt x="4498" y="10509"/>
                    <a:pt x="4969" y="9943"/>
                  </a:cubicBezTo>
                  <a:lnTo>
                    <a:pt x="4991" y="9917"/>
                  </a:lnTo>
                  <a:cubicBezTo>
                    <a:pt x="5058" y="9833"/>
                    <a:pt x="5124" y="9747"/>
                    <a:pt x="5187" y="9659"/>
                  </a:cubicBezTo>
                  <a:cubicBezTo>
                    <a:pt x="5193" y="9649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4"/>
                    <a:pt x="5451" y="9540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0"/>
                  </a:lnTo>
                  <a:cubicBezTo>
                    <a:pt x="5657" y="11202"/>
                    <a:pt x="5769" y="11581"/>
                    <a:pt x="6082" y="11730"/>
                  </a:cubicBezTo>
                  <a:cubicBezTo>
                    <a:pt x="6178" y="11776"/>
                    <a:pt x="6279" y="11792"/>
                    <a:pt x="6382" y="11792"/>
                  </a:cubicBezTo>
                  <a:cubicBezTo>
                    <a:pt x="6679" y="11792"/>
                    <a:pt x="7000" y="11655"/>
                    <a:pt x="7298" y="11655"/>
                  </a:cubicBezTo>
                  <a:cubicBezTo>
                    <a:pt x="7398" y="11655"/>
                    <a:pt x="7496" y="11670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3"/>
                  </a:cubicBezTo>
                  <a:cubicBezTo>
                    <a:pt x="8987" y="12160"/>
                    <a:pt x="9207" y="11960"/>
                    <a:pt x="9249" y="11709"/>
                  </a:cubicBezTo>
                  <a:cubicBezTo>
                    <a:pt x="9293" y="11434"/>
                    <a:pt x="9133" y="11161"/>
                    <a:pt x="9156" y="10886"/>
                  </a:cubicBezTo>
                  <a:cubicBezTo>
                    <a:pt x="9179" y="10591"/>
                    <a:pt x="9405" y="10352"/>
                    <a:pt x="9510" y="10077"/>
                  </a:cubicBezTo>
                  <a:cubicBezTo>
                    <a:pt x="9708" y="9566"/>
                    <a:pt x="9485" y="9026"/>
                    <a:pt x="9183" y="8544"/>
                  </a:cubicBezTo>
                  <a:cubicBezTo>
                    <a:pt x="9180" y="8542"/>
                    <a:pt x="9177" y="8537"/>
                    <a:pt x="9176" y="8534"/>
                  </a:cubicBezTo>
                  <a:cubicBezTo>
                    <a:pt x="9136" y="8471"/>
                    <a:pt x="9097" y="8410"/>
                    <a:pt x="9055" y="8351"/>
                  </a:cubicBezTo>
                  <a:cubicBezTo>
                    <a:pt x="9050" y="8344"/>
                    <a:pt x="9047" y="8337"/>
                    <a:pt x="9041" y="8331"/>
                  </a:cubicBezTo>
                  <a:cubicBezTo>
                    <a:pt x="9033" y="8316"/>
                    <a:pt x="9021" y="8305"/>
                    <a:pt x="9012" y="8291"/>
                  </a:cubicBezTo>
                  <a:lnTo>
                    <a:pt x="9012" y="8291"/>
                  </a:lnTo>
                  <a:cubicBezTo>
                    <a:pt x="9584" y="8398"/>
                    <a:pt x="10166" y="8453"/>
                    <a:pt x="10748" y="8453"/>
                  </a:cubicBezTo>
                  <a:cubicBezTo>
                    <a:pt x="10803" y="8453"/>
                    <a:pt x="10859" y="8452"/>
                    <a:pt x="10914" y="8451"/>
                  </a:cubicBezTo>
                  <a:cubicBezTo>
                    <a:pt x="11443" y="8441"/>
                    <a:pt x="12001" y="8374"/>
                    <a:pt x="12422" y="8057"/>
                  </a:cubicBezTo>
                  <a:cubicBezTo>
                    <a:pt x="12841" y="7733"/>
                    <a:pt x="13057" y="7091"/>
                    <a:pt x="12755" y="6658"/>
                  </a:cubicBezTo>
                  <a:cubicBezTo>
                    <a:pt x="12620" y="6465"/>
                    <a:pt x="12409" y="6341"/>
                    <a:pt x="12219" y="6200"/>
                  </a:cubicBezTo>
                  <a:cubicBezTo>
                    <a:pt x="11601" y="5734"/>
                    <a:pt x="11172" y="5011"/>
                    <a:pt x="10467" y="4696"/>
                  </a:cubicBezTo>
                  <a:cubicBezTo>
                    <a:pt x="10217" y="4584"/>
                    <a:pt x="9950" y="4534"/>
                    <a:pt x="9679" y="4534"/>
                  </a:cubicBezTo>
                  <a:cubicBezTo>
                    <a:pt x="9279" y="4534"/>
                    <a:pt x="8872" y="4644"/>
                    <a:pt x="8504" y="4825"/>
                  </a:cubicBezTo>
                  <a:cubicBezTo>
                    <a:pt x="8607" y="4708"/>
                    <a:pt x="8700" y="4603"/>
                    <a:pt x="8782" y="4521"/>
                  </a:cubicBezTo>
                  <a:cubicBezTo>
                    <a:pt x="8949" y="4345"/>
                    <a:pt x="9116" y="4163"/>
                    <a:pt x="9255" y="3964"/>
                  </a:cubicBezTo>
                  <a:cubicBezTo>
                    <a:pt x="9280" y="3924"/>
                    <a:pt x="9308" y="3883"/>
                    <a:pt x="9334" y="3842"/>
                  </a:cubicBezTo>
                  <a:cubicBezTo>
                    <a:pt x="9384" y="3759"/>
                    <a:pt x="9428" y="3673"/>
                    <a:pt x="9465" y="3584"/>
                  </a:cubicBezTo>
                  <a:lnTo>
                    <a:pt x="9465" y="3583"/>
                  </a:lnTo>
                  <a:cubicBezTo>
                    <a:pt x="9488" y="3527"/>
                    <a:pt x="9508" y="3469"/>
                    <a:pt x="9527" y="3413"/>
                  </a:cubicBezTo>
                  <a:cubicBezTo>
                    <a:pt x="9536" y="3383"/>
                    <a:pt x="9543" y="3353"/>
                    <a:pt x="9551" y="3322"/>
                  </a:cubicBezTo>
                  <a:cubicBezTo>
                    <a:pt x="9559" y="3297"/>
                    <a:pt x="9566" y="3272"/>
                    <a:pt x="9571" y="3246"/>
                  </a:cubicBezTo>
                  <a:cubicBezTo>
                    <a:pt x="9580" y="3203"/>
                    <a:pt x="9587" y="3158"/>
                    <a:pt x="9594" y="3117"/>
                  </a:cubicBezTo>
                  <a:cubicBezTo>
                    <a:pt x="9596" y="3105"/>
                    <a:pt x="9599" y="3095"/>
                    <a:pt x="9600" y="3082"/>
                  </a:cubicBezTo>
                  <a:cubicBezTo>
                    <a:pt x="9652" y="2737"/>
                    <a:pt x="9636" y="2374"/>
                    <a:pt x="9616" y="2023"/>
                  </a:cubicBezTo>
                  <a:cubicBezTo>
                    <a:pt x="9593" y="1609"/>
                    <a:pt x="9567" y="1182"/>
                    <a:pt x="9372" y="816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"/>
            <p:cNvSpPr/>
            <p:nvPr/>
          </p:nvSpPr>
          <p:spPr>
            <a:xfrm>
              <a:off x="4517725" y="3144975"/>
              <a:ext cx="117250" cy="135775"/>
            </a:xfrm>
            <a:custGeom>
              <a:avLst/>
              <a:gdLst/>
              <a:ahLst/>
              <a:cxnLst/>
              <a:rect l="l" t="t" r="r" b="b"/>
              <a:pathLst>
                <a:path w="4690" h="5431" extrusionOk="0">
                  <a:moveTo>
                    <a:pt x="3187" y="1"/>
                  </a:moveTo>
                  <a:cubicBezTo>
                    <a:pt x="3105" y="1"/>
                    <a:pt x="3023" y="7"/>
                    <a:pt x="2943" y="21"/>
                  </a:cubicBezTo>
                  <a:cubicBezTo>
                    <a:pt x="2367" y="118"/>
                    <a:pt x="1872" y="515"/>
                    <a:pt x="1558" y="1007"/>
                  </a:cubicBezTo>
                  <a:cubicBezTo>
                    <a:pt x="1369" y="1302"/>
                    <a:pt x="1214" y="1658"/>
                    <a:pt x="897" y="1810"/>
                  </a:cubicBezTo>
                  <a:cubicBezTo>
                    <a:pt x="675" y="1916"/>
                    <a:pt x="394" y="1908"/>
                    <a:pt x="217" y="2078"/>
                  </a:cubicBezTo>
                  <a:cubicBezTo>
                    <a:pt x="0" y="2284"/>
                    <a:pt x="46" y="2636"/>
                    <a:pt x="131" y="2923"/>
                  </a:cubicBezTo>
                  <a:cubicBezTo>
                    <a:pt x="343" y="3643"/>
                    <a:pt x="876" y="5043"/>
                    <a:pt x="1627" y="5374"/>
                  </a:cubicBezTo>
                  <a:cubicBezTo>
                    <a:pt x="1714" y="5413"/>
                    <a:pt x="1805" y="5430"/>
                    <a:pt x="1897" y="5430"/>
                  </a:cubicBezTo>
                  <a:cubicBezTo>
                    <a:pt x="2646" y="5430"/>
                    <a:pt x="3520" y="4273"/>
                    <a:pt x="3937" y="3838"/>
                  </a:cubicBezTo>
                  <a:cubicBezTo>
                    <a:pt x="4167" y="3600"/>
                    <a:pt x="4390" y="3346"/>
                    <a:pt x="4518" y="3042"/>
                  </a:cubicBezTo>
                  <a:cubicBezTo>
                    <a:pt x="4690" y="2629"/>
                    <a:pt x="4670" y="2164"/>
                    <a:pt x="4645" y="1718"/>
                  </a:cubicBezTo>
                  <a:cubicBezTo>
                    <a:pt x="4625" y="1367"/>
                    <a:pt x="4602" y="1003"/>
                    <a:pt x="4438" y="693"/>
                  </a:cubicBezTo>
                  <a:cubicBezTo>
                    <a:pt x="4202" y="250"/>
                    <a:pt x="3692" y="1"/>
                    <a:pt x="3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"/>
            <p:cNvSpPr/>
            <p:nvPr/>
          </p:nvSpPr>
          <p:spPr>
            <a:xfrm>
              <a:off x="4554350" y="3200675"/>
              <a:ext cx="12050" cy="72300"/>
            </a:xfrm>
            <a:custGeom>
              <a:avLst/>
              <a:gdLst/>
              <a:ahLst/>
              <a:cxnLst/>
              <a:rect l="l" t="t" r="r" b="b"/>
              <a:pathLst>
                <a:path w="482" h="2892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59"/>
                    <a:pt x="4" y="1935"/>
                    <a:pt x="277" y="2822"/>
                  </a:cubicBezTo>
                  <a:cubicBezTo>
                    <a:pt x="284" y="2845"/>
                    <a:pt x="298" y="2864"/>
                    <a:pt x="315" y="2877"/>
                  </a:cubicBezTo>
                  <a:cubicBezTo>
                    <a:pt x="331" y="2886"/>
                    <a:pt x="351" y="2891"/>
                    <a:pt x="371" y="2891"/>
                  </a:cubicBezTo>
                  <a:cubicBezTo>
                    <a:pt x="381" y="2891"/>
                    <a:pt x="390" y="2890"/>
                    <a:pt x="400" y="2888"/>
                  </a:cubicBezTo>
                  <a:cubicBezTo>
                    <a:pt x="453" y="2872"/>
                    <a:pt x="482" y="2816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1" y="20"/>
                    <a:pt x="388" y="4"/>
                  </a:cubicBezTo>
                  <a:cubicBezTo>
                    <a:pt x="379" y="1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"/>
            <p:cNvSpPr/>
            <p:nvPr/>
          </p:nvSpPr>
          <p:spPr>
            <a:xfrm>
              <a:off x="4558700" y="3221375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0"/>
                  </a:moveTo>
                  <a:cubicBezTo>
                    <a:pt x="1141" y="0"/>
                    <a:pt x="1102" y="26"/>
                    <a:pt x="1087" y="66"/>
                  </a:cubicBezTo>
                  <a:cubicBezTo>
                    <a:pt x="871" y="687"/>
                    <a:pt x="507" y="1257"/>
                    <a:pt x="40" y="1720"/>
                  </a:cubicBezTo>
                  <a:cubicBezTo>
                    <a:pt x="1" y="1758"/>
                    <a:pt x="1" y="1821"/>
                    <a:pt x="38" y="1859"/>
                  </a:cubicBezTo>
                  <a:cubicBezTo>
                    <a:pt x="44" y="1864"/>
                    <a:pt x="48" y="1869"/>
                    <a:pt x="54" y="1872"/>
                  </a:cubicBezTo>
                  <a:cubicBezTo>
                    <a:pt x="71" y="1883"/>
                    <a:pt x="89" y="1889"/>
                    <a:pt x="108" y="1889"/>
                  </a:cubicBezTo>
                  <a:cubicBezTo>
                    <a:pt x="133" y="1889"/>
                    <a:pt x="158" y="1879"/>
                    <a:pt x="177" y="1859"/>
                  </a:cubicBezTo>
                  <a:cubicBezTo>
                    <a:pt x="667" y="1376"/>
                    <a:pt x="1047" y="780"/>
                    <a:pt x="1274" y="131"/>
                  </a:cubicBezTo>
                  <a:cubicBezTo>
                    <a:pt x="1292" y="81"/>
                    <a:pt x="1264" y="25"/>
                    <a:pt x="1213" y="6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"/>
            <p:cNvSpPr/>
            <p:nvPr/>
          </p:nvSpPr>
          <p:spPr>
            <a:xfrm>
              <a:off x="4533200" y="31789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0"/>
                  </a:moveTo>
                  <a:cubicBezTo>
                    <a:pt x="2092" y="0"/>
                    <a:pt x="2037" y="5"/>
                    <a:pt x="1983" y="14"/>
                  </a:cubicBezTo>
                  <a:cubicBezTo>
                    <a:pt x="1596" y="78"/>
                    <a:pt x="1262" y="345"/>
                    <a:pt x="1051" y="677"/>
                  </a:cubicBezTo>
                  <a:cubicBezTo>
                    <a:pt x="922" y="878"/>
                    <a:pt x="817" y="1116"/>
                    <a:pt x="605" y="1218"/>
                  </a:cubicBezTo>
                  <a:cubicBezTo>
                    <a:pt x="455" y="1289"/>
                    <a:pt x="266" y="1284"/>
                    <a:pt x="147" y="1398"/>
                  </a:cubicBezTo>
                  <a:cubicBezTo>
                    <a:pt x="0" y="1539"/>
                    <a:pt x="32" y="1775"/>
                    <a:pt x="89" y="1969"/>
                  </a:cubicBezTo>
                  <a:cubicBezTo>
                    <a:pt x="230" y="2450"/>
                    <a:pt x="591" y="3393"/>
                    <a:pt x="1097" y="3617"/>
                  </a:cubicBezTo>
                  <a:cubicBezTo>
                    <a:pt x="1155" y="3643"/>
                    <a:pt x="1216" y="3655"/>
                    <a:pt x="1278" y="3655"/>
                  </a:cubicBezTo>
                  <a:cubicBezTo>
                    <a:pt x="1782" y="3655"/>
                    <a:pt x="2370" y="2874"/>
                    <a:pt x="2652" y="2581"/>
                  </a:cubicBezTo>
                  <a:cubicBezTo>
                    <a:pt x="2807" y="2422"/>
                    <a:pt x="2957" y="2250"/>
                    <a:pt x="3043" y="2045"/>
                  </a:cubicBezTo>
                  <a:cubicBezTo>
                    <a:pt x="3159" y="1768"/>
                    <a:pt x="3145" y="1456"/>
                    <a:pt x="3129" y="1155"/>
                  </a:cubicBezTo>
                  <a:cubicBezTo>
                    <a:pt x="3116" y="918"/>
                    <a:pt x="3101" y="673"/>
                    <a:pt x="2989" y="465"/>
                  </a:cubicBezTo>
                  <a:cubicBezTo>
                    <a:pt x="2828" y="168"/>
                    <a:pt x="2486" y="0"/>
                    <a:pt x="2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"/>
            <p:cNvSpPr/>
            <p:nvPr/>
          </p:nvSpPr>
          <p:spPr>
            <a:xfrm>
              <a:off x="4429975" y="31976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6"/>
                    <a:pt x="414" y="496"/>
                  </a:cubicBezTo>
                  <a:cubicBezTo>
                    <a:pt x="197" y="768"/>
                    <a:pt x="112" y="1121"/>
                    <a:pt x="76" y="1467"/>
                  </a:cubicBezTo>
                  <a:cubicBezTo>
                    <a:pt x="0" y="2190"/>
                    <a:pt x="195" y="3035"/>
                    <a:pt x="842" y="3366"/>
                  </a:cubicBezTo>
                  <a:cubicBezTo>
                    <a:pt x="1118" y="3507"/>
                    <a:pt x="1438" y="3533"/>
                    <a:pt x="1745" y="3556"/>
                  </a:cubicBezTo>
                  <a:cubicBezTo>
                    <a:pt x="2164" y="3587"/>
                    <a:pt x="2583" y="3619"/>
                    <a:pt x="3003" y="3649"/>
                  </a:cubicBezTo>
                  <a:cubicBezTo>
                    <a:pt x="3343" y="3675"/>
                    <a:pt x="3682" y="3699"/>
                    <a:pt x="4022" y="3725"/>
                  </a:cubicBezTo>
                  <a:cubicBezTo>
                    <a:pt x="4106" y="3731"/>
                    <a:pt x="4193" y="3736"/>
                    <a:pt x="4280" y="3736"/>
                  </a:cubicBezTo>
                  <a:cubicBezTo>
                    <a:pt x="4474" y="3736"/>
                    <a:pt x="4666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"/>
            <p:cNvSpPr/>
            <p:nvPr/>
          </p:nvSpPr>
          <p:spPr>
            <a:xfrm>
              <a:off x="4492500" y="3229425"/>
              <a:ext cx="58950" cy="47075"/>
            </a:xfrm>
            <a:custGeom>
              <a:avLst/>
              <a:gdLst/>
              <a:ahLst/>
              <a:cxnLst/>
              <a:rect l="l" t="t" r="r" b="b"/>
              <a:pathLst>
                <a:path w="2358" h="1883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8"/>
                    <a:pt x="29" y="174"/>
                    <a:pt x="79" y="193"/>
                  </a:cubicBezTo>
                  <a:cubicBezTo>
                    <a:pt x="938" y="488"/>
                    <a:pt x="1677" y="1074"/>
                    <a:pt x="2163" y="1838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8" y="1878"/>
                    <a:pt x="2227" y="1883"/>
                    <a:pt x="2247" y="1883"/>
                  </a:cubicBezTo>
                  <a:cubicBezTo>
                    <a:pt x="2265" y="1883"/>
                    <a:pt x="2283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4" y="316"/>
                    <a:pt x="144" y="7"/>
                  </a:cubicBezTo>
                  <a:cubicBezTo>
                    <a:pt x="133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"/>
            <p:cNvSpPr/>
            <p:nvPr/>
          </p:nvSpPr>
          <p:spPr>
            <a:xfrm>
              <a:off x="4479875" y="3265325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0"/>
                  </a:moveTo>
                  <a:cubicBezTo>
                    <a:pt x="72" y="0"/>
                    <a:pt x="36" y="23"/>
                    <a:pt x="19" y="61"/>
                  </a:cubicBezTo>
                  <a:cubicBezTo>
                    <a:pt x="1" y="104"/>
                    <a:pt x="17" y="156"/>
                    <a:pt x="55" y="180"/>
                  </a:cubicBezTo>
                  <a:cubicBezTo>
                    <a:pt x="61" y="184"/>
                    <a:pt x="67" y="186"/>
                    <a:pt x="74" y="192"/>
                  </a:cubicBezTo>
                  <a:cubicBezTo>
                    <a:pt x="782" y="489"/>
                    <a:pt x="1561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3" y="448"/>
                    <a:pt x="2380" y="448"/>
                  </a:cubicBezTo>
                  <a:cubicBezTo>
                    <a:pt x="2363" y="448"/>
                    <a:pt x="2346" y="448"/>
                    <a:pt x="2329" y="448"/>
                  </a:cubicBezTo>
                  <a:cubicBezTo>
                    <a:pt x="1586" y="448"/>
                    <a:pt x="834" y="295"/>
                    <a:pt x="148" y="8"/>
                  </a:cubicBezTo>
                  <a:cubicBezTo>
                    <a:pt x="136" y="3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"/>
            <p:cNvSpPr/>
            <p:nvPr/>
          </p:nvSpPr>
          <p:spPr>
            <a:xfrm>
              <a:off x="4464700" y="3218625"/>
              <a:ext cx="88200" cy="61700"/>
            </a:xfrm>
            <a:custGeom>
              <a:avLst/>
              <a:gdLst/>
              <a:ahLst/>
              <a:cxnLst/>
              <a:rect l="l" t="t" r="r" b="b"/>
              <a:pathLst>
                <a:path w="3528" h="2468" extrusionOk="0">
                  <a:moveTo>
                    <a:pt x="1048" y="0"/>
                  </a:moveTo>
                  <a:cubicBezTo>
                    <a:pt x="748" y="0"/>
                    <a:pt x="458" y="97"/>
                    <a:pt x="274" y="328"/>
                  </a:cubicBezTo>
                  <a:cubicBezTo>
                    <a:pt x="131" y="507"/>
                    <a:pt x="73" y="741"/>
                    <a:pt x="50" y="969"/>
                  </a:cubicBezTo>
                  <a:cubicBezTo>
                    <a:pt x="0" y="1445"/>
                    <a:pt x="129" y="2004"/>
                    <a:pt x="556" y="2220"/>
                  </a:cubicBezTo>
                  <a:cubicBezTo>
                    <a:pt x="740" y="2313"/>
                    <a:pt x="949" y="2331"/>
                    <a:pt x="1154" y="2346"/>
                  </a:cubicBezTo>
                  <a:cubicBezTo>
                    <a:pt x="1429" y="2368"/>
                    <a:pt x="1707" y="2388"/>
                    <a:pt x="1982" y="2409"/>
                  </a:cubicBezTo>
                  <a:cubicBezTo>
                    <a:pt x="2207" y="2425"/>
                    <a:pt x="2431" y="2442"/>
                    <a:pt x="2654" y="2459"/>
                  </a:cubicBezTo>
                  <a:cubicBezTo>
                    <a:pt x="2711" y="2464"/>
                    <a:pt x="2769" y="2468"/>
                    <a:pt x="2827" y="2468"/>
                  </a:cubicBezTo>
                  <a:cubicBezTo>
                    <a:pt x="2954" y="2468"/>
                    <a:pt x="3080" y="2449"/>
                    <a:pt x="3182" y="2375"/>
                  </a:cubicBezTo>
                  <a:cubicBezTo>
                    <a:pt x="3527" y="2126"/>
                    <a:pt x="2975" y="1389"/>
                    <a:pt x="2819" y="1157"/>
                  </a:cubicBezTo>
                  <a:cubicBezTo>
                    <a:pt x="2521" y="704"/>
                    <a:pt x="2117" y="307"/>
                    <a:pt x="1605" y="106"/>
                  </a:cubicBezTo>
                  <a:cubicBezTo>
                    <a:pt x="1431" y="39"/>
                    <a:pt x="1238" y="0"/>
                    <a:pt x="1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"/>
            <p:cNvSpPr/>
            <p:nvPr/>
          </p:nvSpPr>
          <p:spPr>
            <a:xfrm>
              <a:off x="4567775" y="3241225"/>
              <a:ext cx="139075" cy="82900"/>
            </a:xfrm>
            <a:custGeom>
              <a:avLst/>
              <a:gdLst/>
              <a:ahLst/>
              <a:cxnLst/>
              <a:rect l="l" t="t" r="r" b="b"/>
              <a:pathLst>
                <a:path w="5563" h="3316" extrusionOk="0">
                  <a:moveTo>
                    <a:pt x="2696" y="0"/>
                  </a:moveTo>
                  <a:cubicBezTo>
                    <a:pt x="2249" y="0"/>
                    <a:pt x="1793" y="160"/>
                    <a:pt x="1417" y="409"/>
                  </a:cubicBezTo>
                  <a:cubicBezTo>
                    <a:pt x="994" y="688"/>
                    <a:pt x="1" y="1474"/>
                    <a:pt x="98" y="2011"/>
                  </a:cubicBezTo>
                  <a:cubicBezTo>
                    <a:pt x="207" y="2619"/>
                    <a:pt x="1174" y="2953"/>
                    <a:pt x="1670" y="3078"/>
                  </a:cubicBezTo>
                  <a:cubicBezTo>
                    <a:pt x="2298" y="3236"/>
                    <a:pt x="2948" y="3315"/>
                    <a:pt x="3596" y="3315"/>
                  </a:cubicBezTo>
                  <a:cubicBezTo>
                    <a:pt x="3645" y="3315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1" y="2980"/>
                  </a:cubicBezTo>
                  <a:cubicBezTo>
                    <a:pt x="5379" y="2712"/>
                    <a:pt x="5563" y="2167"/>
                    <a:pt x="5308" y="1801"/>
                  </a:cubicBezTo>
                  <a:cubicBezTo>
                    <a:pt x="5193" y="1636"/>
                    <a:pt x="5014" y="1531"/>
                    <a:pt x="4853" y="1412"/>
                  </a:cubicBezTo>
                  <a:cubicBezTo>
                    <a:pt x="4329" y="1018"/>
                    <a:pt x="3965" y="405"/>
                    <a:pt x="3367" y="138"/>
                  </a:cubicBezTo>
                  <a:cubicBezTo>
                    <a:pt x="3154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"/>
            <p:cNvSpPr/>
            <p:nvPr/>
          </p:nvSpPr>
          <p:spPr>
            <a:xfrm>
              <a:off x="4572225" y="3263850"/>
              <a:ext cx="59900" cy="11200"/>
            </a:xfrm>
            <a:custGeom>
              <a:avLst/>
              <a:gdLst/>
              <a:ahLst/>
              <a:cxnLst/>
              <a:rect l="l" t="t" r="r" b="b"/>
              <a:pathLst>
                <a:path w="2396" h="448" extrusionOk="0">
                  <a:moveTo>
                    <a:pt x="1578" y="0"/>
                  </a:moveTo>
                  <a:cubicBezTo>
                    <a:pt x="1069" y="0"/>
                    <a:pt x="560" y="87"/>
                    <a:pt x="79" y="258"/>
                  </a:cubicBezTo>
                  <a:cubicBezTo>
                    <a:pt x="27" y="275"/>
                    <a:pt x="0" y="331"/>
                    <a:pt x="17" y="382"/>
                  </a:cubicBezTo>
                  <a:cubicBezTo>
                    <a:pt x="27" y="403"/>
                    <a:pt x="40" y="421"/>
                    <a:pt x="58" y="431"/>
                  </a:cubicBezTo>
                  <a:cubicBezTo>
                    <a:pt x="75" y="442"/>
                    <a:pt x="94" y="448"/>
                    <a:pt x="114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0" y="196"/>
                    <a:pt x="1576" y="196"/>
                  </a:cubicBezTo>
                  <a:cubicBezTo>
                    <a:pt x="1809" y="196"/>
                    <a:pt x="2043" y="215"/>
                    <a:pt x="2273" y="253"/>
                  </a:cubicBezTo>
                  <a:cubicBezTo>
                    <a:pt x="2280" y="255"/>
                    <a:pt x="2286" y="255"/>
                    <a:pt x="2292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5" y="120"/>
                    <a:pt x="2359" y="70"/>
                    <a:pt x="2306" y="60"/>
                  </a:cubicBezTo>
                  <a:cubicBezTo>
                    <a:pt x="2065" y="20"/>
                    <a:pt x="1822" y="0"/>
                    <a:pt x="157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"/>
            <p:cNvSpPr/>
            <p:nvPr/>
          </p:nvSpPr>
          <p:spPr>
            <a:xfrm>
              <a:off x="4573650" y="32789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1"/>
                  </a:moveTo>
                  <a:cubicBezTo>
                    <a:pt x="77" y="1"/>
                    <a:pt x="43" y="20"/>
                    <a:pt x="26" y="54"/>
                  </a:cubicBezTo>
                  <a:cubicBezTo>
                    <a:pt x="1" y="98"/>
                    <a:pt x="15" y="154"/>
                    <a:pt x="58" y="183"/>
                  </a:cubicBezTo>
                  <a:cubicBezTo>
                    <a:pt x="62" y="184"/>
                    <a:pt x="64" y="184"/>
                    <a:pt x="65" y="187"/>
                  </a:cubicBezTo>
                  <a:cubicBezTo>
                    <a:pt x="642" y="498"/>
                    <a:pt x="1292" y="663"/>
                    <a:pt x="1947" y="663"/>
                  </a:cubicBezTo>
                  <a:cubicBezTo>
                    <a:pt x="1953" y="663"/>
                    <a:pt x="1958" y="663"/>
                    <a:pt x="1964" y="663"/>
                  </a:cubicBezTo>
                  <a:cubicBezTo>
                    <a:pt x="2020" y="663"/>
                    <a:pt x="2063" y="617"/>
                    <a:pt x="2063" y="564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9" y="310"/>
                    <a:pt x="160" y="14"/>
                  </a:cubicBezTo>
                  <a:cubicBezTo>
                    <a:pt x="145" y="5"/>
                    <a:pt x="129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"/>
            <p:cNvSpPr/>
            <p:nvPr/>
          </p:nvSpPr>
          <p:spPr>
            <a:xfrm>
              <a:off x="4567200" y="3250975"/>
              <a:ext cx="104000" cy="63900"/>
            </a:xfrm>
            <a:custGeom>
              <a:avLst/>
              <a:gdLst/>
              <a:ahLst/>
              <a:cxnLst/>
              <a:rect l="l" t="t" r="r" b="b"/>
              <a:pathLst>
                <a:path w="4160" h="2556" extrusionOk="0">
                  <a:moveTo>
                    <a:pt x="2123" y="0"/>
                  </a:moveTo>
                  <a:cubicBezTo>
                    <a:pt x="1771" y="0"/>
                    <a:pt x="1401" y="142"/>
                    <a:pt x="1096" y="357"/>
                  </a:cubicBezTo>
                  <a:cubicBezTo>
                    <a:pt x="769" y="586"/>
                    <a:pt x="1" y="1226"/>
                    <a:pt x="56" y="1641"/>
                  </a:cubicBezTo>
                  <a:cubicBezTo>
                    <a:pt x="118" y="2111"/>
                    <a:pt x="838" y="2342"/>
                    <a:pt x="1206" y="2424"/>
                  </a:cubicBezTo>
                  <a:cubicBezTo>
                    <a:pt x="1600" y="2511"/>
                    <a:pt x="2006" y="2556"/>
                    <a:pt x="2417" y="2556"/>
                  </a:cubicBezTo>
                  <a:cubicBezTo>
                    <a:pt x="2530" y="2556"/>
                    <a:pt x="2644" y="2553"/>
                    <a:pt x="2758" y="2546"/>
                  </a:cubicBezTo>
                  <a:cubicBezTo>
                    <a:pt x="3095" y="2527"/>
                    <a:pt x="3450" y="2470"/>
                    <a:pt x="3728" y="2249"/>
                  </a:cubicBezTo>
                  <a:cubicBezTo>
                    <a:pt x="4006" y="2028"/>
                    <a:pt x="4160" y="1600"/>
                    <a:pt x="3979" y="1323"/>
                  </a:cubicBezTo>
                  <a:cubicBezTo>
                    <a:pt x="3899" y="1198"/>
                    <a:pt x="3766" y="1124"/>
                    <a:pt x="3650" y="1034"/>
                  </a:cubicBezTo>
                  <a:cubicBezTo>
                    <a:pt x="3267" y="744"/>
                    <a:pt x="3012" y="278"/>
                    <a:pt x="2570" y="88"/>
                  </a:cubicBezTo>
                  <a:cubicBezTo>
                    <a:pt x="2429" y="27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"/>
            <p:cNvSpPr/>
            <p:nvPr/>
          </p:nvSpPr>
          <p:spPr>
            <a:xfrm>
              <a:off x="4460075" y="3280575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1"/>
                  </a:moveTo>
                  <a:cubicBezTo>
                    <a:pt x="3159" y="1"/>
                    <a:pt x="3097" y="7"/>
                    <a:pt x="3030" y="19"/>
                  </a:cubicBezTo>
                  <a:cubicBezTo>
                    <a:pt x="2385" y="133"/>
                    <a:pt x="1726" y="411"/>
                    <a:pt x="1112" y="634"/>
                  </a:cubicBezTo>
                  <a:cubicBezTo>
                    <a:pt x="807" y="744"/>
                    <a:pt x="480" y="879"/>
                    <a:pt x="310" y="1157"/>
                  </a:cubicBezTo>
                  <a:cubicBezTo>
                    <a:pt x="50" y="1577"/>
                    <a:pt x="258" y="2121"/>
                    <a:pt x="224" y="2616"/>
                  </a:cubicBezTo>
                  <a:cubicBezTo>
                    <a:pt x="198" y="3031"/>
                    <a:pt x="0" y="3481"/>
                    <a:pt x="214" y="3840"/>
                  </a:cubicBezTo>
                  <a:cubicBezTo>
                    <a:pt x="360" y="4087"/>
                    <a:pt x="637" y="4180"/>
                    <a:pt x="933" y="4180"/>
                  </a:cubicBezTo>
                  <a:cubicBezTo>
                    <a:pt x="1127" y="4180"/>
                    <a:pt x="1329" y="4140"/>
                    <a:pt x="1507" y="4078"/>
                  </a:cubicBezTo>
                  <a:cubicBezTo>
                    <a:pt x="2778" y="3631"/>
                    <a:pt x="3727" y="2389"/>
                    <a:pt x="3828" y="1046"/>
                  </a:cubicBezTo>
                  <a:cubicBezTo>
                    <a:pt x="3872" y="481"/>
                    <a:pt x="3742" y="1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"/>
            <p:cNvSpPr/>
            <p:nvPr/>
          </p:nvSpPr>
          <p:spPr>
            <a:xfrm>
              <a:off x="4505475" y="3289600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7" y="0"/>
                  </a:moveTo>
                  <a:cubicBezTo>
                    <a:pt x="1855" y="0"/>
                    <a:pt x="1816" y="27"/>
                    <a:pt x="1803" y="69"/>
                  </a:cubicBezTo>
                  <a:cubicBezTo>
                    <a:pt x="1488" y="1055"/>
                    <a:pt x="925" y="1942"/>
                    <a:pt x="169" y="2645"/>
                  </a:cubicBezTo>
                  <a:cubicBezTo>
                    <a:pt x="142" y="2646"/>
                    <a:pt x="118" y="2659"/>
                    <a:pt x="99" y="2682"/>
                  </a:cubicBezTo>
                  <a:lnTo>
                    <a:pt x="32" y="2771"/>
                  </a:lnTo>
                  <a:cubicBezTo>
                    <a:pt x="0" y="2812"/>
                    <a:pt x="4" y="2868"/>
                    <a:pt x="42" y="2904"/>
                  </a:cubicBezTo>
                  <a:cubicBezTo>
                    <a:pt x="46" y="2907"/>
                    <a:pt x="49" y="2911"/>
                    <a:pt x="55" y="2914"/>
                  </a:cubicBezTo>
                  <a:cubicBezTo>
                    <a:pt x="71" y="2925"/>
                    <a:pt x="90" y="2930"/>
                    <a:pt x="109" y="2930"/>
                  </a:cubicBezTo>
                  <a:cubicBezTo>
                    <a:pt x="132" y="2930"/>
                    <a:pt x="156" y="2922"/>
                    <a:pt x="175" y="2905"/>
                  </a:cubicBezTo>
                  <a:cubicBezTo>
                    <a:pt x="1021" y="2162"/>
                    <a:pt x="1648" y="1201"/>
                    <a:pt x="1991" y="128"/>
                  </a:cubicBezTo>
                  <a:cubicBezTo>
                    <a:pt x="2007" y="76"/>
                    <a:pt x="1977" y="23"/>
                    <a:pt x="1926" y="5"/>
                  </a:cubicBezTo>
                  <a:cubicBezTo>
                    <a:pt x="1917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"/>
            <p:cNvSpPr/>
            <p:nvPr/>
          </p:nvSpPr>
          <p:spPr>
            <a:xfrm>
              <a:off x="4495325" y="3286075"/>
              <a:ext cx="51125" cy="45925"/>
            </a:xfrm>
            <a:custGeom>
              <a:avLst/>
              <a:gdLst/>
              <a:ahLst/>
              <a:cxnLst/>
              <a:rect l="l" t="t" r="r" b="b"/>
              <a:pathLst>
                <a:path w="2045" h="1837" extrusionOk="0">
                  <a:moveTo>
                    <a:pt x="1932" y="1"/>
                  </a:moveTo>
                  <a:cubicBezTo>
                    <a:pt x="1917" y="1"/>
                    <a:pt x="1901" y="5"/>
                    <a:pt x="1887" y="12"/>
                  </a:cubicBezTo>
                  <a:cubicBezTo>
                    <a:pt x="1134" y="396"/>
                    <a:pt x="491" y="975"/>
                    <a:pt x="29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4" y="1831"/>
                    <a:pt x="93" y="1836"/>
                    <a:pt x="111" y="1836"/>
                  </a:cubicBezTo>
                  <a:cubicBezTo>
                    <a:pt x="144" y="1836"/>
                    <a:pt x="176" y="1821"/>
                    <a:pt x="194" y="1794"/>
                  </a:cubicBezTo>
                  <a:cubicBezTo>
                    <a:pt x="637" y="1113"/>
                    <a:pt x="1255" y="558"/>
                    <a:pt x="1977" y="187"/>
                  </a:cubicBezTo>
                  <a:cubicBezTo>
                    <a:pt x="2024" y="161"/>
                    <a:pt x="2044" y="103"/>
                    <a:pt x="2019" y="54"/>
                  </a:cubicBezTo>
                  <a:cubicBezTo>
                    <a:pt x="2001" y="21"/>
                    <a:pt x="1967" y="1"/>
                    <a:pt x="193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"/>
            <p:cNvSpPr/>
            <p:nvPr/>
          </p:nvSpPr>
          <p:spPr>
            <a:xfrm>
              <a:off x="4484575" y="3284625"/>
              <a:ext cx="66225" cy="71475"/>
            </a:xfrm>
            <a:custGeom>
              <a:avLst/>
              <a:gdLst/>
              <a:ahLst/>
              <a:cxnLst/>
              <a:rect l="l" t="t" r="r" b="b"/>
              <a:pathLst>
                <a:path w="2649" h="2859" extrusionOk="0">
                  <a:moveTo>
                    <a:pt x="2201" y="1"/>
                  </a:moveTo>
                  <a:cubicBezTo>
                    <a:pt x="2161" y="1"/>
                    <a:pt x="2119" y="5"/>
                    <a:pt x="2073" y="13"/>
                  </a:cubicBezTo>
                  <a:cubicBezTo>
                    <a:pt x="1633" y="92"/>
                    <a:pt x="1183" y="281"/>
                    <a:pt x="762" y="433"/>
                  </a:cubicBezTo>
                  <a:cubicBezTo>
                    <a:pt x="552" y="509"/>
                    <a:pt x="330" y="602"/>
                    <a:pt x="211" y="790"/>
                  </a:cubicBezTo>
                  <a:cubicBezTo>
                    <a:pt x="35" y="1078"/>
                    <a:pt x="175" y="1451"/>
                    <a:pt x="152" y="1790"/>
                  </a:cubicBezTo>
                  <a:cubicBezTo>
                    <a:pt x="132" y="2074"/>
                    <a:pt x="1" y="2381"/>
                    <a:pt x="145" y="2626"/>
                  </a:cubicBezTo>
                  <a:cubicBezTo>
                    <a:pt x="246" y="2795"/>
                    <a:pt x="436" y="2859"/>
                    <a:pt x="639" y="2859"/>
                  </a:cubicBezTo>
                  <a:cubicBezTo>
                    <a:pt x="772" y="2859"/>
                    <a:pt x="909" y="2832"/>
                    <a:pt x="1031" y="2789"/>
                  </a:cubicBezTo>
                  <a:cubicBezTo>
                    <a:pt x="1900" y="2482"/>
                    <a:pt x="2547" y="1634"/>
                    <a:pt x="2619" y="717"/>
                  </a:cubicBezTo>
                  <a:cubicBezTo>
                    <a:pt x="2649" y="329"/>
                    <a:pt x="2560" y="1"/>
                    <a:pt x="2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"/>
            <p:cNvSpPr/>
            <p:nvPr/>
          </p:nvSpPr>
          <p:spPr>
            <a:xfrm>
              <a:off x="4544850" y="3284325"/>
              <a:ext cx="92025" cy="120000"/>
            </a:xfrm>
            <a:custGeom>
              <a:avLst/>
              <a:gdLst/>
              <a:ahLst/>
              <a:cxnLst/>
              <a:rect l="l" t="t" r="r" b="b"/>
              <a:pathLst>
                <a:path w="3681" h="4800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2"/>
                    <a:pt x="53" y="1334"/>
                    <a:pt x="32" y="1796"/>
                  </a:cubicBezTo>
                  <a:cubicBezTo>
                    <a:pt x="0" y="2413"/>
                    <a:pt x="42" y="3032"/>
                    <a:pt x="149" y="3640"/>
                  </a:cubicBezTo>
                  <a:cubicBezTo>
                    <a:pt x="201" y="3928"/>
                    <a:pt x="297" y="4250"/>
                    <a:pt x="562" y="4376"/>
                  </a:cubicBezTo>
                  <a:cubicBezTo>
                    <a:pt x="643" y="4415"/>
                    <a:pt x="729" y="4429"/>
                    <a:pt x="817" y="4429"/>
                  </a:cubicBezTo>
                  <a:cubicBezTo>
                    <a:pt x="1068" y="4429"/>
                    <a:pt x="1340" y="4313"/>
                    <a:pt x="1592" y="4313"/>
                  </a:cubicBezTo>
                  <a:cubicBezTo>
                    <a:pt x="1678" y="4313"/>
                    <a:pt x="1761" y="4326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7"/>
                    <a:pt x="2513" y="4800"/>
                    <a:pt x="2681" y="4800"/>
                  </a:cubicBezTo>
                  <a:cubicBezTo>
                    <a:pt x="2726" y="4800"/>
                    <a:pt x="2771" y="4796"/>
                    <a:pt x="2815" y="4786"/>
                  </a:cubicBezTo>
                  <a:cubicBezTo>
                    <a:pt x="3026" y="4739"/>
                    <a:pt x="3214" y="4570"/>
                    <a:pt x="3247" y="4356"/>
                  </a:cubicBezTo>
                  <a:cubicBezTo>
                    <a:pt x="3285" y="4123"/>
                    <a:pt x="3149" y="3892"/>
                    <a:pt x="3166" y="3657"/>
                  </a:cubicBezTo>
                  <a:cubicBezTo>
                    <a:pt x="3186" y="3406"/>
                    <a:pt x="3377" y="3205"/>
                    <a:pt x="3467" y="2970"/>
                  </a:cubicBezTo>
                  <a:cubicBezTo>
                    <a:pt x="3681" y="2416"/>
                    <a:pt x="3312" y="1824"/>
                    <a:pt x="2966" y="1342"/>
                  </a:cubicBezTo>
                  <a:cubicBezTo>
                    <a:pt x="2578" y="809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"/>
            <p:cNvSpPr/>
            <p:nvPr/>
          </p:nvSpPr>
          <p:spPr>
            <a:xfrm>
              <a:off x="4554625" y="3281875"/>
              <a:ext cx="18125" cy="63750"/>
            </a:xfrm>
            <a:custGeom>
              <a:avLst/>
              <a:gdLst/>
              <a:ahLst/>
              <a:cxnLst/>
              <a:rect l="l" t="t" r="r" b="b"/>
              <a:pathLst>
                <a:path w="725" h="2550" extrusionOk="0">
                  <a:moveTo>
                    <a:pt x="494" y="1"/>
                  </a:moveTo>
                  <a:cubicBezTo>
                    <a:pt x="459" y="1"/>
                    <a:pt x="424" y="19"/>
                    <a:pt x="408" y="53"/>
                  </a:cubicBezTo>
                  <a:cubicBezTo>
                    <a:pt x="1" y="808"/>
                    <a:pt x="49" y="1794"/>
                    <a:pt x="529" y="2505"/>
                  </a:cubicBezTo>
                  <a:cubicBezTo>
                    <a:pt x="537" y="2516"/>
                    <a:pt x="545" y="2525"/>
                    <a:pt x="555" y="2532"/>
                  </a:cubicBezTo>
                  <a:cubicBezTo>
                    <a:pt x="572" y="2543"/>
                    <a:pt x="592" y="2549"/>
                    <a:pt x="612" y="2549"/>
                  </a:cubicBezTo>
                  <a:cubicBezTo>
                    <a:pt x="631" y="2549"/>
                    <a:pt x="650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7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"/>
            <p:cNvSpPr/>
            <p:nvPr/>
          </p:nvSpPr>
          <p:spPr>
            <a:xfrm>
              <a:off x="4569175" y="3287650"/>
              <a:ext cx="23625" cy="46275"/>
            </a:xfrm>
            <a:custGeom>
              <a:avLst/>
              <a:gdLst/>
              <a:ahLst/>
              <a:cxnLst/>
              <a:rect l="l" t="t" r="r" b="b"/>
              <a:pathLst>
                <a:path w="945" h="1851" extrusionOk="0">
                  <a:moveTo>
                    <a:pt x="114" y="0"/>
                  </a:moveTo>
                  <a:cubicBezTo>
                    <a:pt x="97" y="0"/>
                    <a:pt x="79" y="5"/>
                    <a:pt x="63" y="14"/>
                  </a:cubicBezTo>
                  <a:cubicBezTo>
                    <a:pt x="16" y="42"/>
                    <a:pt x="0" y="103"/>
                    <a:pt x="29" y="150"/>
                  </a:cubicBezTo>
                  <a:cubicBezTo>
                    <a:pt x="336" y="656"/>
                    <a:pt x="574" y="1205"/>
                    <a:pt x="739" y="1778"/>
                  </a:cubicBezTo>
                  <a:cubicBezTo>
                    <a:pt x="746" y="1801"/>
                    <a:pt x="760" y="1821"/>
                    <a:pt x="780" y="1834"/>
                  </a:cubicBezTo>
                  <a:cubicBezTo>
                    <a:pt x="795" y="1844"/>
                    <a:pt x="814" y="1850"/>
                    <a:pt x="832" y="1850"/>
                  </a:cubicBezTo>
                  <a:cubicBezTo>
                    <a:pt x="842" y="1850"/>
                    <a:pt x="852" y="1849"/>
                    <a:pt x="862" y="1845"/>
                  </a:cubicBezTo>
                  <a:cubicBezTo>
                    <a:pt x="916" y="1831"/>
                    <a:pt x="945" y="1777"/>
                    <a:pt x="931" y="1724"/>
                  </a:cubicBezTo>
                  <a:cubicBezTo>
                    <a:pt x="761" y="1135"/>
                    <a:pt x="515" y="570"/>
                    <a:pt x="200" y="47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"/>
            <p:cNvSpPr/>
            <p:nvPr/>
          </p:nvSpPr>
          <p:spPr>
            <a:xfrm>
              <a:off x="4551125" y="3281850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69" y="0"/>
                  </a:moveTo>
                  <a:cubicBezTo>
                    <a:pt x="665" y="0"/>
                    <a:pt x="465" y="99"/>
                    <a:pt x="287" y="349"/>
                  </a:cubicBezTo>
                  <a:cubicBezTo>
                    <a:pt x="90" y="627"/>
                    <a:pt x="40" y="980"/>
                    <a:pt x="22" y="1321"/>
                  </a:cubicBezTo>
                  <a:cubicBezTo>
                    <a:pt x="0" y="1774"/>
                    <a:pt x="29" y="2228"/>
                    <a:pt x="110" y="2675"/>
                  </a:cubicBezTo>
                  <a:cubicBezTo>
                    <a:pt x="148" y="2886"/>
                    <a:pt x="218" y="3124"/>
                    <a:pt x="413" y="3215"/>
                  </a:cubicBezTo>
                  <a:cubicBezTo>
                    <a:pt x="472" y="3244"/>
                    <a:pt x="535" y="3254"/>
                    <a:pt x="600" y="3254"/>
                  </a:cubicBezTo>
                  <a:cubicBezTo>
                    <a:pt x="784" y="3254"/>
                    <a:pt x="983" y="3169"/>
                    <a:pt x="1169" y="3169"/>
                  </a:cubicBezTo>
                  <a:cubicBezTo>
                    <a:pt x="1232" y="3169"/>
                    <a:pt x="1294" y="3179"/>
                    <a:pt x="1353" y="3205"/>
                  </a:cubicBezTo>
                  <a:cubicBezTo>
                    <a:pt x="1455" y="3250"/>
                    <a:pt x="1531" y="3339"/>
                    <a:pt x="1622" y="3408"/>
                  </a:cubicBezTo>
                  <a:cubicBezTo>
                    <a:pt x="1721" y="3482"/>
                    <a:pt x="1845" y="3527"/>
                    <a:pt x="1968" y="3527"/>
                  </a:cubicBezTo>
                  <a:cubicBezTo>
                    <a:pt x="2002" y="3527"/>
                    <a:pt x="2036" y="3524"/>
                    <a:pt x="2070" y="3516"/>
                  </a:cubicBezTo>
                  <a:cubicBezTo>
                    <a:pt x="2224" y="3482"/>
                    <a:pt x="2362" y="3357"/>
                    <a:pt x="2386" y="3201"/>
                  </a:cubicBezTo>
                  <a:cubicBezTo>
                    <a:pt x="2415" y="3031"/>
                    <a:pt x="2315" y="2861"/>
                    <a:pt x="2328" y="2689"/>
                  </a:cubicBezTo>
                  <a:cubicBezTo>
                    <a:pt x="2342" y="2505"/>
                    <a:pt x="2482" y="2357"/>
                    <a:pt x="2550" y="2184"/>
                  </a:cubicBezTo>
                  <a:cubicBezTo>
                    <a:pt x="2707" y="1777"/>
                    <a:pt x="2437" y="1339"/>
                    <a:pt x="2181" y="988"/>
                  </a:cubicBezTo>
                  <a:cubicBezTo>
                    <a:pt x="1894" y="594"/>
                    <a:pt x="1370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"/>
            <p:cNvSpPr/>
            <p:nvPr/>
          </p:nvSpPr>
          <p:spPr>
            <a:xfrm>
              <a:off x="4517600" y="3191600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0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2"/>
                  </a:cubicBezTo>
                  <a:cubicBezTo>
                    <a:pt x="344" y="1779"/>
                    <a:pt x="878" y="3179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40" y="1975"/>
                  </a:cubicBezTo>
                  <a:cubicBezTo>
                    <a:pt x="4172" y="1735"/>
                    <a:pt x="4397" y="1481"/>
                    <a:pt x="4523" y="1177"/>
                  </a:cubicBezTo>
                  <a:cubicBezTo>
                    <a:pt x="4599" y="999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4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2"/>
                    <a:pt x="1979" y="1871"/>
                  </a:cubicBezTo>
                  <a:cubicBezTo>
                    <a:pt x="1408" y="1378"/>
                    <a:pt x="987" y="718"/>
                    <a:pt x="758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"/>
            <p:cNvSpPr/>
            <p:nvPr/>
          </p:nvSpPr>
          <p:spPr>
            <a:xfrm>
              <a:off x="4465300" y="328057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0" y="1"/>
                    <a:pt x="2888" y="7"/>
                    <a:pt x="2821" y="19"/>
                  </a:cubicBezTo>
                  <a:cubicBezTo>
                    <a:pt x="2176" y="133"/>
                    <a:pt x="1518" y="411"/>
                    <a:pt x="906" y="634"/>
                  </a:cubicBezTo>
                  <a:cubicBezTo>
                    <a:pt x="600" y="744"/>
                    <a:pt x="273" y="879"/>
                    <a:pt x="104" y="1157"/>
                  </a:cubicBezTo>
                  <a:cubicBezTo>
                    <a:pt x="51" y="1243"/>
                    <a:pt x="21" y="1333"/>
                    <a:pt x="0" y="1426"/>
                  </a:cubicBezTo>
                  <a:cubicBezTo>
                    <a:pt x="415" y="1228"/>
                    <a:pt x="839" y="1054"/>
                    <a:pt x="1275" y="910"/>
                  </a:cubicBezTo>
                  <a:cubicBezTo>
                    <a:pt x="1459" y="849"/>
                    <a:pt x="1659" y="793"/>
                    <a:pt x="1854" y="793"/>
                  </a:cubicBezTo>
                  <a:cubicBezTo>
                    <a:pt x="1956" y="793"/>
                    <a:pt x="2056" y="808"/>
                    <a:pt x="2153" y="846"/>
                  </a:cubicBezTo>
                  <a:cubicBezTo>
                    <a:pt x="2393" y="939"/>
                    <a:pt x="2565" y="1164"/>
                    <a:pt x="2651" y="1405"/>
                  </a:cubicBezTo>
                  <a:cubicBezTo>
                    <a:pt x="2737" y="1648"/>
                    <a:pt x="2744" y="1911"/>
                    <a:pt x="2737" y="2169"/>
                  </a:cubicBezTo>
                  <a:cubicBezTo>
                    <a:pt x="2724" y="2525"/>
                    <a:pt x="2679" y="2881"/>
                    <a:pt x="2606" y="3231"/>
                  </a:cubicBezTo>
                  <a:cubicBezTo>
                    <a:pt x="3179" y="2644"/>
                    <a:pt x="3558" y="1866"/>
                    <a:pt x="3619" y="1046"/>
                  </a:cubicBezTo>
                  <a:cubicBezTo>
                    <a:pt x="3663" y="481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"/>
            <p:cNvSpPr/>
            <p:nvPr/>
          </p:nvSpPr>
          <p:spPr>
            <a:xfrm>
              <a:off x="4544800" y="3284325"/>
              <a:ext cx="89550" cy="90975"/>
            </a:xfrm>
            <a:custGeom>
              <a:avLst/>
              <a:gdLst/>
              <a:ahLst/>
              <a:cxnLst/>
              <a:rect l="l" t="t" r="r" b="b"/>
              <a:pathLst>
                <a:path w="3582" h="3639" extrusionOk="0">
                  <a:moveTo>
                    <a:pt x="1185" y="1"/>
                  </a:moveTo>
                  <a:cubicBezTo>
                    <a:pt x="908" y="1"/>
                    <a:pt x="635" y="135"/>
                    <a:pt x="392" y="476"/>
                  </a:cubicBezTo>
                  <a:cubicBezTo>
                    <a:pt x="123" y="852"/>
                    <a:pt x="52" y="1334"/>
                    <a:pt x="31" y="1796"/>
                  </a:cubicBezTo>
                  <a:cubicBezTo>
                    <a:pt x="1" y="2413"/>
                    <a:pt x="42" y="3030"/>
                    <a:pt x="150" y="3638"/>
                  </a:cubicBezTo>
                  <a:cubicBezTo>
                    <a:pt x="214" y="3294"/>
                    <a:pt x="322" y="2957"/>
                    <a:pt x="469" y="2641"/>
                  </a:cubicBezTo>
                  <a:cubicBezTo>
                    <a:pt x="696" y="2162"/>
                    <a:pt x="1083" y="1685"/>
                    <a:pt x="1610" y="1655"/>
                  </a:cubicBezTo>
                  <a:cubicBezTo>
                    <a:pt x="1629" y="1653"/>
                    <a:pt x="1647" y="1653"/>
                    <a:pt x="1665" y="1653"/>
                  </a:cubicBezTo>
                  <a:cubicBezTo>
                    <a:pt x="2031" y="1653"/>
                    <a:pt x="2365" y="1867"/>
                    <a:pt x="2662" y="2082"/>
                  </a:cubicBezTo>
                  <a:cubicBezTo>
                    <a:pt x="2956" y="2291"/>
                    <a:pt x="3243" y="2512"/>
                    <a:pt x="3525" y="2738"/>
                  </a:cubicBezTo>
                  <a:cubicBezTo>
                    <a:pt x="3581" y="2255"/>
                    <a:pt x="3269" y="1756"/>
                    <a:pt x="2968" y="1344"/>
                  </a:cubicBezTo>
                  <a:cubicBezTo>
                    <a:pt x="2580" y="809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"/>
            <p:cNvSpPr/>
            <p:nvPr/>
          </p:nvSpPr>
          <p:spPr>
            <a:xfrm>
              <a:off x="4567750" y="3241325"/>
              <a:ext cx="74900" cy="82000"/>
            </a:xfrm>
            <a:custGeom>
              <a:avLst/>
              <a:gdLst/>
              <a:ahLst/>
              <a:cxnLst/>
              <a:rect l="l" t="t" r="r" b="b"/>
              <a:pathLst>
                <a:path w="2996" h="3280" extrusionOk="0">
                  <a:moveTo>
                    <a:pt x="2689" y="1"/>
                  </a:moveTo>
                  <a:cubicBezTo>
                    <a:pt x="2244" y="1"/>
                    <a:pt x="1791" y="157"/>
                    <a:pt x="1415" y="405"/>
                  </a:cubicBezTo>
                  <a:cubicBezTo>
                    <a:pt x="992" y="684"/>
                    <a:pt x="0" y="1470"/>
                    <a:pt x="95" y="2007"/>
                  </a:cubicBezTo>
                  <a:cubicBezTo>
                    <a:pt x="202" y="2615"/>
                    <a:pt x="1170" y="2950"/>
                    <a:pt x="1668" y="3074"/>
                  </a:cubicBezTo>
                  <a:cubicBezTo>
                    <a:pt x="2085" y="3178"/>
                    <a:pt x="2510" y="3244"/>
                    <a:pt x="2938" y="3280"/>
                  </a:cubicBezTo>
                  <a:cubicBezTo>
                    <a:pt x="2702" y="3043"/>
                    <a:pt x="2482" y="2788"/>
                    <a:pt x="2288" y="2516"/>
                  </a:cubicBezTo>
                  <a:cubicBezTo>
                    <a:pt x="2034" y="2155"/>
                    <a:pt x="1809" y="1716"/>
                    <a:pt x="1908" y="1282"/>
                  </a:cubicBezTo>
                  <a:cubicBezTo>
                    <a:pt x="1994" y="911"/>
                    <a:pt x="2298" y="634"/>
                    <a:pt x="2584" y="383"/>
                  </a:cubicBezTo>
                  <a:cubicBezTo>
                    <a:pt x="2720" y="263"/>
                    <a:pt x="2858" y="144"/>
                    <a:pt x="2996" y="27"/>
                  </a:cubicBezTo>
                  <a:cubicBezTo>
                    <a:pt x="2895" y="9"/>
                    <a:pt x="2792" y="1"/>
                    <a:pt x="2689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"/>
            <p:cNvSpPr/>
            <p:nvPr/>
          </p:nvSpPr>
          <p:spPr>
            <a:xfrm>
              <a:off x="4473675" y="3199375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0"/>
                  </a:moveTo>
                  <a:lnTo>
                    <a:pt x="408" y="0"/>
                  </a:lnTo>
                  <a:cubicBezTo>
                    <a:pt x="487" y="101"/>
                    <a:pt x="567" y="201"/>
                    <a:pt x="646" y="301"/>
                  </a:cubicBezTo>
                  <a:cubicBezTo>
                    <a:pt x="940" y="671"/>
                    <a:pt x="1236" y="1051"/>
                    <a:pt x="1385" y="1498"/>
                  </a:cubicBezTo>
                  <a:cubicBezTo>
                    <a:pt x="1534" y="1947"/>
                    <a:pt x="1501" y="2484"/>
                    <a:pt x="1186" y="2832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19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"/>
            <p:cNvSpPr/>
            <p:nvPr/>
          </p:nvSpPr>
          <p:spPr>
            <a:xfrm>
              <a:off x="4528675" y="3253525"/>
              <a:ext cx="56925" cy="49950"/>
            </a:xfrm>
            <a:custGeom>
              <a:avLst/>
              <a:gdLst/>
              <a:ahLst/>
              <a:cxnLst/>
              <a:rect l="l" t="t" r="r" b="b"/>
              <a:pathLst>
                <a:path w="2277" h="1998" extrusionOk="0">
                  <a:moveTo>
                    <a:pt x="1142" y="0"/>
                  </a:moveTo>
                  <a:cubicBezTo>
                    <a:pt x="818" y="0"/>
                    <a:pt x="498" y="158"/>
                    <a:pt x="306" y="449"/>
                  </a:cubicBezTo>
                  <a:cubicBezTo>
                    <a:pt x="1" y="907"/>
                    <a:pt x="128" y="1526"/>
                    <a:pt x="588" y="1832"/>
                  </a:cubicBezTo>
                  <a:cubicBezTo>
                    <a:pt x="757" y="1944"/>
                    <a:pt x="948" y="1997"/>
                    <a:pt x="1137" y="1997"/>
                  </a:cubicBezTo>
                  <a:cubicBezTo>
                    <a:pt x="1461" y="1997"/>
                    <a:pt x="1780" y="1839"/>
                    <a:pt x="1972" y="1548"/>
                  </a:cubicBezTo>
                  <a:cubicBezTo>
                    <a:pt x="2277" y="1088"/>
                    <a:pt x="2149" y="469"/>
                    <a:pt x="1689" y="165"/>
                  </a:cubicBezTo>
                  <a:cubicBezTo>
                    <a:pt x="1521" y="53"/>
                    <a:pt x="1331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"/>
            <p:cNvSpPr/>
            <p:nvPr/>
          </p:nvSpPr>
          <p:spPr>
            <a:xfrm>
              <a:off x="4541400" y="3264675"/>
              <a:ext cx="31500" cy="27625"/>
            </a:xfrm>
            <a:custGeom>
              <a:avLst/>
              <a:gdLst/>
              <a:ahLst/>
              <a:cxnLst/>
              <a:rect l="l" t="t" r="r" b="b"/>
              <a:pathLst>
                <a:path w="1260" h="1105" extrusionOk="0">
                  <a:moveTo>
                    <a:pt x="631" y="0"/>
                  </a:moveTo>
                  <a:cubicBezTo>
                    <a:pt x="451" y="0"/>
                    <a:pt x="275" y="87"/>
                    <a:pt x="168" y="248"/>
                  </a:cubicBezTo>
                  <a:cubicBezTo>
                    <a:pt x="1" y="503"/>
                    <a:pt x="71" y="844"/>
                    <a:pt x="325" y="1013"/>
                  </a:cubicBezTo>
                  <a:cubicBezTo>
                    <a:pt x="419" y="1075"/>
                    <a:pt x="525" y="1105"/>
                    <a:pt x="630" y="1105"/>
                  </a:cubicBezTo>
                  <a:cubicBezTo>
                    <a:pt x="809" y="1105"/>
                    <a:pt x="984" y="1018"/>
                    <a:pt x="1090" y="857"/>
                  </a:cubicBezTo>
                  <a:cubicBezTo>
                    <a:pt x="1259" y="603"/>
                    <a:pt x="1189" y="261"/>
                    <a:pt x="934" y="91"/>
                  </a:cubicBezTo>
                  <a:cubicBezTo>
                    <a:pt x="840" y="30"/>
                    <a:pt x="735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"/>
            <p:cNvSpPr/>
            <p:nvPr/>
          </p:nvSpPr>
          <p:spPr>
            <a:xfrm>
              <a:off x="2846950" y="2797400"/>
              <a:ext cx="211475" cy="201625"/>
            </a:xfrm>
            <a:custGeom>
              <a:avLst/>
              <a:gdLst/>
              <a:ahLst/>
              <a:cxnLst/>
              <a:rect l="l" t="t" r="r" b="b"/>
              <a:pathLst>
                <a:path w="8459" h="8065" extrusionOk="0">
                  <a:moveTo>
                    <a:pt x="2211" y="0"/>
                  </a:moveTo>
                  <a:cubicBezTo>
                    <a:pt x="1696" y="0"/>
                    <a:pt x="1181" y="197"/>
                    <a:pt x="788" y="590"/>
                  </a:cubicBezTo>
                  <a:cubicBezTo>
                    <a:pt x="1" y="1376"/>
                    <a:pt x="1" y="2650"/>
                    <a:pt x="788" y="3437"/>
                  </a:cubicBezTo>
                  <a:lnTo>
                    <a:pt x="4825" y="7474"/>
                  </a:lnTo>
                  <a:cubicBezTo>
                    <a:pt x="5219" y="7868"/>
                    <a:pt x="5734" y="8064"/>
                    <a:pt x="6249" y="8064"/>
                  </a:cubicBezTo>
                  <a:cubicBezTo>
                    <a:pt x="6764" y="8064"/>
                    <a:pt x="7280" y="7868"/>
                    <a:pt x="7673" y="7474"/>
                  </a:cubicBezTo>
                  <a:cubicBezTo>
                    <a:pt x="8458" y="6689"/>
                    <a:pt x="8458" y="5415"/>
                    <a:pt x="7673" y="4628"/>
                  </a:cubicBezTo>
                  <a:lnTo>
                    <a:pt x="3634" y="590"/>
                  </a:lnTo>
                  <a:cubicBezTo>
                    <a:pt x="3241" y="197"/>
                    <a:pt x="2726" y="0"/>
                    <a:pt x="2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"/>
            <p:cNvSpPr/>
            <p:nvPr/>
          </p:nvSpPr>
          <p:spPr>
            <a:xfrm>
              <a:off x="2846950" y="2797350"/>
              <a:ext cx="138525" cy="132200"/>
            </a:xfrm>
            <a:custGeom>
              <a:avLst/>
              <a:gdLst/>
              <a:ahLst/>
              <a:cxnLst/>
              <a:rect l="l" t="t" r="r" b="b"/>
              <a:pathLst>
                <a:path w="5541" h="5288" extrusionOk="0">
                  <a:moveTo>
                    <a:pt x="2211" y="1"/>
                  </a:moveTo>
                  <a:cubicBezTo>
                    <a:pt x="1696" y="1"/>
                    <a:pt x="1181" y="197"/>
                    <a:pt x="788" y="590"/>
                  </a:cubicBezTo>
                  <a:cubicBezTo>
                    <a:pt x="1" y="1376"/>
                    <a:pt x="1" y="2651"/>
                    <a:pt x="788" y="3437"/>
                  </a:cubicBezTo>
                  <a:lnTo>
                    <a:pt x="2638" y="5288"/>
                  </a:lnTo>
                  <a:cubicBezTo>
                    <a:pt x="3406" y="4714"/>
                    <a:pt x="4120" y="4058"/>
                    <a:pt x="4778" y="3359"/>
                  </a:cubicBezTo>
                  <a:cubicBezTo>
                    <a:pt x="5040" y="3079"/>
                    <a:pt x="5294" y="2790"/>
                    <a:pt x="5540" y="2496"/>
                  </a:cubicBezTo>
                  <a:lnTo>
                    <a:pt x="3634" y="590"/>
                  </a:lnTo>
                  <a:cubicBezTo>
                    <a:pt x="3241" y="197"/>
                    <a:pt x="2726" y="1"/>
                    <a:pt x="2211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"/>
            <p:cNvSpPr/>
            <p:nvPr/>
          </p:nvSpPr>
          <p:spPr>
            <a:xfrm>
              <a:off x="2341750" y="2297200"/>
              <a:ext cx="670050" cy="670050"/>
            </a:xfrm>
            <a:custGeom>
              <a:avLst/>
              <a:gdLst/>
              <a:ahLst/>
              <a:cxnLst/>
              <a:rect l="l" t="t" r="r" b="b"/>
              <a:pathLst>
                <a:path w="26802" h="26802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6"/>
                  </a:cubicBezTo>
                  <a:cubicBezTo>
                    <a:pt x="1412" y="6438"/>
                    <a:pt x="0" y="9846"/>
                    <a:pt x="0" y="13401"/>
                  </a:cubicBezTo>
                  <a:cubicBezTo>
                    <a:pt x="0" y="16955"/>
                    <a:pt x="1412" y="20363"/>
                    <a:pt x="3926" y="22877"/>
                  </a:cubicBezTo>
                  <a:cubicBezTo>
                    <a:pt x="6438" y="25390"/>
                    <a:pt x="9847" y="26801"/>
                    <a:pt x="13401" y="26801"/>
                  </a:cubicBezTo>
                  <a:cubicBezTo>
                    <a:pt x="16955" y="26801"/>
                    <a:pt x="20364" y="25390"/>
                    <a:pt x="22878" y="22877"/>
                  </a:cubicBezTo>
                  <a:cubicBezTo>
                    <a:pt x="25390" y="20363"/>
                    <a:pt x="26802" y="16955"/>
                    <a:pt x="26802" y="13401"/>
                  </a:cubicBezTo>
                  <a:cubicBezTo>
                    <a:pt x="26802" y="9846"/>
                    <a:pt x="25390" y="6438"/>
                    <a:pt x="22878" y="3926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"/>
            <p:cNvSpPr/>
            <p:nvPr/>
          </p:nvSpPr>
          <p:spPr>
            <a:xfrm>
              <a:off x="2375250" y="2330700"/>
              <a:ext cx="603050" cy="603050"/>
            </a:xfrm>
            <a:custGeom>
              <a:avLst/>
              <a:gdLst/>
              <a:ahLst/>
              <a:cxnLst/>
              <a:rect l="l" t="t" r="r" b="b"/>
              <a:pathLst>
                <a:path w="24122" h="24122" extrusionOk="0">
                  <a:moveTo>
                    <a:pt x="12061" y="0"/>
                  </a:moveTo>
                  <a:cubicBezTo>
                    <a:pt x="8862" y="0"/>
                    <a:pt x="5795" y="1271"/>
                    <a:pt x="3533" y="3533"/>
                  </a:cubicBezTo>
                  <a:cubicBezTo>
                    <a:pt x="1272" y="5795"/>
                    <a:pt x="0" y="8862"/>
                    <a:pt x="0" y="12061"/>
                  </a:cubicBezTo>
                  <a:cubicBezTo>
                    <a:pt x="0" y="15260"/>
                    <a:pt x="1272" y="18327"/>
                    <a:pt x="3533" y="20589"/>
                  </a:cubicBezTo>
                  <a:cubicBezTo>
                    <a:pt x="5795" y="22852"/>
                    <a:pt x="8862" y="24121"/>
                    <a:pt x="12061" y="24121"/>
                  </a:cubicBezTo>
                  <a:cubicBezTo>
                    <a:pt x="15260" y="24121"/>
                    <a:pt x="18327" y="22852"/>
                    <a:pt x="20589" y="20589"/>
                  </a:cubicBezTo>
                  <a:cubicBezTo>
                    <a:pt x="22852" y="18327"/>
                    <a:pt x="24122" y="15260"/>
                    <a:pt x="24122" y="12061"/>
                  </a:cubicBezTo>
                  <a:cubicBezTo>
                    <a:pt x="24122" y="8862"/>
                    <a:pt x="22852" y="5795"/>
                    <a:pt x="20589" y="3533"/>
                  </a:cubicBezTo>
                  <a:cubicBezTo>
                    <a:pt x="18327" y="1271"/>
                    <a:pt x="15260" y="0"/>
                    <a:pt x="12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"/>
            <p:cNvSpPr/>
            <p:nvPr/>
          </p:nvSpPr>
          <p:spPr>
            <a:xfrm>
              <a:off x="2418925" y="2374375"/>
              <a:ext cx="515700" cy="515700"/>
            </a:xfrm>
            <a:custGeom>
              <a:avLst/>
              <a:gdLst/>
              <a:ahLst/>
              <a:cxnLst/>
              <a:rect l="l" t="t" r="r" b="b"/>
              <a:pathLst>
                <a:path w="20628" h="20628" extrusionOk="0">
                  <a:moveTo>
                    <a:pt x="10314" y="0"/>
                  </a:moveTo>
                  <a:cubicBezTo>
                    <a:pt x="7579" y="0"/>
                    <a:pt x="4955" y="1087"/>
                    <a:pt x="3022" y="3021"/>
                  </a:cubicBezTo>
                  <a:cubicBezTo>
                    <a:pt x="1087" y="4955"/>
                    <a:pt x="0" y="7579"/>
                    <a:pt x="0" y="10314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1"/>
                    <a:pt x="7579" y="20627"/>
                    <a:pt x="10314" y="20627"/>
                  </a:cubicBezTo>
                  <a:cubicBezTo>
                    <a:pt x="13050" y="20627"/>
                    <a:pt x="15673" y="19541"/>
                    <a:pt x="17608" y="17607"/>
                  </a:cubicBezTo>
                  <a:cubicBezTo>
                    <a:pt x="19541" y="15673"/>
                    <a:pt x="20628" y="13050"/>
                    <a:pt x="20628" y="10314"/>
                  </a:cubicBezTo>
                  <a:cubicBezTo>
                    <a:pt x="20628" y="7579"/>
                    <a:pt x="19541" y="4955"/>
                    <a:pt x="17608" y="3021"/>
                  </a:cubicBezTo>
                  <a:cubicBezTo>
                    <a:pt x="15673" y="1087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"/>
            <p:cNvSpPr/>
            <p:nvPr/>
          </p:nvSpPr>
          <p:spPr>
            <a:xfrm>
              <a:off x="2511825" y="2467250"/>
              <a:ext cx="329975" cy="329950"/>
            </a:xfrm>
            <a:custGeom>
              <a:avLst/>
              <a:gdLst/>
              <a:ahLst/>
              <a:cxnLst/>
              <a:rect l="l" t="t" r="r" b="b"/>
              <a:pathLst>
                <a:path w="13199" h="13198" extrusionOk="0">
                  <a:moveTo>
                    <a:pt x="6599" y="0"/>
                  </a:moveTo>
                  <a:cubicBezTo>
                    <a:pt x="2956" y="0"/>
                    <a:pt x="1" y="2955"/>
                    <a:pt x="1" y="6599"/>
                  </a:cubicBezTo>
                  <a:cubicBezTo>
                    <a:pt x="1" y="8349"/>
                    <a:pt x="697" y="10027"/>
                    <a:pt x="1934" y="11265"/>
                  </a:cubicBezTo>
                  <a:cubicBezTo>
                    <a:pt x="3171" y="12502"/>
                    <a:pt x="4850" y="13197"/>
                    <a:pt x="6599" y="13197"/>
                  </a:cubicBezTo>
                  <a:cubicBezTo>
                    <a:pt x="8349" y="13197"/>
                    <a:pt x="10028" y="12502"/>
                    <a:pt x="11266" y="11265"/>
                  </a:cubicBezTo>
                  <a:cubicBezTo>
                    <a:pt x="12503" y="10027"/>
                    <a:pt x="13198" y="8349"/>
                    <a:pt x="13198" y="6599"/>
                  </a:cubicBezTo>
                  <a:cubicBezTo>
                    <a:pt x="13198" y="4849"/>
                    <a:pt x="12503" y="3170"/>
                    <a:pt x="11266" y="1934"/>
                  </a:cubicBezTo>
                  <a:cubicBezTo>
                    <a:pt x="10028" y="697"/>
                    <a:pt x="8349" y="0"/>
                    <a:pt x="6599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"/>
            <p:cNvSpPr/>
            <p:nvPr/>
          </p:nvSpPr>
          <p:spPr>
            <a:xfrm>
              <a:off x="2590125" y="2545525"/>
              <a:ext cx="173375" cy="173375"/>
            </a:xfrm>
            <a:custGeom>
              <a:avLst/>
              <a:gdLst/>
              <a:ahLst/>
              <a:cxnLst/>
              <a:rect l="l" t="t" r="r" b="b"/>
              <a:pathLst>
                <a:path w="6935" h="6935" extrusionOk="0">
                  <a:moveTo>
                    <a:pt x="3467" y="1"/>
                  </a:moveTo>
                  <a:cubicBezTo>
                    <a:pt x="1553" y="1"/>
                    <a:pt x="0" y="1553"/>
                    <a:pt x="0" y="3468"/>
                  </a:cubicBezTo>
                  <a:cubicBezTo>
                    <a:pt x="0" y="5383"/>
                    <a:pt x="1553" y="6935"/>
                    <a:pt x="3467" y="6935"/>
                  </a:cubicBezTo>
                  <a:cubicBezTo>
                    <a:pt x="5382" y="6935"/>
                    <a:pt x="6934" y="5383"/>
                    <a:pt x="6934" y="3468"/>
                  </a:cubicBezTo>
                  <a:cubicBezTo>
                    <a:pt x="6934" y="1553"/>
                    <a:pt x="5382" y="1"/>
                    <a:pt x="3467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"/>
            <p:cNvSpPr/>
            <p:nvPr/>
          </p:nvSpPr>
          <p:spPr>
            <a:xfrm>
              <a:off x="2495900" y="2678075"/>
              <a:ext cx="383325" cy="162225"/>
            </a:xfrm>
            <a:custGeom>
              <a:avLst/>
              <a:gdLst/>
              <a:ahLst/>
              <a:cxnLst/>
              <a:rect l="l" t="t" r="r" b="b"/>
              <a:pathLst>
                <a:path w="15333" h="6489" extrusionOk="0">
                  <a:moveTo>
                    <a:pt x="15167" y="0"/>
                  </a:moveTo>
                  <a:cubicBezTo>
                    <a:pt x="15099" y="0"/>
                    <a:pt x="15036" y="47"/>
                    <a:pt x="15019" y="115"/>
                  </a:cubicBezTo>
                  <a:cubicBezTo>
                    <a:pt x="14127" y="3687"/>
                    <a:pt x="10927" y="6182"/>
                    <a:pt x="7241" y="6182"/>
                  </a:cubicBezTo>
                  <a:cubicBezTo>
                    <a:pt x="5700" y="6182"/>
                    <a:pt x="4202" y="5745"/>
                    <a:pt x="2912" y="4915"/>
                  </a:cubicBezTo>
                  <a:cubicBezTo>
                    <a:pt x="2633" y="4736"/>
                    <a:pt x="2361" y="4535"/>
                    <a:pt x="2104" y="4322"/>
                  </a:cubicBezTo>
                  <a:cubicBezTo>
                    <a:pt x="1382" y="3720"/>
                    <a:pt x="777" y="3003"/>
                    <a:pt x="305" y="2193"/>
                  </a:cubicBezTo>
                  <a:cubicBezTo>
                    <a:pt x="277" y="2146"/>
                    <a:pt x="226" y="2119"/>
                    <a:pt x="174" y="2119"/>
                  </a:cubicBezTo>
                  <a:cubicBezTo>
                    <a:pt x="148" y="2119"/>
                    <a:pt x="122" y="2126"/>
                    <a:pt x="98" y="2140"/>
                  </a:cubicBezTo>
                  <a:cubicBezTo>
                    <a:pt x="24" y="2183"/>
                    <a:pt x="0" y="2276"/>
                    <a:pt x="42" y="2348"/>
                  </a:cubicBezTo>
                  <a:cubicBezTo>
                    <a:pt x="530" y="3188"/>
                    <a:pt x="1158" y="3932"/>
                    <a:pt x="1906" y="4557"/>
                  </a:cubicBezTo>
                  <a:cubicBezTo>
                    <a:pt x="2173" y="4779"/>
                    <a:pt x="2455" y="4987"/>
                    <a:pt x="2746" y="5173"/>
                  </a:cubicBezTo>
                  <a:cubicBezTo>
                    <a:pt x="4086" y="6033"/>
                    <a:pt x="5637" y="6489"/>
                    <a:pt x="7236" y="6489"/>
                  </a:cubicBezTo>
                  <a:cubicBezTo>
                    <a:pt x="11063" y="6489"/>
                    <a:pt x="14381" y="3897"/>
                    <a:pt x="15311" y="187"/>
                  </a:cubicBezTo>
                  <a:cubicBezTo>
                    <a:pt x="15333" y="106"/>
                    <a:pt x="15283" y="25"/>
                    <a:pt x="15202" y="5"/>
                  </a:cubicBezTo>
                  <a:cubicBezTo>
                    <a:pt x="15190" y="2"/>
                    <a:pt x="15178" y="0"/>
                    <a:pt x="1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"/>
            <p:cNvSpPr/>
            <p:nvPr/>
          </p:nvSpPr>
          <p:spPr>
            <a:xfrm>
              <a:off x="2784400" y="2457575"/>
              <a:ext cx="100500" cy="178450"/>
            </a:xfrm>
            <a:custGeom>
              <a:avLst/>
              <a:gdLst/>
              <a:ahLst/>
              <a:cxnLst/>
              <a:rect l="l" t="t" r="r" b="b"/>
              <a:pathLst>
                <a:path w="4020" h="7138" extrusionOk="0">
                  <a:moveTo>
                    <a:pt x="173" y="1"/>
                  </a:moveTo>
                  <a:cubicBezTo>
                    <a:pt x="124" y="1"/>
                    <a:pt x="76" y="25"/>
                    <a:pt x="46" y="69"/>
                  </a:cubicBezTo>
                  <a:cubicBezTo>
                    <a:pt x="0" y="139"/>
                    <a:pt x="21" y="232"/>
                    <a:pt x="89" y="278"/>
                  </a:cubicBezTo>
                  <a:cubicBezTo>
                    <a:pt x="762" y="718"/>
                    <a:pt x="1362" y="1256"/>
                    <a:pt x="1874" y="1873"/>
                  </a:cubicBezTo>
                  <a:cubicBezTo>
                    <a:pt x="3062" y="3307"/>
                    <a:pt x="3715" y="5123"/>
                    <a:pt x="3715" y="6989"/>
                  </a:cubicBezTo>
                  <a:cubicBezTo>
                    <a:pt x="3715" y="7070"/>
                    <a:pt x="3783" y="7138"/>
                    <a:pt x="3866" y="7138"/>
                  </a:cubicBezTo>
                  <a:cubicBezTo>
                    <a:pt x="3950" y="7138"/>
                    <a:pt x="4016" y="7070"/>
                    <a:pt x="4019" y="6990"/>
                  </a:cubicBezTo>
                  <a:cubicBezTo>
                    <a:pt x="4019" y="5054"/>
                    <a:pt x="3340" y="3169"/>
                    <a:pt x="2107" y="1681"/>
                  </a:cubicBezTo>
                  <a:cubicBezTo>
                    <a:pt x="1576" y="1038"/>
                    <a:pt x="952" y="482"/>
                    <a:pt x="257" y="26"/>
                  </a:cubicBezTo>
                  <a:cubicBezTo>
                    <a:pt x="231" y="9"/>
                    <a:pt x="202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"/>
            <p:cNvSpPr/>
            <p:nvPr/>
          </p:nvSpPr>
          <p:spPr>
            <a:xfrm>
              <a:off x="2468800" y="2424275"/>
              <a:ext cx="211850" cy="211750"/>
            </a:xfrm>
            <a:custGeom>
              <a:avLst/>
              <a:gdLst/>
              <a:ahLst/>
              <a:cxnLst/>
              <a:rect l="l" t="t" r="r" b="b"/>
              <a:pathLst>
                <a:path w="8474" h="8470" extrusionOk="0">
                  <a:moveTo>
                    <a:pt x="8323" y="1"/>
                  </a:moveTo>
                  <a:cubicBezTo>
                    <a:pt x="6004" y="1"/>
                    <a:pt x="3850" y="929"/>
                    <a:pt x="2262" y="2619"/>
                  </a:cubicBezTo>
                  <a:cubicBezTo>
                    <a:pt x="2026" y="2870"/>
                    <a:pt x="1804" y="3137"/>
                    <a:pt x="1601" y="3415"/>
                  </a:cubicBezTo>
                  <a:cubicBezTo>
                    <a:pt x="554" y="4846"/>
                    <a:pt x="1" y="6543"/>
                    <a:pt x="1" y="8321"/>
                  </a:cubicBezTo>
                  <a:cubicBezTo>
                    <a:pt x="1" y="8402"/>
                    <a:pt x="68" y="8470"/>
                    <a:pt x="151" y="8470"/>
                  </a:cubicBezTo>
                  <a:cubicBezTo>
                    <a:pt x="234" y="8470"/>
                    <a:pt x="302" y="8402"/>
                    <a:pt x="303" y="8318"/>
                  </a:cubicBezTo>
                  <a:cubicBezTo>
                    <a:pt x="303" y="6605"/>
                    <a:pt x="836" y="4971"/>
                    <a:pt x="1844" y="3592"/>
                  </a:cubicBezTo>
                  <a:cubicBezTo>
                    <a:pt x="2040" y="3324"/>
                    <a:pt x="2255" y="3066"/>
                    <a:pt x="2483" y="2826"/>
                  </a:cubicBezTo>
                  <a:cubicBezTo>
                    <a:pt x="4014" y="1196"/>
                    <a:pt x="6089" y="300"/>
                    <a:pt x="8323" y="300"/>
                  </a:cubicBezTo>
                  <a:cubicBezTo>
                    <a:pt x="8405" y="300"/>
                    <a:pt x="8474" y="233"/>
                    <a:pt x="8474" y="151"/>
                  </a:cubicBezTo>
                  <a:cubicBezTo>
                    <a:pt x="8474" y="68"/>
                    <a:pt x="8406" y="1"/>
                    <a:pt x="8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"/>
            <p:cNvSpPr/>
            <p:nvPr/>
          </p:nvSpPr>
          <p:spPr>
            <a:xfrm>
              <a:off x="2621250" y="2576675"/>
              <a:ext cx="59400" cy="59350"/>
            </a:xfrm>
            <a:custGeom>
              <a:avLst/>
              <a:gdLst/>
              <a:ahLst/>
              <a:cxnLst/>
              <a:rect l="l" t="t" r="r" b="b"/>
              <a:pathLst>
                <a:path w="2376" h="2374" extrusionOk="0">
                  <a:moveTo>
                    <a:pt x="2225" y="0"/>
                  </a:moveTo>
                  <a:cubicBezTo>
                    <a:pt x="1000" y="0"/>
                    <a:pt x="1" y="999"/>
                    <a:pt x="1" y="2225"/>
                  </a:cubicBezTo>
                  <a:cubicBezTo>
                    <a:pt x="1" y="2306"/>
                    <a:pt x="68" y="2374"/>
                    <a:pt x="151" y="2374"/>
                  </a:cubicBezTo>
                  <a:cubicBezTo>
                    <a:pt x="235" y="2374"/>
                    <a:pt x="302" y="2306"/>
                    <a:pt x="305" y="2222"/>
                  </a:cubicBezTo>
                  <a:cubicBezTo>
                    <a:pt x="305" y="1163"/>
                    <a:pt x="1166" y="301"/>
                    <a:pt x="2225" y="301"/>
                  </a:cubicBezTo>
                  <a:cubicBezTo>
                    <a:pt x="2307" y="301"/>
                    <a:pt x="2376" y="235"/>
                    <a:pt x="2376" y="151"/>
                  </a:cubicBezTo>
                  <a:cubicBezTo>
                    <a:pt x="2376" y="69"/>
                    <a:pt x="2308" y="0"/>
                    <a:pt x="2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"/>
            <p:cNvSpPr/>
            <p:nvPr/>
          </p:nvSpPr>
          <p:spPr>
            <a:xfrm>
              <a:off x="2627450" y="2650275"/>
              <a:ext cx="100725" cy="37575"/>
            </a:xfrm>
            <a:custGeom>
              <a:avLst/>
              <a:gdLst/>
              <a:ahLst/>
              <a:cxnLst/>
              <a:rect l="l" t="t" r="r" b="b"/>
              <a:pathLst>
                <a:path w="4029" h="1503" extrusionOk="0">
                  <a:moveTo>
                    <a:pt x="3856" y="0"/>
                  </a:moveTo>
                  <a:cubicBezTo>
                    <a:pt x="3799" y="0"/>
                    <a:pt x="3745" y="33"/>
                    <a:pt x="3719" y="88"/>
                  </a:cubicBezTo>
                  <a:cubicBezTo>
                    <a:pt x="3405" y="764"/>
                    <a:pt x="2720" y="1201"/>
                    <a:pt x="1974" y="1201"/>
                  </a:cubicBezTo>
                  <a:cubicBezTo>
                    <a:pt x="1287" y="1201"/>
                    <a:pt x="646" y="827"/>
                    <a:pt x="305" y="228"/>
                  </a:cubicBezTo>
                  <a:cubicBezTo>
                    <a:pt x="278" y="179"/>
                    <a:pt x="226" y="151"/>
                    <a:pt x="174" y="151"/>
                  </a:cubicBezTo>
                  <a:cubicBezTo>
                    <a:pt x="149" y="151"/>
                    <a:pt x="123" y="157"/>
                    <a:pt x="100" y="171"/>
                  </a:cubicBezTo>
                  <a:cubicBezTo>
                    <a:pt x="25" y="212"/>
                    <a:pt x="1" y="303"/>
                    <a:pt x="42" y="377"/>
                  </a:cubicBezTo>
                  <a:cubicBezTo>
                    <a:pt x="437" y="1069"/>
                    <a:pt x="1178" y="1502"/>
                    <a:pt x="1974" y="1502"/>
                  </a:cubicBezTo>
                  <a:cubicBezTo>
                    <a:pt x="2837" y="1502"/>
                    <a:pt x="3628" y="995"/>
                    <a:pt x="3992" y="215"/>
                  </a:cubicBezTo>
                  <a:cubicBezTo>
                    <a:pt x="4028" y="139"/>
                    <a:pt x="3994" y="50"/>
                    <a:pt x="3919" y="14"/>
                  </a:cubicBezTo>
                  <a:cubicBezTo>
                    <a:pt x="3899" y="5"/>
                    <a:pt x="3877" y="0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"/>
            <p:cNvSpPr/>
            <p:nvPr/>
          </p:nvSpPr>
          <p:spPr>
            <a:xfrm>
              <a:off x="2696825" y="2582775"/>
              <a:ext cx="35525" cy="53250"/>
            </a:xfrm>
            <a:custGeom>
              <a:avLst/>
              <a:gdLst/>
              <a:ahLst/>
              <a:cxnLst/>
              <a:rect l="l" t="t" r="r" b="b"/>
              <a:pathLst>
                <a:path w="1421" h="2130" extrusionOk="0">
                  <a:moveTo>
                    <a:pt x="174" y="0"/>
                  </a:moveTo>
                  <a:cubicBezTo>
                    <a:pt x="120" y="0"/>
                    <a:pt x="68" y="30"/>
                    <a:pt x="41" y="82"/>
                  </a:cubicBezTo>
                  <a:cubicBezTo>
                    <a:pt x="1" y="155"/>
                    <a:pt x="29" y="246"/>
                    <a:pt x="102" y="285"/>
                  </a:cubicBezTo>
                  <a:cubicBezTo>
                    <a:pt x="730" y="620"/>
                    <a:pt x="1120" y="1268"/>
                    <a:pt x="1120" y="1981"/>
                  </a:cubicBezTo>
                  <a:cubicBezTo>
                    <a:pt x="1120" y="2062"/>
                    <a:pt x="1187" y="2130"/>
                    <a:pt x="1271" y="2130"/>
                  </a:cubicBezTo>
                  <a:cubicBezTo>
                    <a:pt x="1355" y="2130"/>
                    <a:pt x="1421" y="2062"/>
                    <a:pt x="1421" y="1981"/>
                  </a:cubicBezTo>
                  <a:cubicBezTo>
                    <a:pt x="1421" y="1158"/>
                    <a:pt x="972" y="407"/>
                    <a:pt x="244" y="19"/>
                  </a:cubicBezTo>
                  <a:cubicBezTo>
                    <a:pt x="222" y="6"/>
                    <a:pt x="198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"/>
            <p:cNvSpPr/>
            <p:nvPr/>
          </p:nvSpPr>
          <p:spPr>
            <a:xfrm>
              <a:off x="2549175" y="2628450"/>
              <a:ext cx="131375" cy="131450"/>
            </a:xfrm>
            <a:custGeom>
              <a:avLst/>
              <a:gdLst/>
              <a:ahLst/>
              <a:cxnLst/>
              <a:rect l="l" t="t" r="r" b="b"/>
              <a:pathLst>
                <a:path w="5255" h="5258" extrusionOk="0">
                  <a:moveTo>
                    <a:pt x="151" y="0"/>
                  </a:moveTo>
                  <a:cubicBezTo>
                    <a:pt x="68" y="0"/>
                    <a:pt x="0" y="68"/>
                    <a:pt x="0" y="151"/>
                  </a:cubicBezTo>
                  <a:cubicBezTo>
                    <a:pt x="0" y="2966"/>
                    <a:pt x="2289" y="5257"/>
                    <a:pt x="5105" y="5257"/>
                  </a:cubicBezTo>
                  <a:cubicBezTo>
                    <a:pt x="5190" y="5257"/>
                    <a:pt x="5255" y="5187"/>
                    <a:pt x="5255" y="5104"/>
                  </a:cubicBezTo>
                  <a:cubicBezTo>
                    <a:pt x="5255" y="5022"/>
                    <a:pt x="5189" y="4955"/>
                    <a:pt x="5104" y="4955"/>
                  </a:cubicBezTo>
                  <a:cubicBezTo>
                    <a:pt x="2455" y="4955"/>
                    <a:pt x="301" y="2801"/>
                    <a:pt x="301" y="151"/>
                  </a:cubicBezTo>
                  <a:cubicBezTo>
                    <a:pt x="301" y="69"/>
                    <a:pt x="234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"/>
            <p:cNvSpPr/>
            <p:nvPr/>
          </p:nvSpPr>
          <p:spPr>
            <a:xfrm>
              <a:off x="2763700" y="2588025"/>
              <a:ext cx="40800" cy="132000"/>
            </a:xfrm>
            <a:custGeom>
              <a:avLst/>
              <a:gdLst/>
              <a:ahLst/>
              <a:cxnLst/>
              <a:rect l="l" t="t" r="r" b="b"/>
              <a:pathLst>
                <a:path w="1632" h="5280" extrusionOk="0">
                  <a:moveTo>
                    <a:pt x="1209" y="1"/>
                  </a:moveTo>
                  <a:cubicBezTo>
                    <a:pt x="1193" y="1"/>
                    <a:pt x="1176" y="4"/>
                    <a:pt x="1160" y="9"/>
                  </a:cubicBezTo>
                  <a:cubicBezTo>
                    <a:pt x="1081" y="36"/>
                    <a:pt x="1039" y="122"/>
                    <a:pt x="1066" y="200"/>
                  </a:cubicBezTo>
                  <a:cubicBezTo>
                    <a:pt x="1240" y="704"/>
                    <a:pt x="1329" y="1233"/>
                    <a:pt x="1329" y="1771"/>
                  </a:cubicBezTo>
                  <a:cubicBezTo>
                    <a:pt x="1329" y="2982"/>
                    <a:pt x="877" y="4138"/>
                    <a:pt x="56" y="5027"/>
                  </a:cubicBezTo>
                  <a:cubicBezTo>
                    <a:pt x="0" y="5089"/>
                    <a:pt x="4" y="5183"/>
                    <a:pt x="65" y="5240"/>
                  </a:cubicBezTo>
                  <a:cubicBezTo>
                    <a:pt x="93" y="5268"/>
                    <a:pt x="129" y="5279"/>
                    <a:pt x="168" y="5279"/>
                  </a:cubicBezTo>
                  <a:cubicBezTo>
                    <a:pt x="208" y="5279"/>
                    <a:pt x="248" y="5263"/>
                    <a:pt x="278" y="5233"/>
                  </a:cubicBezTo>
                  <a:cubicBezTo>
                    <a:pt x="1151" y="4287"/>
                    <a:pt x="1631" y="3056"/>
                    <a:pt x="1631" y="1771"/>
                  </a:cubicBezTo>
                  <a:cubicBezTo>
                    <a:pt x="1631" y="1199"/>
                    <a:pt x="1537" y="637"/>
                    <a:pt x="1352" y="102"/>
                  </a:cubicBezTo>
                  <a:cubicBezTo>
                    <a:pt x="1330" y="40"/>
                    <a:pt x="1272" y="1"/>
                    <a:pt x="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"/>
            <p:cNvSpPr/>
            <p:nvPr/>
          </p:nvSpPr>
          <p:spPr>
            <a:xfrm>
              <a:off x="2592950" y="2504575"/>
              <a:ext cx="194150" cy="67275"/>
            </a:xfrm>
            <a:custGeom>
              <a:avLst/>
              <a:gdLst/>
              <a:ahLst/>
              <a:cxnLst/>
              <a:rect l="l" t="t" r="r" b="b"/>
              <a:pathLst>
                <a:path w="7766" h="2691" extrusionOk="0">
                  <a:moveTo>
                    <a:pt x="3353" y="1"/>
                  </a:moveTo>
                  <a:cubicBezTo>
                    <a:pt x="2155" y="1"/>
                    <a:pt x="990" y="423"/>
                    <a:pt x="72" y="1193"/>
                  </a:cubicBezTo>
                  <a:cubicBezTo>
                    <a:pt x="11" y="1248"/>
                    <a:pt x="1" y="1342"/>
                    <a:pt x="55" y="1407"/>
                  </a:cubicBezTo>
                  <a:cubicBezTo>
                    <a:pt x="85" y="1442"/>
                    <a:pt x="128" y="1460"/>
                    <a:pt x="171" y="1460"/>
                  </a:cubicBezTo>
                  <a:cubicBezTo>
                    <a:pt x="206" y="1460"/>
                    <a:pt x="240" y="1449"/>
                    <a:pt x="269" y="1425"/>
                  </a:cubicBezTo>
                  <a:cubicBezTo>
                    <a:pt x="1132" y="701"/>
                    <a:pt x="2227" y="303"/>
                    <a:pt x="3354" y="303"/>
                  </a:cubicBezTo>
                  <a:cubicBezTo>
                    <a:pt x="3598" y="303"/>
                    <a:pt x="3845" y="322"/>
                    <a:pt x="4081" y="357"/>
                  </a:cubicBezTo>
                  <a:cubicBezTo>
                    <a:pt x="5489" y="570"/>
                    <a:pt x="6723" y="1394"/>
                    <a:pt x="7465" y="2618"/>
                  </a:cubicBezTo>
                  <a:cubicBezTo>
                    <a:pt x="7494" y="2665"/>
                    <a:pt x="7542" y="2691"/>
                    <a:pt x="7594" y="2691"/>
                  </a:cubicBezTo>
                  <a:cubicBezTo>
                    <a:pt x="7621" y="2691"/>
                    <a:pt x="7647" y="2684"/>
                    <a:pt x="7673" y="2668"/>
                  </a:cubicBezTo>
                  <a:cubicBezTo>
                    <a:pt x="7744" y="2625"/>
                    <a:pt x="7766" y="2532"/>
                    <a:pt x="7723" y="2460"/>
                  </a:cubicBezTo>
                  <a:cubicBezTo>
                    <a:pt x="6933" y="1160"/>
                    <a:pt x="5622" y="286"/>
                    <a:pt x="4126" y="58"/>
                  </a:cubicBezTo>
                  <a:cubicBezTo>
                    <a:pt x="3873" y="21"/>
                    <a:pt x="3612" y="1"/>
                    <a:pt x="3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"/>
            <p:cNvSpPr/>
            <p:nvPr/>
          </p:nvSpPr>
          <p:spPr>
            <a:xfrm>
              <a:off x="3539750" y="2908675"/>
              <a:ext cx="248475" cy="118525"/>
            </a:xfrm>
            <a:custGeom>
              <a:avLst/>
              <a:gdLst/>
              <a:ahLst/>
              <a:cxnLst/>
              <a:rect l="l" t="t" r="r" b="b"/>
              <a:pathLst>
                <a:path w="9939" h="4741" extrusionOk="0">
                  <a:moveTo>
                    <a:pt x="7807" y="0"/>
                  </a:moveTo>
                  <a:cubicBezTo>
                    <a:pt x="7723" y="0"/>
                    <a:pt x="7638" y="6"/>
                    <a:pt x="7552" y="16"/>
                  </a:cubicBezTo>
                  <a:lnTo>
                    <a:pt x="1885" y="729"/>
                  </a:lnTo>
                  <a:cubicBezTo>
                    <a:pt x="782" y="866"/>
                    <a:pt x="1" y="1874"/>
                    <a:pt x="138" y="2977"/>
                  </a:cubicBezTo>
                  <a:cubicBezTo>
                    <a:pt x="268" y="3996"/>
                    <a:pt x="1135" y="4740"/>
                    <a:pt x="2135" y="4740"/>
                  </a:cubicBezTo>
                  <a:cubicBezTo>
                    <a:pt x="2218" y="4740"/>
                    <a:pt x="2302" y="4735"/>
                    <a:pt x="2387" y="4725"/>
                  </a:cubicBezTo>
                  <a:lnTo>
                    <a:pt x="8054" y="4011"/>
                  </a:lnTo>
                  <a:cubicBezTo>
                    <a:pt x="9157" y="3873"/>
                    <a:pt x="9939" y="2866"/>
                    <a:pt x="9801" y="1762"/>
                  </a:cubicBezTo>
                  <a:cubicBezTo>
                    <a:pt x="9673" y="744"/>
                    <a:pt x="8807" y="0"/>
                    <a:pt x="7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"/>
            <p:cNvSpPr/>
            <p:nvPr/>
          </p:nvSpPr>
          <p:spPr>
            <a:xfrm>
              <a:off x="3663150" y="2908675"/>
              <a:ext cx="125125" cy="108700"/>
            </a:xfrm>
            <a:custGeom>
              <a:avLst/>
              <a:gdLst/>
              <a:ahLst/>
              <a:cxnLst/>
              <a:rect l="l" t="t" r="r" b="b"/>
              <a:pathLst>
                <a:path w="5005" h="4348" extrusionOk="0">
                  <a:moveTo>
                    <a:pt x="2872" y="0"/>
                  </a:moveTo>
                  <a:cubicBezTo>
                    <a:pt x="2788" y="0"/>
                    <a:pt x="2703" y="6"/>
                    <a:pt x="2618" y="16"/>
                  </a:cubicBezTo>
                  <a:lnTo>
                    <a:pt x="22" y="342"/>
                  </a:lnTo>
                  <a:cubicBezTo>
                    <a:pt x="1" y="1302"/>
                    <a:pt x="82" y="2268"/>
                    <a:pt x="233" y="3217"/>
                  </a:cubicBezTo>
                  <a:cubicBezTo>
                    <a:pt x="293" y="3597"/>
                    <a:pt x="366" y="3974"/>
                    <a:pt x="445" y="4348"/>
                  </a:cubicBezTo>
                  <a:lnTo>
                    <a:pt x="3119" y="4011"/>
                  </a:lnTo>
                  <a:cubicBezTo>
                    <a:pt x="4223" y="3873"/>
                    <a:pt x="5004" y="2866"/>
                    <a:pt x="4866" y="1762"/>
                  </a:cubicBezTo>
                  <a:cubicBezTo>
                    <a:pt x="4740" y="744"/>
                    <a:pt x="3872" y="0"/>
                    <a:pt x="2872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"/>
            <p:cNvSpPr/>
            <p:nvPr/>
          </p:nvSpPr>
          <p:spPr>
            <a:xfrm>
              <a:off x="3708200" y="2578175"/>
              <a:ext cx="670050" cy="670025"/>
            </a:xfrm>
            <a:custGeom>
              <a:avLst/>
              <a:gdLst/>
              <a:ahLst/>
              <a:cxnLst/>
              <a:rect l="l" t="t" r="r" b="b"/>
              <a:pathLst>
                <a:path w="26802" h="26801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5"/>
                  </a:cubicBezTo>
                  <a:cubicBezTo>
                    <a:pt x="1412" y="6439"/>
                    <a:pt x="0" y="9847"/>
                    <a:pt x="0" y="13401"/>
                  </a:cubicBezTo>
                  <a:cubicBezTo>
                    <a:pt x="0" y="16954"/>
                    <a:pt x="1412" y="20362"/>
                    <a:pt x="3926" y="22876"/>
                  </a:cubicBezTo>
                  <a:cubicBezTo>
                    <a:pt x="6438" y="25389"/>
                    <a:pt x="9847" y="26800"/>
                    <a:pt x="13401" y="26800"/>
                  </a:cubicBezTo>
                  <a:cubicBezTo>
                    <a:pt x="16955" y="26800"/>
                    <a:pt x="20364" y="25389"/>
                    <a:pt x="22876" y="22876"/>
                  </a:cubicBezTo>
                  <a:cubicBezTo>
                    <a:pt x="25390" y="20362"/>
                    <a:pt x="26802" y="16954"/>
                    <a:pt x="26802" y="13401"/>
                  </a:cubicBezTo>
                  <a:cubicBezTo>
                    <a:pt x="26802" y="9847"/>
                    <a:pt x="25390" y="6439"/>
                    <a:pt x="22876" y="3925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"/>
            <p:cNvSpPr/>
            <p:nvPr/>
          </p:nvSpPr>
          <p:spPr>
            <a:xfrm>
              <a:off x="3741700" y="2611675"/>
              <a:ext cx="603050" cy="603025"/>
            </a:xfrm>
            <a:custGeom>
              <a:avLst/>
              <a:gdLst/>
              <a:ahLst/>
              <a:cxnLst/>
              <a:rect l="l" t="t" r="r" b="b"/>
              <a:pathLst>
                <a:path w="24122" h="24121" extrusionOk="0">
                  <a:moveTo>
                    <a:pt x="12061" y="1"/>
                  </a:moveTo>
                  <a:cubicBezTo>
                    <a:pt x="8862" y="1"/>
                    <a:pt x="5795" y="1270"/>
                    <a:pt x="3533" y="3532"/>
                  </a:cubicBezTo>
                  <a:cubicBezTo>
                    <a:pt x="1272" y="5794"/>
                    <a:pt x="0" y="8862"/>
                    <a:pt x="0" y="12061"/>
                  </a:cubicBezTo>
                  <a:cubicBezTo>
                    <a:pt x="0" y="15259"/>
                    <a:pt x="1272" y="18327"/>
                    <a:pt x="3533" y="20589"/>
                  </a:cubicBezTo>
                  <a:cubicBezTo>
                    <a:pt x="5795" y="22851"/>
                    <a:pt x="8862" y="24120"/>
                    <a:pt x="12061" y="24120"/>
                  </a:cubicBezTo>
                  <a:cubicBezTo>
                    <a:pt x="15260" y="24120"/>
                    <a:pt x="18327" y="22851"/>
                    <a:pt x="20589" y="20589"/>
                  </a:cubicBezTo>
                  <a:cubicBezTo>
                    <a:pt x="22850" y="18327"/>
                    <a:pt x="24122" y="15259"/>
                    <a:pt x="24122" y="12061"/>
                  </a:cubicBezTo>
                  <a:cubicBezTo>
                    <a:pt x="24122" y="8862"/>
                    <a:pt x="22850" y="5794"/>
                    <a:pt x="20589" y="3532"/>
                  </a:cubicBezTo>
                  <a:cubicBezTo>
                    <a:pt x="18327" y="1270"/>
                    <a:pt x="15260" y="1"/>
                    <a:pt x="1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"/>
            <p:cNvSpPr/>
            <p:nvPr/>
          </p:nvSpPr>
          <p:spPr>
            <a:xfrm>
              <a:off x="3785375" y="2655325"/>
              <a:ext cx="515700" cy="515725"/>
            </a:xfrm>
            <a:custGeom>
              <a:avLst/>
              <a:gdLst/>
              <a:ahLst/>
              <a:cxnLst/>
              <a:rect l="l" t="t" r="r" b="b"/>
              <a:pathLst>
                <a:path w="20628" h="20629" extrusionOk="0">
                  <a:moveTo>
                    <a:pt x="10314" y="0"/>
                  </a:moveTo>
                  <a:cubicBezTo>
                    <a:pt x="7579" y="0"/>
                    <a:pt x="4955" y="1088"/>
                    <a:pt x="3022" y="3021"/>
                  </a:cubicBezTo>
                  <a:cubicBezTo>
                    <a:pt x="1087" y="4956"/>
                    <a:pt x="0" y="7579"/>
                    <a:pt x="0" y="10315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2"/>
                    <a:pt x="7579" y="20629"/>
                    <a:pt x="10314" y="20629"/>
                  </a:cubicBezTo>
                  <a:cubicBezTo>
                    <a:pt x="13050" y="20629"/>
                    <a:pt x="15673" y="19542"/>
                    <a:pt x="17608" y="17607"/>
                  </a:cubicBezTo>
                  <a:cubicBezTo>
                    <a:pt x="19541" y="15673"/>
                    <a:pt x="20628" y="13050"/>
                    <a:pt x="20628" y="10315"/>
                  </a:cubicBezTo>
                  <a:cubicBezTo>
                    <a:pt x="20628" y="7579"/>
                    <a:pt x="19541" y="4956"/>
                    <a:pt x="17608" y="3021"/>
                  </a:cubicBezTo>
                  <a:cubicBezTo>
                    <a:pt x="15673" y="1088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"/>
            <p:cNvSpPr/>
            <p:nvPr/>
          </p:nvSpPr>
          <p:spPr>
            <a:xfrm>
              <a:off x="3878250" y="2748225"/>
              <a:ext cx="329950" cy="329925"/>
            </a:xfrm>
            <a:custGeom>
              <a:avLst/>
              <a:gdLst/>
              <a:ahLst/>
              <a:cxnLst/>
              <a:rect l="l" t="t" r="r" b="b"/>
              <a:pathLst>
                <a:path w="13198" h="13197" extrusionOk="0">
                  <a:moveTo>
                    <a:pt x="6599" y="1"/>
                  </a:moveTo>
                  <a:cubicBezTo>
                    <a:pt x="4849" y="1"/>
                    <a:pt x="3171" y="696"/>
                    <a:pt x="1934" y="1933"/>
                  </a:cubicBezTo>
                  <a:cubicBezTo>
                    <a:pt x="695" y="3171"/>
                    <a:pt x="0" y="4849"/>
                    <a:pt x="0" y="6599"/>
                  </a:cubicBezTo>
                  <a:cubicBezTo>
                    <a:pt x="0" y="8349"/>
                    <a:pt x="695" y="10027"/>
                    <a:pt x="1934" y="11264"/>
                  </a:cubicBezTo>
                  <a:cubicBezTo>
                    <a:pt x="3171" y="12501"/>
                    <a:pt x="4849" y="13196"/>
                    <a:pt x="6599" y="13196"/>
                  </a:cubicBezTo>
                  <a:cubicBezTo>
                    <a:pt x="8349" y="13196"/>
                    <a:pt x="10027" y="12501"/>
                    <a:pt x="11264" y="11264"/>
                  </a:cubicBezTo>
                  <a:cubicBezTo>
                    <a:pt x="12502" y="10027"/>
                    <a:pt x="13198" y="8349"/>
                    <a:pt x="13198" y="6599"/>
                  </a:cubicBezTo>
                  <a:cubicBezTo>
                    <a:pt x="13198" y="4849"/>
                    <a:pt x="12502" y="3171"/>
                    <a:pt x="11264" y="1933"/>
                  </a:cubicBezTo>
                  <a:cubicBezTo>
                    <a:pt x="10027" y="696"/>
                    <a:pt x="8349" y="1"/>
                    <a:pt x="6599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"/>
            <p:cNvSpPr/>
            <p:nvPr/>
          </p:nvSpPr>
          <p:spPr>
            <a:xfrm>
              <a:off x="3948075" y="2826525"/>
              <a:ext cx="190300" cy="173325"/>
            </a:xfrm>
            <a:custGeom>
              <a:avLst/>
              <a:gdLst/>
              <a:ahLst/>
              <a:cxnLst/>
              <a:rect l="l" t="t" r="r" b="b"/>
              <a:pathLst>
                <a:path w="7612" h="6933" extrusionOk="0">
                  <a:moveTo>
                    <a:pt x="3806" y="0"/>
                  </a:moveTo>
                  <a:cubicBezTo>
                    <a:pt x="2919" y="0"/>
                    <a:pt x="2032" y="338"/>
                    <a:pt x="1355" y="1015"/>
                  </a:cubicBezTo>
                  <a:cubicBezTo>
                    <a:pt x="1" y="2369"/>
                    <a:pt x="1" y="4564"/>
                    <a:pt x="1355" y="5918"/>
                  </a:cubicBezTo>
                  <a:cubicBezTo>
                    <a:pt x="2032" y="6594"/>
                    <a:pt x="2919" y="6933"/>
                    <a:pt x="3806" y="6933"/>
                  </a:cubicBezTo>
                  <a:cubicBezTo>
                    <a:pt x="4693" y="6933"/>
                    <a:pt x="5580" y="6594"/>
                    <a:pt x="6257" y="5918"/>
                  </a:cubicBezTo>
                  <a:cubicBezTo>
                    <a:pt x="7611" y="4564"/>
                    <a:pt x="7611" y="2369"/>
                    <a:pt x="6257" y="1015"/>
                  </a:cubicBezTo>
                  <a:cubicBezTo>
                    <a:pt x="5580" y="338"/>
                    <a:pt x="4693" y="0"/>
                    <a:pt x="3806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"/>
            <p:cNvSpPr/>
            <p:nvPr/>
          </p:nvSpPr>
          <p:spPr>
            <a:xfrm>
              <a:off x="3820275" y="2705150"/>
              <a:ext cx="254250" cy="337850"/>
            </a:xfrm>
            <a:custGeom>
              <a:avLst/>
              <a:gdLst/>
              <a:ahLst/>
              <a:cxnLst/>
              <a:rect l="l" t="t" r="r" b="b"/>
              <a:pathLst>
                <a:path w="10170" h="13514" extrusionOk="0">
                  <a:moveTo>
                    <a:pt x="8916" y="0"/>
                  </a:moveTo>
                  <a:cubicBezTo>
                    <a:pt x="8321" y="0"/>
                    <a:pt x="7727" y="65"/>
                    <a:pt x="7139" y="193"/>
                  </a:cubicBezTo>
                  <a:cubicBezTo>
                    <a:pt x="6802" y="269"/>
                    <a:pt x="6466" y="363"/>
                    <a:pt x="6140" y="478"/>
                  </a:cubicBezTo>
                  <a:cubicBezTo>
                    <a:pt x="4640" y="1008"/>
                    <a:pt x="3328" y="1956"/>
                    <a:pt x="2347" y="3220"/>
                  </a:cubicBezTo>
                  <a:cubicBezTo>
                    <a:pt x="0" y="6240"/>
                    <a:pt x="9" y="10451"/>
                    <a:pt x="2368" y="13456"/>
                  </a:cubicBezTo>
                  <a:cubicBezTo>
                    <a:pt x="2400" y="13493"/>
                    <a:pt x="2444" y="13513"/>
                    <a:pt x="2488" y="13513"/>
                  </a:cubicBezTo>
                  <a:cubicBezTo>
                    <a:pt x="2521" y="13513"/>
                    <a:pt x="2553" y="13503"/>
                    <a:pt x="2579" y="13483"/>
                  </a:cubicBezTo>
                  <a:cubicBezTo>
                    <a:pt x="2643" y="13432"/>
                    <a:pt x="2655" y="13336"/>
                    <a:pt x="2603" y="13270"/>
                  </a:cubicBezTo>
                  <a:cubicBezTo>
                    <a:pt x="330" y="10373"/>
                    <a:pt x="323" y="6316"/>
                    <a:pt x="2583" y="3403"/>
                  </a:cubicBezTo>
                  <a:cubicBezTo>
                    <a:pt x="3529" y="2188"/>
                    <a:pt x="4793" y="1274"/>
                    <a:pt x="6238" y="763"/>
                  </a:cubicBezTo>
                  <a:cubicBezTo>
                    <a:pt x="6552" y="652"/>
                    <a:pt x="6876" y="561"/>
                    <a:pt x="7202" y="490"/>
                  </a:cubicBezTo>
                  <a:cubicBezTo>
                    <a:pt x="7769" y="366"/>
                    <a:pt x="8343" y="303"/>
                    <a:pt x="8919" y="303"/>
                  </a:cubicBezTo>
                  <a:cubicBezTo>
                    <a:pt x="9274" y="303"/>
                    <a:pt x="9631" y="327"/>
                    <a:pt x="9986" y="375"/>
                  </a:cubicBezTo>
                  <a:cubicBezTo>
                    <a:pt x="9994" y="376"/>
                    <a:pt x="10002" y="377"/>
                    <a:pt x="10010" y="377"/>
                  </a:cubicBezTo>
                  <a:cubicBezTo>
                    <a:pt x="10082" y="377"/>
                    <a:pt x="10147" y="320"/>
                    <a:pt x="10156" y="246"/>
                  </a:cubicBezTo>
                  <a:cubicBezTo>
                    <a:pt x="10169" y="163"/>
                    <a:pt x="10110" y="85"/>
                    <a:pt x="10027" y="75"/>
                  </a:cubicBezTo>
                  <a:cubicBezTo>
                    <a:pt x="9657" y="25"/>
                    <a:pt x="9286" y="0"/>
                    <a:pt x="8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"/>
            <p:cNvSpPr/>
            <p:nvPr/>
          </p:nvSpPr>
          <p:spPr>
            <a:xfrm>
              <a:off x="3913675" y="3070700"/>
              <a:ext cx="200225" cy="50550"/>
            </a:xfrm>
            <a:custGeom>
              <a:avLst/>
              <a:gdLst/>
              <a:ahLst/>
              <a:cxnLst/>
              <a:rect l="l" t="t" r="r" b="b"/>
              <a:pathLst>
                <a:path w="8009" h="2022" extrusionOk="0">
                  <a:moveTo>
                    <a:pt x="174" y="0"/>
                  </a:moveTo>
                  <a:cubicBezTo>
                    <a:pt x="129" y="0"/>
                    <a:pt x="84" y="21"/>
                    <a:pt x="54" y="59"/>
                  </a:cubicBezTo>
                  <a:cubicBezTo>
                    <a:pt x="1" y="124"/>
                    <a:pt x="14" y="219"/>
                    <a:pt x="80" y="272"/>
                  </a:cubicBezTo>
                  <a:cubicBezTo>
                    <a:pt x="1539" y="1405"/>
                    <a:pt x="3343" y="2022"/>
                    <a:pt x="5182" y="2022"/>
                  </a:cubicBezTo>
                  <a:cubicBezTo>
                    <a:pt x="5268" y="2022"/>
                    <a:pt x="5358" y="2020"/>
                    <a:pt x="5446" y="2016"/>
                  </a:cubicBezTo>
                  <a:cubicBezTo>
                    <a:pt x="6277" y="1989"/>
                    <a:pt x="7100" y="1841"/>
                    <a:pt x="7888" y="1570"/>
                  </a:cubicBezTo>
                  <a:cubicBezTo>
                    <a:pt x="7967" y="1543"/>
                    <a:pt x="8008" y="1457"/>
                    <a:pt x="7981" y="1378"/>
                  </a:cubicBezTo>
                  <a:cubicBezTo>
                    <a:pt x="7959" y="1316"/>
                    <a:pt x="7901" y="1277"/>
                    <a:pt x="7838" y="1277"/>
                  </a:cubicBezTo>
                  <a:cubicBezTo>
                    <a:pt x="7822" y="1277"/>
                    <a:pt x="7805" y="1279"/>
                    <a:pt x="7789" y="1285"/>
                  </a:cubicBezTo>
                  <a:cubicBezTo>
                    <a:pt x="7029" y="1544"/>
                    <a:pt x="6238" y="1690"/>
                    <a:pt x="5436" y="1715"/>
                  </a:cubicBezTo>
                  <a:cubicBezTo>
                    <a:pt x="5348" y="1718"/>
                    <a:pt x="5261" y="1719"/>
                    <a:pt x="5174" y="1719"/>
                  </a:cubicBezTo>
                  <a:cubicBezTo>
                    <a:pt x="3401" y="1719"/>
                    <a:pt x="1669" y="1124"/>
                    <a:pt x="265" y="32"/>
                  </a:cubicBezTo>
                  <a:cubicBezTo>
                    <a:pt x="238" y="11"/>
                    <a:pt x="206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"/>
            <p:cNvSpPr/>
            <p:nvPr/>
          </p:nvSpPr>
          <p:spPr>
            <a:xfrm>
              <a:off x="4164250" y="2748075"/>
              <a:ext cx="93475" cy="294200"/>
            </a:xfrm>
            <a:custGeom>
              <a:avLst/>
              <a:gdLst/>
              <a:ahLst/>
              <a:cxnLst/>
              <a:rect l="l" t="t" r="r" b="b"/>
              <a:pathLst>
                <a:path w="3739" h="11768" extrusionOk="0">
                  <a:moveTo>
                    <a:pt x="173" y="1"/>
                  </a:moveTo>
                  <a:cubicBezTo>
                    <a:pt x="128" y="1"/>
                    <a:pt x="82" y="21"/>
                    <a:pt x="52" y="60"/>
                  </a:cubicBezTo>
                  <a:cubicBezTo>
                    <a:pt x="0" y="124"/>
                    <a:pt x="12" y="220"/>
                    <a:pt x="79" y="272"/>
                  </a:cubicBezTo>
                  <a:cubicBezTo>
                    <a:pt x="1431" y="1322"/>
                    <a:pt x="2395" y="2747"/>
                    <a:pt x="2867" y="4388"/>
                  </a:cubicBezTo>
                  <a:cubicBezTo>
                    <a:pt x="2959" y="4708"/>
                    <a:pt x="3030" y="5036"/>
                    <a:pt x="3082" y="5363"/>
                  </a:cubicBezTo>
                  <a:cubicBezTo>
                    <a:pt x="3427" y="7571"/>
                    <a:pt x="2863" y="9760"/>
                    <a:pt x="1492" y="11524"/>
                  </a:cubicBezTo>
                  <a:cubicBezTo>
                    <a:pt x="1441" y="11589"/>
                    <a:pt x="1452" y="11683"/>
                    <a:pt x="1520" y="11736"/>
                  </a:cubicBezTo>
                  <a:cubicBezTo>
                    <a:pt x="1548" y="11756"/>
                    <a:pt x="1580" y="11768"/>
                    <a:pt x="1613" y="11768"/>
                  </a:cubicBezTo>
                  <a:cubicBezTo>
                    <a:pt x="1657" y="11768"/>
                    <a:pt x="1702" y="11746"/>
                    <a:pt x="1732" y="11706"/>
                  </a:cubicBezTo>
                  <a:cubicBezTo>
                    <a:pt x="3154" y="9876"/>
                    <a:pt x="3738" y="7606"/>
                    <a:pt x="3380" y="5314"/>
                  </a:cubicBezTo>
                  <a:cubicBezTo>
                    <a:pt x="3327" y="4974"/>
                    <a:pt x="3251" y="4633"/>
                    <a:pt x="3156" y="4303"/>
                  </a:cubicBezTo>
                  <a:cubicBezTo>
                    <a:pt x="2668" y="2601"/>
                    <a:pt x="1667" y="1124"/>
                    <a:pt x="263" y="32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"/>
            <p:cNvSpPr/>
            <p:nvPr/>
          </p:nvSpPr>
          <p:spPr>
            <a:xfrm>
              <a:off x="4070725" y="2868525"/>
              <a:ext cx="29475" cy="80225"/>
            </a:xfrm>
            <a:custGeom>
              <a:avLst/>
              <a:gdLst/>
              <a:ahLst/>
              <a:cxnLst/>
              <a:rect l="l" t="t" r="r" b="b"/>
              <a:pathLst>
                <a:path w="1179" h="3209" extrusionOk="0">
                  <a:moveTo>
                    <a:pt x="172" y="1"/>
                  </a:moveTo>
                  <a:cubicBezTo>
                    <a:pt x="127" y="1"/>
                    <a:pt x="82" y="21"/>
                    <a:pt x="52" y="59"/>
                  </a:cubicBezTo>
                  <a:cubicBezTo>
                    <a:pt x="1" y="125"/>
                    <a:pt x="12" y="219"/>
                    <a:pt x="79" y="271"/>
                  </a:cubicBezTo>
                  <a:cubicBezTo>
                    <a:pt x="484" y="586"/>
                    <a:pt x="745" y="1039"/>
                    <a:pt x="806" y="1548"/>
                  </a:cubicBezTo>
                  <a:cubicBezTo>
                    <a:pt x="869" y="2057"/>
                    <a:pt x="732" y="2561"/>
                    <a:pt x="418" y="2965"/>
                  </a:cubicBezTo>
                  <a:cubicBezTo>
                    <a:pt x="366" y="3030"/>
                    <a:pt x="378" y="3124"/>
                    <a:pt x="445" y="3177"/>
                  </a:cubicBezTo>
                  <a:cubicBezTo>
                    <a:pt x="474" y="3199"/>
                    <a:pt x="505" y="3209"/>
                    <a:pt x="538" y="3209"/>
                  </a:cubicBezTo>
                  <a:cubicBezTo>
                    <a:pt x="583" y="3209"/>
                    <a:pt x="627" y="3187"/>
                    <a:pt x="656" y="3152"/>
                  </a:cubicBezTo>
                  <a:cubicBezTo>
                    <a:pt x="1020" y="2682"/>
                    <a:pt x="1179" y="2100"/>
                    <a:pt x="1106" y="1511"/>
                  </a:cubicBezTo>
                  <a:cubicBezTo>
                    <a:pt x="1033" y="922"/>
                    <a:pt x="733" y="397"/>
                    <a:pt x="263" y="33"/>
                  </a:cubicBezTo>
                  <a:cubicBezTo>
                    <a:pt x="236" y="11"/>
                    <a:pt x="204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"/>
            <p:cNvSpPr/>
            <p:nvPr/>
          </p:nvSpPr>
          <p:spPr>
            <a:xfrm>
              <a:off x="3983975" y="2857625"/>
              <a:ext cx="70750" cy="83100"/>
            </a:xfrm>
            <a:custGeom>
              <a:avLst/>
              <a:gdLst/>
              <a:ahLst/>
              <a:cxnLst/>
              <a:rect l="l" t="t" r="r" b="b"/>
              <a:pathLst>
                <a:path w="2830" h="3324" extrusionOk="0">
                  <a:moveTo>
                    <a:pt x="2375" y="1"/>
                  </a:moveTo>
                  <a:cubicBezTo>
                    <a:pt x="1694" y="1"/>
                    <a:pt x="1040" y="312"/>
                    <a:pt x="616" y="859"/>
                  </a:cubicBezTo>
                  <a:cubicBezTo>
                    <a:pt x="88" y="1540"/>
                    <a:pt x="1" y="2475"/>
                    <a:pt x="396" y="3242"/>
                  </a:cubicBezTo>
                  <a:cubicBezTo>
                    <a:pt x="424" y="3294"/>
                    <a:pt x="475" y="3324"/>
                    <a:pt x="531" y="3324"/>
                  </a:cubicBezTo>
                  <a:cubicBezTo>
                    <a:pt x="554" y="3324"/>
                    <a:pt x="578" y="3320"/>
                    <a:pt x="600" y="3308"/>
                  </a:cubicBezTo>
                  <a:cubicBezTo>
                    <a:pt x="673" y="3271"/>
                    <a:pt x="702" y="3179"/>
                    <a:pt x="664" y="3105"/>
                  </a:cubicBezTo>
                  <a:cubicBezTo>
                    <a:pt x="322" y="2441"/>
                    <a:pt x="398" y="1633"/>
                    <a:pt x="855" y="1045"/>
                  </a:cubicBezTo>
                  <a:cubicBezTo>
                    <a:pt x="1221" y="576"/>
                    <a:pt x="1783" y="304"/>
                    <a:pt x="2371" y="304"/>
                  </a:cubicBezTo>
                  <a:cubicBezTo>
                    <a:pt x="2463" y="304"/>
                    <a:pt x="2556" y="311"/>
                    <a:pt x="2648" y="324"/>
                  </a:cubicBezTo>
                  <a:cubicBezTo>
                    <a:pt x="2653" y="325"/>
                    <a:pt x="2657" y="325"/>
                    <a:pt x="2662" y="325"/>
                  </a:cubicBezTo>
                  <a:cubicBezTo>
                    <a:pt x="2737" y="325"/>
                    <a:pt x="2808" y="272"/>
                    <a:pt x="2820" y="195"/>
                  </a:cubicBezTo>
                  <a:cubicBezTo>
                    <a:pt x="2830" y="112"/>
                    <a:pt x="2773" y="35"/>
                    <a:pt x="2691" y="23"/>
                  </a:cubicBezTo>
                  <a:cubicBezTo>
                    <a:pt x="2585" y="8"/>
                    <a:pt x="2480" y="1"/>
                    <a:pt x="2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"/>
            <p:cNvSpPr/>
            <p:nvPr/>
          </p:nvSpPr>
          <p:spPr>
            <a:xfrm>
              <a:off x="4007200" y="2950300"/>
              <a:ext cx="61575" cy="18500"/>
            </a:xfrm>
            <a:custGeom>
              <a:avLst/>
              <a:gdLst/>
              <a:ahLst/>
              <a:cxnLst/>
              <a:rect l="l" t="t" r="r" b="b"/>
              <a:pathLst>
                <a:path w="2463" h="740" extrusionOk="0">
                  <a:moveTo>
                    <a:pt x="173" y="1"/>
                  </a:moveTo>
                  <a:cubicBezTo>
                    <a:pt x="128" y="1"/>
                    <a:pt x="83" y="21"/>
                    <a:pt x="52" y="60"/>
                  </a:cubicBezTo>
                  <a:cubicBezTo>
                    <a:pt x="1" y="124"/>
                    <a:pt x="13" y="219"/>
                    <a:pt x="79" y="272"/>
                  </a:cubicBezTo>
                  <a:cubicBezTo>
                    <a:pt x="478" y="580"/>
                    <a:pt x="958" y="739"/>
                    <a:pt x="1442" y="739"/>
                  </a:cubicBezTo>
                  <a:cubicBezTo>
                    <a:pt x="1749" y="739"/>
                    <a:pt x="2060" y="675"/>
                    <a:pt x="2351" y="547"/>
                  </a:cubicBezTo>
                  <a:cubicBezTo>
                    <a:pt x="2428" y="513"/>
                    <a:pt x="2463" y="424"/>
                    <a:pt x="2428" y="346"/>
                  </a:cubicBezTo>
                  <a:cubicBezTo>
                    <a:pt x="2402" y="289"/>
                    <a:pt x="2346" y="256"/>
                    <a:pt x="2288" y="256"/>
                  </a:cubicBezTo>
                  <a:cubicBezTo>
                    <a:pt x="2268" y="256"/>
                    <a:pt x="2247" y="260"/>
                    <a:pt x="2228" y="269"/>
                  </a:cubicBezTo>
                  <a:cubicBezTo>
                    <a:pt x="1976" y="382"/>
                    <a:pt x="1709" y="437"/>
                    <a:pt x="1443" y="437"/>
                  </a:cubicBezTo>
                  <a:cubicBezTo>
                    <a:pt x="1024" y="437"/>
                    <a:pt x="608" y="299"/>
                    <a:pt x="264" y="33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"/>
            <p:cNvSpPr/>
            <p:nvPr/>
          </p:nvSpPr>
          <p:spPr>
            <a:xfrm>
              <a:off x="3941100" y="2785475"/>
              <a:ext cx="182425" cy="55550"/>
            </a:xfrm>
            <a:custGeom>
              <a:avLst/>
              <a:gdLst/>
              <a:ahLst/>
              <a:cxnLst/>
              <a:rect l="l" t="t" r="r" b="b"/>
              <a:pathLst>
                <a:path w="7297" h="2222" extrusionOk="0">
                  <a:moveTo>
                    <a:pt x="4093" y="1"/>
                  </a:moveTo>
                  <a:cubicBezTo>
                    <a:pt x="3879" y="1"/>
                    <a:pt x="3664" y="14"/>
                    <a:pt x="3449" y="41"/>
                  </a:cubicBezTo>
                  <a:cubicBezTo>
                    <a:pt x="2094" y="212"/>
                    <a:pt x="889" y="900"/>
                    <a:pt x="52" y="1978"/>
                  </a:cubicBezTo>
                  <a:cubicBezTo>
                    <a:pt x="0" y="2042"/>
                    <a:pt x="13" y="2137"/>
                    <a:pt x="79" y="2188"/>
                  </a:cubicBezTo>
                  <a:cubicBezTo>
                    <a:pt x="108" y="2210"/>
                    <a:pt x="141" y="2221"/>
                    <a:pt x="172" y="2221"/>
                  </a:cubicBezTo>
                  <a:cubicBezTo>
                    <a:pt x="217" y="2221"/>
                    <a:pt x="263" y="2201"/>
                    <a:pt x="294" y="2161"/>
                  </a:cubicBezTo>
                  <a:cubicBezTo>
                    <a:pt x="1081" y="1148"/>
                    <a:pt x="2215" y="500"/>
                    <a:pt x="3489" y="341"/>
                  </a:cubicBezTo>
                  <a:cubicBezTo>
                    <a:pt x="3692" y="315"/>
                    <a:pt x="3894" y="303"/>
                    <a:pt x="4095" y="303"/>
                  </a:cubicBezTo>
                  <a:cubicBezTo>
                    <a:pt x="5157" y="303"/>
                    <a:pt x="6181" y="652"/>
                    <a:pt x="7035" y="1314"/>
                  </a:cubicBezTo>
                  <a:cubicBezTo>
                    <a:pt x="7061" y="1335"/>
                    <a:pt x="7093" y="1346"/>
                    <a:pt x="7125" y="1346"/>
                  </a:cubicBezTo>
                  <a:cubicBezTo>
                    <a:pt x="7170" y="1346"/>
                    <a:pt x="7215" y="1325"/>
                    <a:pt x="7245" y="1287"/>
                  </a:cubicBezTo>
                  <a:cubicBezTo>
                    <a:pt x="7297" y="1222"/>
                    <a:pt x="7285" y="1128"/>
                    <a:pt x="7218" y="1076"/>
                  </a:cubicBezTo>
                  <a:cubicBezTo>
                    <a:pt x="6313" y="372"/>
                    <a:pt x="5222" y="1"/>
                    <a:pt x="4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"/>
            <p:cNvSpPr/>
            <p:nvPr/>
          </p:nvSpPr>
          <p:spPr>
            <a:xfrm>
              <a:off x="3916975" y="2929825"/>
              <a:ext cx="90675" cy="104500"/>
            </a:xfrm>
            <a:custGeom>
              <a:avLst/>
              <a:gdLst/>
              <a:ahLst/>
              <a:cxnLst/>
              <a:rect l="l" t="t" r="r" b="b"/>
              <a:pathLst>
                <a:path w="3627" h="4180" extrusionOk="0">
                  <a:moveTo>
                    <a:pt x="164" y="1"/>
                  </a:moveTo>
                  <a:cubicBezTo>
                    <a:pt x="155" y="1"/>
                    <a:pt x="147" y="2"/>
                    <a:pt x="138" y="3"/>
                  </a:cubicBezTo>
                  <a:cubicBezTo>
                    <a:pt x="55" y="17"/>
                    <a:pt x="1" y="95"/>
                    <a:pt x="15" y="176"/>
                  </a:cubicBezTo>
                  <a:cubicBezTo>
                    <a:pt x="226" y="1446"/>
                    <a:pt x="902" y="2581"/>
                    <a:pt x="1918" y="3370"/>
                  </a:cubicBezTo>
                  <a:cubicBezTo>
                    <a:pt x="2370" y="3718"/>
                    <a:pt x="2870" y="3989"/>
                    <a:pt x="3407" y="4172"/>
                  </a:cubicBezTo>
                  <a:cubicBezTo>
                    <a:pt x="3423" y="4177"/>
                    <a:pt x="3440" y="4180"/>
                    <a:pt x="3456" y="4180"/>
                  </a:cubicBezTo>
                  <a:cubicBezTo>
                    <a:pt x="3521" y="4180"/>
                    <a:pt x="3578" y="4139"/>
                    <a:pt x="3600" y="4076"/>
                  </a:cubicBezTo>
                  <a:cubicBezTo>
                    <a:pt x="3627" y="3997"/>
                    <a:pt x="3584" y="3911"/>
                    <a:pt x="3505" y="3886"/>
                  </a:cubicBezTo>
                  <a:cubicBezTo>
                    <a:pt x="2999" y="3714"/>
                    <a:pt x="2527" y="3459"/>
                    <a:pt x="2103" y="3129"/>
                  </a:cubicBezTo>
                  <a:cubicBezTo>
                    <a:pt x="1147" y="2388"/>
                    <a:pt x="511" y="1322"/>
                    <a:pt x="312" y="126"/>
                  </a:cubicBezTo>
                  <a:cubicBezTo>
                    <a:pt x="299" y="53"/>
                    <a:pt x="234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"/>
            <p:cNvSpPr/>
            <p:nvPr/>
          </p:nvSpPr>
          <p:spPr>
            <a:xfrm>
              <a:off x="4024900" y="2904775"/>
              <a:ext cx="147100" cy="136100"/>
            </a:xfrm>
            <a:custGeom>
              <a:avLst/>
              <a:gdLst/>
              <a:ahLst/>
              <a:cxnLst/>
              <a:rect l="l" t="t" r="r" b="b"/>
              <a:pathLst>
                <a:path w="5884" h="5444" extrusionOk="0">
                  <a:moveTo>
                    <a:pt x="5682" y="0"/>
                  </a:moveTo>
                  <a:cubicBezTo>
                    <a:pt x="5599" y="3"/>
                    <a:pt x="5533" y="73"/>
                    <a:pt x="5536" y="158"/>
                  </a:cubicBezTo>
                  <a:cubicBezTo>
                    <a:pt x="5579" y="1283"/>
                    <a:pt x="5220" y="2394"/>
                    <a:pt x="4530" y="3284"/>
                  </a:cubicBezTo>
                  <a:cubicBezTo>
                    <a:pt x="4379" y="3476"/>
                    <a:pt x="4216" y="3657"/>
                    <a:pt x="4041" y="3823"/>
                  </a:cubicBezTo>
                  <a:cubicBezTo>
                    <a:pt x="3145" y="4675"/>
                    <a:pt x="1965" y="5142"/>
                    <a:pt x="739" y="5142"/>
                  </a:cubicBezTo>
                  <a:cubicBezTo>
                    <a:pt x="553" y="5142"/>
                    <a:pt x="367" y="5132"/>
                    <a:pt x="180" y="5110"/>
                  </a:cubicBezTo>
                  <a:cubicBezTo>
                    <a:pt x="174" y="5109"/>
                    <a:pt x="168" y="5109"/>
                    <a:pt x="162" y="5109"/>
                  </a:cubicBezTo>
                  <a:cubicBezTo>
                    <a:pt x="86" y="5109"/>
                    <a:pt x="20" y="5166"/>
                    <a:pt x="12" y="5242"/>
                  </a:cubicBezTo>
                  <a:cubicBezTo>
                    <a:pt x="1" y="5326"/>
                    <a:pt x="61" y="5401"/>
                    <a:pt x="144" y="5411"/>
                  </a:cubicBezTo>
                  <a:cubicBezTo>
                    <a:pt x="343" y="5434"/>
                    <a:pt x="539" y="5444"/>
                    <a:pt x="737" y="5444"/>
                  </a:cubicBezTo>
                  <a:cubicBezTo>
                    <a:pt x="2041" y="5444"/>
                    <a:pt x="3296" y="4949"/>
                    <a:pt x="4250" y="4042"/>
                  </a:cubicBezTo>
                  <a:cubicBezTo>
                    <a:pt x="4436" y="3866"/>
                    <a:pt x="4611" y="3672"/>
                    <a:pt x="4769" y="3469"/>
                  </a:cubicBezTo>
                  <a:cubicBezTo>
                    <a:pt x="5504" y="2520"/>
                    <a:pt x="5884" y="1340"/>
                    <a:pt x="5840" y="145"/>
                  </a:cubicBezTo>
                  <a:cubicBezTo>
                    <a:pt x="5835" y="62"/>
                    <a:pt x="5766" y="2"/>
                    <a:pt x="5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"/>
            <p:cNvSpPr/>
            <p:nvPr/>
          </p:nvSpPr>
          <p:spPr>
            <a:xfrm>
              <a:off x="2844450" y="3164850"/>
              <a:ext cx="696900" cy="684500"/>
            </a:xfrm>
            <a:custGeom>
              <a:avLst/>
              <a:gdLst/>
              <a:ahLst/>
              <a:cxnLst/>
              <a:rect l="l" t="t" r="r" b="b"/>
              <a:pathLst>
                <a:path w="27876" h="27380" extrusionOk="0">
                  <a:moveTo>
                    <a:pt x="4072" y="0"/>
                  </a:moveTo>
                  <a:cubicBezTo>
                    <a:pt x="3788" y="0"/>
                    <a:pt x="3504" y="72"/>
                    <a:pt x="3227" y="143"/>
                  </a:cubicBezTo>
                  <a:cubicBezTo>
                    <a:pt x="2529" y="325"/>
                    <a:pt x="1808" y="513"/>
                    <a:pt x="1232" y="949"/>
                  </a:cubicBezTo>
                  <a:cubicBezTo>
                    <a:pt x="654" y="1383"/>
                    <a:pt x="1" y="2571"/>
                    <a:pt x="441" y="3143"/>
                  </a:cubicBezTo>
                  <a:cubicBezTo>
                    <a:pt x="5094" y="9177"/>
                    <a:pt x="7677" y="16779"/>
                    <a:pt x="7667" y="24398"/>
                  </a:cubicBezTo>
                  <a:cubicBezTo>
                    <a:pt x="7664" y="25203"/>
                    <a:pt x="7661" y="26086"/>
                    <a:pt x="8177" y="26707"/>
                  </a:cubicBezTo>
                  <a:cubicBezTo>
                    <a:pt x="8592" y="27203"/>
                    <a:pt x="9195" y="27380"/>
                    <a:pt x="9846" y="27380"/>
                  </a:cubicBezTo>
                  <a:cubicBezTo>
                    <a:pt x="10484" y="27380"/>
                    <a:pt x="11168" y="27210"/>
                    <a:pt x="11769" y="27008"/>
                  </a:cubicBezTo>
                  <a:cubicBezTo>
                    <a:pt x="14743" y="26004"/>
                    <a:pt x="17639" y="24702"/>
                    <a:pt x="20178" y="22853"/>
                  </a:cubicBezTo>
                  <a:cubicBezTo>
                    <a:pt x="22715" y="21004"/>
                    <a:pt x="24880" y="18582"/>
                    <a:pt x="26134" y="15705"/>
                  </a:cubicBezTo>
                  <a:cubicBezTo>
                    <a:pt x="26736" y="14325"/>
                    <a:pt x="27781" y="13403"/>
                    <a:pt x="27837" y="11901"/>
                  </a:cubicBezTo>
                  <a:cubicBezTo>
                    <a:pt x="27876" y="10940"/>
                    <a:pt x="27195" y="10067"/>
                    <a:pt x="26365" y="9580"/>
                  </a:cubicBezTo>
                  <a:cubicBezTo>
                    <a:pt x="25535" y="9091"/>
                    <a:pt x="24568" y="8906"/>
                    <a:pt x="23629" y="8692"/>
                  </a:cubicBezTo>
                  <a:cubicBezTo>
                    <a:pt x="17112" y="7213"/>
                    <a:pt x="11102" y="4040"/>
                    <a:pt x="5421" y="519"/>
                  </a:cubicBezTo>
                  <a:cubicBezTo>
                    <a:pt x="5056" y="291"/>
                    <a:pt x="4674" y="56"/>
                    <a:pt x="4246" y="10"/>
                  </a:cubicBezTo>
                  <a:cubicBezTo>
                    <a:pt x="4188" y="3"/>
                    <a:pt x="4130" y="0"/>
                    <a:pt x="4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"/>
            <p:cNvSpPr/>
            <p:nvPr/>
          </p:nvSpPr>
          <p:spPr>
            <a:xfrm>
              <a:off x="2869825" y="3167675"/>
              <a:ext cx="671525" cy="681625"/>
            </a:xfrm>
            <a:custGeom>
              <a:avLst/>
              <a:gdLst/>
              <a:ahLst/>
              <a:cxnLst/>
              <a:rect l="l" t="t" r="r" b="b"/>
              <a:pathLst>
                <a:path w="26861" h="27265" extrusionOk="0">
                  <a:moveTo>
                    <a:pt x="3648" y="0"/>
                  </a:moveTo>
                  <a:lnTo>
                    <a:pt x="3648" y="0"/>
                  </a:lnTo>
                  <a:cubicBezTo>
                    <a:pt x="4286" y="887"/>
                    <a:pt x="5047" y="1697"/>
                    <a:pt x="5851" y="2434"/>
                  </a:cubicBezTo>
                  <a:cubicBezTo>
                    <a:pt x="7542" y="3982"/>
                    <a:pt x="9453" y="5279"/>
                    <a:pt x="11141" y="6828"/>
                  </a:cubicBezTo>
                  <a:cubicBezTo>
                    <a:pt x="12242" y="7837"/>
                    <a:pt x="13274" y="8999"/>
                    <a:pt x="13725" y="10420"/>
                  </a:cubicBezTo>
                  <a:cubicBezTo>
                    <a:pt x="13863" y="10854"/>
                    <a:pt x="13941" y="11335"/>
                    <a:pt x="13768" y="11754"/>
                  </a:cubicBezTo>
                  <a:cubicBezTo>
                    <a:pt x="13656" y="12025"/>
                    <a:pt x="13451" y="12244"/>
                    <a:pt x="13233" y="12440"/>
                  </a:cubicBezTo>
                  <a:cubicBezTo>
                    <a:pt x="12339" y="13254"/>
                    <a:pt x="11126" y="13768"/>
                    <a:pt x="9933" y="13768"/>
                  </a:cubicBezTo>
                  <a:cubicBezTo>
                    <a:pt x="9435" y="13768"/>
                    <a:pt x="8940" y="13678"/>
                    <a:pt x="8474" y="13484"/>
                  </a:cubicBezTo>
                  <a:cubicBezTo>
                    <a:pt x="7486" y="13071"/>
                    <a:pt x="6727" y="12254"/>
                    <a:pt x="6099" y="11388"/>
                  </a:cubicBezTo>
                  <a:cubicBezTo>
                    <a:pt x="4911" y="9753"/>
                    <a:pt x="4081" y="7876"/>
                    <a:pt x="2857" y="6265"/>
                  </a:cubicBezTo>
                  <a:cubicBezTo>
                    <a:pt x="2096" y="5264"/>
                    <a:pt x="1118" y="4351"/>
                    <a:pt x="0" y="3805"/>
                  </a:cubicBezTo>
                  <a:lnTo>
                    <a:pt x="0" y="3805"/>
                  </a:lnTo>
                  <a:cubicBezTo>
                    <a:pt x="4286" y="9709"/>
                    <a:pt x="6659" y="16984"/>
                    <a:pt x="6651" y="24280"/>
                  </a:cubicBezTo>
                  <a:cubicBezTo>
                    <a:pt x="6648" y="25087"/>
                    <a:pt x="6646" y="25970"/>
                    <a:pt x="7161" y="26591"/>
                  </a:cubicBezTo>
                  <a:cubicBezTo>
                    <a:pt x="7575" y="27088"/>
                    <a:pt x="8177" y="27264"/>
                    <a:pt x="8828" y="27264"/>
                  </a:cubicBezTo>
                  <a:cubicBezTo>
                    <a:pt x="9466" y="27264"/>
                    <a:pt x="10151" y="27095"/>
                    <a:pt x="10752" y="26892"/>
                  </a:cubicBezTo>
                  <a:cubicBezTo>
                    <a:pt x="13726" y="25889"/>
                    <a:pt x="16626" y="24587"/>
                    <a:pt x="19160" y="22737"/>
                  </a:cubicBezTo>
                  <a:cubicBezTo>
                    <a:pt x="21695" y="20887"/>
                    <a:pt x="23864" y="18466"/>
                    <a:pt x="25118" y="15588"/>
                  </a:cubicBezTo>
                  <a:cubicBezTo>
                    <a:pt x="25720" y="14209"/>
                    <a:pt x="26763" y="13286"/>
                    <a:pt x="26820" y="11781"/>
                  </a:cubicBezTo>
                  <a:cubicBezTo>
                    <a:pt x="26861" y="10825"/>
                    <a:pt x="26180" y="9952"/>
                    <a:pt x="25350" y="9465"/>
                  </a:cubicBezTo>
                  <a:cubicBezTo>
                    <a:pt x="24520" y="8978"/>
                    <a:pt x="23553" y="8791"/>
                    <a:pt x="22614" y="8578"/>
                  </a:cubicBezTo>
                  <a:cubicBezTo>
                    <a:pt x="16097" y="7099"/>
                    <a:pt x="10087" y="3926"/>
                    <a:pt x="4408" y="403"/>
                  </a:cubicBezTo>
                  <a:cubicBezTo>
                    <a:pt x="4164" y="252"/>
                    <a:pt x="3914" y="100"/>
                    <a:pt x="3648" y="0"/>
                  </a:cubicBezTo>
                  <a:close/>
                </a:path>
              </a:pathLst>
            </a:custGeom>
            <a:solidFill>
              <a:srgbClr val="FFEA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"/>
            <p:cNvSpPr/>
            <p:nvPr/>
          </p:nvSpPr>
          <p:spPr>
            <a:xfrm>
              <a:off x="2819450" y="3128075"/>
              <a:ext cx="201100" cy="192000"/>
            </a:xfrm>
            <a:custGeom>
              <a:avLst/>
              <a:gdLst/>
              <a:ahLst/>
              <a:cxnLst/>
              <a:rect l="l" t="t" r="r" b="b"/>
              <a:pathLst>
                <a:path w="8044" h="7680" extrusionOk="0">
                  <a:moveTo>
                    <a:pt x="2344" y="1"/>
                  </a:moveTo>
                  <a:cubicBezTo>
                    <a:pt x="583" y="1"/>
                    <a:pt x="1" y="1900"/>
                    <a:pt x="585" y="3688"/>
                  </a:cubicBezTo>
                  <a:cubicBezTo>
                    <a:pt x="870" y="4562"/>
                    <a:pt x="1339" y="5376"/>
                    <a:pt x="1952" y="6063"/>
                  </a:cubicBezTo>
                  <a:cubicBezTo>
                    <a:pt x="2710" y="6910"/>
                    <a:pt x="3737" y="7576"/>
                    <a:pt x="4870" y="7670"/>
                  </a:cubicBezTo>
                  <a:cubicBezTo>
                    <a:pt x="4950" y="7676"/>
                    <a:pt x="5030" y="7679"/>
                    <a:pt x="5110" y="7679"/>
                  </a:cubicBezTo>
                  <a:cubicBezTo>
                    <a:pt x="6172" y="7679"/>
                    <a:pt x="7259" y="7112"/>
                    <a:pt x="7674" y="6139"/>
                  </a:cubicBezTo>
                  <a:cubicBezTo>
                    <a:pt x="8044" y="5275"/>
                    <a:pt x="7839" y="4250"/>
                    <a:pt x="7357" y="3444"/>
                  </a:cubicBezTo>
                  <a:cubicBezTo>
                    <a:pt x="6875" y="2637"/>
                    <a:pt x="6147" y="2013"/>
                    <a:pt x="5414" y="1428"/>
                  </a:cubicBezTo>
                  <a:cubicBezTo>
                    <a:pt x="4771" y="918"/>
                    <a:pt x="4098" y="414"/>
                    <a:pt x="3317" y="167"/>
                  </a:cubicBezTo>
                  <a:cubicBezTo>
                    <a:pt x="2960" y="53"/>
                    <a:pt x="2636" y="1"/>
                    <a:pt x="2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"/>
            <p:cNvSpPr/>
            <p:nvPr/>
          </p:nvSpPr>
          <p:spPr>
            <a:xfrm>
              <a:off x="2833975" y="3142200"/>
              <a:ext cx="172275" cy="164500"/>
            </a:xfrm>
            <a:custGeom>
              <a:avLst/>
              <a:gdLst/>
              <a:ahLst/>
              <a:cxnLst/>
              <a:rect l="l" t="t" r="r" b="b"/>
              <a:pathLst>
                <a:path w="6891" h="6580" extrusionOk="0">
                  <a:moveTo>
                    <a:pt x="2006" y="1"/>
                  </a:moveTo>
                  <a:cubicBezTo>
                    <a:pt x="499" y="1"/>
                    <a:pt x="1" y="1628"/>
                    <a:pt x="500" y="3159"/>
                  </a:cubicBezTo>
                  <a:cubicBezTo>
                    <a:pt x="744" y="3907"/>
                    <a:pt x="1148" y="4606"/>
                    <a:pt x="1672" y="5194"/>
                  </a:cubicBezTo>
                  <a:cubicBezTo>
                    <a:pt x="2323" y="5921"/>
                    <a:pt x="3200" y="6491"/>
                    <a:pt x="4173" y="6571"/>
                  </a:cubicBezTo>
                  <a:cubicBezTo>
                    <a:pt x="4242" y="6577"/>
                    <a:pt x="4310" y="6580"/>
                    <a:pt x="4379" y="6580"/>
                  </a:cubicBezTo>
                  <a:cubicBezTo>
                    <a:pt x="5288" y="6580"/>
                    <a:pt x="6220" y="6093"/>
                    <a:pt x="6575" y="5259"/>
                  </a:cubicBezTo>
                  <a:cubicBezTo>
                    <a:pt x="6891" y="4518"/>
                    <a:pt x="6717" y="3640"/>
                    <a:pt x="6303" y="2951"/>
                  </a:cubicBezTo>
                  <a:cubicBezTo>
                    <a:pt x="5889" y="2260"/>
                    <a:pt x="5265" y="1726"/>
                    <a:pt x="4638" y="1224"/>
                  </a:cubicBezTo>
                  <a:cubicBezTo>
                    <a:pt x="4087" y="784"/>
                    <a:pt x="3510" y="354"/>
                    <a:pt x="2840" y="143"/>
                  </a:cubicBezTo>
                  <a:cubicBezTo>
                    <a:pt x="2535" y="46"/>
                    <a:pt x="225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"/>
            <p:cNvSpPr/>
            <p:nvPr/>
          </p:nvSpPr>
          <p:spPr>
            <a:xfrm>
              <a:off x="2912525" y="3341950"/>
              <a:ext cx="1307825" cy="1212600"/>
            </a:xfrm>
            <a:custGeom>
              <a:avLst/>
              <a:gdLst/>
              <a:ahLst/>
              <a:cxnLst/>
              <a:rect l="l" t="t" r="r" b="b"/>
              <a:pathLst>
                <a:path w="52313" h="48504" extrusionOk="0">
                  <a:moveTo>
                    <a:pt x="30502" y="0"/>
                  </a:moveTo>
                  <a:cubicBezTo>
                    <a:pt x="29499" y="0"/>
                    <a:pt x="28500" y="108"/>
                    <a:pt x="27526" y="347"/>
                  </a:cubicBezTo>
                  <a:cubicBezTo>
                    <a:pt x="24029" y="1207"/>
                    <a:pt x="21154" y="3658"/>
                    <a:pt x="17824" y="5027"/>
                  </a:cubicBezTo>
                  <a:cubicBezTo>
                    <a:pt x="15273" y="6076"/>
                    <a:pt x="11335" y="6589"/>
                    <a:pt x="10780" y="9290"/>
                  </a:cubicBezTo>
                  <a:cubicBezTo>
                    <a:pt x="10147" y="12392"/>
                    <a:pt x="7143" y="14304"/>
                    <a:pt x="4947" y="16584"/>
                  </a:cubicBezTo>
                  <a:cubicBezTo>
                    <a:pt x="2499" y="19130"/>
                    <a:pt x="897" y="22475"/>
                    <a:pt x="449" y="25979"/>
                  </a:cubicBezTo>
                  <a:cubicBezTo>
                    <a:pt x="1" y="29483"/>
                    <a:pt x="710" y="33124"/>
                    <a:pt x="2442" y="36204"/>
                  </a:cubicBezTo>
                  <a:cubicBezTo>
                    <a:pt x="4908" y="40595"/>
                    <a:pt x="9125" y="43741"/>
                    <a:pt x="13843" y="45498"/>
                  </a:cubicBezTo>
                  <a:cubicBezTo>
                    <a:pt x="18439" y="47214"/>
                    <a:pt x="23269" y="48452"/>
                    <a:pt x="28177" y="48502"/>
                  </a:cubicBezTo>
                  <a:cubicBezTo>
                    <a:pt x="28278" y="48503"/>
                    <a:pt x="28378" y="48504"/>
                    <a:pt x="28479" y="48504"/>
                  </a:cubicBezTo>
                  <a:cubicBezTo>
                    <a:pt x="33287" y="48504"/>
                    <a:pt x="38170" y="47297"/>
                    <a:pt x="42109" y="44545"/>
                  </a:cubicBezTo>
                  <a:cubicBezTo>
                    <a:pt x="46504" y="41475"/>
                    <a:pt x="49475" y="36670"/>
                    <a:pt x="51103" y="31563"/>
                  </a:cubicBezTo>
                  <a:cubicBezTo>
                    <a:pt x="51741" y="29558"/>
                    <a:pt x="52192" y="27483"/>
                    <a:pt x="52254" y="25380"/>
                  </a:cubicBezTo>
                  <a:cubicBezTo>
                    <a:pt x="52312" y="23305"/>
                    <a:pt x="51990" y="21234"/>
                    <a:pt x="51481" y="19220"/>
                  </a:cubicBezTo>
                  <a:cubicBezTo>
                    <a:pt x="50385" y="14887"/>
                    <a:pt x="48393" y="10745"/>
                    <a:pt x="45446" y="7386"/>
                  </a:cubicBezTo>
                  <a:cubicBezTo>
                    <a:pt x="42498" y="4028"/>
                    <a:pt x="38569" y="1478"/>
                    <a:pt x="34219" y="453"/>
                  </a:cubicBezTo>
                  <a:cubicBezTo>
                    <a:pt x="33004" y="167"/>
                    <a:pt x="31750" y="0"/>
                    <a:pt x="30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"/>
            <p:cNvSpPr/>
            <p:nvPr/>
          </p:nvSpPr>
          <p:spPr>
            <a:xfrm>
              <a:off x="2970575" y="3395900"/>
              <a:ext cx="1217875" cy="1111200"/>
            </a:xfrm>
            <a:custGeom>
              <a:avLst/>
              <a:gdLst/>
              <a:ahLst/>
              <a:cxnLst/>
              <a:rect l="l" t="t" r="r" b="b"/>
              <a:pathLst>
                <a:path w="48715" h="44448" extrusionOk="0">
                  <a:moveTo>
                    <a:pt x="27411" y="0"/>
                  </a:moveTo>
                  <a:cubicBezTo>
                    <a:pt x="24505" y="0"/>
                    <a:pt x="21621" y="698"/>
                    <a:pt x="19113" y="2171"/>
                  </a:cubicBezTo>
                  <a:cubicBezTo>
                    <a:pt x="17621" y="3048"/>
                    <a:pt x="16239" y="4190"/>
                    <a:pt x="14571" y="4656"/>
                  </a:cubicBezTo>
                  <a:cubicBezTo>
                    <a:pt x="13702" y="4899"/>
                    <a:pt x="12872" y="5193"/>
                    <a:pt x="12181" y="5193"/>
                  </a:cubicBezTo>
                  <a:cubicBezTo>
                    <a:pt x="11548" y="5193"/>
                    <a:pt x="11032" y="4945"/>
                    <a:pt x="10711" y="4180"/>
                  </a:cubicBezTo>
                  <a:lnTo>
                    <a:pt x="8895" y="6304"/>
                  </a:lnTo>
                  <a:cubicBezTo>
                    <a:pt x="10427" y="7805"/>
                    <a:pt x="9215" y="8500"/>
                    <a:pt x="8169" y="10374"/>
                  </a:cubicBezTo>
                  <a:cubicBezTo>
                    <a:pt x="7122" y="12246"/>
                    <a:pt x="5427" y="13657"/>
                    <a:pt x="4051" y="15302"/>
                  </a:cubicBezTo>
                  <a:cubicBezTo>
                    <a:pt x="2502" y="17157"/>
                    <a:pt x="1348" y="19341"/>
                    <a:pt x="690" y="21665"/>
                  </a:cubicBezTo>
                  <a:cubicBezTo>
                    <a:pt x="221" y="23331"/>
                    <a:pt x="1" y="25069"/>
                    <a:pt x="108" y="26795"/>
                  </a:cubicBezTo>
                  <a:cubicBezTo>
                    <a:pt x="367" y="30977"/>
                    <a:pt x="2570" y="34900"/>
                    <a:pt x="5666" y="37723"/>
                  </a:cubicBezTo>
                  <a:cubicBezTo>
                    <a:pt x="8759" y="40547"/>
                    <a:pt x="12690" y="42340"/>
                    <a:pt x="16747" y="43386"/>
                  </a:cubicBezTo>
                  <a:cubicBezTo>
                    <a:pt x="19403" y="44072"/>
                    <a:pt x="22157" y="44447"/>
                    <a:pt x="24901" y="44447"/>
                  </a:cubicBezTo>
                  <a:cubicBezTo>
                    <a:pt x="27745" y="44447"/>
                    <a:pt x="30578" y="44044"/>
                    <a:pt x="33282" y="43163"/>
                  </a:cubicBezTo>
                  <a:cubicBezTo>
                    <a:pt x="38595" y="41430"/>
                    <a:pt x="43356" y="37765"/>
                    <a:pt x="45916" y="32799"/>
                  </a:cubicBezTo>
                  <a:cubicBezTo>
                    <a:pt x="48573" y="27646"/>
                    <a:pt x="48715" y="21415"/>
                    <a:pt x="46996" y="15880"/>
                  </a:cubicBezTo>
                  <a:cubicBezTo>
                    <a:pt x="45232" y="10192"/>
                    <a:pt x="41448" y="5028"/>
                    <a:pt x="36204" y="2208"/>
                  </a:cubicBezTo>
                  <a:cubicBezTo>
                    <a:pt x="33521" y="766"/>
                    <a:pt x="30454" y="0"/>
                    <a:pt x="27411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"/>
            <p:cNvSpPr/>
            <p:nvPr/>
          </p:nvSpPr>
          <p:spPr>
            <a:xfrm>
              <a:off x="3129350" y="3553550"/>
              <a:ext cx="902775" cy="902800"/>
            </a:xfrm>
            <a:custGeom>
              <a:avLst/>
              <a:gdLst/>
              <a:ahLst/>
              <a:cxnLst/>
              <a:rect l="l" t="t" r="r" b="b"/>
              <a:pathLst>
                <a:path w="36111" h="36112" extrusionOk="0">
                  <a:moveTo>
                    <a:pt x="18056" y="1"/>
                  </a:moveTo>
                  <a:cubicBezTo>
                    <a:pt x="13268" y="1"/>
                    <a:pt x="8676" y="1903"/>
                    <a:pt x="5289" y="5290"/>
                  </a:cubicBezTo>
                  <a:cubicBezTo>
                    <a:pt x="1904" y="8675"/>
                    <a:pt x="0" y="13267"/>
                    <a:pt x="0" y="18055"/>
                  </a:cubicBezTo>
                  <a:cubicBezTo>
                    <a:pt x="0" y="22844"/>
                    <a:pt x="1904" y="27437"/>
                    <a:pt x="5289" y="30823"/>
                  </a:cubicBezTo>
                  <a:cubicBezTo>
                    <a:pt x="8676" y="34209"/>
                    <a:pt x="13268" y="36111"/>
                    <a:pt x="18056" y="36111"/>
                  </a:cubicBezTo>
                  <a:cubicBezTo>
                    <a:pt x="22845" y="36111"/>
                    <a:pt x="27437" y="34209"/>
                    <a:pt x="30822" y="30823"/>
                  </a:cubicBezTo>
                  <a:cubicBezTo>
                    <a:pt x="34209" y="27437"/>
                    <a:pt x="36111" y="22844"/>
                    <a:pt x="36111" y="18055"/>
                  </a:cubicBezTo>
                  <a:cubicBezTo>
                    <a:pt x="36111" y="13267"/>
                    <a:pt x="34209" y="8675"/>
                    <a:pt x="30822" y="5290"/>
                  </a:cubicBezTo>
                  <a:cubicBezTo>
                    <a:pt x="27437" y="1903"/>
                    <a:pt x="22845" y="1"/>
                    <a:pt x="18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1"/>
            <p:cNvSpPr/>
            <p:nvPr/>
          </p:nvSpPr>
          <p:spPr>
            <a:xfrm>
              <a:off x="3182625" y="3606800"/>
              <a:ext cx="796250" cy="796300"/>
            </a:xfrm>
            <a:custGeom>
              <a:avLst/>
              <a:gdLst/>
              <a:ahLst/>
              <a:cxnLst/>
              <a:rect l="l" t="t" r="r" b="b"/>
              <a:pathLst>
                <a:path w="31850" h="31852" extrusionOk="0">
                  <a:moveTo>
                    <a:pt x="15925" y="1"/>
                  </a:moveTo>
                  <a:cubicBezTo>
                    <a:pt x="11701" y="1"/>
                    <a:pt x="7651" y="1679"/>
                    <a:pt x="4664" y="4666"/>
                  </a:cubicBezTo>
                  <a:cubicBezTo>
                    <a:pt x="1677" y="7651"/>
                    <a:pt x="0" y="11703"/>
                    <a:pt x="0" y="15925"/>
                  </a:cubicBezTo>
                  <a:cubicBezTo>
                    <a:pt x="0" y="20149"/>
                    <a:pt x="1677" y="24199"/>
                    <a:pt x="4664" y="27186"/>
                  </a:cubicBezTo>
                  <a:cubicBezTo>
                    <a:pt x="7651" y="30173"/>
                    <a:pt x="11701" y="31851"/>
                    <a:pt x="15925" y="31851"/>
                  </a:cubicBezTo>
                  <a:cubicBezTo>
                    <a:pt x="20149" y="31851"/>
                    <a:pt x="24199" y="30173"/>
                    <a:pt x="27186" y="27186"/>
                  </a:cubicBezTo>
                  <a:cubicBezTo>
                    <a:pt x="30172" y="24199"/>
                    <a:pt x="31850" y="20149"/>
                    <a:pt x="31850" y="15925"/>
                  </a:cubicBezTo>
                  <a:cubicBezTo>
                    <a:pt x="31850" y="11703"/>
                    <a:pt x="30172" y="7651"/>
                    <a:pt x="27186" y="4666"/>
                  </a:cubicBezTo>
                  <a:cubicBezTo>
                    <a:pt x="24199" y="1679"/>
                    <a:pt x="20149" y="1"/>
                    <a:pt x="15925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1"/>
            <p:cNvSpPr/>
            <p:nvPr/>
          </p:nvSpPr>
          <p:spPr>
            <a:xfrm>
              <a:off x="3450600" y="3886400"/>
              <a:ext cx="248700" cy="237100"/>
            </a:xfrm>
            <a:custGeom>
              <a:avLst/>
              <a:gdLst/>
              <a:ahLst/>
              <a:cxnLst/>
              <a:rect l="l" t="t" r="r" b="b"/>
              <a:pathLst>
                <a:path w="9948" h="9484" extrusionOk="0">
                  <a:moveTo>
                    <a:pt x="5205" y="0"/>
                  </a:moveTo>
                  <a:cubicBezTo>
                    <a:pt x="3992" y="0"/>
                    <a:pt x="2778" y="463"/>
                    <a:pt x="1852" y="1389"/>
                  </a:cubicBezTo>
                  <a:cubicBezTo>
                    <a:pt x="1" y="3241"/>
                    <a:pt x="1" y="6243"/>
                    <a:pt x="1852" y="8095"/>
                  </a:cubicBezTo>
                  <a:cubicBezTo>
                    <a:pt x="2742" y="8985"/>
                    <a:pt x="3948" y="9484"/>
                    <a:pt x="5206" y="9484"/>
                  </a:cubicBezTo>
                  <a:cubicBezTo>
                    <a:pt x="6463" y="9484"/>
                    <a:pt x="7670" y="8985"/>
                    <a:pt x="8559" y="8095"/>
                  </a:cubicBezTo>
                  <a:cubicBezTo>
                    <a:pt x="9449" y="7207"/>
                    <a:pt x="9947" y="6000"/>
                    <a:pt x="9947" y="4741"/>
                  </a:cubicBezTo>
                  <a:cubicBezTo>
                    <a:pt x="9947" y="3484"/>
                    <a:pt x="9449" y="2278"/>
                    <a:pt x="8559" y="1389"/>
                  </a:cubicBezTo>
                  <a:cubicBezTo>
                    <a:pt x="7633" y="463"/>
                    <a:pt x="6419" y="0"/>
                    <a:pt x="5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"/>
            <p:cNvSpPr/>
            <p:nvPr/>
          </p:nvSpPr>
          <p:spPr>
            <a:xfrm>
              <a:off x="3489775" y="3923050"/>
              <a:ext cx="182000" cy="163800"/>
            </a:xfrm>
            <a:custGeom>
              <a:avLst/>
              <a:gdLst/>
              <a:ahLst/>
              <a:cxnLst/>
              <a:rect l="l" t="t" r="r" b="b"/>
              <a:pathLst>
                <a:path w="7280" h="6552" extrusionOk="0">
                  <a:moveTo>
                    <a:pt x="3639" y="1"/>
                  </a:moveTo>
                  <a:cubicBezTo>
                    <a:pt x="2204" y="1"/>
                    <a:pt x="887" y="950"/>
                    <a:pt x="483" y="2398"/>
                  </a:cubicBezTo>
                  <a:cubicBezTo>
                    <a:pt x="0" y="4141"/>
                    <a:pt x="1019" y="5945"/>
                    <a:pt x="2761" y="6431"/>
                  </a:cubicBezTo>
                  <a:cubicBezTo>
                    <a:pt x="3054" y="6513"/>
                    <a:pt x="3349" y="6551"/>
                    <a:pt x="3639" y="6551"/>
                  </a:cubicBezTo>
                  <a:cubicBezTo>
                    <a:pt x="5074" y="6551"/>
                    <a:pt x="6390" y="5603"/>
                    <a:pt x="6794" y="4154"/>
                  </a:cubicBezTo>
                  <a:cubicBezTo>
                    <a:pt x="7280" y="2413"/>
                    <a:pt x="6261" y="607"/>
                    <a:pt x="4516" y="121"/>
                  </a:cubicBezTo>
                  <a:cubicBezTo>
                    <a:pt x="4223" y="40"/>
                    <a:pt x="3929" y="1"/>
                    <a:pt x="3639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"/>
            <p:cNvSpPr/>
            <p:nvPr/>
          </p:nvSpPr>
          <p:spPr>
            <a:xfrm>
              <a:off x="3097200" y="3422825"/>
              <a:ext cx="253750" cy="226225"/>
            </a:xfrm>
            <a:custGeom>
              <a:avLst/>
              <a:gdLst/>
              <a:ahLst/>
              <a:cxnLst/>
              <a:rect l="l" t="t" r="r" b="b"/>
              <a:pathLst>
                <a:path w="10150" h="9049" extrusionOk="0">
                  <a:moveTo>
                    <a:pt x="8462" y="0"/>
                  </a:moveTo>
                  <a:cubicBezTo>
                    <a:pt x="8104" y="0"/>
                    <a:pt x="7745" y="126"/>
                    <a:pt x="7456" y="383"/>
                  </a:cubicBezTo>
                  <a:lnTo>
                    <a:pt x="681" y="6402"/>
                  </a:lnTo>
                  <a:cubicBezTo>
                    <a:pt x="58" y="6957"/>
                    <a:pt x="1" y="7914"/>
                    <a:pt x="555" y="8539"/>
                  </a:cubicBezTo>
                  <a:cubicBezTo>
                    <a:pt x="756" y="8764"/>
                    <a:pt x="1008" y="8918"/>
                    <a:pt x="1279" y="8992"/>
                  </a:cubicBezTo>
                  <a:cubicBezTo>
                    <a:pt x="1413" y="9030"/>
                    <a:pt x="1551" y="9049"/>
                    <a:pt x="1689" y="9049"/>
                  </a:cubicBezTo>
                  <a:cubicBezTo>
                    <a:pt x="2047" y="9049"/>
                    <a:pt x="2405" y="8922"/>
                    <a:pt x="2694" y="8667"/>
                  </a:cubicBezTo>
                  <a:lnTo>
                    <a:pt x="9469" y="2647"/>
                  </a:lnTo>
                  <a:cubicBezTo>
                    <a:pt x="10092" y="2091"/>
                    <a:pt x="10149" y="1135"/>
                    <a:pt x="9595" y="509"/>
                  </a:cubicBezTo>
                  <a:cubicBezTo>
                    <a:pt x="9295" y="172"/>
                    <a:pt x="8879" y="0"/>
                    <a:pt x="84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"/>
            <p:cNvSpPr/>
            <p:nvPr/>
          </p:nvSpPr>
          <p:spPr>
            <a:xfrm>
              <a:off x="2840200" y="3156675"/>
              <a:ext cx="144675" cy="133850"/>
            </a:xfrm>
            <a:custGeom>
              <a:avLst/>
              <a:gdLst/>
              <a:ahLst/>
              <a:cxnLst/>
              <a:rect l="l" t="t" r="r" b="b"/>
              <a:pathLst>
                <a:path w="5787" h="5354" extrusionOk="0">
                  <a:moveTo>
                    <a:pt x="1721" y="1"/>
                  </a:moveTo>
                  <a:cubicBezTo>
                    <a:pt x="1395" y="1"/>
                    <a:pt x="1086" y="110"/>
                    <a:pt x="828" y="388"/>
                  </a:cubicBezTo>
                  <a:cubicBezTo>
                    <a:pt x="0" y="1280"/>
                    <a:pt x="622" y="2918"/>
                    <a:pt x="1190" y="3748"/>
                  </a:cubicBezTo>
                  <a:cubicBezTo>
                    <a:pt x="1698" y="4489"/>
                    <a:pt x="2422" y="5135"/>
                    <a:pt x="3307" y="5313"/>
                  </a:cubicBezTo>
                  <a:cubicBezTo>
                    <a:pt x="3442" y="5340"/>
                    <a:pt x="3581" y="5354"/>
                    <a:pt x="3721" y="5354"/>
                  </a:cubicBezTo>
                  <a:cubicBezTo>
                    <a:pt x="4489" y="5354"/>
                    <a:pt x="5270" y="4949"/>
                    <a:pt x="5547" y="4242"/>
                  </a:cubicBezTo>
                  <a:cubicBezTo>
                    <a:pt x="5786" y="3629"/>
                    <a:pt x="5617" y="2917"/>
                    <a:pt x="5259" y="2363"/>
                  </a:cubicBezTo>
                  <a:cubicBezTo>
                    <a:pt x="4900" y="1812"/>
                    <a:pt x="4377" y="1392"/>
                    <a:pt x="3855" y="992"/>
                  </a:cubicBezTo>
                  <a:cubicBezTo>
                    <a:pt x="3316" y="578"/>
                    <a:pt x="2471" y="1"/>
                    <a:pt x="1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"/>
            <p:cNvSpPr/>
            <p:nvPr/>
          </p:nvSpPr>
          <p:spPr>
            <a:xfrm>
              <a:off x="3261675" y="3696475"/>
              <a:ext cx="661850" cy="617000"/>
            </a:xfrm>
            <a:custGeom>
              <a:avLst/>
              <a:gdLst/>
              <a:ahLst/>
              <a:cxnLst/>
              <a:rect l="l" t="t" r="r" b="b"/>
              <a:pathLst>
                <a:path w="26474" h="24680" extrusionOk="0">
                  <a:moveTo>
                    <a:pt x="12747" y="1211"/>
                  </a:moveTo>
                  <a:cubicBezTo>
                    <a:pt x="13748" y="1211"/>
                    <a:pt x="14757" y="1347"/>
                    <a:pt x="15746" y="1622"/>
                  </a:cubicBezTo>
                  <a:cubicBezTo>
                    <a:pt x="21656" y="3267"/>
                    <a:pt x="25125" y="9412"/>
                    <a:pt x="23479" y="15321"/>
                  </a:cubicBezTo>
                  <a:cubicBezTo>
                    <a:pt x="22683" y="18183"/>
                    <a:pt x="20819" y="20564"/>
                    <a:pt x="18232" y="22024"/>
                  </a:cubicBezTo>
                  <a:cubicBezTo>
                    <a:pt x="16541" y="22980"/>
                    <a:pt x="14673" y="23467"/>
                    <a:pt x="12782" y="23467"/>
                  </a:cubicBezTo>
                  <a:cubicBezTo>
                    <a:pt x="11780" y="23467"/>
                    <a:pt x="10773" y="23331"/>
                    <a:pt x="9782" y="23055"/>
                  </a:cubicBezTo>
                  <a:cubicBezTo>
                    <a:pt x="6918" y="22259"/>
                    <a:pt x="4538" y="20395"/>
                    <a:pt x="3077" y="17808"/>
                  </a:cubicBezTo>
                  <a:cubicBezTo>
                    <a:pt x="1615" y="15221"/>
                    <a:pt x="1250" y="12219"/>
                    <a:pt x="2048" y="9356"/>
                  </a:cubicBezTo>
                  <a:cubicBezTo>
                    <a:pt x="2845" y="6494"/>
                    <a:pt x="4708" y="4113"/>
                    <a:pt x="7295" y="2653"/>
                  </a:cubicBezTo>
                  <a:cubicBezTo>
                    <a:pt x="8987" y="1698"/>
                    <a:pt x="10856" y="1211"/>
                    <a:pt x="12747" y="1211"/>
                  </a:cubicBezTo>
                  <a:close/>
                  <a:moveTo>
                    <a:pt x="12746" y="1"/>
                  </a:moveTo>
                  <a:cubicBezTo>
                    <a:pt x="10649" y="1"/>
                    <a:pt x="8577" y="540"/>
                    <a:pt x="6702" y="1599"/>
                  </a:cubicBezTo>
                  <a:cubicBezTo>
                    <a:pt x="3834" y="3219"/>
                    <a:pt x="1766" y="5857"/>
                    <a:pt x="883" y="9032"/>
                  </a:cubicBezTo>
                  <a:cubicBezTo>
                    <a:pt x="0" y="12207"/>
                    <a:pt x="404" y="15533"/>
                    <a:pt x="2024" y="18404"/>
                  </a:cubicBezTo>
                  <a:cubicBezTo>
                    <a:pt x="3643" y="21273"/>
                    <a:pt x="6284" y="23340"/>
                    <a:pt x="9458" y="24223"/>
                  </a:cubicBezTo>
                  <a:cubicBezTo>
                    <a:pt x="10557" y="24529"/>
                    <a:pt x="11674" y="24680"/>
                    <a:pt x="12785" y="24680"/>
                  </a:cubicBezTo>
                  <a:cubicBezTo>
                    <a:pt x="14880" y="24680"/>
                    <a:pt x="16954" y="24138"/>
                    <a:pt x="18831" y="23082"/>
                  </a:cubicBezTo>
                  <a:cubicBezTo>
                    <a:pt x="21701" y="21462"/>
                    <a:pt x="23766" y="18822"/>
                    <a:pt x="24650" y="15648"/>
                  </a:cubicBezTo>
                  <a:cubicBezTo>
                    <a:pt x="26473" y="9095"/>
                    <a:pt x="22625" y="2281"/>
                    <a:pt x="16074" y="458"/>
                  </a:cubicBezTo>
                  <a:cubicBezTo>
                    <a:pt x="14975" y="152"/>
                    <a:pt x="13857" y="1"/>
                    <a:pt x="12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"/>
            <p:cNvSpPr/>
            <p:nvPr/>
          </p:nvSpPr>
          <p:spPr>
            <a:xfrm>
              <a:off x="2873075" y="3191800"/>
              <a:ext cx="110725" cy="98725"/>
            </a:xfrm>
            <a:custGeom>
              <a:avLst/>
              <a:gdLst/>
              <a:ahLst/>
              <a:cxnLst/>
              <a:rect l="l" t="t" r="r" b="b"/>
              <a:pathLst>
                <a:path w="4429" h="3949" extrusionOk="0">
                  <a:moveTo>
                    <a:pt x="1611" y="1"/>
                  </a:moveTo>
                  <a:cubicBezTo>
                    <a:pt x="1285" y="1"/>
                    <a:pt x="977" y="110"/>
                    <a:pt x="719" y="388"/>
                  </a:cubicBezTo>
                  <a:cubicBezTo>
                    <a:pt x="1" y="1165"/>
                    <a:pt x="376" y="2503"/>
                    <a:pt x="862" y="3385"/>
                  </a:cubicBezTo>
                  <a:cubicBezTo>
                    <a:pt x="1200" y="3636"/>
                    <a:pt x="1579" y="3823"/>
                    <a:pt x="1992" y="3908"/>
                  </a:cubicBezTo>
                  <a:cubicBezTo>
                    <a:pt x="2127" y="3935"/>
                    <a:pt x="2266" y="3949"/>
                    <a:pt x="2406" y="3949"/>
                  </a:cubicBezTo>
                  <a:cubicBezTo>
                    <a:pt x="3174" y="3949"/>
                    <a:pt x="3955" y="3544"/>
                    <a:pt x="4232" y="2835"/>
                  </a:cubicBezTo>
                  <a:cubicBezTo>
                    <a:pt x="4428" y="2337"/>
                    <a:pt x="4349" y="1772"/>
                    <a:pt x="4120" y="1284"/>
                  </a:cubicBezTo>
                  <a:cubicBezTo>
                    <a:pt x="3995" y="1183"/>
                    <a:pt x="3870" y="1086"/>
                    <a:pt x="3747" y="991"/>
                  </a:cubicBezTo>
                  <a:cubicBezTo>
                    <a:pt x="3208" y="578"/>
                    <a:pt x="2362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"/>
            <p:cNvSpPr/>
            <p:nvPr/>
          </p:nvSpPr>
          <p:spPr>
            <a:xfrm>
              <a:off x="3097425" y="3422925"/>
              <a:ext cx="238300" cy="211675"/>
            </a:xfrm>
            <a:custGeom>
              <a:avLst/>
              <a:gdLst/>
              <a:ahLst/>
              <a:cxnLst/>
              <a:rect l="l" t="t" r="r" b="b"/>
              <a:pathLst>
                <a:path w="9532" h="8467" extrusionOk="0">
                  <a:moveTo>
                    <a:pt x="8446" y="1"/>
                  </a:moveTo>
                  <a:cubicBezTo>
                    <a:pt x="8091" y="1"/>
                    <a:pt x="7735" y="125"/>
                    <a:pt x="7447" y="380"/>
                  </a:cubicBezTo>
                  <a:lnTo>
                    <a:pt x="672" y="6400"/>
                  </a:lnTo>
                  <a:cubicBezTo>
                    <a:pt x="69" y="6936"/>
                    <a:pt x="0" y="7842"/>
                    <a:pt x="496" y="8466"/>
                  </a:cubicBezTo>
                  <a:cubicBezTo>
                    <a:pt x="3212" y="5485"/>
                    <a:pt x="6248" y="2798"/>
                    <a:pt x="9531" y="458"/>
                  </a:cubicBezTo>
                  <a:cubicBezTo>
                    <a:pt x="9236" y="155"/>
                    <a:pt x="8842" y="1"/>
                    <a:pt x="8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"/>
            <p:cNvSpPr/>
            <p:nvPr/>
          </p:nvSpPr>
          <p:spPr>
            <a:xfrm>
              <a:off x="3109825" y="3434350"/>
              <a:ext cx="241125" cy="214725"/>
            </a:xfrm>
            <a:custGeom>
              <a:avLst/>
              <a:gdLst/>
              <a:ahLst/>
              <a:cxnLst/>
              <a:rect l="l" t="t" r="r" b="b"/>
              <a:pathLst>
                <a:path w="9645" h="8589" extrusionOk="0">
                  <a:moveTo>
                    <a:pt x="9035" y="1"/>
                  </a:moveTo>
                  <a:cubicBezTo>
                    <a:pt x="5752" y="2341"/>
                    <a:pt x="2716" y="5028"/>
                    <a:pt x="0" y="8009"/>
                  </a:cubicBezTo>
                  <a:cubicBezTo>
                    <a:pt x="19" y="8034"/>
                    <a:pt x="32" y="8058"/>
                    <a:pt x="50" y="8080"/>
                  </a:cubicBezTo>
                  <a:cubicBezTo>
                    <a:pt x="251" y="8306"/>
                    <a:pt x="505" y="8458"/>
                    <a:pt x="774" y="8533"/>
                  </a:cubicBezTo>
                  <a:cubicBezTo>
                    <a:pt x="907" y="8570"/>
                    <a:pt x="1045" y="8588"/>
                    <a:pt x="1183" y="8588"/>
                  </a:cubicBezTo>
                  <a:cubicBezTo>
                    <a:pt x="1540" y="8588"/>
                    <a:pt x="1900" y="8463"/>
                    <a:pt x="2187" y="8207"/>
                  </a:cubicBezTo>
                  <a:lnTo>
                    <a:pt x="8964" y="2188"/>
                  </a:lnTo>
                  <a:cubicBezTo>
                    <a:pt x="9588" y="1632"/>
                    <a:pt x="9644" y="676"/>
                    <a:pt x="9088" y="51"/>
                  </a:cubicBezTo>
                  <a:cubicBezTo>
                    <a:pt x="9073" y="31"/>
                    <a:pt x="9054" y="18"/>
                    <a:pt x="9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"/>
            <p:cNvSpPr/>
            <p:nvPr/>
          </p:nvSpPr>
          <p:spPr>
            <a:xfrm>
              <a:off x="3504075" y="3941350"/>
              <a:ext cx="164625" cy="145525"/>
            </a:xfrm>
            <a:custGeom>
              <a:avLst/>
              <a:gdLst/>
              <a:ahLst/>
              <a:cxnLst/>
              <a:rect l="l" t="t" r="r" b="b"/>
              <a:pathLst>
                <a:path w="6585" h="5821" extrusionOk="0">
                  <a:moveTo>
                    <a:pt x="5130" y="1"/>
                  </a:moveTo>
                  <a:lnTo>
                    <a:pt x="5130" y="1"/>
                  </a:lnTo>
                  <a:cubicBezTo>
                    <a:pt x="5360" y="624"/>
                    <a:pt x="5409" y="1324"/>
                    <a:pt x="5216" y="2015"/>
                  </a:cubicBezTo>
                  <a:cubicBezTo>
                    <a:pt x="4812" y="3463"/>
                    <a:pt x="3496" y="4411"/>
                    <a:pt x="2062" y="4411"/>
                  </a:cubicBezTo>
                  <a:cubicBezTo>
                    <a:pt x="1771" y="4411"/>
                    <a:pt x="1476" y="4372"/>
                    <a:pt x="1182" y="4290"/>
                  </a:cubicBezTo>
                  <a:cubicBezTo>
                    <a:pt x="737" y="4167"/>
                    <a:pt x="338" y="3954"/>
                    <a:pt x="0" y="3680"/>
                  </a:cubicBezTo>
                  <a:lnTo>
                    <a:pt x="0" y="3680"/>
                  </a:lnTo>
                  <a:cubicBezTo>
                    <a:pt x="353" y="4632"/>
                    <a:pt x="1138" y="5406"/>
                    <a:pt x="2189" y="5699"/>
                  </a:cubicBezTo>
                  <a:cubicBezTo>
                    <a:pt x="2482" y="5781"/>
                    <a:pt x="2778" y="5820"/>
                    <a:pt x="3069" y="5820"/>
                  </a:cubicBezTo>
                  <a:cubicBezTo>
                    <a:pt x="4502" y="5820"/>
                    <a:pt x="5818" y="4871"/>
                    <a:pt x="6222" y="3422"/>
                  </a:cubicBezTo>
                  <a:cubicBezTo>
                    <a:pt x="6584" y="2126"/>
                    <a:pt x="6111" y="798"/>
                    <a:pt x="5130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"/>
            <p:cNvSpPr/>
            <p:nvPr/>
          </p:nvSpPr>
          <p:spPr>
            <a:xfrm>
              <a:off x="2920550" y="3571650"/>
              <a:ext cx="1299800" cy="1211650"/>
            </a:xfrm>
            <a:custGeom>
              <a:avLst/>
              <a:gdLst/>
              <a:ahLst/>
              <a:cxnLst/>
              <a:rect l="l" t="t" r="r" b="b"/>
              <a:pathLst>
                <a:path w="51992" h="48466" extrusionOk="0">
                  <a:moveTo>
                    <a:pt x="31232" y="1"/>
                  </a:moveTo>
                  <a:lnTo>
                    <a:pt x="31232" y="1"/>
                  </a:lnTo>
                  <a:cubicBezTo>
                    <a:pt x="33259" y="1240"/>
                    <a:pt x="35046" y="2871"/>
                    <a:pt x="36449" y="4789"/>
                  </a:cubicBezTo>
                  <a:cubicBezTo>
                    <a:pt x="37990" y="6900"/>
                    <a:pt x="39084" y="9411"/>
                    <a:pt x="39138" y="12026"/>
                  </a:cubicBezTo>
                  <a:cubicBezTo>
                    <a:pt x="39217" y="15732"/>
                    <a:pt x="37215" y="19207"/>
                    <a:pt x="34651" y="21886"/>
                  </a:cubicBezTo>
                  <a:cubicBezTo>
                    <a:pt x="32968" y="23643"/>
                    <a:pt x="30996" y="25163"/>
                    <a:pt x="28746" y="26090"/>
                  </a:cubicBezTo>
                  <a:cubicBezTo>
                    <a:pt x="26464" y="27029"/>
                    <a:pt x="23977" y="27330"/>
                    <a:pt x="21524" y="27595"/>
                  </a:cubicBezTo>
                  <a:cubicBezTo>
                    <a:pt x="16755" y="28112"/>
                    <a:pt x="11957" y="28532"/>
                    <a:pt x="7166" y="28532"/>
                  </a:cubicBezTo>
                  <a:cubicBezTo>
                    <a:pt x="5256" y="28532"/>
                    <a:pt x="3347" y="28465"/>
                    <a:pt x="1441" y="28311"/>
                  </a:cubicBezTo>
                  <a:cubicBezTo>
                    <a:pt x="962" y="28273"/>
                    <a:pt x="479" y="28222"/>
                    <a:pt x="1" y="28147"/>
                  </a:cubicBezTo>
                  <a:lnTo>
                    <a:pt x="1" y="28147"/>
                  </a:lnTo>
                  <a:cubicBezTo>
                    <a:pt x="24" y="30938"/>
                    <a:pt x="752" y="33726"/>
                    <a:pt x="2121" y="36161"/>
                  </a:cubicBezTo>
                  <a:cubicBezTo>
                    <a:pt x="4587" y="40553"/>
                    <a:pt x="8804" y="43699"/>
                    <a:pt x="13522" y="45460"/>
                  </a:cubicBezTo>
                  <a:cubicBezTo>
                    <a:pt x="18118" y="47176"/>
                    <a:pt x="22948" y="48414"/>
                    <a:pt x="27856" y="48464"/>
                  </a:cubicBezTo>
                  <a:cubicBezTo>
                    <a:pt x="27954" y="48465"/>
                    <a:pt x="28052" y="48466"/>
                    <a:pt x="28151" y="48466"/>
                  </a:cubicBezTo>
                  <a:cubicBezTo>
                    <a:pt x="32963" y="48466"/>
                    <a:pt x="37847" y="47260"/>
                    <a:pt x="41788" y="44507"/>
                  </a:cubicBezTo>
                  <a:cubicBezTo>
                    <a:pt x="46183" y="41437"/>
                    <a:pt x="49154" y="36631"/>
                    <a:pt x="50782" y="31525"/>
                  </a:cubicBezTo>
                  <a:cubicBezTo>
                    <a:pt x="51421" y="29522"/>
                    <a:pt x="51872" y="27446"/>
                    <a:pt x="51933" y="25342"/>
                  </a:cubicBezTo>
                  <a:cubicBezTo>
                    <a:pt x="51991" y="23264"/>
                    <a:pt x="51669" y="21191"/>
                    <a:pt x="51160" y="19177"/>
                  </a:cubicBezTo>
                  <a:cubicBezTo>
                    <a:pt x="50064" y="14843"/>
                    <a:pt x="48073" y="10704"/>
                    <a:pt x="45125" y="7345"/>
                  </a:cubicBezTo>
                  <a:cubicBezTo>
                    <a:pt x="42177" y="3985"/>
                    <a:pt x="38248" y="1435"/>
                    <a:pt x="33898" y="411"/>
                  </a:cubicBezTo>
                  <a:cubicBezTo>
                    <a:pt x="33024" y="206"/>
                    <a:pt x="32130" y="65"/>
                    <a:pt x="3123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1"/>
          <p:cNvGrpSpPr/>
          <p:nvPr/>
        </p:nvGrpSpPr>
        <p:grpSpPr>
          <a:xfrm>
            <a:off x="6725585" y="3899066"/>
            <a:ext cx="788336" cy="917074"/>
            <a:chOff x="4404825" y="3446250"/>
            <a:chExt cx="1210775" cy="1408500"/>
          </a:xfrm>
        </p:grpSpPr>
        <p:sp>
          <p:nvSpPr>
            <p:cNvPr id="1647" name="Google Shape;1647;p1"/>
            <p:cNvSpPr/>
            <p:nvPr/>
          </p:nvSpPr>
          <p:spPr>
            <a:xfrm>
              <a:off x="4404825" y="3491975"/>
              <a:ext cx="1191675" cy="1362750"/>
            </a:xfrm>
            <a:custGeom>
              <a:avLst/>
              <a:gdLst/>
              <a:ahLst/>
              <a:cxnLst/>
              <a:rect l="l" t="t" r="r" b="b"/>
              <a:pathLst>
                <a:path w="47667" h="54510" extrusionOk="0">
                  <a:moveTo>
                    <a:pt x="27934" y="0"/>
                  </a:moveTo>
                  <a:lnTo>
                    <a:pt x="1097" y="18939"/>
                  </a:lnTo>
                  <a:lnTo>
                    <a:pt x="499" y="26754"/>
                  </a:lnTo>
                  <a:cubicBezTo>
                    <a:pt x="0" y="27816"/>
                    <a:pt x="80" y="29115"/>
                    <a:pt x="839" y="30120"/>
                  </a:cubicBezTo>
                  <a:lnTo>
                    <a:pt x="18066" y="53192"/>
                  </a:lnTo>
                  <a:cubicBezTo>
                    <a:pt x="18711" y="54054"/>
                    <a:pt x="19702" y="54510"/>
                    <a:pt x="20704" y="54510"/>
                  </a:cubicBezTo>
                  <a:cubicBezTo>
                    <a:pt x="21388" y="54510"/>
                    <a:pt x="22077" y="54298"/>
                    <a:pt x="22667" y="53860"/>
                  </a:cubicBezTo>
                  <a:lnTo>
                    <a:pt x="45738" y="36632"/>
                  </a:lnTo>
                  <a:cubicBezTo>
                    <a:pt x="46854" y="35795"/>
                    <a:pt x="47285" y="34388"/>
                    <a:pt x="46929" y="33119"/>
                  </a:cubicBezTo>
                  <a:lnTo>
                    <a:pt x="47667" y="25168"/>
                  </a:lnTo>
                  <a:lnTo>
                    <a:pt x="279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"/>
            <p:cNvSpPr/>
            <p:nvPr/>
          </p:nvSpPr>
          <p:spPr>
            <a:xfrm>
              <a:off x="5513325" y="4103700"/>
              <a:ext cx="33800" cy="314200"/>
            </a:xfrm>
            <a:custGeom>
              <a:avLst/>
              <a:gdLst/>
              <a:ahLst/>
              <a:cxnLst/>
              <a:rect l="l" t="t" r="r" b="b"/>
              <a:pathLst>
                <a:path w="1352" h="12568" extrusionOk="0">
                  <a:moveTo>
                    <a:pt x="291" y="1"/>
                  </a:moveTo>
                  <a:lnTo>
                    <a:pt x="0" y="74"/>
                  </a:lnTo>
                  <a:cubicBezTo>
                    <a:pt x="165" y="726"/>
                    <a:pt x="255" y="1415"/>
                    <a:pt x="338" y="2082"/>
                  </a:cubicBezTo>
                  <a:cubicBezTo>
                    <a:pt x="687" y="4897"/>
                    <a:pt x="1048" y="7799"/>
                    <a:pt x="975" y="10678"/>
                  </a:cubicBezTo>
                  <a:cubicBezTo>
                    <a:pt x="960" y="11325"/>
                    <a:pt x="923" y="11955"/>
                    <a:pt x="859" y="12567"/>
                  </a:cubicBezTo>
                  <a:lnTo>
                    <a:pt x="1180" y="12329"/>
                  </a:lnTo>
                  <a:cubicBezTo>
                    <a:pt x="1227" y="11793"/>
                    <a:pt x="1260" y="11245"/>
                    <a:pt x="1274" y="10688"/>
                  </a:cubicBezTo>
                  <a:cubicBezTo>
                    <a:pt x="1352" y="7788"/>
                    <a:pt x="989" y="4867"/>
                    <a:pt x="638" y="2047"/>
                  </a:cubicBezTo>
                  <a:cubicBezTo>
                    <a:pt x="556" y="1374"/>
                    <a:pt x="465" y="674"/>
                    <a:pt x="291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"/>
            <p:cNvSpPr/>
            <p:nvPr/>
          </p:nvSpPr>
          <p:spPr>
            <a:xfrm>
              <a:off x="5467100" y="4127150"/>
              <a:ext cx="37350" cy="341225"/>
            </a:xfrm>
            <a:custGeom>
              <a:avLst/>
              <a:gdLst/>
              <a:ahLst/>
              <a:cxnLst/>
              <a:rect l="l" t="t" r="r" b="b"/>
              <a:pathLst>
                <a:path w="1494" h="13649" extrusionOk="0">
                  <a:moveTo>
                    <a:pt x="1239" y="0"/>
                  </a:moveTo>
                  <a:lnTo>
                    <a:pt x="938" y="16"/>
                  </a:lnTo>
                  <a:cubicBezTo>
                    <a:pt x="1206" y="4609"/>
                    <a:pt x="887" y="9170"/>
                    <a:pt x="0" y="13649"/>
                  </a:cubicBezTo>
                  <a:lnTo>
                    <a:pt x="357" y="13387"/>
                  </a:lnTo>
                  <a:cubicBezTo>
                    <a:pt x="1200" y="8984"/>
                    <a:pt x="1494" y="4503"/>
                    <a:pt x="1239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"/>
            <p:cNvSpPr/>
            <p:nvPr/>
          </p:nvSpPr>
          <p:spPr>
            <a:xfrm>
              <a:off x="5406575" y="4139400"/>
              <a:ext cx="28800" cy="374100"/>
            </a:xfrm>
            <a:custGeom>
              <a:avLst/>
              <a:gdLst/>
              <a:ahLst/>
              <a:cxnLst/>
              <a:rect l="l" t="t" r="r" b="b"/>
              <a:pathLst>
                <a:path w="1152" h="14964" extrusionOk="0">
                  <a:moveTo>
                    <a:pt x="752" y="0"/>
                  </a:moveTo>
                  <a:lnTo>
                    <a:pt x="451" y="16"/>
                  </a:lnTo>
                  <a:cubicBezTo>
                    <a:pt x="651" y="3588"/>
                    <a:pt x="850" y="7283"/>
                    <a:pt x="562" y="10907"/>
                  </a:cubicBezTo>
                  <a:cubicBezTo>
                    <a:pt x="451" y="12326"/>
                    <a:pt x="263" y="13678"/>
                    <a:pt x="1" y="14963"/>
                  </a:cubicBezTo>
                  <a:lnTo>
                    <a:pt x="363" y="14692"/>
                  </a:lnTo>
                  <a:cubicBezTo>
                    <a:pt x="590" y="13496"/>
                    <a:pt x="757" y="12240"/>
                    <a:pt x="863" y="10929"/>
                  </a:cubicBezTo>
                  <a:cubicBezTo>
                    <a:pt x="1151" y="7287"/>
                    <a:pt x="945" y="3582"/>
                    <a:pt x="752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"/>
            <p:cNvSpPr/>
            <p:nvPr/>
          </p:nvSpPr>
          <p:spPr>
            <a:xfrm>
              <a:off x="5323350" y="4189175"/>
              <a:ext cx="38575" cy="386475"/>
            </a:xfrm>
            <a:custGeom>
              <a:avLst/>
              <a:gdLst/>
              <a:ahLst/>
              <a:cxnLst/>
              <a:rect l="l" t="t" r="r" b="b"/>
              <a:pathLst>
                <a:path w="1543" h="15459" extrusionOk="0">
                  <a:moveTo>
                    <a:pt x="1243" y="0"/>
                  </a:moveTo>
                  <a:cubicBezTo>
                    <a:pt x="1026" y="5091"/>
                    <a:pt x="810" y="10335"/>
                    <a:pt x="0" y="15459"/>
                  </a:cubicBezTo>
                  <a:lnTo>
                    <a:pt x="346" y="15202"/>
                  </a:lnTo>
                  <a:cubicBezTo>
                    <a:pt x="1122" y="10160"/>
                    <a:pt x="1335" y="5005"/>
                    <a:pt x="1542" y="10"/>
                  </a:cubicBezTo>
                  <a:lnTo>
                    <a:pt x="1243" y="0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"/>
            <p:cNvSpPr/>
            <p:nvPr/>
          </p:nvSpPr>
          <p:spPr>
            <a:xfrm>
              <a:off x="5269275" y="4251175"/>
              <a:ext cx="45250" cy="364975"/>
            </a:xfrm>
            <a:custGeom>
              <a:avLst/>
              <a:gdLst/>
              <a:ahLst/>
              <a:cxnLst/>
              <a:rect l="l" t="t" r="r" b="b"/>
              <a:pathLst>
                <a:path w="1810" h="14599" extrusionOk="0">
                  <a:moveTo>
                    <a:pt x="1469" y="1"/>
                  </a:moveTo>
                  <a:lnTo>
                    <a:pt x="1171" y="21"/>
                  </a:lnTo>
                  <a:cubicBezTo>
                    <a:pt x="1521" y="4933"/>
                    <a:pt x="1127" y="9824"/>
                    <a:pt x="0" y="14598"/>
                  </a:cubicBezTo>
                  <a:lnTo>
                    <a:pt x="369" y="14318"/>
                  </a:lnTo>
                  <a:cubicBezTo>
                    <a:pt x="1441" y="9628"/>
                    <a:pt x="1809" y="4820"/>
                    <a:pt x="1469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"/>
            <p:cNvSpPr/>
            <p:nvPr/>
          </p:nvSpPr>
          <p:spPr>
            <a:xfrm>
              <a:off x="5205325" y="4275125"/>
              <a:ext cx="68100" cy="388825"/>
            </a:xfrm>
            <a:custGeom>
              <a:avLst/>
              <a:gdLst/>
              <a:ahLst/>
              <a:cxnLst/>
              <a:rect l="l" t="t" r="r" b="b"/>
              <a:pathLst>
                <a:path w="2724" h="15553" extrusionOk="0">
                  <a:moveTo>
                    <a:pt x="2424" y="0"/>
                  </a:moveTo>
                  <a:cubicBezTo>
                    <a:pt x="2094" y="5240"/>
                    <a:pt x="1281" y="10459"/>
                    <a:pt x="0" y="15552"/>
                  </a:cubicBezTo>
                  <a:lnTo>
                    <a:pt x="378" y="15266"/>
                  </a:lnTo>
                  <a:cubicBezTo>
                    <a:pt x="1608" y="10265"/>
                    <a:pt x="2395" y="5153"/>
                    <a:pt x="2723" y="1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"/>
            <p:cNvSpPr/>
            <p:nvPr/>
          </p:nvSpPr>
          <p:spPr>
            <a:xfrm>
              <a:off x="5157375" y="4324775"/>
              <a:ext cx="62375" cy="374900"/>
            </a:xfrm>
            <a:custGeom>
              <a:avLst/>
              <a:gdLst/>
              <a:ahLst/>
              <a:cxnLst/>
              <a:rect l="l" t="t" r="r" b="b"/>
              <a:pathLst>
                <a:path w="2495" h="14996" extrusionOk="0">
                  <a:moveTo>
                    <a:pt x="2196" y="1"/>
                  </a:moveTo>
                  <a:cubicBezTo>
                    <a:pt x="1687" y="4408"/>
                    <a:pt x="1054" y="8858"/>
                    <a:pt x="316" y="13237"/>
                  </a:cubicBezTo>
                  <a:cubicBezTo>
                    <a:pt x="213" y="13823"/>
                    <a:pt x="111" y="14409"/>
                    <a:pt x="0" y="14995"/>
                  </a:cubicBezTo>
                  <a:lnTo>
                    <a:pt x="356" y="14734"/>
                  </a:lnTo>
                  <a:cubicBezTo>
                    <a:pt x="448" y="14257"/>
                    <a:pt x="529" y="13777"/>
                    <a:pt x="612" y="13288"/>
                  </a:cubicBezTo>
                  <a:cubicBezTo>
                    <a:pt x="1355" y="8908"/>
                    <a:pt x="1985" y="4445"/>
                    <a:pt x="2494" y="38"/>
                  </a:cubicBezTo>
                  <a:lnTo>
                    <a:pt x="2196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"/>
            <p:cNvSpPr/>
            <p:nvPr/>
          </p:nvSpPr>
          <p:spPr>
            <a:xfrm>
              <a:off x="5065575" y="4357925"/>
              <a:ext cx="55600" cy="410300"/>
            </a:xfrm>
            <a:custGeom>
              <a:avLst/>
              <a:gdLst/>
              <a:ahLst/>
              <a:cxnLst/>
              <a:rect l="l" t="t" r="r" b="b"/>
              <a:pathLst>
                <a:path w="2224" h="16412" extrusionOk="0">
                  <a:moveTo>
                    <a:pt x="2129" y="1"/>
                  </a:moveTo>
                  <a:lnTo>
                    <a:pt x="1829" y="9"/>
                  </a:lnTo>
                  <a:cubicBezTo>
                    <a:pt x="1931" y="4535"/>
                    <a:pt x="1541" y="9077"/>
                    <a:pt x="665" y="13516"/>
                  </a:cubicBezTo>
                  <a:cubicBezTo>
                    <a:pt x="489" y="14407"/>
                    <a:pt x="274" y="15388"/>
                    <a:pt x="0" y="16411"/>
                  </a:cubicBezTo>
                  <a:lnTo>
                    <a:pt x="387" y="16119"/>
                  </a:lnTo>
                  <a:cubicBezTo>
                    <a:pt x="618" y="15216"/>
                    <a:pt x="803" y="14356"/>
                    <a:pt x="956" y="13569"/>
                  </a:cubicBezTo>
                  <a:cubicBezTo>
                    <a:pt x="1834" y="9112"/>
                    <a:pt x="2223" y="4544"/>
                    <a:pt x="2129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"/>
            <p:cNvSpPr/>
            <p:nvPr/>
          </p:nvSpPr>
          <p:spPr>
            <a:xfrm>
              <a:off x="4992975" y="4375875"/>
              <a:ext cx="79300" cy="446525"/>
            </a:xfrm>
            <a:custGeom>
              <a:avLst/>
              <a:gdLst/>
              <a:ahLst/>
              <a:cxnLst/>
              <a:rect l="l" t="t" r="r" b="b"/>
              <a:pathLst>
                <a:path w="3172" h="17861" extrusionOk="0">
                  <a:moveTo>
                    <a:pt x="2869" y="1"/>
                  </a:moveTo>
                  <a:cubicBezTo>
                    <a:pt x="2447" y="5501"/>
                    <a:pt x="1772" y="11756"/>
                    <a:pt x="1" y="17860"/>
                  </a:cubicBezTo>
                  <a:lnTo>
                    <a:pt x="399" y="17561"/>
                  </a:lnTo>
                  <a:cubicBezTo>
                    <a:pt x="2093" y="11553"/>
                    <a:pt x="2757" y="5427"/>
                    <a:pt x="3171" y="24"/>
                  </a:cubicBezTo>
                  <a:lnTo>
                    <a:pt x="2869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"/>
            <p:cNvSpPr/>
            <p:nvPr/>
          </p:nvSpPr>
          <p:spPr>
            <a:xfrm>
              <a:off x="4933500" y="4416750"/>
              <a:ext cx="73025" cy="437350"/>
            </a:xfrm>
            <a:custGeom>
              <a:avLst/>
              <a:gdLst/>
              <a:ahLst/>
              <a:cxnLst/>
              <a:rect l="l" t="t" r="r" b="b"/>
              <a:pathLst>
                <a:path w="2921" h="17494" extrusionOk="0">
                  <a:moveTo>
                    <a:pt x="2621" y="1"/>
                  </a:moveTo>
                  <a:lnTo>
                    <a:pt x="1" y="17494"/>
                  </a:lnTo>
                  <a:cubicBezTo>
                    <a:pt x="108" y="17482"/>
                    <a:pt x="210" y="17459"/>
                    <a:pt x="316" y="17435"/>
                  </a:cubicBezTo>
                  <a:lnTo>
                    <a:pt x="2920" y="45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"/>
            <p:cNvSpPr/>
            <p:nvPr/>
          </p:nvSpPr>
          <p:spPr>
            <a:xfrm>
              <a:off x="4848225" y="4475800"/>
              <a:ext cx="62800" cy="344800"/>
            </a:xfrm>
            <a:custGeom>
              <a:avLst/>
              <a:gdLst/>
              <a:ahLst/>
              <a:cxnLst/>
              <a:rect l="l" t="t" r="r" b="b"/>
              <a:pathLst>
                <a:path w="2512" h="13792" extrusionOk="0">
                  <a:moveTo>
                    <a:pt x="2225" y="1"/>
                  </a:moveTo>
                  <a:cubicBezTo>
                    <a:pt x="750" y="4235"/>
                    <a:pt x="225" y="8563"/>
                    <a:pt x="0" y="13409"/>
                  </a:cubicBezTo>
                  <a:lnTo>
                    <a:pt x="289" y="13792"/>
                  </a:lnTo>
                  <a:cubicBezTo>
                    <a:pt x="504" y="8824"/>
                    <a:pt x="1014" y="4410"/>
                    <a:pt x="2511" y="100"/>
                  </a:cubicBezTo>
                  <a:lnTo>
                    <a:pt x="2225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"/>
            <p:cNvSpPr/>
            <p:nvPr/>
          </p:nvSpPr>
          <p:spPr>
            <a:xfrm>
              <a:off x="4807625" y="4411450"/>
              <a:ext cx="73850" cy="353875"/>
            </a:xfrm>
            <a:custGeom>
              <a:avLst/>
              <a:gdLst/>
              <a:ahLst/>
              <a:cxnLst/>
              <a:rect l="l" t="t" r="r" b="b"/>
              <a:pathLst>
                <a:path w="2954" h="14155" extrusionOk="0">
                  <a:moveTo>
                    <a:pt x="2665" y="1"/>
                  </a:moveTo>
                  <a:cubicBezTo>
                    <a:pt x="1382" y="4505"/>
                    <a:pt x="486" y="9133"/>
                    <a:pt x="1" y="13797"/>
                  </a:cubicBezTo>
                  <a:lnTo>
                    <a:pt x="264" y="14154"/>
                  </a:lnTo>
                  <a:cubicBezTo>
                    <a:pt x="742" y="9397"/>
                    <a:pt x="1642" y="4676"/>
                    <a:pt x="2953" y="84"/>
                  </a:cubicBezTo>
                  <a:lnTo>
                    <a:pt x="2665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"/>
            <p:cNvSpPr/>
            <p:nvPr/>
          </p:nvSpPr>
          <p:spPr>
            <a:xfrm>
              <a:off x="4756275" y="4330600"/>
              <a:ext cx="110850" cy="365050"/>
            </a:xfrm>
            <a:custGeom>
              <a:avLst/>
              <a:gdLst/>
              <a:ahLst/>
              <a:cxnLst/>
              <a:rect l="l" t="t" r="r" b="b"/>
              <a:pathLst>
                <a:path w="4434" h="14602" extrusionOk="0">
                  <a:moveTo>
                    <a:pt x="4153" y="0"/>
                  </a:moveTo>
                  <a:cubicBezTo>
                    <a:pt x="2505" y="4665"/>
                    <a:pt x="1116" y="9446"/>
                    <a:pt x="1" y="14284"/>
                  </a:cubicBezTo>
                  <a:lnTo>
                    <a:pt x="236" y="14602"/>
                  </a:lnTo>
                  <a:cubicBezTo>
                    <a:pt x="1358" y="9694"/>
                    <a:pt x="2763" y="4836"/>
                    <a:pt x="4434" y="103"/>
                  </a:cubicBezTo>
                  <a:lnTo>
                    <a:pt x="4153" y="0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"/>
            <p:cNvSpPr/>
            <p:nvPr/>
          </p:nvSpPr>
          <p:spPr>
            <a:xfrm>
              <a:off x="4728250" y="4290375"/>
              <a:ext cx="111250" cy="368150"/>
            </a:xfrm>
            <a:custGeom>
              <a:avLst/>
              <a:gdLst/>
              <a:ahLst/>
              <a:cxnLst/>
              <a:rect l="l" t="t" r="r" b="b"/>
              <a:pathLst>
                <a:path w="4450" h="14726" extrusionOk="0">
                  <a:moveTo>
                    <a:pt x="4170" y="1"/>
                  </a:moveTo>
                  <a:cubicBezTo>
                    <a:pt x="2330" y="4660"/>
                    <a:pt x="931" y="9483"/>
                    <a:pt x="1" y="14396"/>
                  </a:cubicBezTo>
                  <a:lnTo>
                    <a:pt x="246" y="14726"/>
                  </a:lnTo>
                  <a:cubicBezTo>
                    <a:pt x="1176" y="9731"/>
                    <a:pt x="2581" y="4838"/>
                    <a:pt x="4450" y="110"/>
                  </a:cubicBezTo>
                  <a:lnTo>
                    <a:pt x="4170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"/>
            <p:cNvSpPr/>
            <p:nvPr/>
          </p:nvSpPr>
          <p:spPr>
            <a:xfrm>
              <a:off x="4666925" y="4233600"/>
              <a:ext cx="109700" cy="342250"/>
            </a:xfrm>
            <a:custGeom>
              <a:avLst/>
              <a:gdLst/>
              <a:ahLst/>
              <a:cxnLst/>
              <a:rect l="l" t="t" r="r" b="b"/>
              <a:pathLst>
                <a:path w="4388" h="13690" extrusionOk="0">
                  <a:moveTo>
                    <a:pt x="4107" y="0"/>
                  </a:moveTo>
                  <a:cubicBezTo>
                    <a:pt x="2553" y="4380"/>
                    <a:pt x="1176" y="8862"/>
                    <a:pt x="0" y="13381"/>
                  </a:cubicBezTo>
                  <a:lnTo>
                    <a:pt x="230" y="13689"/>
                  </a:lnTo>
                  <a:cubicBezTo>
                    <a:pt x="1415" y="9096"/>
                    <a:pt x="2809" y="4545"/>
                    <a:pt x="4387" y="102"/>
                  </a:cubicBezTo>
                  <a:lnTo>
                    <a:pt x="4107" y="0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"/>
            <p:cNvSpPr/>
            <p:nvPr/>
          </p:nvSpPr>
          <p:spPr>
            <a:xfrm>
              <a:off x="4617725" y="4182000"/>
              <a:ext cx="114350" cy="328050"/>
            </a:xfrm>
            <a:custGeom>
              <a:avLst/>
              <a:gdLst/>
              <a:ahLst/>
              <a:cxnLst/>
              <a:rect l="l" t="t" r="r" b="b"/>
              <a:pathLst>
                <a:path w="4574" h="13122" extrusionOk="0">
                  <a:moveTo>
                    <a:pt x="4300" y="0"/>
                  </a:moveTo>
                  <a:cubicBezTo>
                    <a:pt x="2493" y="4137"/>
                    <a:pt x="1058" y="8421"/>
                    <a:pt x="0" y="12808"/>
                  </a:cubicBezTo>
                  <a:lnTo>
                    <a:pt x="234" y="13122"/>
                  </a:lnTo>
                  <a:cubicBezTo>
                    <a:pt x="1292" y="8667"/>
                    <a:pt x="2747" y="4320"/>
                    <a:pt x="4574" y="121"/>
                  </a:cubicBezTo>
                  <a:lnTo>
                    <a:pt x="4300" y="0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"/>
            <p:cNvSpPr/>
            <p:nvPr/>
          </p:nvSpPr>
          <p:spPr>
            <a:xfrm>
              <a:off x="4577800" y="4156875"/>
              <a:ext cx="95775" cy="299500"/>
            </a:xfrm>
            <a:custGeom>
              <a:avLst/>
              <a:gdLst/>
              <a:ahLst/>
              <a:cxnLst/>
              <a:rect l="l" t="t" r="r" b="b"/>
              <a:pathLst>
                <a:path w="3831" h="11980" extrusionOk="0">
                  <a:moveTo>
                    <a:pt x="3548" y="1"/>
                  </a:moveTo>
                  <a:cubicBezTo>
                    <a:pt x="2178" y="3816"/>
                    <a:pt x="990" y="7723"/>
                    <a:pt x="1" y="11672"/>
                  </a:cubicBezTo>
                  <a:lnTo>
                    <a:pt x="230" y="11980"/>
                  </a:lnTo>
                  <a:cubicBezTo>
                    <a:pt x="1231" y="7967"/>
                    <a:pt x="2436" y="3987"/>
                    <a:pt x="3830" y="102"/>
                  </a:cubicBezTo>
                  <a:lnTo>
                    <a:pt x="3548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"/>
            <p:cNvSpPr/>
            <p:nvPr/>
          </p:nvSpPr>
          <p:spPr>
            <a:xfrm>
              <a:off x="4548150" y="4114500"/>
              <a:ext cx="94325" cy="302350"/>
            </a:xfrm>
            <a:custGeom>
              <a:avLst/>
              <a:gdLst/>
              <a:ahLst/>
              <a:cxnLst/>
              <a:rect l="l" t="t" r="r" b="b"/>
              <a:pathLst>
                <a:path w="3773" h="12094" extrusionOk="0">
                  <a:moveTo>
                    <a:pt x="3491" y="0"/>
                  </a:moveTo>
                  <a:cubicBezTo>
                    <a:pt x="2111" y="3848"/>
                    <a:pt x="947" y="7786"/>
                    <a:pt x="0" y="11776"/>
                  </a:cubicBezTo>
                  <a:lnTo>
                    <a:pt x="234" y="12094"/>
                  </a:lnTo>
                  <a:cubicBezTo>
                    <a:pt x="1190" y="8033"/>
                    <a:pt x="2374" y="4022"/>
                    <a:pt x="3772" y="102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"/>
            <p:cNvSpPr/>
            <p:nvPr/>
          </p:nvSpPr>
          <p:spPr>
            <a:xfrm>
              <a:off x="4478025" y="3998575"/>
              <a:ext cx="94425" cy="324625"/>
            </a:xfrm>
            <a:custGeom>
              <a:avLst/>
              <a:gdLst/>
              <a:ahLst/>
              <a:cxnLst/>
              <a:rect l="l" t="t" r="r" b="b"/>
              <a:pathLst>
                <a:path w="3777" h="12985" extrusionOk="0">
                  <a:moveTo>
                    <a:pt x="3496" y="1"/>
                  </a:moveTo>
                  <a:cubicBezTo>
                    <a:pt x="2013" y="4120"/>
                    <a:pt x="839" y="8362"/>
                    <a:pt x="0" y="12663"/>
                  </a:cubicBezTo>
                  <a:lnTo>
                    <a:pt x="238" y="12984"/>
                  </a:lnTo>
                  <a:cubicBezTo>
                    <a:pt x="1079" y="8603"/>
                    <a:pt x="2263" y="4287"/>
                    <a:pt x="3777" y="102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"/>
            <p:cNvSpPr/>
            <p:nvPr/>
          </p:nvSpPr>
          <p:spPr>
            <a:xfrm>
              <a:off x="4430000" y="3917375"/>
              <a:ext cx="126250" cy="341225"/>
            </a:xfrm>
            <a:custGeom>
              <a:avLst/>
              <a:gdLst/>
              <a:ahLst/>
              <a:cxnLst/>
              <a:rect l="l" t="t" r="r" b="b"/>
              <a:pathLst>
                <a:path w="5050" h="13649" extrusionOk="0">
                  <a:moveTo>
                    <a:pt x="4779" y="1"/>
                  </a:moveTo>
                  <a:cubicBezTo>
                    <a:pt x="3042" y="3793"/>
                    <a:pt x="1580" y="7752"/>
                    <a:pt x="434" y="11762"/>
                  </a:cubicBezTo>
                  <a:cubicBezTo>
                    <a:pt x="287" y="12271"/>
                    <a:pt x="143" y="12798"/>
                    <a:pt x="1" y="13340"/>
                  </a:cubicBezTo>
                  <a:lnTo>
                    <a:pt x="230" y="13648"/>
                  </a:lnTo>
                  <a:cubicBezTo>
                    <a:pt x="388" y="13022"/>
                    <a:pt x="555" y="12416"/>
                    <a:pt x="717" y="11845"/>
                  </a:cubicBezTo>
                  <a:cubicBezTo>
                    <a:pt x="1861" y="7848"/>
                    <a:pt x="3323" y="3904"/>
                    <a:pt x="5050" y="124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"/>
            <p:cNvSpPr/>
            <p:nvPr/>
          </p:nvSpPr>
          <p:spPr>
            <a:xfrm>
              <a:off x="4422150" y="3883050"/>
              <a:ext cx="70000" cy="214100"/>
            </a:xfrm>
            <a:custGeom>
              <a:avLst/>
              <a:gdLst/>
              <a:ahLst/>
              <a:cxnLst/>
              <a:rect l="l" t="t" r="r" b="b"/>
              <a:pathLst>
                <a:path w="2800" h="8564" extrusionOk="0">
                  <a:moveTo>
                    <a:pt x="2520" y="1"/>
                  </a:moveTo>
                  <a:cubicBezTo>
                    <a:pt x="2191" y="778"/>
                    <a:pt x="1884" y="1559"/>
                    <a:pt x="1590" y="2349"/>
                  </a:cubicBezTo>
                  <a:cubicBezTo>
                    <a:pt x="1040" y="3838"/>
                    <a:pt x="551" y="5347"/>
                    <a:pt x="127" y="6873"/>
                  </a:cubicBezTo>
                  <a:lnTo>
                    <a:pt x="1" y="8563"/>
                  </a:lnTo>
                  <a:cubicBezTo>
                    <a:pt x="550" y="6334"/>
                    <a:pt x="1236" y="4143"/>
                    <a:pt x="2049" y="1985"/>
                  </a:cubicBezTo>
                  <a:cubicBezTo>
                    <a:pt x="2291" y="1355"/>
                    <a:pt x="2539" y="736"/>
                    <a:pt x="2800" y="118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"/>
            <p:cNvSpPr/>
            <p:nvPr/>
          </p:nvSpPr>
          <p:spPr>
            <a:xfrm>
              <a:off x="4405000" y="4129300"/>
              <a:ext cx="1181975" cy="725400"/>
            </a:xfrm>
            <a:custGeom>
              <a:avLst/>
              <a:gdLst/>
              <a:ahLst/>
              <a:cxnLst/>
              <a:rect l="l" t="t" r="r" b="b"/>
              <a:pathLst>
                <a:path w="47279" h="29016" extrusionOk="0">
                  <a:moveTo>
                    <a:pt x="598" y="0"/>
                  </a:moveTo>
                  <a:lnTo>
                    <a:pt x="499" y="1259"/>
                  </a:lnTo>
                  <a:cubicBezTo>
                    <a:pt x="0" y="2321"/>
                    <a:pt x="81" y="3620"/>
                    <a:pt x="839" y="4625"/>
                  </a:cubicBezTo>
                  <a:lnTo>
                    <a:pt x="18066" y="27696"/>
                  </a:lnTo>
                  <a:cubicBezTo>
                    <a:pt x="18712" y="28559"/>
                    <a:pt x="19702" y="29015"/>
                    <a:pt x="20705" y="29015"/>
                  </a:cubicBezTo>
                  <a:cubicBezTo>
                    <a:pt x="21388" y="29015"/>
                    <a:pt x="22077" y="28804"/>
                    <a:pt x="22667" y="28365"/>
                  </a:cubicBezTo>
                  <a:lnTo>
                    <a:pt x="45738" y="11138"/>
                  </a:lnTo>
                  <a:cubicBezTo>
                    <a:pt x="46847" y="10302"/>
                    <a:pt x="47278" y="8895"/>
                    <a:pt x="46922" y="7626"/>
                  </a:cubicBezTo>
                  <a:lnTo>
                    <a:pt x="46976" y="7042"/>
                  </a:lnTo>
                  <a:lnTo>
                    <a:pt x="46976" y="7042"/>
                  </a:lnTo>
                  <a:cubicBezTo>
                    <a:pt x="46849" y="7172"/>
                    <a:pt x="46707" y="7300"/>
                    <a:pt x="46555" y="7411"/>
                  </a:cubicBezTo>
                  <a:lnTo>
                    <a:pt x="23265" y="24517"/>
                  </a:lnTo>
                  <a:cubicBezTo>
                    <a:pt x="22677" y="24948"/>
                    <a:pt x="21990" y="25156"/>
                    <a:pt x="21305" y="25156"/>
                  </a:cubicBezTo>
                  <a:cubicBezTo>
                    <a:pt x="20278" y="25156"/>
                    <a:pt x="19257" y="24688"/>
                    <a:pt x="18589" y="23805"/>
                  </a:cubicBezTo>
                  <a:lnTo>
                    <a:pt x="899" y="490"/>
                  </a:lnTo>
                  <a:cubicBezTo>
                    <a:pt x="777" y="331"/>
                    <a:pt x="688" y="169"/>
                    <a:pt x="598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"/>
            <p:cNvSpPr/>
            <p:nvPr/>
          </p:nvSpPr>
          <p:spPr>
            <a:xfrm>
              <a:off x="4404825" y="3546425"/>
              <a:ext cx="556475" cy="1308325"/>
            </a:xfrm>
            <a:custGeom>
              <a:avLst/>
              <a:gdLst/>
              <a:ahLst/>
              <a:cxnLst/>
              <a:rect l="l" t="t" r="r" b="b"/>
              <a:pathLst>
                <a:path w="22259" h="52333" extrusionOk="0">
                  <a:moveTo>
                    <a:pt x="22258" y="1"/>
                  </a:moveTo>
                  <a:lnTo>
                    <a:pt x="1097" y="16761"/>
                  </a:lnTo>
                  <a:lnTo>
                    <a:pt x="499" y="24576"/>
                  </a:lnTo>
                  <a:cubicBezTo>
                    <a:pt x="0" y="25638"/>
                    <a:pt x="80" y="26937"/>
                    <a:pt x="839" y="27942"/>
                  </a:cubicBezTo>
                  <a:lnTo>
                    <a:pt x="18066" y="51014"/>
                  </a:lnTo>
                  <a:cubicBezTo>
                    <a:pt x="18701" y="51867"/>
                    <a:pt x="19676" y="52319"/>
                    <a:pt x="20667" y="52332"/>
                  </a:cubicBezTo>
                  <a:lnTo>
                    <a:pt x="22258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"/>
            <p:cNvSpPr/>
            <p:nvPr/>
          </p:nvSpPr>
          <p:spPr>
            <a:xfrm>
              <a:off x="4414025" y="3446250"/>
              <a:ext cx="1201575" cy="1183925"/>
            </a:xfrm>
            <a:custGeom>
              <a:avLst/>
              <a:gdLst/>
              <a:ahLst/>
              <a:cxnLst/>
              <a:rect l="l" t="t" r="r" b="b"/>
              <a:pathLst>
                <a:path w="48063" h="47357" extrusionOk="0">
                  <a:moveTo>
                    <a:pt x="27069" y="1"/>
                  </a:moveTo>
                  <a:cubicBezTo>
                    <a:pt x="26511" y="1"/>
                    <a:pt x="25950" y="174"/>
                    <a:pt x="25469" y="531"/>
                  </a:cubicBezTo>
                  <a:lnTo>
                    <a:pt x="1435" y="18479"/>
                  </a:lnTo>
                  <a:cubicBezTo>
                    <a:pt x="243" y="19365"/>
                    <a:pt x="1" y="21055"/>
                    <a:pt x="888" y="22238"/>
                  </a:cubicBezTo>
                  <a:lnTo>
                    <a:pt x="18833" y="46274"/>
                  </a:lnTo>
                  <a:cubicBezTo>
                    <a:pt x="19360" y="46983"/>
                    <a:pt x="20171" y="47357"/>
                    <a:pt x="20990" y="47357"/>
                  </a:cubicBezTo>
                  <a:cubicBezTo>
                    <a:pt x="21549" y="47357"/>
                    <a:pt x="22113" y="47183"/>
                    <a:pt x="22594" y="46823"/>
                  </a:cubicBezTo>
                  <a:lnTo>
                    <a:pt x="46628" y="28874"/>
                  </a:lnTo>
                  <a:cubicBezTo>
                    <a:pt x="47820" y="27989"/>
                    <a:pt x="48063" y="26299"/>
                    <a:pt x="47175" y="25115"/>
                  </a:cubicBezTo>
                  <a:lnTo>
                    <a:pt x="29228" y="1081"/>
                  </a:lnTo>
                  <a:cubicBezTo>
                    <a:pt x="28697" y="373"/>
                    <a:pt x="27888" y="1"/>
                    <a:pt x="27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"/>
            <p:cNvSpPr/>
            <p:nvPr/>
          </p:nvSpPr>
          <p:spPr>
            <a:xfrm>
              <a:off x="4887000" y="3564775"/>
              <a:ext cx="708975" cy="1047825"/>
            </a:xfrm>
            <a:custGeom>
              <a:avLst/>
              <a:gdLst/>
              <a:ahLst/>
              <a:cxnLst/>
              <a:rect l="l" t="t" r="r" b="b"/>
              <a:pathLst>
                <a:path w="28359" h="41913" extrusionOk="0">
                  <a:moveTo>
                    <a:pt x="9278" y="14717"/>
                  </a:moveTo>
                  <a:cubicBezTo>
                    <a:pt x="9356" y="14836"/>
                    <a:pt x="9431" y="14958"/>
                    <a:pt x="9504" y="15080"/>
                  </a:cubicBezTo>
                  <a:cubicBezTo>
                    <a:pt x="9182" y="15416"/>
                    <a:pt x="8866" y="15753"/>
                    <a:pt x="8558" y="16100"/>
                  </a:cubicBezTo>
                  <a:cubicBezTo>
                    <a:pt x="8666" y="15802"/>
                    <a:pt x="8777" y="15495"/>
                    <a:pt x="8883" y="15190"/>
                  </a:cubicBezTo>
                  <a:cubicBezTo>
                    <a:pt x="9017" y="15035"/>
                    <a:pt x="9150" y="14875"/>
                    <a:pt x="9278" y="14717"/>
                  </a:cubicBezTo>
                  <a:close/>
                  <a:moveTo>
                    <a:pt x="9672" y="15348"/>
                  </a:moveTo>
                  <a:cubicBezTo>
                    <a:pt x="9882" y="15696"/>
                    <a:pt x="10094" y="16043"/>
                    <a:pt x="10298" y="16397"/>
                  </a:cubicBezTo>
                  <a:cubicBezTo>
                    <a:pt x="9841" y="16473"/>
                    <a:pt x="9381" y="16557"/>
                    <a:pt x="8915" y="16648"/>
                  </a:cubicBezTo>
                  <a:lnTo>
                    <a:pt x="8965" y="16943"/>
                  </a:lnTo>
                  <a:cubicBezTo>
                    <a:pt x="9467" y="16845"/>
                    <a:pt x="9968" y="16758"/>
                    <a:pt x="10461" y="16676"/>
                  </a:cubicBezTo>
                  <a:cubicBezTo>
                    <a:pt x="10566" y="16858"/>
                    <a:pt x="10669" y="17045"/>
                    <a:pt x="10772" y="17224"/>
                  </a:cubicBezTo>
                  <a:cubicBezTo>
                    <a:pt x="10755" y="17360"/>
                    <a:pt x="10737" y="17497"/>
                    <a:pt x="10717" y="17634"/>
                  </a:cubicBezTo>
                  <a:cubicBezTo>
                    <a:pt x="9783" y="17645"/>
                    <a:pt x="8878" y="17668"/>
                    <a:pt x="7988" y="17695"/>
                  </a:cubicBezTo>
                  <a:cubicBezTo>
                    <a:pt x="8138" y="17281"/>
                    <a:pt x="8284" y="16864"/>
                    <a:pt x="8433" y="16450"/>
                  </a:cubicBezTo>
                  <a:lnTo>
                    <a:pt x="8558" y="16562"/>
                  </a:lnTo>
                  <a:cubicBezTo>
                    <a:pt x="8919" y="16150"/>
                    <a:pt x="9289" y="15747"/>
                    <a:pt x="9672" y="15348"/>
                  </a:cubicBezTo>
                  <a:close/>
                  <a:moveTo>
                    <a:pt x="11966" y="17917"/>
                  </a:moveTo>
                  <a:cubicBezTo>
                    <a:pt x="12000" y="17917"/>
                    <a:pt x="12035" y="17917"/>
                    <a:pt x="12069" y="17917"/>
                  </a:cubicBezTo>
                  <a:cubicBezTo>
                    <a:pt x="12075" y="18303"/>
                    <a:pt x="12081" y="18690"/>
                    <a:pt x="12082" y="19078"/>
                  </a:cubicBezTo>
                  <a:cubicBezTo>
                    <a:pt x="11889" y="18693"/>
                    <a:pt x="11694" y="18306"/>
                    <a:pt x="11488" y="17923"/>
                  </a:cubicBezTo>
                  <a:cubicBezTo>
                    <a:pt x="11647" y="17920"/>
                    <a:pt x="11806" y="17917"/>
                    <a:pt x="11966" y="17917"/>
                  </a:cubicBezTo>
                  <a:close/>
                  <a:moveTo>
                    <a:pt x="11152" y="17925"/>
                  </a:moveTo>
                  <a:cubicBezTo>
                    <a:pt x="11458" y="18491"/>
                    <a:pt x="11746" y="19063"/>
                    <a:pt x="12026" y="19639"/>
                  </a:cubicBezTo>
                  <a:cubicBezTo>
                    <a:pt x="11607" y="19604"/>
                    <a:pt x="11181" y="19574"/>
                    <a:pt x="10758" y="19547"/>
                  </a:cubicBezTo>
                  <a:cubicBezTo>
                    <a:pt x="10835" y="19005"/>
                    <a:pt x="10907" y="18465"/>
                    <a:pt x="10979" y="17926"/>
                  </a:cubicBezTo>
                  <a:cubicBezTo>
                    <a:pt x="11007" y="17925"/>
                    <a:pt x="11036" y="17925"/>
                    <a:pt x="11066" y="17925"/>
                  </a:cubicBezTo>
                  <a:cubicBezTo>
                    <a:pt x="11095" y="17925"/>
                    <a:pt x="11124" y="17925"/>
                    <a:pt x="11152" y="17925"/>
                  </a:cubicBezTo>
                  <a:close/>
                  <a:moveTo>
                    <a:pt x="10400" y="19825"/>
                  </a:moveTo>
                  <a:cubicBezTo>
                    <a:pt x="10407" y="19825"/>
                    <a:pt x="10414" y="19826"/>
                    <a:pt x="10414" y="19826"/>
                  </a:cubicBezTo>
                  <a:cubicBezTo>
                    <a:pt x="10413" y="19828"/>
                    <a:pt x="10411" y="19829"/>
                    <a:pt x="10409" y="19829"/>
                  </a:cubicBezTo>
                  <a:cubicBezTo>
                    <a:pt x="10406" y="19829"/>
                    <a:pt x="10402" y="19828"/>
                    <a:pt x="10400" y="19825"/>
                  </a:cubicBezTo>
                  <a:close/>
                  <a:moveTo>
                    <a:pt x="10718" y="19841"/>
                  </a:moveTo>
                  <a:cubicBezTo>
                    <a:pt x="11172" y="19869"/>
                    <a:pt x="11631" y="19902"/>
                    <a:pt x="12090" y="19941"/>
                  </a:cubicBezTo>
                  <a:cubicBezTo>
                    <a:pt x="12094" y="20153"/>
                    <a:pt x="12094" y="20368"/>
                    <a:pt x="12094" y="20576"/>
                  </a:cubicBezTo>
                  <a:cubicBezTo>
                    <a:pt x="11632" y="20370"/>
                    <a:pt x="11169" y="20160"/>
                    <a:pt x="10704" y="19955"/>
                  </a:cubicBezTo>
                  <a:cubicBezTo>
                    <a:pt x="10708" y="19918"/>
                    <a:pt x="10712" y="19879"/>
                    <a:pt x="10718" y="19841"/>
                  </a:cubicBezTo>
                  <a:close/>
                  <a:moveTo>
                    <a:pt x="12398" y="20414"/>
                  </a:moveTo>
                  <a:cubicBezTo>
                    <a:pt x="12456" y="20542"/>
                    <a:pt x="12517" y="20668"/>
                    <a:pt x="12574" y="20801"/>
                  </a:cubicBezTo>
                  <a:cubicBezTo>
                    <a:pt x="12514" y="20772"/>
                    <a:pt x="12456" y="20749"/>
                    <a:pt x="12398" y="20721"/>
                  </a:cubicBezTo>
                  <a:cubicBezTo>
                    <a:pt x="12396" y="20619"/>
                    <a:pt x="12402" y="20519"/>
                    <a:pt x="12398" y="20414"/>
                  </a:cubicBezTo>
                  <a:close/>
                  <a:moveTo>
                    <a:pt x="13043" y="1"/>
                  </a:moveTo>
                  <a:cubicBezTo>
                    <a:pt x="12024" y="5140"/>
                    <a:pt x="10375" y="10155"/>
                    <a:pt x="8635" y="15054"/>
                  </a:cubicBezTo>
                  <a:cubicBezTo>
                    <a:pt x="7894" y="15927"/>
                    <a:pt x="7138" y="16785"/>
                    <a:pt x="6361" y="17625"/>
                  </a:cubicBezTo>
                  <a:lnTo>
                    <a:pt x="6580" y="17831"/>
                  </a:lnTo>
                  <a:cubicBezTo>
                    <a:pt x="7181" y="17178"/>
                    <a:pt x="7770" y="16519"/>
                    <a:pt x="8350" y="15846"/>
                  </a:cubicBezTo>
                  <a:lnTo>
                    <a:pt x="8350" y="15846"/>
                  </a:lnTo>
                  <a:cubicBezTo>
                    <a:pt x="8021" y="16767"/>
                    <a:pt x="7688" y="17682"/>
                    <a:pt x="7360" y="18594"/>
                  </a:cubicBezTo>
                  <a:lnTo>
                    <a:pt x="7641" y="18697"/>
                  </a:lnTo>
                  <a:cubicBezTo>
                    <a:pt x="7724" y="18469"/>
                    <a:pt x="7806" y="18240"/>
                    <a:pt x="7892" y="18009"/>
                  </a:cubicBezTo>
                  <a:cubicBezTo>
                    <a:pt x="8802" y="17982"/>
                    <a:pt x="9740" y="17960"/>
                    <a:pt x="10691" y="17945"/>
                  </a:cubicBezTo>
                  <a:lnTo>
                    <a:pt x="10691" y="17945"/>
                  </a:lnTo>
                  <a:cubicBezTo>
                    <a:pt x="10619" y="18476"/>
                    <a:pt x="10549" y="19008"/>
                    <a:pt x="10474" y="19543"/>
                  </a:cubicBezTo>
                  <a:cubicBezTo>
                    <a:pt x="10195" y="19523"/>
                    <a:pt x="9912" y="19511"/>
                    <a:pt x="9632" y="19501"/>
                  </a:cubicBezTo>
                  <a:cubicBezTo>
                    <a:pt x="9447" y="19425"/>
                    <a:pt x="9265" y="19343"/>
                    <a:pt x="9080" y="19267"/>
                  </a:cubicBezTo>
                  <a:lnTo>
                    <a:pt x="9196" y="18780"/>
                  </a:lnTo>
                  <a:lnTo>
                    <a:pt x="8901" y="18714"/>
                  </a:lnTo>
                  <a:lnTo>
                    <a:pt x="8795" y="19153"/>
                  </a:lnTo>
                  <a:cubicBezTo>
                    <a:pt x="8575" y="19065"/>
                    <a:pt x="8360" y="18974"/>
                    <a:pt x="8138" y="18881"/>
                  </a:cubicBezTo>
                  <a:lnTo>
                    <a:pt x="8025" y="19157"/>
                  </a:lnTo>
                  <a:cubicBezTo>
                    <a:pt x="8263" y="19252"/>
                    <a:pt x="8492" y="19345"/>
                    <a:pt x="8726" y="19444"/>
                  </a:cubicBezTo>
                  <a:lnTo>
                    <a:pt x="8721" y="19465"/>
                  </a:lnTo>
                  <a:cubicBezTo>
                    <a:pt x="8390" y="19457"/>
                    <a:pt x="8061" y="19450"/>
                    <a:pt x="7730" y="19447"/>
                  </a:cubicBezTo>
                  <a:cubicBezTo>
                    <a:pt x="7840" y="19151"/>
                    <a:pt x="7948" y="18859"/>
                    <a:pt x="8054" y="18564"/>
                  </a:cubicBezTo>
                  <a:lnTo>
                    <a:pt x="7773" y="18462"/>
                  </a:lnTo>
                  <a:cubicBezTo>
                    <a:pt x="7652" y="18790"/>
                    <a:pt x="7533" y="19121"/>
                    <a:pt x="7411" y="19450"/>
                  </a:cubicBezTo>
                  <a:cubicBezTo>
                    <a:pt x="7231" y="19450"/>
                    <a:pt x="7046" y="19447"/>
                    <a:pt x="6865" y="19447"/>
                  </a:cubicBezTo>
                  <a:lnTo>
                    <a:pt x="6865" y="19745"/>
                  </a:lnTo>
                  <a:cubicBezTo>
                    <a:pt x="7009" y="19745"/>
                    <a:pt x="7156" y="19743"/>
                    <a:pt x="7300" y="19743"/>
                  </a:cubicBezTo>
                  <a:cubicBezTo>
                    <a:pt x="6662" y="21443"/>
                    <a:pt x="5988" y="23144"/>
                    <a:pt x="5329" y="24797"/>
                  </a:cubicBezTo>
                  <a:cubicBezTo>
                    <a:pt x="4356" y="27239"/>
                    <a:pt x="3351" y="29770"/>
                    <a:pt x="2474" y="32300"/>
                  </a:cubicBezTo>
                  <a:cubicBezTo>
                    <a:pt x="1283" y="35725"/>
                    <a:pt x="472" y="38785"/>
                    <a:pt x="0" y="41626"/>
                  </a:cubicBezTo>
                  <a:cubicBezTo>
                    <a:pt x="80" y="41731"/>
                    <a:pt x="169" y="41824"/>
                    <a:pt x="260" y="41913"/>
                  </a:cubicBezTo>
                  <a:cubicBezTo>
                    <a:pt x="721" y="39022"/>
                    <a:pt x="1541" y="35903"/>
                    <a:pt x="2761" y="32399"/>
                  </a:cubicBezTo>
                  <a:cubicBezTo>
                    <a:pt x="3619" y="29869"/>
                    <a:pt x="4622" y="27344"/>
                    <a:pt x="5596" y="24903"/>
                  </a:cubicBezTo>
                  <a:cubicBezTo>
                    <a:pt x="6265" y="23212"/>
                    <a:pt x="6957" y="21479"/>
                    <a:pt x="7611" y="19739"/>
                  </a:cubicBezTo>
                  <a:cubicBezTo>
                    <a:pt x="7956" y="19743"/>
                    <a:pt x="8300" y="19748"/>
                    <a:pt x="8647" y="19752"/>
                  </a:cubicBezTo>
                  <a:lnTo>
                    <a:pt x="6107" y="30617"/>
                  </a:lnTo>
                  <a:cubicBezTo>
                    <a:pt x="5495" y="33242"/>
                    <a:pt x="4865" y="35950"/>
                    <a:pt x="4438" y="38663"/>
                  </a:cubicBezTo>
                  <a:cubicBezTo>
                    <a:pt x="4281" y="39652"/>
                    <a:pt x="4144" y="40687"/>
                    <a:pt x="4116" y="41739"/>
                  </a:cubicBezTo>
                  <a:lnTo>
                    <a:pt x="4425" y="41510"/>
                  </a:lnTo>
                  <a:cubicBezTo>
                    <a:pt x="4463" y="40554"/>
                    <a:pt x="4588" y="39612"/>
                    <a:pt x="4736" y="38708"/>
                  </a:cubicBezTo>
                  <a:cubicBezTo>
                    <a:pt x="5160" y="36012"/>
                    <a:pt x="5790" y="33303"/>
                    <a:pt x="6401" y="30686"/>
                  </a:cubicBezTo>
                  <a:lnTo>
                    <a:pt x="8952" y="19758"/>
                  </a:lnTo>
                  <a:cubicBezTo>
                    <a:pt x="9151" y="19762"/>
                    <a:pt x="9351" y="19768"/>
                    <a:pt x="9553" y="19779"/>
                  </a:cubicBezTo>
                  <a:cubicBezTo>
                    <a:pt x="9826" y="19898"/>
                    <a:pt x="10106" y="20016"/>
                    <a:pt x="10378" y="20132"/>
                  </a:cubicBezTo>
                  <a:cubicBezTo>
                    <a:pt x="9504" y="26498"/>
                    <a:pt x="8527" y="32900"/>
                    <a:pt x="7459" y="39244"/>
                  </a:cubicBezTo>
                  <a:lnTo>
                    <a:pt x="7810" y="38984"/>
                  </a:lnTo>
                  <a:cubicBezTo>
                    <a:pt x="8852" y="32769"/>
                    <a:pt x="9809" y="26498"/>
                    <a:pt x="10666" y="20262"/>
                  </a:cubicBezTo>
                  <a:cubicBezTo>
                    <a:pt x="11151" y="20471"/>
                    <a:pt x="11624" y="20689"/>
                    <a:pt x="12102" y="20909"/>
                  </a:cubicBezTo>
                  <a:cubicBezTo>
                    <a:pt x="12125" y="25928"/>
                    <a:pt x="12038" y="30966"/>
                    <a:pt x="11842" y="35978"/>
                  </a:cubicBezTo>
                  <a:lnTo>
                    <a:pt x="12151" y="35748"/>
                  </a:lnTo>
                  <a:cubicBezTo>
                    <a:pt x="12338" y="30859"/>
                    <a:pt x="12425" y="25938"/>
                    <a:pt x="12403" y="21049"/>
                  </a:cubicBezTo>
                  <a:lnTo>
                    <a:pt x="12403" y="21049"/>
                  </a:lnTo>
                  <a:cubicBezTo>
                    <a:pt x="12521" y="21106"/>
                    <a:pt x="12646" y="21159"/>
                    <a:pt x="12765" y="21217"/>
                  </a:cubicBezTo>
                  <a:cubicBezTo>
                    <a:pt x="14388" y="24879"/>
                    <a:pt x="15564" y="28740"/>
                    <a:pt x="16253" y="32685"/>
                  </a:cubicBezTo>
                  <a:lnTo>
                    <a:pt x="16524" y="32485"/>
                  </a:lnTo>
                  <a:cubicBezTo>
                    <a:pt x="15845" y="28681"/>
                    <a:pt x="14720" y="24953"/>
                    <a:pt x="13179" y="21414"/>
                  </a:cubicBezTo>
                  <a:lnTo>
                    <a:pt x="13179" y="21414"/>
                  </a:lnTo>
                  <a:cubicBezTo>
                    <a:pt x="16782" y="23121"/>
                    <a:pt x="20282" y="25036"/>
                    <a:pt x="23660" y="27160"/>
                  </a:cubicBezTo>
                  <a:lnTo>
                    <a:pt x="23918" y="26968"/>
                  </a:lnTo>
                  <a:cubicBezTo>
                    <a:pt x="20404" y="24755"/>
                    <a:pt x="16755" y="22757"/>
                    <a:pt x="12994" y="20995"/>
                  </a:cubicBezTo>
                  <a:cubicBezTo>
                    <a:pt x="12842" y="20656"/>
                    <a:pt x="12689" y="20319"/>
                    <a:pt x="12532" y="19984"/>
                  </a:cubicBezTo>
                  <a:lnTo>
                    <a:pt x="12532" y="19984"/>
                  </a:lnTo>
                  <a:cubicBezTo>
                    <a:pt x="17886" y="20481"/>
                    <a:pt x="23174" y="21743"/>
                    <a:pt x="28168" y="23713"/>
                  </a:cubicBezTo>
                  <a:cubicBezTo>
                    <a:pt x="28235" y="23637"/>
                    <a:pt x="28298" y="23553"/>
                    <a:pt x="28358" y="23464"/>
                  </a:cubicBezTo>
                  <a:cubicBezTo>
                    <a:pt x="23260" y="21446"/>
                    <a:pt x="17857" y="20162"/>
                    <a:pt x="12398" y="19673"/>
                  </a:cubicBezTo>
                  <a:cubicBezTo>
                    <a:pt x="12391" y="19087"/>
                    <a:pt x="12388" y="18498"/>
                    <a:pt x="12381" y="17912"/>
                  </a:cubicBezTo>
                  <a:cubicBezTo>
                    <a:pt x="12702" y="17909"/>
                    <a:pt x="13026" y="17908"/>
                    <a:pt x="13351" y="17908"/>
                  </a:cubicBezTo>
                  <a:cubicBezTo>
                    <a:pt x="17452" y="17908"/>
                    <a:pt x="21796" y="18097"/>
                    <a:pt x="26001" y="18813"/>
                  </a:cubicBezTo>
                  <a:cubicBezTo>
                    <a:pt x="26400" y="18881"/>
                    <a:pt x="26828" y="18958"/>
                    <a:pt x="27268" y="19048"/>
                  </a:cubicBezTo>
                  <a:lnTo>
                    <a:pt x="27001" y="18687"/>
                  </a:lnTo>
                  <a:cubicBezTo>
                    <a:pt x="26671" y="18627"/>
                    <a:pt x="26352" y="18564"/>
                    <a:pt x="26051" y="18515"/>
                  </a:cubicBezTo>
                  <a:cubicBezTo>
                    <a:pt x="21836" y="17798"/>
                    <a:pt x="17488" y="17607"/>
                    <a:pt x="13386" y="17607"/>
                  </a:cubicBezTo>
                  <a:cubicBezTo>
                    <a:pt x="13049" y="17607"/>
                    <a:pt x="12715" y="17608"/>
                    <a:pt x="12382" y="17611"/>
                  </a:cubicBezTo>
                  <a:cubicBezTo>
                    <a:pt x="12376" y="17271"/>
                    <a:pt x="12375" y="16934"/>
                    <a:pt x="12363" y="16597"/>
                  </a:cubicBezTo>
                  <a:lnTo>
                    <a:pt x="12061" y="16600"/>
                  </a:lnTo>
                  <a:cubicBezTo>
                    <a:pt x="12062" y="16937"/>
                    <a:pt x="12074" y="17274"/>
                    <a:pt x="12080" y="17615"/>
                  </a:cubicBezTo>
                  <a:cubicBezTo>
                    <a:pt x="11833" y="17616"/>
                    <a:pt x="11588" y="17618"/>
                    <a:pt x="11346" y="17624"/>
                  </a:cubicBezTo>
                  <a:cubicBezTo>
                    <a:pt x="11263" y="17469"/>
                    <a:pt x="11185" y="17318"/>
                    <a:pt x="11095" y="17168"/>
                  </a:cubicBezTo>
                  <a:cubicBezTo>
                    <a:pt x="11108" y="17088"/>
                    <a:pt x="11116" y="17009"/>
                    <a:pt x="11126" y="16931"/>
                  </a:cubicBezTo>
                  <a:lnTo>
                    <a:pt x="10949" y="16910"/>
                  </a:lnTo>
                  <a:cubicBezTo>
                    <a:pt x="10894" y="16820"/>
                    <a:pt x="10847" y="16724"/>
                    <a:pt x="10792" y="16633"/>
                  </a:cubicBezTo>
                  <a:lnTo>
                    <a:pt x="10805" y="16623"/>
                  </a:lnTo>
                  <a:cubicBezTo>
                    <a:pt x="14265" y="16049"/>
                    <a:pt x="17428" y="15761"/>
                    <a:pt x="20361" y="15761"/>
                  </a:cubicBezTo>
                  <a:cubicBezTo>
                    <a:pt x="21978" y="15761"/>
                    <a:pt x="23524" y="15849"/>
                    <a:pt x="25012" y="16024"/>
                  </a:cubicBezTo>
                  <a:lnTo>
                    <a:pt x="24767" y="15694"/>
                  </a:lnTo>
                  <a:cubicBezTo>
                    <a:pt x="23354" y="15541"/>
                    <a:pt x="21889" y="15464"/>
                    <a:pt x="20363" y="15464"/>
                  </a:cubicBezTo>
                  <a:cubicBezTo>
                    <a:pt x="17578" y="15464"/>
                    <a:pt x="14589" y="15720"/>
                    <a:pt x="11336" y="16235"/>
                  </a:cubicBezTo>
                  <a:cubicBezTo>
                    <a:pt x="12588" y="15332"/>
                    <a:pt x="13918" y="14495"/>
                    <a:pt x="15204" y="13684"/>
                  </a:cubicBezTo>
                  <a:cubicBezTo>
                    <a:pt x="17006" y="12546"/>
                    <a:pt x="18854" y="11380"/>
                    <a:pt x="20521" y="10016"/>
                  </a:cubicBezTo>
                  <a:lnTo>
                    <a:pt x="20342" y="9777"/>
                  </a:lnTo>
                  <a:cubicBezTo>
                    <a:pt x="18681" y="11138"/>
                    <a:pt x="16841" y="12298"/>
                    <a:pt x="15042" y="13431"/>
                  </a:cubicBezTo>
                  <a:cubicBezTo>
                    <a:pt x="13580" y="14349"/>
                    <a:pt x="12072" y="15302"/>
                    <a:pt x="10672" y="16349"/>
                  </a:cubicBezTo>
                  <a:cubicBezTo>
                    <a:pt x="10656" y="16355"/>
                    <a:pt x="10642" y="16351"/>
                    <a:pt x="10626" y="16357"/>
                  </a:cubicBezTo>
                  <a:cubicBezTo>
                    <a:pt x="10390" y="15948"/>
                    <a:pt x="10148" y="15540"/>
                    <a:pt x="9898" y="15143"/>
                  </a:cubicBezTo>
                  <a:cubicBezTo>
                    <a:pt x="11035" y="13972"/>
                    <a:pt x="12246" y="12858"/>
                    <a:pt x="13421" y="11769"/>
                  </a:cubicBezTo>
                  <a:cubicBezTo>
                    <a:pt x="15065" y="10250"/>
                    <a:pt x="16748" y="8693"/>
                    <a:pt x="18254" y="6982"/>
                  </a:cubicBezTo>
                  <a:lnTo>
                    <a:pt x="18072" y="6737"/>
                  </a:lnTo>
                  <a:cubicBezTo>
                    <a:pt x="16573" y="8457"/>
                    <a:pt x="14874" y="10019"/>
                    <a:pt x="13219" y="11550"/>
                  </a:cubicBezTo>
                  <a:cubicBezTo>
                    <a:pt x="12055" y="12623"/>
                    <a:pt x="10864" y="13724"/>
                    <a:pt x="9738" y="14880"/>
                  </a:cubicBezTo>
                  <a:cubicBezTo>
                    <a:pt x="9660" y="14756"/>
                    <a:pt x="9579" y="14624"/>
                    <a:pt x="9497" y="14502"/>
                  </a:cubicBezTo>
                  <a:cubicBezTo>
                    <a:pt x="12069" y="11398"/>
                    <a:pt x="14420" y="8113"/>
                    <a:pt x="16527" y="4676"/>
                  </a:cubicBezTo>
                  <a:lnTo>
                    <a:pt x="16332" y="4415"/>
                  </a:lnTo>
                  <a:cubicBezTo>
                    <a:pt x="14194" y="7913"/>
                    <a:pt x="11804" y="11254"/>
                    <a:pt x="9186" y="14405"/>
                  </a:cubicBezTo>
                  <a:cubicBezTo>
                    <a:pt x="10798" y="9818"/>
                    <a:pt x="12310" y="5134"/>
                    <a:pt x="13285" y="326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"/>
            <p:cNvSpPr/>
            <p:nvPr/>
          </p:nvSpPr>
          <p:spPr>
            <a:xfrm>
              <a:off x="4799125" y="4124800"/>
              <a:ext cx="229075" cy="370025"/>
            </a:xfrm>
            <a:custGeom>
              <a:avLst/>
              <a:gdLst/>
              <a:ahLst/>
              <a:cxnLst/>
              <a:rect l="l" t="t" r="r" b="b"/>
              <a:pathLst>
                <a:path w="9163" h="14801" extrusionOk="0">
                  <a:moveTo>
                    <a:pt x="8930" y="1"/>
                  </a:moveTo>
                  <a:cubicBezTo>
                    <a:pt x="5360" y="4460"/>
                    <a:pt x="2551" y="9462"/>
                    <a:pt x="1" y="14530"/>
                  </a:cubicBezTo>
                  <a:lnTo>
                    <a:pt x="202" y="14801"/>
                  </a:lnTo>
                  <a:cubicBezTo>
                    <a:pt x="2761" y="9698"/>
                    <a:pt x="5581" y="4669"/>
                    <a:pt x="9162" y="189"/>
                  </a:cubicBezTo>
                  <a:lnTo>
                    <a:pt x="893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"/>
            <p:cNvSpPr/>
            <p:nvPr/>
          </p:nvSpPr>
          <p:spPr>
            <a:xfrm>
              <a:off x="4714825" y="4081825"/>
              <a:ext cx="273225" cy="299625"/>
            </a:xfrm>
            <a:custGeom>
              <a:avLst/>
              <a:gdLst/>
              <a:ahLst/>
              <a:cxnLst/>
              <a:rect l="l" t="t" r="r" b="b"/>
              <a:pathLst>
                <a:path w="10929" h="11985" extrusionOk="0">
                  <a:moveTo>
                    <a:pt x="10708" y="0"/>
                  </a:moveTo>
                  <a:lnTo>
                    <a:pt x="1" y="11740"/>
                  </a:lnTo>
                  <a:lnTo>
                    <a:pt x="184" y="11985"/>
                  </a:lnTo>
                  <a:lnTo>
                    <a:pt x="10929" y="196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"/>
            <p:cNvSpPr/>
            <p:nvPr/>
          </p:nvSpPr>
          <p:spPr>
            <a:xfrm>
              <a:off x="4638550" y="4039725"/>
              <a:ext cx="340725" cy="239475"/>
            </a:xfrm>
            <a:custGeom>
              <a:avLst/>
              <a:gdLst/>
              <a:ahLst/>
              <a:cxnLst/>
              <a:rect l="l" t="t" r="r" b="b"/>
              <a:pathLst>
                <a:path w="13629" h="9579" extrusionOk="0">
                  <a:moveTo>
                    <a:pt x="13455" y="0"/>
                  </a:moveTo>
                  <a:lnTo>
                    <a:pt x="0" y="9339"/>
                  </a:lnTo>
                  <a:lnTo>
                    <a:pt x="179" y="9578"/>
                  </a:lnTo>
                  <a:lnTo>
                    <a:pt x="13629" y="251"/>
                  </a:lnTo>
                  <a:lnTo>
                    <a:pt x="13455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"/>
            <p:cNvSpPr/>
            <p:nvPr/>
          </p:nvSpPr>
          <p:spPr>
            <a:xfrm>
              <a:off x="4465150" y="3995725"/>
              <a:ext cx="551075" cy="170325"/>
            </a:xfrm>
            <a:custGeom>
              <a:avLst/>
              <a:gdLst/>
              <a:ahLst/>
              <a:cxnLst/>
              <a:rect l="l" t="t" r="r" b="b"/>
              <a:pathLst>
                <a:path w="22043" h="6813" extrusionOk="0">
                  <a:moveTo>
                    <a:pt x="21082" y="0"/>
                  </a:moveTo>
                  <a:cubicBezTo>
                    <a:pt x="20798" y="109"/>
                    <a:pt x="20516" y="214"/>
                    <a:pt x="20229" y="323"/>
                  </a:cubicBezTo>
                  <a:cubicBezTo>
                    <a:pt x="19370" y="293"/>
                    <a:pt x="18512" y="278"/>
                    <a:pt x="17653" y="278"/>
                  </a:cubicBezTo>
                  <a:cubicBezTo>
                    <a:pt x="11868" y="278"/>
                    <a:pt x="6090" y="926"/>
                    <a:pt x="1" y="1813"/>
                  </a:cubicBezTo>
                  <a:lnTo>
                    <a:pt x="206" y="2087"/>
                  </a:lnTo>
                  <a:cubicBezTo>
                    <a:pt x="6219" y="1213"/>
                    <a:pt x="11929" y="579"/>
                    <a:pt x="17644" y="579"/>
                  </a:cubicBezTo>
                  <a:cubicBezTo>
                    <a:pt x="18259" y="579"/>
                    <a:pt x="18874" y="587"/>
                    <a:pt x="19490" y="602"/>
                  </a:cubicBezTo>
                  <a:cubicBezTo>
                    <a:pt x="14200" y="2587"/>
                    <a:pt x="8864" y="4581"/>
                    <a:pt x="3548" y="6559"/>
                  </a:cubicBezTo>
                  <a:lnTo>
                    <a:pt x="3739" y="6812"/>
                  </a:lnTo>
                  <a:cubicBezTo>
                    <a:pt x="9265" y="4758"/>
                    <a:pt x="14799" y="2687"/>
                    <a:pt x="20290" y="629"/>
                  </a:cubicBezTo>
                  <a:cubicBezTo>
                    <a:pt x="20869" y="651"/>
                    <a:pt x="21455" y="677"/>
                    <a:pt x="22034" y="715"/>
                  </a:cubicBezTo>
                  <a:lnTo>
                    <a:pt x="22042" y="406"/>
                  </a:lnTo>
                  <a:cubicBezTo>
                    <a:pt x="21696" y="384"/>
                    <a:pt x="21352" y="366"/>
                    <a:pt x="21003" y="350"/>
                  </a:cubicBezTo>
                  <a:cubicBezTo>
                    <a:pt x="21065" y="327"/>
                    <a:pt x="21128" y="305"/>
                    <a:pt x="21188" y="281"/>
                  </a:cubicBezTo>
                  <a:lnTo>
                    <a:pt x="21082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"/>
            <p:cNvSpPr/>
            <p:nvPr/>
          </p:nvSpPr>
          <p:spPr>
            <a:xfrm>
              <a:off x="4432400" y="3919575"/>
              <a:ext cx="617825" cy="62700"/>
            </a:xfrm>
            <a:custGeom>
              <a:avLst/>
              <a:gdLst/>
              <a:ahLst/>
              <a:cxnLst/>
              <a:rect l="l" t="t" r="r" b="b"/>
              <a:pathLst>
                <a:path w="24713" h="2508" extrusionOk="0">
                  <a:moveTo>
                    <a:pt x="213" y="0"/>
                  </a:moveTo>
                  <a:cubicBezTo>
                    <a:pt x="133" y="98"/>
                    <a:pt x="61" y="194"/>
                    <a:pt x="1" y="299"/>
                  </a:cubicBezTo>
                  <a:cubicBezTo>
                    <a:pt x="1122" y="314"/>
                    <a:pt x="2248" y="324"/>
                    <a:pt x="3366" y="337"/>
                  </a:cubicBezTo>
                  <a:cubicBezTo>
                    <a:pt x="7819" y="379"/>
                    <a:pt x="12430" y="422"/>
                    <a:pt x="16936" y="833"/>
                  </a:cubicBezTo>
                  <a:cubicBezTo>
                    <a:pt x="19473" y="1061"/>
                    <a:pt x="22153" y="1426"/>
                    <a:pt x="24589" y="2507"/>
                  </a:cubicBezTo>
                  <a:lnTo>
                    <a:pt x="24713" y="2229"/>
                  </a:lnTo>
                  <a:cubicBezTo>
                    <a:pt x="22239" y="1131"/>
                    <a:pt x="19524" y="764"/>
                    <a:pt x="16963" y="528"/>
                  </a:cubicBezTo>
                  <a:cubicBezTo>
                    <a:pt x="12443" y="114"/>
                    <a:pt x="7828" y="72"/>
                    <a:pt x="3366" y="31"/>
                  </a:cubicBezTo>
                  <a:cubicBezTo>
                    <a:pt x="2314" y="23"/>
                    <a:pt x="1263" y="15"/>
                    <a:pt x="21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"/>
            <p:cNvSpPr/>
            <p:nvPr/>
          </p:nvSpPr>
          <p:spPr>
            <a:xfrm>
              <a:off x="4538925" y="3835950"/>
              <a:ext cx="450200" cy="87725"/>
            </a:xfrm>
            <a:custGeom>
              <a:avLst/>
              <a:gdLst/>
              <a:ahLst/>
              <a:cxnLst/>
              <a:rect l="l" t="t" r="r" b="b"/>
              <a:pathLst>
                <a:path w="18008" h="3509" extrusionOk="0">
                  <a:moveTo>
                    <a:pt x="315" y="0"/>
                  </a:moveTo>
                  <a:lnTo>
                    <a:pt x="1" y="234"/>
                  </a:lnTo>
                  <a:cubicBezTo>
                    <a:pt x="4136" y="1253"/>
                    <a:pt x="8349" y="2018"/>
                    <a:pt x="12569" y="2500"/>
                  </a:cubicBezTo>
                  <a:lnTo>
                    <a:pt x="13048" y="2550"/>
                  </a:lnTo>
                  <a:cubicBezTo>
                    <a:pt x="14677" y="2731"/>
                    <a:pt x="16364" y="2924"/>
                    <a:pt x="17902" y="3509"/>
                  </a:cubicBezTo>
                  <a:lnTo>
                    <a:pt x="18008" y="3231"/>
                  </a:lnTo>
                  <a:cubicBezTo>
                    <a:pt x="16433" y="2633"/>
                    <a:pt x="14730" y="2441"/>
                    <a:pt x="13083" y="2258"/>
                  </a:cubicBezTo>
                  <a:lnTo>
                    <a:pt x="12609" y="2205"/>
                  </a:lnTo>
                  <a:cubicBezTo>
                    <a:pt x="8486" y="1730"/>
                    <a:pt x="4362" y="992"/>
                    <a:pt x="315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"/>
            <p:cNvSpPr/>
            <p:nvPr/>
          </p:nvSpPr>
          <p:spPr>
            <a:xfrm>
              <a:off x="4656625" y="3747975"/>
              <a:ext cx="356875" cy="134100"/>
            </a:xfrm>
            <a:custGeom>
              <a:avLst/>
              <a:gdLst/>
              <a:ahLst/>
              <a:cxnLst/>
              <a:rect l="l" t="t" r="r" b="b"/>
              <a:pathLst>
                <a:path w="14275" h="5364" extrusionOk="0">
                  <a:moveTo>
                    <a:pt x="306" y="1"/>
                  </a:moveTo>
                  <a:lnTo>
                    <a:pt x="1" y="227"/>
                  </a:lnTo>
                  <a:cubicBezTo>
                    <a:pt x="84" y="251"/>
                    <a:pt x="164" y="272"/>
                    <a:pt x="247" y="297"/>
                  </a:cubicBezTo>
                  <a:lnTo>
                    <a:pt x="544" y="388"/>
                  </a:lnTo>
                  <a:cubicBezTo>
                    <a:pt x="5030" y="1626"/>
                    <a:pt x="9789" y="3089"/>
                    <a:pt x="14137" y="5364"/>
                  </a:cubicBezTo>
                  <a:lnTo>
                    <a:pt x="14275" y="5094"/>
                  </a:lnTo>
                  <a:cubicBezTo>
                    <a:pt x="9902" y="2807"/>
                    <a:pt x="5125" y="1336"/>
                    <a:pt x="623" y="91"/>
                  </a:cubicBezTo>
                  <a:lnTo>
                    <a:pt x="323" y="8"/>
                  </a:lnTo>
                  <a:cubicBezTo>
                    <a:pt x="316" y="6"/>
                    <a:pt x="309" y="6"/>
                    <a:pt x="306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"/>
            <p:cNvSpPr/>
            <p:nvPr/>
          </p:nvSpPr>
          <p:spPr>
            <a:xfrm>
              <a:off x="4781125" y="3656400"/>
              <a:ext cx="220050" cy="179675"/>
            </a:xfrm>
            <a:custGeom>
              <a:avLst/>
              <a:gdLst/>
              <a:ahLst/>
              <a:cxnLst/>
              <a:rect l="l" t="t" r="r" b="b"/>
              <a:pathLst>
                <a:path w="8802" h="7187" extrusionOk="0">
                  <a:moveTo>
                    <a:pt x="252" y="0"/>
                  </a:moveTo>
                  <a:lnTo>
                    <a:pt x="0" y="191"/>
                  </a:lnTo>
                  <a:cubicBezTo>
                    <a:pt x="3060" y="2271"/>
                    <a:pt x="5939" y="4614"/>
                    <a:pt x="8595" y="7187"/>
                  </a:cubicBezTo>
                  <a:lnTo>
                    <a:pt x="8802" y="6970"/>
                  </a:lnTo>
                  <a:cubicBezTo>
                    <a:pt x="6156" y="4409"/>
                    <a:pt x="3289" y="2076"/>
                    <a:pt x="252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"/>
            <p:cNvSpPr/>
            <p:nvPr/>
          </p:nvSpPr>
          <p:spPr>
            <a:xfrm>
              <a:off x="4893900" y="3572300"/>
              <a:ext cx="148625" cy="264000"/>
            </a:xfrm>
            <a:custGeom>
              <a:avLst/>
              <a:gdLst/>
              <a:ahLst/>
              <a:cxnLst/>
              <a:rect l="l" t="t" r="r" b="b"/>
              <a:pathLst>
                <a:path w="5945" h="10560" extrusionOk="0">
                  <a:moveTo>
                    <a:pt x="240" y="1"/>
                  </a:moveTo>
                  <a:lnTo>
                    <a:pt x="1" y="180"/>
                  </a:lnTo>
                  <a:cubicBezTo>
                    <a:pt x="2002" y="3581"/>
                    <a:pt x="3899" y="7056"/>
                    <a:pt x="5679" y="10559"/>
                  </a:cubicBezTo>
                  <a:lnTo>
                    <a:pt x="5944" y="10427"/>
                  </a:lnTo>
                  <a:cubicBezTo>
                    <a:pt x="4159" y="6909"/>
                    <a:pt x="2248" y="3416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"/>
            <p:cNvSpPr/>
            <p:nvPr/>
          </p:nvSpPr>
          <p:spPr>
            <a:xfrm>
              <a:off x="4949200" y="3463200"/>
              <a:ext cx="196200" cy="452025"/>
            </a:xfrm>
            <a:custGeom>
              <a:avLst/>
              <a:gdLst/>
              <a:ahLst/>
              <a:cxnLst/>
              <a:rect l="l" t="t" r="r" b="b"/>
              <a:pathLst>
                <a:path w="7848" h="18081" extrusionOk="0">
                  <a:moveTo>
                    <a:pt x="3869" y="0"/>
                  </a:moveTo>
                  <a:lnTo>
                    <a:pt x="3598" y="201"/>
                  </a:lnTo>
                  <a:cubicBezTo>
                    <a:pt x="4515" y="5054"/>
                    <a:pt x="5005" y="9987"/>
                    <a:pt x="5045" y="14925"/>
                  </a:cubicBezTo>
                  <a:cubicBezTo>
                    <a:pt x="3894" y="10682"/>
                    <a:pt x="2285" y="6589"/>
                    <a:pt x="247" y="2703"/>
                  </a:cubicBezTo>
                  <a:lnTo>
                    <a:pt x="0" y="2885"/>
                  </a:lnTo>
                  <a:cubicBezTo>
                    <a:pt x="2060" y="6811"/>
                    <a:pt x="3675" y="10957"/>
                    <a:pt x="4823" y="15247"/>
                  </a:cubicBezTo>
                  <a:lnTo>
                    <a:pt x="5057" y="15185"/>
                  </a:lnTo>
                  <a:lnTo>
                    <a:pt x="5057" y="15185"/>
                  </a:lnTo>
                  <a:cubicBezTo>
                    <a:pt x="5058" y="15799"/>
                    <a:pt x="5057" y="16419"/>
                    <a:pt x="5048" y="17036"/>
                  </a:cubicBezTo>
                  <a:lnTo>
                    <a:pt x="5342" y="17037"/>
                  </a:lnTo>
                  <a:cubicBezTo>
                    <a:pt x="5263" y="17360"/>
                    <a:pt x="5184" y="17684"/>
                    <a:pt x="5103" y="18003"/>
                  </a:cubicBezTo>
                  <a:lnTo>
                    <a:pt x="5394" y="18081"/>
                  </a:lnTo>
                  <a:cubicBezTo>
                    <a:pt x="6863" y="12312"/>
                    <a:pt x="7682" y="6393"/>
                    <a:pt x="7847" y="447"/>
                  </a:cubicBezTo>
                  <a:lnTo>
                    <a:pt x="7787" y="361"/>
                  </a:lnTo>
                  <a:cubicBezTo>
                    <a:pt x="7715" y="263"/>
                    <a:pt x="7639" y="175"/>
                    <a:pt x="7553" y="95"/>
                  </a:cubicBezTo>
                  <a:cubicBezTo>
                    <a:pt x="7424" y="5793"/>
                    <a:pt x="6683" y="11473"/>
                    <a:pt x="5343" y="17013"/>
                  </a:cubicBezTo>
                  <a:cubicBezTo>
                    <a:pt x="5431" y="11311"/>
                    <a:pt x="4936" y="5601"/>
                    <a:pt x="3869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"/>
            <p:cNvSpPr/>
            <p:nvPr/>
          </p:nvSpPr>
          <p:spPr>
            <a:xfrm>
              <a:off x="4686025" y="3701800"/>
              <a:ext cx="641000" cy="641000"/>
            </a:xfrm>
            <a:custGeom>
              <a:avLst/>
              <a:gdLst/>
              <a:ahLst/>
              <a:cxnLst/>
              <a:rect l="l" t="t" r="r" b="b"/>
              <a:pathLst>
                <a:path w="25640" h="25640" extrusionOk="0">
                  <a:moveTo>
                    <a:pt x="3248" y="0"/>
                  </a:moveTo>
                  <a:lnTo>
                    <a:pt x="0" y="22392"/>
                  </a:lnTo>
                  <a:lnTo>
                    <a:pt x="22393" y="25639"/>
                  </a:lnTo>
                  <a:lnTo>
                    <a:pt x="25639" y="3246"/>
                  </a:lnTo>
                  <a:lnTo>
                    <a:pt x="3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"/>
            <p:cNvSpPr/>
            <p:nvPr/>
          </p:nvSpPr>
          <p:spPr>
            <a:xfrm>
              <a:off x="4724825" y="3740450"/>
              <a:ext cx="563525" cy="563425"/>
            </a:xfrm>
            <a:custGeom>
              <a:avLst/>
              <a:gdLst/>
              <a:ahLst/>
              <a:cxnLst/>
              <a:rect l="l" t="t" r="r" b="b"/>
              <a:pathLst>
                <a:path w="22541" h="22537" extrusionOk="0">
                  <a:moveTo>
                    <a:pt x="2855" y="1"/>
                  </a:moveTo>
                  <a:lnTo>
                    <a:pt x="0" y="19682"/>
                  </a:lnTo>
                  <a:lnTo>
                    <a:pt x="19687" y="22537"/>
                  </a:lnTo>
                  <a:lnTo>
                    <a:pt x="22541" y="2856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"/>
            <p:cNvSpPr/>
            <p:nvPr/>
          </p:nvSpPr>
          <p:spPr>
            <a:xfrm>
              <a:off x="4770325" y="3785000"/>
              <a:ext cx="474400" cy="474450"/>
            </a:xfrm>
            <a:custGeom>
              <a:avLst/>
              <a:gdLst/>
              <a:ahLst/>
              <a:cxnLst/>
              <a:rect l="l" t="t" r="r" b="b"/>
              <a:pathLst>
                <a:path w="18976" h="18978" extrusionOk="0">
                  <a:moveTo>
                    <a:pt x="4429" y="0"/>
                  </a:moveTo>
                  <a:cubicBezTo>
                    <a:pt x="4358" y="648"/>
                    <a:pt x="4034" y="1260"/>
                    <a:pt x="3483" y="1676"/>
                  </a:cubicBezTo>
                  <a:cubicBezTo>
                    <a:pt x="3054" y="1995"/>
                    <a:pt x="2556" y="2146"/>
                    <a:pt x="2058" y="2146"/>
                  </a:cubicBezTo>
                  <a:cubicBezTo>
                    <a:pt x="1967" y="2146"/>
                    <a:pt x="1877" y="2141"/>
                    <a:pt x="1786" y="2131"/>
                  </a:cubicBezTo>
                  <a:lnTo>
                    <a:pt x="1" y="14463"/>
                  </a:lnTo>
                  <a:cubicBezTo>
                    <a:pt x="575" y="14566"/>
                    <a:pt x="1119" y="14877"/>
                    <a:pt x="1495" y="15385"/>
                  </a:cubicBezTo>
                  <a:cubicBezTo>
                    <a:pt x="1900" y="15925"/>
                    <a:pt x="2036" y="16573"/>
                    <a:pt x="1940" y="17188"/>
                  </a:cubicBezTo>
                  <a:lnTo>
                    <a:pt x="14268" y="18978"/>
                  </a:lnTo>
                  <a:cubicBezTo>
                    <a:pt x="14349" y="18361"/>
                    <a:pt x="14665" y="17774"/>
                    <a:pt x="15203" y="17374"/>
                  </a:cubicBezTo>
                  <a:cubicBezTo>
                    <a:pt x="15634" y="17053"/>
                    <a:pt x="16137" y="16899"/>
                    <a:pt x="16635" y="16899"/>
                  </a:cubicBezTo>
                  <a:cubicBezTo>
                    <a:pt x="16821" y="16899"/>
                    <a:pt x="17006" y="16920"/>
                    <a:pt x="17187" y="16963"/>
                  </a:cubicBezTo>
                  <a:lnTo>
                    <a:pt x="18975" y="4617"/>
                  </a:lnTo>
                  <a:cubicBezTo>
                    <a:pt x="18290" y="4578"/>
                    <a:pt x="17635" y="4253"/>
                    <a:pt x="17194" y="3662"/>
                  </a:cubicBezTo>
                  <a:cubicBezTo>
                    <a:pt x="16778" y="3105"/>
                    <a:pt x="16643" y="2422"/>
                    <a:pt x="16764" y="1790"/>
                  </a:cubicBezTo>
                  <a:lnTo>
                    <a:pt x="44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"/>
            <p:cNvSpPr/>
            <p:nvPr/>
          </p:nvSpPr>
          <p:spPr>
            <a:xfrm>
              <a:off x="4917100" y="3913300"/>
              <a:ext cx="117300" cy="109775"/>
            </a:xfrm>
            <a:custGeom>
              <a:avLst/>
              <a:gdLst/>
              <a:ahLst/>
              <a:cxnLst/>
              <a:rect l="l" t="t" r="r" b="b"/>
              <a:pathLst>
                <a:path w="4692" h="4391" extrusionOk="0">
                  <a:moveTo>
                    <a:pt x="2692" y="1"/>
                  </a:moveTo>
                  <a:lnTo>
                    <a:pt x="1868" y="615"/>
                  </a:lnTo>
                  <a:lnTo>
                    <a:pt x="1972" y="753"/>
                  </a:lnTo>
                  <a:cubicBezTo>
                    <a:pt x="2031" y="767"/>
                    <a:pt x="2092" y="774"/>
                    <a:pt x="2156" y="774"/>
                  </a:cubicBezTo>
                  <a:cubicBezTo>
                    <a:pt x="2189" y="774"/>
                    <a:pt x="2223" y="772"/>
                    <a:pt x="2257" y="769"/>
                  </a:cubicBezTo>
                  <a:cubicBezTo>
                    <a:pt x="2513" y="743"/>
                    <a:pt x="2725" y="660"/>
                    <a:pt x="2910" y="521"/>
                  </a:cubicBezTo>
                  <a:lnTo>
                    <a:pt x="3304" y="1048"/>
                  </a:lnTo>
                  <a:lnTo>
                    <a:pt x="344" y="3255"/>
                  </a:lnTo>
                  <a:lnTo>
                    <a:pt x="72" y="3030"/>
                  </a:lnTo>
                  <a:lnTo>
                    <a:pt x="0" y="3086"/>
                  </a:lnTo>
                  <a:lnTo>
                    <a:pt x="975" y="4391"/>
                  </a:lnTo>
                  <a:lnTo>
                    <a:pt x="1039" y="4336"/>
                  </a:lnTo>
                  <a:lnTo>
                    <a:pt x="900" y="4008"/>
                  </a:lnTo>
                  <a:lnTo>
                    <a:pt x="3860" y="1801"/>
                  </a:lnTo>
                  <a:lnTo>
                    <a:pt x="4254" y="2330"/>
                  </a:lnTo>
                  <a:cubicBezTo>
                    <a:pt x="4060" y="2477"/>
                    <a:pt x="3919" y="2658"/>
                    <a:pt x="3825" y="2880"/>
                  </a:cubicBezTo>
                  <a:cubicBezTo>
                    <a:pt x="3782" y="2975"/>
                    <a:pt x="3761" y="3068"/>
                    <a:pt x="3761" y="3159"/>
                  </a:cubicBezTo>
                  <a:lnTo>
                    <a:pt x="3867" y="3297"/>
                  </a:lnTo>
                  <a:lnTo>
                    <a:pt x="4691" y="2682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"/>
            <p:cNvSpPr/>
            <p:nvPr/>
          </p:nvSpPr>
          <p:spPr>
            <a:xfrm>
              <a:off x="4966825" y="4005850"/>
              <a:ext cx="91400" cy="80800"/>
            </a:xfrm>
            <a:custGeom>
              <a:avLst/>
              <a:gdLst/>
              <a:ahLst/>
              <a:cxnLst/>
              <a:rect l="l" t="t" r="r" b="b"/>
              <a:pathLst>
                <a:path w="3656" h="3232" extrusionOk="0">
                  <a:moveTo>
                    <a:pt x="2398" y="1"/>
                  </a:moveTo>
                  <a:lnTo>
                    <a:pt x="2516" y="161"/>
                  </a:lnTo>
                  <a:lnTo>
                    <a:pt x="3212" y="425"/>
                  </a:lnTo>
                  <a:lnTo>
                    <a:pt x="3270" y="1170"/>
                  </a:lnTo>
                  <a:lnTo>
                    <a:pt x="3392" y="1329"/>
                  </a:lnTo>
                  <a:lnTo>
                    <a:pt x="3655" y="101"/>
                  </a:lnTo>
                  <a:lnTo>
                    <a:pt x="2398" y="1"/>
                  </a:lnTo>
                  <a:close/>
                  <a:moveTo>
                    <a:pt x="2447" y="778"/>
                  </a:moveTo>
                  <a:cubicBezTo>
                    <a:pt x="2546" y="778"/>
                    <a:pt x="2620" y="812"/>
                    <a:pt x="2669" y="878"/>
                  </a:cubicBezTo>
                  <a:cubicBezTo>
                    <a:pt x="2738" y="972"/>
                    <a:pt x="2742" y="1098"/>
                    <a:pt x="2673" y="1252"/>
                  </a:cubicBezTo>
                  <a:cubicBezTo>
                    <a:pt x="2603" y="1407"/>
                    <a:pt x="2441" y="1580"/>
                    <a:pt x="2189" y="1771"/>
                  </a:cubicBezTo>
                  <a:cubicBezTo>
                    <a:pt x="2103" y="1832"/>
                    <a:pt x="2011" y="1885"/>
                    <a:pt x="1925" y="1928"/>
                  </a:cubicBezTo>
                  <a:cubicBezTo>
                    <a:pt x="1864" y="1958"/>
                    <a:pt x="1828" y="1973"/>
                    <a:pt x="1808" y="1980"/>
                  </a:cubicBezTo>
                  <a:cubicBezTo>
                    <a:pt x="1756" y="1933"/>
                    <a:pt x="1707" y="1882"/>
                    <a:pt x="1663" y="1831"/>
                  </a:cubicBezTo>
                  <a:cubicBezTo>
                    <a:pt x="1556" y="1721"/>
                    <a:pt x="1429" y="1564"/>
                    <a:pt x="1292" y="1372"/>
                  </a:cubicBezTo>
                  <a:cubicBezTo>
                    <a:pt x="1821" y="976"/>
                    <a:pt x="2207" y="778"/>
                    <a:pt x="2447" y="778"/>
                  </a:cubicBezTo>
                  <a:close/>
                  <a:moveTo>
                    <a:pt x="1681" y="228"/>
                  </a:moveTo>
                  <a:cubicBezTo>
                    <a:pt x="1606" y="228"/>
                    <a:pt x="1530" y="235"/>
                    <a:pt x="1452" y="247"/>
                  </a:cubicBezTo>
                  <a:cubicBezTo>
                    <a:pt x="1199" y="289"/>
                    <a:pt x="949" y="403"/>
                    <a:pt x="700" y="590"/>
                  </a:cubicBezTo>
                  <a:cubicBezTo>
                    <a:pt x="323" y="875"/>
                    <a:pt x="108" y="1206"/>
                    <a:pt x="53" y="1581"/>
                  </a:cubicBezTo>
                  <a:cubicBezTo>
                    <a:pt x="0" y="1958"/>
                    <a:pt x="122" y="2345"/>
                    <a:pt x="413" y="2740"/>
                  </a:cubicBezTo>
                  <a:cubicBezTo>
                    <a:pt x="542" y="2907"/>
                    <a:pt x="688" y="3036"/>
                    <a:pt x="850" y="3119"/>
                  </a:cubicBezTo>
                  <a:cubicBezTo>
                    <a:pt x="1000" y="3191"/>
                    <a:pt x="1142" y="3232"/>
                    <a:pt x="1290" y="3232"/>
                  </a:cubicBezTo>
                  <a:cubicBezTo>
                    <a:pt x="1308" y="3232"/>
                    <a:pt x="1326" y="3231"/>
                    <a:pt x="1345" y="3230"/>
                  </a:cubicBezTo>
                  <a:cubicBezTo>
                    <a:pt x="1505" y="3218"/>
                    <a:pt x="1653" y="3170"/>
                    <a:pt x="1773" y="3076"/>
                  </a:cubicBezTo>
                  <a:lnTo>
                    <a:pt x="1686" y="2963"/>
                  </a:lnTo>
                  <a:cubicBezTo>
                    <a:pt x="1587" y="3033"/>
                    <a:pt x="1471" y="3079"/>
                    <a:pt x="1333" y="3086"/>
                  </a:cubicBezTo>
                  <a:cubicBezTo>
                    <a:pt x="1318" y="3087"/>
                    <a:pt x="1302" y="3088"/>
                    <a:pt x="1287" y="3088"/>
                  </a:cubicBezTo>
                  <a:cubicBezTo>
                    <a:pt x="1164" y="3088"/>
                    <a:pt x="1046" y="3062"/>
                    <a:pt x="926" y="3009"/>
                  </a:cubicBezTo>
                  <a:cubicBezTo>
                    <a:pt x="793" y="2943"/>
                    <a:pt x="684" y="2854"/>
                    <a:pt x="592" y="2738"/>
                  </a:cubicBezTo>
                  <a:cubicBezTo>
                    <a:pt x="466" y="2570"/>
                    <a:pt x="443" y="2377"/>
                    <a:pt x="519" y="2168"/>
                  </a:cubicBezTo>
                  <a:cubicBezTo>
                    <a:pt x="595" y="1957"/>
                    <a:pt x="813" y="1719"/>
                    <a:pt x="1166" y="1453"/>
                  </a:cubicBezTo>
                  <a:cubicBezTo>
                    <a:pt x="1406" y="1779"/>
                    <a:pt x="1674" y="2085"/>
                    <a:pt x="1960" y="2374"/>
                  </a:cubicBezTo>
                  <a:cubicBezTo>
                    <a:pt x="2093" y="2512"/>
                    <a:pt x="2223" y="2639"/>
                    <a:pt x="2348" y="2750"/>
                  </a:cubicBezTo>
                  <a:lnTo>
                    <a:pt x="2446" y="2712"/>
                  </a:lnTo>
                  <a:cubicBezTo>
                    <a:pt x="2513" y="2689"/>
                    <a:pt x="2589" y="2648"/>
                    <a:pt x="2662" y="2589"/>
                  </a:cubicBezTo>
                  <a:cubicBezTo>
                    <a:pt x="2828" y="2460"/>
                    <a:pt x="2949" y="2302"/>
                    <a:pt x="3022" y="2107"/>
                  </a:cubicBezTo>
                  <a:cubicBezTo>
                    <a:pt x="3092" y="1915"/>
                    <a:pt x="3108" y="1702"/>
                    <a:pt x="3065" y="1473"/>
                  </a:cubicBezTo>
                  <a:cubicBezTo>
                    <a:pt x="3025" y="1243"/>
                    <a:pt x="2920" y="1020"/>
                    <a:pt x="2755" y="800"/>
                  </a:cubicBezTo>
                  <a:cubicBezTo>
                    <a:pt x="2590" y="583"/>
                    <a:pt x="2397" y="423"/>
                    <a:pt x="2172" y="326"/>
                  </a:cubicBezTo>
                  <a:cubicBezTo>
                    <a:pt x="2017" y="261"/>
                    <a:pt x="1853" y="228"/>
                    <a:pt x="1681" y="2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"/>
            <p:cNvSpPr/>
            <p:nvPr/>
          </p:nvSpPr>
          <p:spPr>
            <a:xfrm>
              <a:off x="5016275" y="4060525"/>
              <a:ext cx="78175" cy="84600"/>
            </a:xfrm>
            <a:custGeom>
              <a:avLst/>
              <a:gdLst/>
              <a:ahLst/>
              <a:cxnLst/>
              <a:rect l="l" t="t" r="r" b="b"/>
              <a:pathLst>
                <a:path w="3127" h="3384" extrusionOk="0">
                  <a:moveTo>
                    <a:pt x="1703" y="1"/>
                  </a:moveTo>
                  <a:lnTo>
                    <a:pt x="1591" y="88"/>
                  </a:lnTo>
                  <a:lnTo>
                    <a:pt x="1829" y="409"/>
                  </a:lnTo>
                  <a:lnTo>
                    <a:pt x="430" y="1450"/>
                  </a:lnTo>
                  <a:cubicBezTo>
                    <a:pt x="270" y="1572"/>
                    <a:pt x="152" y="1722"/>
                    <a:pt x="82" y="1895"/>
                  </a:cubicBezTo>
                  <a:cubicBezTo>
                    <a:pt x="16" y="2073"/>
                    <a:pt x="0" y="2260"/>
                    <a:pt x="36" y="2462"/>
                  </a:cubicBezTo>
                  <a:cubicBezTo>
                    <a:pt x="69" y="2665"/>
                    <a:pt x="162" y="2866"/>
                    <a:pt x="319" y="3069"/>
                  </a:cubicBezTo>
                  <a:cubicBezTo>
                    <a:pt x="462" y="3258"/>
                    <a:pt x="631" y="3357"/>
                    <a:pt x="842" y="3380"/>
                  </a:cubicBezTo>
                  <a:cubicBezTo>
                    <a:pt x="864" y="3383"/>
                    <a:pt x="887" y="3384"/>
                    <a:pt x="910" y="3384"/>
                  </a:cubicBezTo>
                  <a:cubicBezTo>
                    <a:pt x="1096" y="3384"/>
                    <a:pt x="1289" y="3310"/>
                    <a:pt x="1492" y="3158"/>
                  </a:cubicBezTo>
                  <a:lnTo>
                    <a:pt x="1405" y="3046"/>
                  </a:lnTo>
                  <a:cubicBezTo>
                    <a:pt x="1218" y="3181"/>
                    <a:pt x="1047" y="3247"/>
                    <a:pt x="880" y="3247"/>
                  </a:cubicBezTo>
                  <a:cubicBezTo>
                    <a:pt x="878" y="3247"/>
                    <a:pt x="876" y="3247"/>
                    <a:pt x="875" y="3247"/>
                  </a:cubicBezTo>
                  <a:cubicBezTo>
                    <a:pt x="705" y="3237"/>
                    <a:pt x="582" y="3184"/>
                    <a:pt x="498" y="3076"/>
                  </a:cubicBezTo>
                  <a:cubicBezTo>
                    <a:pt x="416" y="2962"/>
                    <a:pt x="405" y="2840"/>
                    <a:pt x="463" y="2705"/>
                  </a:cubicBezTo>
                  <a:cubicBezTo>
                    <a:pt x="523" y="2571"/>
                    <a:pt x="691" y="2399"/>
                    <a:pt x="975" y="2188"/>
                  </a:cubicBezTo>
                  <a:lnTo>
                    <a:pt x="2374" y="1147"/>
                  </a:lnTo>
                  <a:lnTo>
                    <a:pt x="2855" y="1787"/>
                  </a:lnTo>
                  <a:lnTo>
                    <a:pt x="2969" y="1699"/>
                  </a:lnTo>
                  <a:lnTo>
                    <a:pt x="2487" y="1058"/>
                  </a:lnTo>
                  <a:lnTo>
                    <a:pt x="3126" y="577"/>
                  </a:lnTo>
                  <a:lnTo>
                    <a:pt x="2888" y="257"/>
                  </a:lnTo>
                  <a:cubicBezTo>
                    <a:pt x="2771" y="99"/>
                    <a:pt x="2642" y="20"/>
                    <a:pt x="2502" y="20"/>
                  </a:cubicBezTo>
                  <a:cubicBezTo>
                    <a:pt x="2397" y="20"/>
                    <a:pt x="2286" y="64"/>
                    <a:pt x="2169" y="151"/>
                  </a:cubicBezTo>
                  <a:lnTo>
                    <a:pt x="1942" y="322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"/>
            <p:cNvSpPr/>
            <p:nvPr/>
          </p:nvSpPr>
          <p:spPr>
            <a:xfrm>
              <a:off x="5227825" y="3836775"/>
              <a:ext cx="23950" cy="23950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176" y="0"/>
                  </a:moveTo>
                  <a:lnTo>
                    <a:pt x="0" y="781"/>
                  </a:lnTo>
                  <a:lnTo>
                    <a:pt x="781" y="958"/>
                  </a:lnTo>
                  <a:lnTo>
                    <a:pt x="958" y="177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"/>
            <p:cNvSpPr/>
            <p:nvPr/>
          </p:nvSpPr>
          <p:spPr>
            <a:xfrm>
              <a:off x="4761075" y="41835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1"/>
                  </a:moveTo>
                  <a:lnTo>
                    <a:pt x="1" y="782"/>
                  </a:lnTo>
                  <a:lnTo>
                    <a:pt x="782" y="958"/>
                  </a:lnTo>
                  <a:lnTo>
                    <a:pt x="958" y="17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"/>
            <p:cNvSpPr/>
            <p:nvPr/>
          </p:nvSpPr>
          <p:spPr>
            <a:xfrm>
              <a:off x="5168325" y="4245175"/>
              <a:ext cx="24000" cy="23950"/>
            </a:xfrm>
            <a:custGeom>
              <a:avLst/>
              <a:gdLst/>
              <a:ahLst/>
              <a:cxnLst/>
              <a:rect l="l" t="t" r="r" b="b"/>
              <a:pathLst>
                <a:path w="960" h="958" extrusionOk="0">
                  <a:moveTo>
                    <a:pt x="179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60" y="17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"/>
            <p:cNvSpPr/>
            <p:nvPr/>
          </p:nvSpPr>
          <p:spPr>
            <a:xfrm>
              <a:off x="4819375" y="37778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58" y="1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"/>
            <p:cNvSpPr/>
            <p:nvPr/>
          </p:nvSpPr>
          <p:spPr>
            <a:xfrm>
              <a:off x="4700700" y="3863300"/>
              <a:ext cx="764800" cy="787050"/>
            </a:xfrm>
            <a:custGeom>
              <a:avLst/>
              <a:gdLst/>
              <a:ahLst/>
              <a:cxnLst/>
              <a:rect l="l" t="t" r="r" b="b"/>
              <a:pathLst>
                <a:path w="30592" h="31482" extrusionOk="0">
                  <a:moveTo>
                    <a:pt x="29878" y="0"/>
                  </a:moveTo>
                  <a:cubicBezTo>
                    <a:pt x="29749" y="0"/>
                    <a:pt x="29619" y="41"/>
                    <a:pt x="29505" y="124"/>
                  </a:cubicBezTo>
                  <a:lnTo>
                    <a:pt x="1170" y="21282"/>
                  </a:lnTo>
                  <a:cubicBezTo>
                    <a:pt x="1030" y="21384"/>
                    <a:pt x="938" y="21546"/>
                    <a:pt x="922" y="21720"/>
                  </a:cubicBezTo>
                  <a:lnTo>
                    <a:pt x="28" y="30796"/>
                  </a:lnTo>
                  <a:cubicBezTo>
                    <a:pt x="1" y="31057"/>
                    <a:pt x="140" y="31292"/>
                    <a:pt x="355" y="31411"/>
                  </a:cubicBezTo>
                  <a:cubicBezTo>
                    <a:pt x="422" y="31452"/>
                    <a:pt x="498" y="31475"/>
                    <a:pt x="591" y="31478"/>
                  </a:cubicBezTo>
                  <a:cubicBezTo>
                    <a:pt x="613" y="31480"/>
                    <a:pt x="634" y="31481"/>
                    <a:pt x="655" y="31481"/>
                  </a:cubicBezTo>
                  <a:cubicBezTo>
                    <a:pt x="976" y="31481"/>
                    <a:pt x="1247" y="31239"/>
                    <a:pt x="1276" y="30918"/>
                  </a:cubicBezTo>
                  <a:lnTo>
                    <a:pt x="2142" y="22116"/>
                  </a:lnTo>
                  <a:lnTo>
                    <a:pt x="30256" y="1131"/>
                  </a:lnTo>
                  <a:cubicBezTo>
                    <a:pt x="30533" y="917"/>
                    <a:pt x="30592" y="532"/>
                    <a:pt x="30384" y="252"/>
                  </a:cubicBezTo>
                  <a:cubicBezTo>
                    <a:pt x="30257" y="88"/>
                    <a:pt x="30069" y="0"/>
                    <a:pt x="29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"/>
            <p:cNvSpPr/>
            <p:nvPr/>
          </p:nvSpPr>
          <p:spPr>
            <a:xfrm>
              <a:off x="4510025" y="3638625"/>
              <a:ext cx="787650" cy="757475"/>
            </a:xfrm>
            <a:custGeom>
              <a:avLst/>
              <a:gdLst/>
              <a:ahLst/>
              <a:cxnLst/>
              <a:rect l="l" t="t" r="r" b="b"/>
              <a:pathLst>
                <a:path w="31506" h="30299" extrusionOk="0">
                  <a:moveTo>
                    <a:pt x="30793" y="1"/>
                  </a:moveTo>
                  <a:cubicBezTo>
                    <a:pt x="30664" y="1"/>
                    <a:pt x="30533" y="41"/>
                    <a:pt x="30421" y="125"/>
                  </a:cubicBezTo>
                  <a:lnTo>
                    <a:pt x="2265" y="21154"/>
                  </a:lnTo>
                  <a:cubicBezTo>
                    <a:pt x="2144" y="21240"/>
                    <a:pt x="2064" y="21363"/>
                    <a:pt x="2030" y="21505"/>
                  </a:cubicBezTo>
                  <a:lnTo>
                    <a:pt x="72" y="29528"/>
                  </a:lnTo>
                  <a:cubicBezTo>
                    <a:pt x="0" y="29807"/>
                    <a:pt x="138" y="30098"/>
                    <a:pt x="381" y="30227"/>
                  </a:cubicBezTo>
                  <a:cubicBezTo>
                    <a:pt x="423" y="30249"/>
                    <a:pt x="473" y="30265"/>
                    <a:pt x="535" y="30279"/>
                  </a:cubicBezTo>
                  <a:cubicBezTo>
                    <a:pt x="586" y="30292"/>
                    <a:pt x="638" y="30298"/>
                    <a:pt x="689" y="30298"/>
                  </a:cubicBezTo>
                  <a:cubicBezTo>
                    <a:pt x="968" y="30298"/>
                    <a:pt x="1224" y="30111"/>
                    <a:pt x="1291" y="29825"/>
                  </a:cubicBezTo>
                  <a:lnTo>
                    <a:pt x="3195" y="22021"/>
                  </a:lnTo>
                  <a:lnTo>
                    <a:pt x="31172" y="1131"/>
                  </a:lnTo>
                  <a:cubicBezTo>
                    <a:pt x="31447" y="918"/>
                    <a:pt x="31506" y="532"/>
                    <a:pt x="31298" y="253"/>
                  </a:cubicBezTo>
                  <a:cubicBezTo>
                    <a:pt x="31171" y="89"/>
                    <a:pt x="30983" y="1"/>
                    <a:pt x="30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"/>
            <p:cNvSpPr/>
            <p:nvPr/>
          </p:nvSpPr>
          <p:spPr>
            <a:xfrm>
              <a:off x="4615075" y="3745050"/>
              <a:ext cx="562650" cy="983900"/>
            </a:xfrm>
            <a:custGeom>
              <a:avLst/>
              <a:gdLst/>
              <a:ahLst/>
              <a:cxnLst/>
              <a:rect l="l" t="t" r="r" b="b"/>
              <a:pathLst>
                <a:path w="22506" h="39356" extrusionOk="0">
                  <a:moveTo>
                    <a:pt x="708" y="1"/>
                  </a:moveTo>
                  <a:cubicBezTo>
                    <a:pt x="579" y="1"/>
                    <a:pt x="449" y="41"/>
                    <a:pt x="336" y="125"/>
                  </a:cubicBezTo>
                  <a:cubicBezTo>
                    <a:pt x="61" y="338"/>
                    <a:pt x="0" y="724"/>
                    <a:pt x="208" y="1003"/>
                  </a:cubicBezTo>
                  <a:lnTo>
                    <a:pt x="21224" y="29144"/>
                  </a:lnTo>
                  <a:lnTo>
                    <a:pt x="20338" y="38675"/>
                  </a:lnTo>
                  <a:cubicBezTo>
                    <a:pt x="20315" y="38930"/>
                    <a:pt x="20451" y="39163"/>
                    <a:pt x="20666" y="39281"/>
                  </a:cubicBezTo>
                  <a:cubicBezTo>
                    <a:pt x="20736" y="39322"/>
                    <a:pt x="20815" y="39344"/>
                    <a:pt x="20910" y="39352"/>
                  </a:cubicBezTo>
                  <a:cubicBezTo>
                    <a:pt x="20931" y="39355"/>
                    <a:pt x="20953" y="39356"/>
                    <a:pt x="20974" y="39356"/>
                  </a:cubicBezTo>
                  <a:cubicBezTo>
                    <a:pt x="21291" y="39356"/>
                    <a:pt x="21558" y="39110"/>
                    <a:pt x="21589" y="38791"/>
                  </a:cubicBezTo>
                  <a:lnTo>
                    <a:pt x="22491" y="29022"/>
                  </a:lnTo>
                  <a:cubicBezTo>
                    <a:pt x="22505" y="28867"/>
                    <a:pt x="22462" y="28709"/>
                    <a:pt x="22369" y="28589"/>
                  </a:cubicBezTo>
                  <a:lnTo>
                    <a:pt x="1214" y="252"/>
                  </a:lnTo>
                  <a:cubicBezTo>
                    <a:pt x="1087" y="88"/>
                    <a:pt x="899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"/>
            <p:cNvSpPr/>
            <p:nvPr/>
          </p:nvSpPr>
          <p:spPr>
            <a:xfrm>
              <a:off x="4843000" y="3581625"/>
              <a:ext cx="559450" cy="980300"/>
            </a:xfrm>
            <a:custGeom>
              <a:avLst/>
              <a:gdLst/>
              <a:ahLst/>
              <a:cxnLst/>
              <a:rect l="l" t="t" r="r" b="b"/>
              <a:pathLst>
                <a:path w="22378" h="39212" extrusionOk="0">
                  <a:moveTo>
                    <a:pt x="709" y="0"/>
                  </a:moveTo>
                  <a:cubicBezTo>
                    <a:pt x="579" y="0"/>
                    <a:pt x="449" y="41"/>
                    <a:pt x="336" y="125"/>
                  </a:cubicBezTo>
                  <a:cubicBezTo>
                    <a:pt x="60" y="338"/>
                    <a:pt x="0" y="723"/>
                    <a:pt x="208" y="1003"/>
                  </a:cubicBezTo>
                  <a:lnTo>
                    <a:pt x="21089" y="28966"/>
                  </a:lnTo>
                  <a:lnTo>
                    <a:pt x="20162" y="38527"/>
                  </a:lnTo>
                  <a:cubicBezTo>
                    <a:pt x="20134" y="38786"/>
                    <a:pt x="20272" y="39023"/>
                    <a:pt x="20487" y="39142"/>
                  </a:cubicBezTo>
                  <a:cubicBezTo>
                    <a:pt x="20561" y="39179"/>
                    <a:pt x="20640" y="39208"/>
                    <a:pt x="20728" y="39209"/>
                  </a:cubicBezTo>
                  <a:cubicBezTo>
                    <a:pt x="20746" y="39211"/>
                    <a:pt x="20765" y="39212"/>
                    <a:pt x="20784" y="39212"/>
                  </a:cubicBezTo>
                  <a:cubicBezTo>
                    <a:pt x="21107" y="39212"/>
                    <a:pt x="21381" y="38968"/>
                    <a:pt x="21411" y="38644"/>
                  </a:cubicBezTo>
                  <a:lnTo>
                    <a:pt x="22360" y="28841"/>
                  </a:lnTo>
                  <a:cubicBezTo>
                    <a:pt x="22377" y="28685"/>
                    <a:pt x="22339" y="28533"/>
                    <a:pt x="22241" y="28408"/>
                  </a:cubicBezTo>
                  <a:lnTo>
                    <a:pt x="1214" y="252"/>
                  </a:lnTo>
                  <a:cubicBezTo>
                    <a:pt x="1087" y="88"/>
                    <a:pt x="899" y="0"/>
                    <a:pt x="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"/>
            <p:cNvSpPr/>
            <p:nvPr/>
          </p:nvSpPr>
          <p:spPr>
            <a:xfrm>
              <a:off x="4714650" y="3869900"/>
              <a:ext cx="750500" cy="780500"/>
            </a:xfrm>
            <a:custGeom>
              <a:avLst/>
              <a:gdLst/>
              <a:ahLst/>
              <a:cxnLst/>
              <a:rect l="l" t="t" r="r" b="b"/>
              <a:pathLst>
                <a:path w="30020" h="31220" extrusionOk="0">
                  <a:moveTo>
                    <a:pt x="29823" y="1"/>
                  </a:moveTo>
                  <a:lnTo>
                    <a:pt x="981" y="21517"/>
                  </a:lnTo>
                  <a:lnTo>
                    <a:pt x="0" y="31212"/>
                  </a:lnTo>
                  <a:cubicBezTo>
                    <a:pt x="8" y="31215"/>
                    <a:pt x="15" y="31215"/>
                    <a:pt x="22" y="31217"/>
                  </a:cubicBezTo>
                  <a:cubicBezTo>
                    <a:pt x="42" y="31219"/>
                    <a:pt x="61" y="31219"/>
                    <a:pt x="81" y="31219"/>
                  </a:cubicBezTo>
                  <a:cubicBezTo>
                    <a:pt x="399" y="31219"/>
                    <a:pt x="675" y="30982"/>
                    <a:pt x="708" y="30656"/>
                  </a:cubicBezTo>
                  <a:lnTo>
                    <a:pt x="1573" y="21853"/>
                  </a:lnTo>
                  <a:lnTo>
                    <a:pt x="29687" y="867"/>
                  </a:lnTo>
                  <a:cubicBezTo>
                    <a:pt x="29956" y="656"/>
                    <a:pt x="30019" y="275"/>
                    <a:pt x="29823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"/>
            <p:cNvSpPr/>
            <p:nvPr/>
          </p:nvSpPr>
          <p:spPr>
            <a:xfrm>
              <a:off x="4527400" y="3645225"/>
              <a:ext cx="770000" cy="750750"/>
            </a:xfrm>
            <a:custGeom>
              <a:avLst/>
              <a:gdLst/>
              <a:ahLst/>
              <a:cxnLst/>
              <a:rect l="l" t="t" r="r" b="b"/>
              <a:pathLst>
                <a:path w="30800" h="30030" extrusionOk="0">
                  <a:moveTo>
                    <a:pt x="30606" y="0"/>
                  </a:moveTo>
                  <a:lnTo>
                    <a:pt x="1934" y="21385"/>
                  </a:lnTo>
                  <a:lnTo>
                    <a:pt x="0" y="30029"/>
                  </a:lnTo>
                  <a:cubicBezTo>
                    <a:pt x="273" y="30021"/>
                    <a:pt x="519" y="29830"/>
                    <a:pt x="586" y="29555"/>
                  </a:cubicBezTo>
                  <a:lnTo>
                    <a:pt x="2488" y="21751"/>
                  </a:lnTo>
                  <a:lnTo>
                    <a:pt x="30465" y="862"/>
                  </a:lnTo>
                  <a:cubicBezTo>
                    <a:pt x="30743" y="661"/>
                    <a:pt x="30799" y="277"/>
                    <a:pt x="30606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"/>
            <p:cNvSpPr/>
            <p:nvPr/>
          </p:nvSpPr>
          <p:spPr>
            <a:xfrm>
              <a:off x="4614900" y="3747575"/>
              <a:ext cx="546700" cy="981200"/>
            </a:xfrm>
            <a:custGeom>
              <a:avLst/>
              <a:gdLst/>
              <a:ahLst/>
              <a:cxnLst/>
              <a:rect l="l" t="t" r="r" b="b"/>
              <a:pathLst>
                <a:path w="21868" h="39248" extrusionOk="0">
                  <a:moveTo>
                    <a:pt x="377" y="1"/>
                  </a:moveTo>
                  <a:cubicBezTo>
                    <a:pt x="364" y="9"/>
                    <a:pt x="348" y="15"/>
                    <a:pt x="336" y="24"/>
                  </a:cubicBezTo>
                  <a:cubicBezTo>
                    <a:pt x="56" y="232"/>
                    <a:pt x="0" y="623"/>
                    <a:pt x="208" y="902"/>
                  </a:cubicBezTo>
                  <a:lnTo>
                    <a:pt x="21224" y="29043"/>
                  </a:lnTo>
                  <a:lnTo>
                    <a:pt x="20338" y="38574"/>
                  </a:lnTo>
                  <a:cubicBezTo>
                    <a:pt x="20315" y="38829"/>
                    <a:pt x="20451" y="39071"/>
                    <a:pt x="20666" y="39180"/>
                  </a:cubicBezTo>
                  <a:cubicBezTo>
                    <a:pt x="20732" y="39218"/>
                    <a:pt x="20811" y="39237"/>
                    <a:pt x="20890" y="39247"/>
                  </a:cubicBezTo>
                  <a:lnTo>
                    <a:pt x="21867" y="2886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"/>
            <p:cNvSpPr/>
            <p:nvPr/>
          </p:nvSpPr>
          <p:spPr>
            <a:xfrm>
              <a:off x="4842875" y="3584225"/>
              <a:ext cx="543300" cy="977675"/>
            </a:xfrm>
            <a:custGeom>
              <a:avLst/>
              <a:gdLst/>
              <a:ahLst/>
              <a:cxnLst/>
              <a:rect l="l" t="t" r="r" b="b"/>
              <a:pathLst>
                <a:path w="21732" h="39107" extrusionOk="0">
                  <a:moveTo>
                    <a:pt x="376" y="1"/>
                  </a:moveTo>
                  <a:cubicBezTo>
                    <a:pt x="365" y="11"/>
                    <a:pt x="348" y="15"/>
                    <a:pt x="336" y="25"/>
                  </a:cubicBezTo>
                  <a:cubicBezTo>
                    <a:pt x="57" y="233"/>
                    <a:pt x="1" y="623"/>
                    <a:pt x="209" y="902"/>
                  </a:cubicBezTo>
                  <a:lnTo>
                    <a:pt x="21090" y="28865"/>
                  </a:lnTo>
                  <a:lnTo>
                    <a:pt x="20161" y="38426"/>
                  </a:lnTo>
                  <a:cubicBezTo>
                    <a:pt x="20134" y="38687"/>
                    <a:pt x="20274" y="38925"/>
                    <a:pt x="20488" y="39041"/>
                  </a:cubicBezTo>
                  <a:cubicBezTo>
                    <a:pt x="20554" y="39078"/>
                    <a:pt x="20632" y="39098"/>
                    <a:pt x="20711" y="39107"/>
                  </a:cubicBezTo>
                  <a:lnTo>
                    <a:pt x="21732" y="28686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1" name="Google Shape;1701;p1"/>
          <p:cNvGrpSpPr/>
          <p:nvPr/>
        </p:nvGrpSpPr>
        <p:grpSpPr>
          <a:xfrm>
            <a:off x="7395634" y="3111163"/>
            <a:ext cx="1307474" cy="1384353"/>
            <a:chOff x="5370525" y="2177975"/>
            <a:chExt cx="2008100" cy="2126175"/>
          </a:xfrm>
        </p:grpSpPr>
        <p:sp>
          <p:nvSpPr>
            <p:cNvPr id="1702" name="Google Shape;1702;p1"/>
            <p:cNvSpPr/>
            <p:nvPr/>
          </p:nvSpPr>
          <p:spPr>
            <a:xfrm>
              <a:off x="5420025" y="2248450"/>
              <a:ext cx="1958600" cy="205560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"/>
            <p:cNvSpPr/>
            <p:nvPr/>
          </p:nvSpPr>
          <p:spPr>
            <a:xfrm>
              <a:off x="7028475" y="2692125"/>
              <a:ext cx="328050" cy="415950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"/>
            <p:cNvSpPr/>
            <p:nvPr/>
          </p:nvSpPr>
          <p:spPr>
            <a:xfrm>
              <a:off x="7017975" y="2745350"/>
              <a:ext cx="294075" cy="49522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"/>
            <p:cNvSpPr/>
            <p:nvPr/>
          </p:nvSpPr>
          <p:spPr>
            <a:xfrm>
              <a:off x="6930275" y="2830325"/>
              <a:ext cx="341650" cy="52867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"/>
            <p:cNvSpPr/>
            <p:nvPr/>
          </p:nvSpPr>
          <p:spPr>
            <a:xfrm>
              <a:off x="6889975" y="2958275"/>
              <a:ext cx="326375" cy="563875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"/>
            <p:cNvSpPr/>
            <p:nvPr/>
          </p:nvSpPr>
          <p:spPr>
            <a:xfrm>
              <a:off x="6872425" y="3095225"/>
              <a:ext cx="308300" cy="53302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"/>
            <p:cNvSpPr/>
            <p:nvPr/>
          </p:nvSpPr>
          <p:spPr>
            <a:xfrm>
              <a:off x="6849800" y="3159075"/>
              <a:ext cx="288575" cy="594450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"/>
            <p:cNvSpPr/>
            <p:nvPr/>
          </p:nvSpPr>
          <p:spPr>
            <a:xfrm>
              <a:off x="6823075" y="3277850"/>
              <a:ext cx="283125" cy="569525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"/>
            <p:cNvSpPr/>
            <p:nvPr/>
          </p:nvSpPr>
          <p:spPr>
            <a:xfrm>
              <a:off x="6716550" y="3416800"/>
              <a:ext cx="329000" cy="610425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"/>
            <p:cNvSpPr/>
            <p:nvPr/>
          </p:nvSpPr>
          <p:spPr>
            <a:xfrm>
              <a:off x="6669500" y="3485775"/>
              <a:ext cx="327950" cy="683675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"/>
            <p:cNvSpPr/>
            <p:nvPr/>
          </p:nvSpPr>
          <p:spPr>
            <a:xfrm>
              <a:off x="6618175" y="3604075"/>
              <a:ext cx="330650" cy="664525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"/>
            <p:cNvSpPr/>
            <p:nvPr/>
          </p:nvSpPr>
          <p:spPr>
            <a:xfrm>
              <a:off x="6543675" y="3776475"/>
              <a:ext cx="257725" cy="51970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"/>
            <p:cNvSpPr/>
            <p:nvPr/>
          </p:nvSpPr>
          <p:spPr>
            <a:xfrm>
              <a:off x="6442775" y="3715700"/>
              <a:ext cx="250300" cy="543600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"/>
            <p:cNvSpPr/>
            <p:nvPr/>
          </p:nvSpPr>
          <p:spPr>
            <a:xfrm>
              <a:off x="6347450" y="3619300"/>
              <a:ext cx="209150" cy="593750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"/>
            <p:cNvSpPr/>
            <p:nvPr/>
          </p:nvSpPr>
          <p:spPr>
            <a:xfrm>
              <a:off x="6272075" y="3590575"/>
              <a:ext cx="211750" cy="597850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"/>
            <p:cNvSpPr/>
            <p:nvPr/>
          </p:nvSpPr>
          <p:spPr>
            <a:xfrm>
              <a:off x="6132650" y="3571700"/>
              <a:ext cx="189075" cy="561775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"/>
            <p:cNvSpPr/>
            <p:nvPr/>
          </p:nvSpPr>
          <p:spPr>
            <a:xfrm>
              <a:off x="6023775" y="3543700"/>
              <a:ext cx="169125" cy="546025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"/>
            <p:cNvSpPr/>
            <p:nvPr/>
          </p:nvSpPr>
          <p:spPr>
            <a:xfrm>
              <a:off x="5919925" y="3563775"/>
              <a:ext cx="168000" cy="490225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"/>
            <p:cNvSpPr/>
            <p:nvPr/>
          </p:nvSpPr>
          <p:spPr>
            <a:xfrm>
              <a:off x="5837700" y="3535100"/>
              <a:ext cx="172725" cy="49262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"/>
            <p:cNvSpPr/>
            <p:nvPr/>
          </p:nvSpPr>
          <p:spPr>
            <a:xfrm>
              <a:off x="5633175" y="3442450"/>
              <a:ext cx="193625" cy="52305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"/>
            <p:cNvSpPr/>
            <p:nvPr/>
          </p:nvSpPr>
          <p:spPr>
            <a:xfrm>
              <a:off x="5535075" y="3347400"/>
              <a:ext cx="165150" cy="575200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"/>
            <p:cNvSpPr/>
            <p:nvPr/>
          </p:nvSpPr>
          <p:spPr>
            <a:xfrm>
              <a:off x="5415075" y="3360650"/>
              <a:ext cx="114925" cy="354100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"/>
            <p:cNvSpPr/>
            <p:nvPr/>
          </p:nvSpPr>
          <p:spPr>
            <a:xfrm>
              <a:off x="5557025" y="2912375"/>
              <a:ext cx="1821600" cy="1391450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"/>
            <p:cNvSpPr/>
            <p:nvPr/>
          </p:nvSpPr>
          <p:spPr>
            <a:xfrm>
              <a:off x="5420075" y="2456250"/>
              <a:ext cx="1503650" cy="1847900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"/>
            <p:cNvSpPr/>
            <p:nvPr/>
          </p:nvSpPr>
          <p:spPr>
            <a:xfrm>
              <a:off x="5370525" y="2177975"/>
              <a:ext cx="1827300" cy="1799350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"/>
            <p:cNvSpPr/>
            <p:nvPr/>
          </p:nvSpPr>
          <p:spPr>
            <a:xfrm>
              <a:off x="6110250" y="2244475"/>
              <a:ext cx="1074075" cy="1731725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"/>
            <p:cNvSpPr/>
            <p:nvPr/>
          </p:nvSpPr>
          <p:spPr>
            <a:xfrm>
              <a:off x="6358700" y="3188900"/>
              <a:ext cx="66650" cy="710375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"/>
            <p:cNvSpPr/>
            <p:nvPr/>
          </p:nvSpPr>
          <p:spPr>
            <a:xfrm>
              <a:off x="6191050" y="3167475"/>
              <a:ext cx="102250" cy="656500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"/>
            <p:cNvSpPr/>
            <p:nvPr/>
          </p:nvSpPr>
          <p:spPr>
            <a:xfrm>
              <a:off x="5990950" y="3117175"/>
              <a:ext cx="252100" cy="638850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"/>
            <p:cNvSpPr/>
            <p:nvPr/>
          </p:nvSpPr>
          <p:spPr>
            <a:xfrm>
              <a:off x="5536025" y="3032075"/>
              <a:ext cx="726725" cy="648675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"/>
            <p:cNvSpPr/>
            <p:nvPr/>
          </p:nvSpPr>
          <p:spPr>
            <a:xfrm>
              <a:off x="5383925" y="2958525"/>
              <a:ext cx="891925" cy="51422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"/>
            <p:cNvSpPr/>
            <p:nvPr/>
          </p:nvSpPr>
          <p:spPr>
            <a:xfrm>
              <a:off x="5449850" y="2935825"/>
              <a:ext cx="688250" cy="320375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"/>
            <p:cNvSpPr/>
            <p:nvPr/>
          </p:nvSpPr>
          <p:spPr>
            <a:xfrm>
              <a:off x="5527650" y="2856425"/>
              <a:ext cx="603425" cy="168975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"/>
            <p:cNvSpPr/>
            <p:nvPr/>
          </p:nvSpPr>
          <p:spPr>
            <a:xfrm>
              <a:off x="5610825" y="2769575"/>
              <a:ext cx="459875" cy="49550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1"/>
            <p:cNvSpPr/>
            <p:nvPr/>
          </p:nvSpPr>
          <p:spPr>
            <a:xfrm>
              <a:off x="5685675" y="2549175"/>
              <a:ext cx="443625" cy="232975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"/>
            <p:cNvSpPr/>
            <p:nvPr/>
          </p:nvSpPr>
          <p:spPr>
            <a:xfrm>
              <a:off x="5722425" y="2179725"/>
              <a:ext cx="540850" cy="669175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"/>
            <p:cNvSpPr/>
            <p:nvPr/>
          </p:nvSpPr>
          <p:spPr>
            <a:xfrm>
              <a:off x="5630275" y="2435125"/>
              <a:ext cx="1255850" cy="1255875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"/>
            <p:cNvSpPr/>
            <p:nvPr/>
          </p:nvSpPr>
          <p:spPr>
            <a:xfrm>
              <a:off x="5706200" y="2510850"/>
              <a:ext cx="1104050" cy="1103925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"/>
            <p:cNvSpPr/>
            <p:nvPr/>
          </p:nvSpPr>
          <p:spPr>
            <a:xfrm>
              <a:off x="5823550" y="2628875"/>
              <a:ext cx="874100" cy="873975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"/>
            <p:cNvSpPr/>
            <p:nvPr/>
          </p:nvSpPr>
          <p:spPr>
            <a:xfrm>
              <a:off x="6106000" y="2935650"/>
              <a:ext cx="150750" cy="190175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"/>
            <p:cNvSpPr/>
            <p:nvPr/>
          </p:nvSpPr>
          <p:spPr>
            <a:xfrm>
              <a:off x="6219875" y="2996175"/>
              <a:ext cx="123350" cy="169375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"/>
            <p:cNvSpPr/>
            <p:nvPr/>
          </p:nvSpPr>
          <p:spPr>
            <a:xfrm>
              <a:off x="6352825" y="3046025"/>
              <a:ext cx="95525" cy="160125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"/>
            <p:cNvSpPr/>
            <p:nvPr/>
          </p:nvSpPr>
          <p:spPr>
            <a:xfrm>
              <a:off x="6392175" y="258572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"/>
            <p:cNvSpPr/>
            <p:nvPr/>
          </p:nvSpPr>
          <p:spPr>
            <a:xfrm>
              <a:off x="6080225" y="3497775"/>
              <a:ext cx="43150" cy="43150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"/>
            <p:cNvSpPr/>
            <p:nvPr/>
          </p:nvSpPr>
          <p:spPr>
            <a:xfrm>
              <a:off x="6694550" y="319947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"/>
            <p:cNvSpPr/>
            <p:nvPr/>
          </p:nvSpPr>
          <p:spPr>
            <a:xfrm>
              <a:off x="5778825" y="2888750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"/>
            <p:cNvSpPr/>
            <p:nvPr/>
          </p:nvSpPr>
          <p:spPr>
            <a:xfrm>
              <a:off x="6228000" y="2427650"/>
              <a:ext cx="527100" cy="1770675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"/>
            <p:cNvSpPr/>
            <p:nvPr/>
          </p:nvSpPr>
          <p:spPr>
            <a:xfrm>
              <a:off x="5791325" y="2278275"/>
              <a:ext cx="523650" cy="1751125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"/>
            <p:cNvSpPr/>
            <p:nvPr/>
          </p:nvSpPr>
          <p:spPr>
            <a:xfrm>
              <a:off x="5472825" y="3031425"/>
              <a:ext cx="1645125" cy="877650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"/>
            <p:cNvSpPr/>
            <p:nvPr/>
          </p:nvSpPr>
          <p:spPr>
            <a:xfrm>
              <a:off x="5630625" y="2594075"/>
              <a:ext cx="1635600" cy="877100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"/>
            <p:cNvSpPr/>
            <p:nvPr/>
          </p:nvSpPr>
          <p:spPr>
            <a:xfrm>
              <a:off x="6254800" y="2429500"/>
              <a:ext cx="499900" cy="1766175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"/>
            <p:cNvSpPr/>
            <p:nvPr/>
          </p:nvSpPr>
          <p:spPr>
            <a:xfrm>
              <a:off x="5817450" y="2280000"/>
              <a:ext cx="497350" cy="1744150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"/>
            <p:cNvSpPr/>
            <p:nvPr/>
          </p:nvSpPr>
          <p:spPr>
            <a:xfrm>
              <a:off x="5472400" y="3047425"/>
              <a:ext cx="1627525" cy="861900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"/>
            <p:cNvSpPr/>
            <p:nvPr/>
          </p:nvSpPr>
          <p:spPr>
            <a:xfrm>
              <a:off x="5630350" y="2610125"/>
              <a:ext cx="1618250" cy="861325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6" name="Google Shape;1756;p1"/>
          <p:cNvGrpSpPr/>
          <p:nvPr/>
        </p:nvGrpSpPr>
        <p:grpSpPr>
          <a:xfrm>
            <a:off x="1348084" y="3770855"/>
            <a:ext cx="1218562" cy="1201706"/>
            <a:chOff x="493900" y="2994525"/>
            <a:chExt cx="2119975" cy="2090650"/>
          </a:xfrm>
        </p:grpSpPr>
        <p:sp>
          <p:nvSpPr>
            <p:cNvPr id="1757" name="Google Shape;1757;p1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1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2" name="Google Shape;1802;p1"/>
          <p:cNvGrpSpPr/>
          <p:nvPr/>
        </p:nvGrpSpPr>
        <p:grpSpPr>
          <a:xfrm>
            <a:off x="23334" y="2446183"/>
            <a:ext cx="1224524" cy="1224502"/>
            <a:chOff x="252225" y="1569650"/>
            <a:chExt cx="1425025" cy="1425000"/>
          </a:xfrm>
        </p:grpSpPr>
        <p:sp>
          <p:nvSpPr>
            <p:cNvPr id="1803" name="Google Shape;1803;p1"/>
            <p:cNvSpPr/>
            <p:nvPr/>
          </p:nvSpPr>
          <p:spPr>
            <a:xfrm>
              <a:off x="252225" y="1569650"/>
              <a:ext cx="1425025" cy="1425000"/>
            </a:xfrm>
            <a:custGeom>
              <a:avLst/>
              <a:gdLst/>
              <a:ahLst/>
              <a:cxnLst/>
              <a:rect l="l" t="t" r="r" b="b"/>
              <a:pathLst>
                <a:path w="57001" h="57000" extrusionOk="0">
                  <a:moveTo>
                    <a:pt x="28501" y="0"/>
                  </a:moveTo>
                  <a:cubicBezTo>
                    <a:pt x="20942" y="0"/>
                    <a:pt x="13692" y="3003"/>
                    <a:pt x="8348" y="8347"/>
                  </a:cubicBezTo>
                  <a:cubicBezTo>
                    <a:pt x="3003" y="13693"/>
                    <a:pt x="1" y="20941"/>
                    <a:pt x="1" y="28500"/>
                  </a:cubicBezTo>
                  <a:cubicBezTo>
                    <a:pt x="1" y="36059"/>
                    <a:pt x="3003" y="43308"/>
                    <a:pt x="8348" y="48653"/>
                  </a:cubicBezTo>
                  <a:cubicBezTo>
                    <a:pt x="13692" y="53997"/>
                    <a:pt x="20942" y="57000"/>
                    <a:pt x="28501" y="57000"/>
                  </a:cubicBezTo>
                  <a:cubicBezTo>
                    <a:pt x="36059" y="57000"/>
                    <a:pt x="43307" y="53997"/>
                    <a:pt x="48653" y="48653"/>
                  </a:cubicBezTo>
                  <a:cubicBezTo>
                    <a:pt x="53998" y="43308"/>
                    <a:pt x="57000" y="36059"/>
                    <a:pt x="57000" y="28500"/>
                  </a:cubicBezTo>
                  <a:cubicBezTo>
                    <a:pt x="57000" y="20941"/>
                    <a:pt x="53998" y="13693"/>
                    <a:pt x="48653" y="8347"/>
                  </a:cubicBezTo>
                  <a:cubicBezTo>
                    <a:pt x="43307" y="3003"/>
                    <a:pt x="36059" y="0"/>
                    <a:pt x="28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"/>
            <p:cNvSpPr/>
            <p:nvPr/>
          </p:nvSpPr>
          <p:spPr>
            <a:xfrm>
              <a:off x="308300" y="1625725"/>
              <a:ext cx="1312875" cy="1312850"/>
            </a:xfrm>
            <a:custGeom>
              <a:avLst/>
              <a:gdLst/>
              <a:ahLst/>
              <a:cxnLst/>
              <a:rect l="l" t="t" r="r" b="b"/>
              <a:pathLst>
                <a:path w="52515" h="52514" extrusionOk="0">
                  <a:moveTo>
                    <a:pt x="26258" y="0"/>
                  </a:moveTo>
                  <a:cubicBezTo>
                    <a:pt x="19294" y="0"/>
                    <a:pt x="12615" y="2766"/>
                    <a:pt x="7691" y="7691"/>
                  </a:cubicBezTo>
                  <a:cubicBezTo>
                    <a:pt x="2767" y="12616"/>
                    <a:pt x="1" y="19293"/>
                    <a:pt x="1" y="26257"/>
                  </a:cubicBezTo>
                  <a:cubicBezTo>
                    <a:pt x="1" y="33221"/>
                    <a:pt x="2767" y="39900"/>
                    <a:pt x="7691" y="44823"/>
                  </a:cubicBezTo>
                  <a:cubicBezTo>
                    <a:pt x="12615" y="49748"/>
                    <a:pt x="19294" y="52514"/>
                    <a:pt x="26258" y="52514"/>
                  </a:cubicBezTo>
                  <a:cubicBezTo>
                    <a:pt x="33222" y="52514"/>
                    <a:pt x="39899" y="49748"/>
                    <a:pt x="44824" y="44823"/>
                  </a:cubicBezTo>
                  <a:cubicBezTo>
                    <a:pt x="49748" y="39900"/>
                    <a:pt x="52514" y="33221"/>
                    <a:pt x="52514" y="26257"/>
                  </a:cubicBezTo>
                  <a:cubicBezTo>
                    <a:pt x="52514" y="19293"/>
                    <a:pt x="49748" y="12616"/>
                    <a:pt x="44824" y="7691"/>
                  </a:cubicBezTo>
                  <a:cubicBezTo>
                    <a:pt x="39899" y="2766"/>
                    <a:pt x="33222" y="0"/>
                    <a:pt x="26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"/>
            <p:cNvSpPr/>
            <p:nvPr/>
          </p:nvSpPr>
          <p:spPr>
            <a:xfrm>
              <a:off x="776150" y="2339300"/>
              <a:ext cx="561025" cy="561050"/>
            </a:xfrm>
            <a:custGeom>
              <a:avLst/>
              <a:gdLst/>
              <a:ahLst/>
              <a:cxnLst/>
              <a:rect l="l" t="t" r="r" b="b"/>
              <a:pathLst>
                <a:path w="22441" h="22442" extrusionOk="0">
                  <a:moveTo>
                    <a:pt x="11220" y="0"/>
                  </a:moveTo>
                  <a:cubicBezTo>
                    <a:pt x="8244" y="0"/>
                    <a:pt x="5391" y="1182"/>
                    <a:pt x="3287" y="3286"/>
                  </a:cubicBezTo>
                  <a:cubicBezTo>
                    <a:pt x="1183" y="5390"/>
                    <a:pt x="0" y="8245"/>
                    <a:pt x="0" y="11221"/>
                  </a:cubicBezTo>
                  <a:cubicBezTo>
                    <a:pt x="0" y="14196"/>
                    <a:pt x="1183" y="17051"/>
                    <a:pt x="3287" y="19155"/>
                  </a:cubicBezTo>
                  <a:cubicBezTo>
                    <a:pt x="5391" y="21259"/>
                    <a:pt x="8244" y="22442"/>
                    <a:pt x="11220" y="22442"/>
                  </a:cubicBezTo>
                  <a:cubicBezTo>
                    <a:pt x="14197" y="22442"/>
                    <a:pt x="17050" y="21259"/>
                    <a:pt x="19154" y="19155"/>
                  </a:cubicBezTo>
                  <a:cubicBezTo>
                    <a:pt x="21258" y="17051"/>
                    <a:pt x="22441" y="14196"/>
                    <a:pt x="22441" y="11221"/>
                  </a:cubicBezTo>
                  <a:cubicBezTo>
                    <a:pt x="22441" y="8245"/>
                    <a:pt x="21258" y="5390"/>
                    <a:pt x="19154" y="3286"/>
                  </a:cubicBezTo>
                  <a:cubicBezTo>
                    <a:pt x="17050" y="1182"/>
                    <a:pt x="14197" y="0"/>
                    <a:pt x="11220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"/>
            <p:cNvSpPr/>
            <p:nvPr/>
          </p:nvSpPr>
          <p:spPr>
            <a:xfrm>
              <a:off x="776425" y="2339575"/>
              <a:ext cx="559325" cy="560825"/>
            </a:xfrm>
            <a:custGeom>
              <a:avLst/>
              <a:gdLst/>
              <a:ahLst/>
              <a:cxnLst/>
              <a:rect l="l" t="t" r="r" b="b"/>
              <a:pathLst>
                <a:path w="22373" h="22433" extrusionOk="0">
                  <a:moveTo>
                    <a:pt x="10699" y="1"/>
                  </a:moveTo>
                  <a:cubicBezTo>
                    <a:pt x="10595" y="3"/>
                    <a:pt x="10492" y="9"/>
                    <a:pt x="10390" y="18"/>
                  </a:cubicBezTo>
                  <a:cubicBezTo>
                    <a:pt x="9797" y="3529"/>
                    <a:pt x="9820" y="7150"/>
                    <a:pt x="10464" y="10651"/>
                  </a:cubicBezTo>
                  <a:cubicBezTo>
                    <a:pt x="8629" y="7508"/>
                    <a:pt x="7482" y="4133"/>
                    <a:pt x="7094" y="767"/>
                  </a:cubicBezTo>
                  <a:cubicBezTo>
                    <a:pt x="6997" y="806"/>
                    <a:pt x="6901" y="846"/>
                    <a:pt x="6803" y="889"/>
                  </a:cubicBezTo>
                  <a:cubicBezTo>
                    <a:pt x="7219" y="4382"/>
                    <a:pt x="8441" y="7880"/>
                    <a:pt x="10390" y="11124"/>
                  </a:cubicBezTo>
                  <a:cubicBezTo>
                    <a:pt x="7732" y="8683"/>
                    <a:pt x="5720" y="5577"/>
                    <a:pt x="4559" y="2169"/>
                  </a:cubicBezTo>
                  <a:cubicBezTo>
                    <a:pt x="4474" y="2232"/>
                    <a:pt x="4388" y="2297"/>
                    <a:pt x="4308" y="2360"/>
                  </a:cubicBezTo>
                  <a:cubicBezTo>
                    <a:pt x="5457" y="5705"/>
                    <a:pt x="7424" y="8753"/>
                    <a:pt x="10003" y="11177"/>
                  </a:cubicBezTo>
                  <a:cubicBezTo>
                    <a:pt x="6816" y="9930"/>
                    <a:pt x="3802" y="8214"/>
                    <a:pt x="1186" y="6165"/>
                  </a:cubicBezTo>
                  <a:cubicBezTo>
                    <a:pt x="1139" y="6257"/>
                    <a:pt x="1093" y="6345"/>
                    <a:pt x="1050" y="6440"/>
                  </a:cubicBezTo>
                  <a:cubicBezTo>
                    <a:pt x="3878" y="8644"/>
                    <a:pt x="7160" y="10470"/>
                    <a:pt x="10623" y="11739"/>
                  </a:cubicBezTo>
                  <a:cubicBezTo>
                    <a:pt x="10608" y="11772"/>
                    <a:pt x="10588" y="11805"/>
                    <a:pt x="10570" y="11835"/>
                  </a:cubicBezTo>
                  <a:cubicBezTo>
                    <a:pt x="8716" y="12030"/>
                    <a:pt x="6827" y="12210"/>
                    <a:pt x="4941" y="12210"/>
                  </a:cubicBezTo>
                  <a:cubicBezTo>
                    <a:pt x="4156" y="12210"/>
                    <a:pt x="3371" y="12178"/>
                    <a:pt x="2589" y="12104"/>
                  </a:cubicBezTo>
                  <a:cubicBezTo>
                    <a:pt x="1721" y="12020"/>
                    <a:pt x="855" y="11883"/>
                    <a:pt x="1" y="11696"/>
                  </a:cubicBezTo>
                  <a:lnTo>
                    <a:pt x="1" y="11696"/>
                  </a:lnTo>
                  <a:cubicBezTo>
                    <a:pt x="4" y="11797"/>
                    <a:pt x="10" y="11905"/>
                    <a:pt x="18" y="12007"/>
                  </a:cubicBezTo>
                  <a:cubicBezTo>
                    <a:pt x="857" y="12192"/>
                    <a:pt x="1705" y="12322"/>
                    <a:pt x="2561" y="12402"/>
                  </a:cubicBezTo>
                  <a:cubicBezTo>
                    <a:pt x="3361" y="12479"/>
                    <a:pt x="4162" y="12511"/>
                    <a:pt x="4964" y="12511"/>
                  </a:cubicBezTo>
                  <a:cubicBezTo>
                    <a:pt x="6783" y="12511"/>
                    <a:pt x="8600" y="12345"/>
                    <a:pt x="10386" y="12157"/>
                  </a:cubicBezTo>
                  <a:lnTo>
                    <a:pt x="10386" y="12157"/>
                  </a:lnTo>
                  <a:cubicBezTo>
                    <a:pt x="10359" y="12202"/>
                    <a:pt x="10335" y="12249"/>
                    <a:pt x="10307" y="12293"/>
                  </a:cubicBezTo>
                  <a:cubicBezTo>
                    <a:pt x="8639" y="13205"/>
                    <a:pt x="6673" y="14185"/>
                    <a:pt x="4848" y="14728"/>
                  </a:cubicBezTo>
                  <a:cubicBezTo>
                    <a:pt x="3729" y="15065"/>
                    <a:pt x="2551" y="15269"/>
                    <a:pt x="1408" y="15467"/>
                  </a:cubicBezTo>
                  <a:cubicBezTo>
                    <a:pt x="1228" y="15497"/>
                    <a:pt x="1046" y="15530"/>
                    <a:pt x="861" y="15563"/>
                  </a:cubicBezTo>
                  <a:cubicBezTo>
                    <a:pt x="904" y="15660"/>
                    <a:pt x="945" y="15753"/>
                    <a:pt x="988" y="15848"/>
                  </a:cubicBezTo>
                  <a:cubicBezTo>
                    <a:pt x="1146" y="15821"/>
                    <a:pt x="1304" y="15795"/>
                    <a:pt x="1461" y="15766"/>
                  </a:cubicBezTo>
                  <a:cubicBezTo>
                    <a:pt x="2611" y="15565"/>
                    <a:pt x="3799" y="15358"/>
                    <a:pt x="4937" y="15018"/>
                  </a:cubicBezTo>
                  <a:cubicBezTo>
                    <a:pt x="6622" y="14515"/>
                    <a:pt x="8424" y="13648"/>
                    <a:pt x="10006" y="12802"/>
                  </a:cubicBezTo>
                  <a:lnTo>
                    <a:pt x="10006" y="12802"/>
                  </a:lnTo>
                  <a:cubicBezTo>
                    <a:pt x="8606" y="15178"/>
                    <a:pt x="7025" y="17462"/>
                    <a:pt x="5298" y="19609"/>
                  </a:cubicBezTo>
                  <a:cubicBezTo>
                    <a:pt x="5092" y="19862"/>
                    <a:pt x="4890" y="20109"/>
                    <a:pt x="4679" y="20335"/>
                  </a:cubicBezTo>
                  <a:cubicBezTo>
                    <a:pt x="4761" y="20397"/>
                    <a:pt x="4841" y="20454"/>
                    <a:pt x="4927" y="20507"/>
                  </a:cubicBezTo>
                  <a:cubicBezTo>
                    <a:pt x="5142" y="20278"/>
                    <a:pt x="5343" y="20039"/>
                    <a:pt x="5533" y="19801"/>
                  </a:cubicBezTo>
                  <a:cubicBezTo>
                    <a:pt x="7376" y="17512"/>
                    <a:pt x="9052" y="15068"/>
                    <a:pt x="10522" y="12523"/>
                  </a:cubicBezTo>
                  <a:cubicBezTo>
                    <a:pt x="10557" y="12508"/>
                    <a:pt x="10585" y="12488"/>
                    <a:pt x="10620" y="12471"/>
                  </a:cubicBezTo>
                  <a:lnTo>
                    <a:pt x="10620" y="12471"/>
                  </a:lnTo>
                  <a:cubicBezTo>
                    <a:pt x="9913" y="15696"/>
                    <a:pt x="8811" y="18805"/>
                    <a:pt x="7335" y="21744"/>
                  </a:cubicBezTo>
                  <a:cubicBezTo>
                    <a:pt x="7432" y="21780"/>
                    <a:pt x="7525" y="21814"/>
                    <a:pt x="7624" y="21844"/>
                  </a:cubicBezTo>
                  <a:cubicBezTo>
                    <a:pt x="9111" y="18878"/>
                    <a:pt x="10218" y="15747"/>
                    <a:pt x="10924" y="12495"/>
                  </a:cubicBezTo>
                  <a:cubicBezTo>
                    <a:pt x="11748" y="15747"/>
                    <a:pt x="11430" y="19216"/>
                    <a:pt x="10994" y="22428"/>
                  </a:cubicBezTo>
                  <a:cubicBezTo>
                    <a:pt x="11067" y="22432"/>
                    <a:pt x="11139" y="22432"/>
                    <a:pt x="11212" y="22432"/>
                  </a:cubicBezTo>
                  <a:lnTo>
                    <a:pt x="11301" y="22432"/>
                  </a:lnTo>
                  <a:cubicBezTo>
                    <a:pt x="11725" y="19329"/>
                    <a:pt x="12029" y="15984"/>
                    <a:pt x="11312" y="12804"/>
                  </a:cubicBezTo>
                  <a:lnTo>
                    <a:pt x="11312" y="12804"/>
                  </a:lnTo>
                  <a:cubicBezTo>
                    <a:pt x="12848" y="15656"/>
                    <a:pt x="14336" y="18558"/>
                    <a:pt x="15758" y="21472"/>
                  </a:cubicBezTo>
                  <a:cubicBezTo>
                    <a:pt x="15851" y="21432"/>
                    <a:pt x="15941" y="21389"/>
                    <a:pt x="16033" y="21349"/>
                  </a:cubicBezTo>
                  <a:cubicBezTo>
                    <a:pt x="14520" y="18240"/>
                    <a:pt x="12924" y="15138"/>
                    <a:pt x="11281" y="12106"/>
                  </a:cubicBezTo>
                  <a:cubicBezTo>
                    <a:pt x="11319" y="12084"/>
                    <a:pt x="11355" y="12063"/>
                    <a:pt x="11395" y="12043"/>
                  </a:cubicBezTo>
                  <a:cubicBezTo>
                    <a:pt x="11455" y="12007"/>
                    <a:pt x="11487" y="11929"/>
                    <a:pt x="11465" y="11863"/>
                  </a:cubicBezTo>
                  <a:cubicBezTo>
                    <a:pt x="11441" y="11798"/>
                    <a:pt x="11383" y="11757"/>
                    <a:pt x="11319" y="11757"/>
                  </a:cubicBezTo>
                  <a:cubicBezTo>
                    <a:pt x="11314" y="11757"/>
                    <a:pt x="11309" y="11757"/>
                    <a:pt x="11303" y="11757"/>
                  </a:cubicBezTo>
                  <a:cubicBezTo>
                    <a:pt x="11279" y="11762"/>
                    <a:pt x="11252" y="11763"/>
                    <a:pt x="11229" y="11767"/>
                  </a:cubicBezTo>
                  <a:cubicBezTo>
                    <a:pt x="11377" y="11613"/>
                    <a:pt x="11527" y="11459"/>
                    <a:pt x="11680" y="11303"/>
                  </a:cubicBezTo>
                  <a:cubicBezTo>
                    <a:pt x="11683" y="11337"/>
                    <a:pt x="11698" y="11373"/>
                    <a:pt x="11728" y="11399"/>
                  </a:cubicBezTo>
                  <a:cubicBezTo>
                    <a:pt x="14401" y="13804"/>
                    <a:pt x="16626" y="16742"/>
                    <a:pt x="18225" y="19970"/>
                  </a:cubicBezTo>
                  <a:cubicBezTo>
                    <a:pt x="18306" y="19908"/>
                    <a:pt x="18388" y="19839"/>
                    <a:pt x="18467" y="19773"/>
                  </a:cubicBezTo>
                  <a:cubicBezTo>
                    <a:pt x="16851" y="16537"/>
                    <a:pt x="14616" y="13589"/>
                    <a:pt x="11931" y="11173"/>
                  </a:cubicBezTo>
                  <a:cubicBezTo>
                    <a:pt x="11905" y="11151"/>
                    <a:pt x="11877" y="11138"/>
                    <a:pt x="11842" y="11138"/>
                  </a:cubicBezTo>
                  <a:cubicBezTo>
                    <a:pt x="11918" y="11055"/>
                    <a:pt x="12000" y="10975"/>
                    <a:pt x="12079" y="10893"/>
                  </a:cubicBezTo>
                  <a:cubicBezTo>
                    <a:pt x="15443" y="12119"/>
                    <a:pt x="18391" y="14307"/>
                    <a:pt x="21055" y="16606"/>
                  </a:cubicBezTo>
                  <a:cubicBezTo>
                    <a:pt x="21104" y="16514"/>
                    <a:pt x="21151" y="16425"/>
                    <a:pt x="21200" y="16334"/>
                  </a:cubicBezTo>
                  <a:cubicBezTo>
                    <a:pt x="18563" y="14063"/>
                    <a:pt x="15645" y="11901"/>
                    <a:pt x="12312" y="10660"/>
                  </a:cubicBezTo>
                  <a:cubicBezTo>
                    <a:pt x="12357" y="10611"/>
                    <a:pt x="12404" y="10566"/>
                    <a:pt x="12451" y="10518"/>
                  </a:cubicBezTo>
                  <a:cubicBezTo>
                    <a:pt x="15827" y="10628"/>
                    <a:pt x="18096" y="11260"/>
                    <a:pt x="21664" y="12445"/>
                  </a:cubicBezTo>
                  <a:cubicBezTo>
                    <a:pt x="21882" y="12520"/>
                    <a:pt x="22107" y="12594"/>
                    <a:pt x="22336" y="12679"/>
                  </a:cubicBezTo>
                  <a:cubicBezTo>
                    <a:pt x="22351" y="12577"/>
                    <a:pt x="22362" y="12473"/>
                    <a:pt x="22372" y="12371"/>
                  </a:cubicBezTo>
                  <a:cubicBezTo>
                    <a:pt x="22159" y="12296"/>
                    <a:pt x="21957" y="12226"/>
                    <a:pt x="21759" y="12160"/>
                  </a:cubicBezTo>
                  <a:cubicBezTo>
                    <a:pt x="18302" y="11009"/>
                    <a:pt x="16055" y="10377"/>
                    <a:pt x="12859" y="10231"/>
                  </a:cubicBezTo>
                  <a:cubicBezTo>
                    <a:pt x="14048" y="9629"/>
                    <a:pt x="15308" y="9490"/>
                    <a:pt x="16922" y="9309"/>
                  </a:cubicBezTo>
                  <a:cubicBezTo>
                    <a:pt x="17150" y="9282"/>
                    <a:pt x="17386" y="9255"/>
                    <a:pt x="17630" y="9226"/>
                  </a:cubicBezTo>
                  <a:cubicBezTo>
                    <a:pt x="18505" y="9124"/>
                    <a:pt x="19386" y="9081"/>
                    <a:pt x="20268" y="9081"/>
                  </a:cubicBezTo>
                  <a:cubicBezTo>
                    <a:pt x="20926" y="9081"/>
                    <a:pt x="21584" y="9105"/>
                    <a:pt x="22240" y="9145"/>
                  </a:cubicBezTo>
                  <a:cubicBezTo>
                    <a:pt x="22223" y="9041"/>
                    <a:pt x="22202" y="8938"/>
                    <a:pt x="22180" y="8836"/>
                  </a:cubicBezTo>
                  <a:cubicBezTo>
                    <a:pt x="21550" y="8800"/>
                    <a:pt x="20918" y="8778"/>
                    <a:pt x="20285" y="8778"/>
                  </a:cubicBezTo>
                  <a:cubicBezTo>
                    <a:pt x="19388" y="8778"/>
                    <a:pt x="18490" y="8822"/>
                    <a:pt x="17594" y="8927"/>
                  </a:cubicBezTo>
                  <a:cubicBezTo>
                    <a:pt x="17352" y="8954"/>
                    <a:pt x="17115" y="8981"/>
                    <a:pt x="16887" y="9006"/>
                  </a:cubicBezTo>
                  <a:cubicBezTo>
                    <a:pt x="15478" y="9163"/>
                    <a:pt x="14329" y="9295"/>
                    <a:pt x="13258" y="9714"/>
                  </a:cubicBezTo>
                  <a:cubicBezTo>
                    <a:pt x="14482" y="8508"/>
                    <a:pt x="15755" y="7339"/>
                    <a:pt x="17108" y="6281"/>
                  </a:cubicBezTo>
                  <a:cubicBezTo>
                    <a:pt x="18087" y="5518"/>
                    <a:pt x="19064" y="4849"/>
                    <a:pt x="20039" y="4283"/>
                  </a:cubicBezTo>
                  <a:cubicBezTo>
                    <a:pt x="19976" y="4201"/>
                    <a:pt x="19911" y="4123"/>
                    <a:pt x="19850" y="4045"/>
                  </a:cubicBezTo>
                  <a:cubicBezTo>
                    <a:pt x="18875" y="4616"/>
                    <a:pt x="17896" y="5279"/>
                    <a:pt x="16922" y="6043"/>
                  </a:cubicBezTo>
                  <a:cubicBezTo>
                    <a:pt x="15329" y="7289"/>
                    <a:pt x="13849" y="8689"/>
                    <a:pt x="12429" y="10112"/>
                  </a:cubicBezTo>
                  <a:cubicBezTo>
                    <a:pt x="12386" y="10136"/>
                    <a:pt x="12344" y="10164"/>
                    <a:pt x="12301" y="10187"/>
                  </a:cubicBezTo>
                  <a:cubicBezTo>
                    <a:pt x="12335" y="10063"/>
                    <a:pt x="12371" y="9937"/>
                    <a:pt x="12411" y="9814"/>
                  </a:cubicBezTo>
                  <a:cubicBezTo>
                    <a:pt x="14214" y="7261"/>
                    <a:pt x="16361" y="4921"/>
                    <a:pt x="18753" y="2899"/>
                  </a:cubicBezTo>
                  <a:cubicBezTo>
                    <a:pt x="18677" y="2833"/>
                    <a:pt x="18603" y="2767"/>
                    <a:pt x="18526" y="2696"/>
                  </a:cubicBezTo>
                  <a:cubicBezTo>
                    <a:pt x="16361" y="4527"/>
                    <a:pt x="14392" y="6624"/>
                    <a:pt x="12701" y="8898"/>
                  </a:cubicBezTo>
                  <a:cubicBezTo>
                    <a:pt x="13597" y="6208"/>
                    <a:pt x="14799" y="3634"/>
                    <a:pt x="16295" y="1204"/>
                  </a:cubicBezTo>
                  <a:cubicBezTo>
                    <a:pt x="16207" y="1159"/>
                    <a:pt x="16116" y="1116"/>
                    <a:pt x="16026" y="1071"/>
                  </a:cubicBezTo>
                  <a:cubicBezTo>
                    <a:pt x="14362" y="3779"/>
                    <a:pt x="13059" y="6659"/>
                    <a:pt x="12133" y="9683"/>
                  </a:cubicBezTo>
                  <a:cubicBezTo>
                    <a:pt x="12011" y="9854"/>
                    <a:pt x="11892" y="10026"/>
                    <a:pt x="11776" y="10198"/>
                  </a:cubicBezTo>
                  <a:lnTo>
                    <a:pt x="11663" y="10198"/>
                  </a:lnTo>
                  <a:cubicBezTo>
                    <a:pt x="11673" y="10184"/>
                    <a:pt x="11673" y="10166"/>
                    <a:pt x="11673" y="10152"/>
                  </a:cubicBezTo>
                  <a:cubicBezTo>
                    <a:pt x="11523" y="6738"/>
                    <a:pt x="12341" y="3316"/>
                    <a:pt x="14011" y="345"/>
                  </a:cubicBezTo>
                  <a:cubicBezTo>
                    <a:pt x="13910" y="313"/>
                    <a:pt x="13809" y="290"/>
                    <a:pt x="13704" y="269"/>
                  </a:cubicBezTo>
                  <a:cubicBezTo>
                    <a:pt x="12040" y="3271"/>
                    <a:pt x="11216" y="6724"/>
                    <a:pt x="11369" y="10169"/>
                  </a:cubicBezTo>
                  <a:cubicBezTo>
                    <a:pt x="11369" y="10178"/>
                    <a:pt x="11374" y="10187"/>
                    <a:pt x="11375" y="10195"/>
                  </a:cubicBezTo>
                  <a:cubicBezTo>
                    <a:pt x="11233" y="10195"/>
                    <a:pt x="11087" y="10199"/>
                    <a:pt x="10942" y="10199"/>
                  </a:cubicBezTo>
                  <a:cubicBezTo>
                    <a:pt x="10859" y="10199"/>
                    <a:pt x="10792" y="10270"/>
                    <a:pt x="10793" y="10350"/>
                  </a:cubicBezTo>
                  <a:cubicBezTo>
                    <a:pt x="10793" y="10433"/>
                    <a:pt x="10863" y="10501"/>
                    <a:pt x="10939" y="10501"/>
                  </a:cubicBezTo>
                  <a:cubicBezTo>
                    <a:pt x="10941" y="10501"/>
                    <a:pt x="10942" y="10500"/>
                    <a:pt x="10944" y="10500"/>
                  </a:cubicBezTo>
                  <a:cubicBezTo>
                    <a:pt x="11051" y="10498"/>
                    <a:pt x="11157" y="10497"/>
                    <a:pt x="11262" y="10497"/>
                  </a:cubicBezTo>
                  <a:cubicBezTo>
                    <a:pt x="11367" y="10497"/>
                    <a:pt x="11470" y="10498"/>
                    <a:pt x="11573" y="10500"/>
                  </a:cubicBezTo>
                  <a:cubicBezTo>
                    <a:pt x="11480" y="10637"/>
                    <a:pt x="11388" y="10776"/>
                    <a:pt x="11301" y="10915"/>
                  </a:cubicBezTo>
                  <a:cubicBezTo>
                    <a:pt x="11179" y="11016"/>
                    <a:pt x="11060" y="11130"/>
                    <a:pt x="10939" y="11244"/>
                  </a:cubicBezTo>
                  <a:cubicBezTo>
                    <a:pt x="10922" y="11249"/>
                    <a:pt x="10906" y="11259"/>
                    <a:pt x="10892" y="11274"/>
                  </a:cubicBezTo>
                  <a:cubicBezTo>
                    <a:pt x="10122" y="7578"/>
                    <a:pt x="10058" y="3724"/>
                    <a:pt x="10699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"/>
            <p:cNvSpPr/>
            <p:nvPr/>
          </p:nvSpPr>
          <p:spPr>
            <a:xfrm>
              <a:off x="1014825" y="2578000"/>
              <a:ext cx="83725" cy="83650"/>
            </a:xfrm>
            <a:custGeom>
              <a:avLst/>
              <a:gdLst/>
              <a:ahLst/>
              <a:cxnLst/>
              <a:rect l="l" t="t" r="r" b="b"/>
              <a:pathLst>
                <a:path w="3349" h="3346" extrusionOk="0">
                  <a:moveTo>
                    <a:pt x="1674" y="0"/>
                  </a:moveTo>
                  <a:cubicBezTo>
                    <a:pt x="750" y="0"/>
                    <a:pt x="0" y="748"/>
                    <a:pt x="0" y="1673"/>
                  </a:cubicBezTo>
                  <a:cubicBezTo>
                    <a:pt x="0" y="2597"/>
                    <a:pt x="750" y="3345"/>
                    <a:pt x="1674" y="3345"/>
                  </a:cubicBezTo>
                  <a:cubicBezTo>
                    <a:pt x="2599" y="3345"/>
                    <a:pt x="3348" y="2597"/>
                    <a:pt x="3348" y="1673"/>
                  </a:cubicBezTo>
                  <a:cubicBezTo>
                    <a:pt x="3348" y="748"/>
                    <a:pt x="2599" y="0"/>
                    <a:pt x="1674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"/>
            <p:cNvSpPr/>
            <p:nvPr/>
          </p:nvSpPr>
          <p:spPr>
            <a:xfrm>
              <a:off x="1030950" y="2594125"/>
              <a:ext cx="51475" cy="51400"/>
            </a:xfrm>
            <a:custGeom>
              <a:avLst/>
              <a:gdLst/>
              <a:ahLst/>
              <a:cxnLst/>
              <a:rect l="l" t="t" r="r" b="b"/>
              <a:pathLst>
                <a:path w="2059" h="2056" extrusionOk="0">
                  <a:moveTo>
                    <a:pt x="1029" y="0"/>
                  </a:moveTo>
                  <a:cubicBezTo>
                    <a:pt x="462" y="0"/>
                    <a:pt x="0" y="460"/>
                    <a:pt x="0" y="1028"/>
                  </a:cubicBezTo>
                  <a:cubicBezTo>
                    <a:pt x="0" y="1595"/>
                    <a:pt x="462" y="2055"/>
                    <a:pt x="1029" y="2055"/>
                  </a:cubicBezTo>
                  <a:cubicBezTo>
                    <a:pt x="1597" y="2055"/>
                    <a:pt x="2058" y="1595"/>
                    <a:pt x="2058" y="1028"/>
                  </a:cubicBezTo>
                  <a:cubicBezTo>
                    <a:pt x="2058" y="460"/>
                    <a:pt x="1597" y="0"/>
                    <a:pt x="1029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"/>
            <p:cNvSpPr/>
            <p:nvPr/>
          </p:nvSpPr>
          <p:spPr>
            <a:xfrm>
              <a:off x="916525" y="2339300"/>
              <a:ext cx="420725" cy="561100"/>
            </a:xfrm>
            <a:custGeom>
              <a:avLst/>
              <a:gdLst/>
              <a:ahLst/>
              <a:cxnLst/>
              <a:rect l="l" t="t" r="r" b="b"/>
              <a:pathLst>
                <a:path w="16829" h="22444" extrusionOk="0">
                  <a:moveTo>
                    <a:pt x="5606" y="0"/>
                  </a:moveTo>
                  <a:cubicBezTo>
                    <a:pt x="4797" y="0"/>
                    <a:pt x="4007" y="88"/>
                    <a:pt x="3246" y="251"/>
                  </a:cubicBezTo>
                  <a:cubicBezTo>
                    <a:pt x="3358" y="3555"/>
                    <a:pt x="4725" y="6822"/>
                    <a:pt x="7080" y="9150"/>
                  </a:cubicBezTo>
                  <a:cubicBezTo>
                    <a:pt x="7634" y="9700"/>
                    <a:pt x="8243" y="10203"/>
                    <a:pt x="8722" y="10821"/>
                  </a:cubicBezTo>
                  <a:cubicBezTo>
                    <a:pt x="9803" y="12218"/>
                    <a:pt x="10105" y="14180"/>
                    <a:pt x="9496" y="15840"/>
                  </a:cubicBezTo>
                  <a:cubicBezTo>
                    <a:pt x="8844" y="17613"/>
                    <a:pt x="7276" y="18914"/>
                    <a:pt x="5578" y="19743"/>
                  </a:cubicBezTo>
                  <a:cubicBezTo>
                    <a:pt x="4488" y="20276"/>
                    <a:pt x="3325" y="20650"/>
                    <a:pt x="2129" y="20851"/>
                  </a:cubicBezTo>
                  <a:cubicBezTo>
                    <a:pt x="1660" y="20929"/>
                    <a:pt x="1186" y="20958"/>
                    <a:pt x="709" y="20958"/>
                  </a:cubicBezTo>
                  <a:cubicBezTo>
                    <a:pt x="474" y="20958"/>
                    <a:pt x="238" y="20951"/>
                    <a:pt x="1" y="20940"/>
                  </a:cubicBezTo>
                  <a:lnTo>
                    <a:pt x="1" y="20940"/>
                  </a:lnTo>
                  <a:cubicBezTo>
                    <a:pt x="1651" y="21893"/>
                    <a:pt x="3564" y="22443"/>
                    <a:pt x="5606" y="22443"/>
                  </a:cubicBezTo>
                  <a:cubicBezTo>
                    <a:pt x="11804" y="22443"/>
                    <a:pt x="16827" y="17420"/>
                    <a:pt x="16827" y="11222"/>
                  </a:cubicBezTo>
                  <a:cubicBezTo>
                    <a:pt x="16829" y="5024"/>
                    <a:pt x="11804" y="0"/>
                    <a:pt x="5606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"/>
            <p:cNvSpPr/>
            <p:nvPr/>
          </p:nvSpPr>
          <p:spPr>
            <a:xfrm>
              <a:off x="910525" y="1686550"/>
              <a:ext cx="561025" cy="561025"/>
            </a:xfrm>
            <a:custGeom>
              <a:avLst/>
              <a:gdLst/>
              <a:ahLst/>
              <a:cxnLst/>
              <a:rect l="l" t="t" r="r" b="b"/>
              <a:pathLst>
                <a:path w="22441" h="22441" extrusionOk="0">
                  <a:moveTo>
                    <a:pt x="11221" y="1"/>
                  </a:moveTo>
                  <a:cubicBezTo>
                    <a:pt x="8244" y="1"/>
                    <a:pt x="5391" y="1183"/>
                    <a:pt x="3287" y="3287"/>
                  </a:cubicBezTo>
                  <a:cubicBezTo>
                    <a:pt x="1183" y="5391"/>
                    <a:pt x="0" y="8245"/>
                    <a:pt x="0" y="11220"/>
                  </a:cubicBezTo>
                  <a:cubicBezTo>
                    <a:pt x="0" y="14197"/>
                    <a:pt x="1183" y="17051"/>
                    <a:pt x="3287" y="19155"/>
                  </a:cubicBezTo>
                  <a:cubicBezTo>
                    <a:pt x="5391" y="21259"/>
                    <a:pt x="8244" y="22441"/>
                    <a:pt x="11221" y="22441"/>
                  </a:cubicBezTo>
                  <a:cubicBezTo>
                    <a:pt x="14196" y="22441"/>
                    <a:pt x="17050" y="21259"/>
                    <a:pt x="19154" y="19155"/>
                  </a:cubicBezTo>
                  <a:cubicBezTo>
                    <a:pt x="21258" y="17051"/>
                    <a:pt x="22440" y="14197"/>
                    <a:pt x="22440" y="11220"/>
                  </a:cubicBezTo>
                  <a:cubicBezTo>
                    <a:pt x="22440" y="8245"/>
                    <a:pt x="21258" y="5391"/>
                    <a:pt x="19154" y="3287"/>
                  </a:cubicBezTo>
                  <a:cubicBezTo>
                    <a:pt x="17050" y="1183"/>
                    <a:pt x="14196" y="1"/>
                    <a:pt x="1122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"/>
            <p:cNvSpPr/>
            <p:nvPr/>
          </p:nvSpPr>
          <p:spPr>
            <a:xfrm>
              <a:off x="910475" y="1686550"/>
              <a:ext cx="561250" cy="556200"/>
            </a:xfrm>
            <a:custGeom>
              <a:avLst/>
              <a:gdLst/>
              <a:ahLst/>
              <a:cxnLst/>
              <a:rect l="l" t="t" r="r" b="b"/>
              <a:pathLst>
                <a:path w="22450" h="22248" extrusionOk="0">
                  <a:moveTo>
                    <a:pt x="11246" y="1"/>
                  </a:moveTo>
                  <a:cubicBezTo>
                    <a:pt x="11140" y="1"/>
                    <a:pt x="11035" y="1"/>
                    <a:pt x="10931" y="4"/>
                  </a:cubicBezTo>
                  <a:cubicBezTo>
                    <a:pt x="10895" y="161"/>
                    <a:pt x="10857" y="319"/>
                    <a:pt x="10822" y="474"/>
                  </a:cubicBezTo>
                  <a:cubicBezTo>
                    <a:pt x="10558" y="1609"/>
                    <a:pt x="10286" y="2783"/>
                    <a:pt x="10155" y="3964"/>
                  </a:cubicBezTo>
                  <a:cubicBezTo>
                    <a:pt x="9962" y="5711"/>
                    <a:pt x="10058" y="7712"/>
                    <a:pt x="10221" y="9502"/>
                  </a:cubicBezTo>
                  <a:cubicBezTo>
                    <a:pt x="8577" y="7280"/>
                    <a:pt x="7091" y="4933"/>
                    <a:pt x="5790" y="2509"/>
                  </a:cubicBezTo>
                  <a:cubicBezTo>
                    <a:pt x="5635" y="2224"/>
                    <a:pt x="5486" y="1939"/>
                    <a:pt x="5362" y="1655"/>
                  </a:cubicBezTo>
                  <a:cubicBezTo>
                    <a:pt x="5275" y="1706"/>
                    <a:pt x="5190" y="1759"/>
                    <a:pt x="5104" y="1815"/>
                  </a:cubicBezTo>
                  <a:cubicBezTo>
                    <a:pt x="5228" y="2103"/>
                    <a:pt x="5374" y="2381"/>
                    <a:pt x="5522" y="2654"/>
                  </a:cubicBezTo>
                  <a:cubicBezTo>
                    <a:pt x="6912" y="5239"/>
                    <a:pt x="8507" y="7736"/>
                    <a:pt x="10278" y="10085"/>
                  </a:cubicBezTo>
                  <a:cubicBezTo>
                    <a:pt x="10283" y="10121"/>
                    <a:pt x="10284" y="10155"/>
                    <a:pt x="10287" y="10191"/>
                  </a:cubicBezTo>
                  <a:cubicBezTo>
                    <a:pt x="7593" y="8284"/>
                    <a:pt x="5162" y="6062"/>
                    <a:pt x="3032" y="3551"/>
                  </a:cubicBezTo>
                  <a:cubicBezTo>
                    <a:pt x="2962" y="3626"/>
                    <a:pt x="2892" y="3700"/>
                    <a:pt x="2826" y="3776"/>
                  </a:cubicBezTo>
                  <a:cubicBezTo>
                    <a:pt x="4975" y="6303"/>
                    <a:pt x="7431" y="8542"/>
                    <a:pt x="10149" y="10459"/>
                  </a:cubicBezTo>
                  <a:cubicBezTo>
                    <a:pt x="6836" y="9955"/>
                    <a:pt x="3764" y="8309"/>
                    <a:pt x="977" y="6654"/>
                  </a:cubicBezTo>
                  <a:cubicBezTo>
                    <a:pt x="947" y="6717"/>
                    <a:pt x="917" y="6786"/>
                    <a:pt x="889" y="6852"/>
                  </a:cubicBezTo>
                  <a:cubicBezTo>
                    <a:pt x="876" y="6879"/>
                    <a:pt x="863" y="6909"/>
                    <a:pt x="855" y="6936"/>
                  </a:cubicBezTo>
                  <a:cubicBezTo>
                    <a:pt x="3549" y="8531"/>
                    <a:pt x="6508" y="10121"/>
                    <a:pt x="9712" y="10696"/>
                  </a:cubicBezTo>
                  <a:cubicBezTo>
                    <a:pt x="6492" y="11000"/>
                    <a:pt x="3234" y="11237"/>
                    <a:pt x="1" y="11412"/>
                  </a:cubicBezTo>
                  <a:cubicBezTo>
                    <a:pt x="1" y="11515"/>
                    <a:pt x="4" y="11616"/>
                    <a:pt x="9" y="11716"/>
                  </a:cubicBezTo>
                  <a:cubicBezTo>
                    <a:pt x="3461" y="11531"/>
                    <a:pt x="6936" y="11268"/>
                    <a:pt x="10369" y="10938"/>
                  </a:cubicBezTo>
                  <a:cubicBezTo>
                    <a:pt x="10373" y="10982"/>
                    <a:pt x="10377" y="11025"/>
                    <a:pt x="10383" y="11068"/>
                  </a:cubicBezTo>
                  <a:cubicBezTo>
                    <a:pt x="10392" y="11139"/>
                    <a:pt x="10449" y="11196"/>
                    <a:pt x="10519" y="11202"/>
                  </a:cubicBezTo>
                  <a:lnTo>
                    <a:pt x="10534" y="11202"/>
                  </a:lnTo>
                  <a:cubicBezTo>
                    <a:pt x="10599" y="11202"/>
                    <a:pt x="10657" y="11159"/>
                    <a:pt x="10678" y="11096"/>
                  </a:cubicBezTo>
                  <a:cubicBezTo>
                    <a:pt x="10684" y="11071"/>
                    <a:pt x="10693" y="11047"/>
                    <a:pt x="10700" y="11022"/>
                  </a:cubicBezTo>
                  <a:cubicBezTo>
                    <a:pt x="10784" y="11223"/>
                    <a:pt x="10870" y="11422"/>
                    <a:pt x="10953" y="11623"/>
                  </a:cubicBezTo>
                  <a:cubicBezTo>
                    <a:pt x="10937" y="11617"/>
                    <a:pt x="10920" y="11614"/>
                    <a:pt x="10902" y="11614"/>
                  </a:cubicBezTo>
                  <a:cubicBezTo>
                    <a:pt x="10882" y="11614"/>
                    <a:pt x="10862" y="11618"/>
                    <a:pt x="10842" y="11627"/>
                  </a:cubicBezTo>
                  <a:cubicBezTo>
                    <a:pt x="7590" y="13151"/>
                    <a:pt x="4017" y="14054"/>
                    <a:pt x="422" y="14270"/>
                  </a:cubicBezTo>
                  <a:cubicBezTo>
                    <a:pt x="446" y="14370"/>
                    <a:pt x="475" y="14471"/>
                    <a:pt x="509" y="14568"/>
                  </a:cubicBezTo>
                  <a:cubicBezTo>
                    <a:pt x="4117" y="14340"/>
                    <a:pt x="7703" y="13430"/>
                    <a:pt x="10972" y="11900"/>
                  </a:cubicBezTo>
                  <a:cubicBezTo>
                    <a:pt x="11002" y="11885"/>
                    <a:pt x="11025" y="11861"/>
                    <a:pt x="11038" y="11834"/>
                  </a:cubicBezTo>
                  <a:cubicBezTo>
                    <a:pt x="11082" y="11935"/>
                    <a:pt x="11125" y="12040"/>
                    <a:pt x="11168" y="12146"/>
                  </a:cubicBezTo>
                  <a:cubicBezTo>
                    <a:pt x="8732" y="14765"/>
                    <a:pt x="5569" y="16626"/>
                    <a:pt x="2414" y="18181"/>
                  </a:cubicBezTo>
                  <a:cubicBezTo>
                    <a:pt x="2476" y="18263"/>
                    <a:pt x="2540" y="18345"/>
                    <a:pt x="2608" y="18424"/>
                  </a:cubicBezTo>
                  <a:cubicBezTo>
                    <a:pt x="5726" y="16879"/>
                    <a:pt x="8852" y="15035"/>
                    <a:pt x="11296" y="12454"/>
                  </a:cubicBezTo>
                  <a:cubicBezTo>
                    <a:pt x="11323" y="12516"/>
                    <a:pt x="11348" y="12577"/>
                    <a:pt x="11372" y="12638"/>
                  </a:cubicBezTo>
                  <a:cubicBezTo>
                    <a:pt x="9955" y="15698"/>
                    <a:pt x="8488" y="17545"/>
                    <a:pt x="6005" y="20367"/>
                  </a:cubicBezTo>
                  <a:cubicBezTo>
                    <a:pt x="5855" y="20538"/>
                    <a:pt x="5698" y="20714"/>
                    <a:pt x="5529" y="20893"/>
                  </a:cubicBezTo>
                  <a:cubicBezTo>
                    <a:pt x="5618" y="20948"/>
                    <a:pt x="5708" y="20999"/>
                    <a:pt x="5798" y="21048"/>
                  </a:cubicBezTo>
                  <a:cubicBezTo>
                    <a:pt x="5951" y="20885"/>
                    <a:pt x="6095" y="20724"/>
                    <a:pt x="6231" y="20566"/>
                  </a:cubicBezTo>
                  <a:cubicBezTo>
                    <a:pt x="8637" y="17829"/>
                    <a:pt x="10101" y="16003"/>
                    <a:pt x="11481" y="13115"/>
                  </a:cubicBezTo>
                  <a:lnTo>
                    <a:pt x="11481" y="13115"/>
                  </a:lnTo>
                  <a:cubicBezTo>
                    <a:pt x="11568" y="14448"/>
                    <a:pt x="11209" y="15660"/>
                    <a:pt x="10744" y="17220"/>
                  </a:cubicBezTo>
                  <a:cubicBezTo>
                    <a:pt x="10681" y="17439"/>
                    <a:pt x="10612" y="17667"/>
                    <a:pt x="10544" y="17903"/>
                  </a:cubicBezTo>
                  <a:cubicBezTo>
                    <a:pt x="10114" y="19384"/>
                    <a:pt x="9509" y="20804"/>
                    <a:pt x="8824" y="22187"/>
                  </a:cubicBezTo>
                  <a:cubicBezTo>
                    <a:pt x="8925" y="22209"/>
                    <a:pt x="9026" y="22230"/>
                    <a:pt x="9130" y="22248"/>
                  </a:cubicBezTo>
                  <a:cubicBezTo>
                    <a:pt x="9805" y="20877"/>
                    <a:pt x="10405" y="19463"/>
                    <a:pt x="10835" y="17988"/>
                  </a:cubicBezTo>
                  <a:cubicBezTo>
                    <a:pt x="10900" y="17751"/>
                    <a:pt x="10971" y="17524"/>
                    <a:pt x="11035" y="17307"/>
                  </a:cubicBezTo>
                  <a:cubicBezTo>
                    <a:pt x="11438" y="15951"/>
                    <a:pt x="11768" y="14842"/>
                    <a:pt x="11798" y="13698"/>
                  </a:cubicBezTo>
                  <a:cubicBezTo>
                    <a:pt x="12430" y="15295"/>
                    <a:pt x="13014" y="16920"/>
                    <a:pt x="13460" y="18574"/>
                  </a:cubicBezTo>
                  <a:cubicBezTo>
                    <a:pt x="13781" y="19768"/>
                    <a:pt x="14013" y="20929"/>
                    <a:pt x="14157" y="22050"/>
                  </a:cubicBezTo>
                  <a:cubicBezTo>
                    <a:pt x="14254" y="22024"/>
                    <a:pt x="14355" y="21997"/>
                    <a:pt x="14451" y="21967"/>
                  </a:cubicBezTo>
                  <a:cubicBezTo>
                    <a:pt x="14306" y="20847"/>
                    <a:pt x="14074" y="19688"/>
                    <a:pt x="13753" y="18495"/>
                  </a:cubicBezTo>
                  <a:cubicBezTo>
                    <a:pt x="13229" y="16548"/>
                    <a:pt x="12519" y="14641"/>
                    <a:pt x="11756" y="12780"/>
                  </a:cubicBezTo>
                  <a:cubicBezTo>
                    <a:pt x="11753" y="12728"/>
                    <a:pt x="11747" y="12678"/>
                    <a:pt x="11739" y="12626"/>
                  </a:cubicBezTo>
                  <a:lnTo>
                    <a:pt x="11739" y="12626"/>
                  </a:lnTo>
                  <a:cubicBezTo>
                    <a:pt x="11839" y="12708"/>
                    <a:pt x="11940" y="12788"/>
                    <a:pt x="12038" y="12871"/>
                  </a:cubicBezTo>
                  <a:cubicBezTo>
                    <a:pt x="13684" y="15526"/>
                    <a:pt x="15001" y="18414"/>
                    <a:pt x="15931" y="21406"/>
                  </a:cubicBezTo>
                  <a:cubicBezTo>
                    <a:pt x="16024" y="21363"/>
                    <a:pt x="16119" y="21322"/>
                    <a:pt x="16209" y="21276"/>
                  </a:cubicBezTo>
                  <a:cubicBezTo>
                    <a:pt x="15361" y="18568"/>
                    <a:pt x="14203" y="15944"/>
                    <a:pt x="12769" y="13502"/>
                  </a:cubicBezTo>
                  <a:lnTo>
                    <a:pt x="12769" y="13502"/>
                  </a:lnTo>
                  <a:cubicBezTo>
                    <a:pt x="14898" y="15375"/>
                    <a:pt x="16794" y="17479"/>
                    <a:pt x="18448" y="19804"/>
                  </a:cubicBezTo>
                  <a:cubicBezTo>
                    <a:pt x="18527" y="19742"/>
                    <a:pt x="18603" y="19678"/>
                    <a:pt x="18677" y="19608"/>
                  </a:cubicBezTo>
                  <a:cubicBezTo>
                    <a:pt x="16834" y="17019"/>
                    <a:pt x="14687" y="14697"/>
                    <a:pt x="12261" y="12665"/>
                  </a:cubicBezTo>
                  <a:cubicBezTo>
                    <a:pt x="12155" y="12490"/>
                    <a:pt x="12041" y="12314"/>
                    <a:pt x="11927" y="12142"/>
                  </a:cubicBezTo>
                  <a:cubicBezTo>
                    <a:pt x="11941" y="12107"/>
                    <a:pt x="11957" y="12072"/>
                    <a:pt x="11971" y="12036"/>
                  </a:cubicBezTo>
                  <a:cubicBezTo>
                    <a:pt x="11984" y="12049"/>
                    <a:pt x="11997" y="12054"/>
                    <a:pt x="12011" y="12062"/>
                  </a:cubicBezTo>
                  <a:cubicBezTo>
                    <a:pt x="15217" y="13251"/>
                    <a:pt x="18047" y="15344"/>
                    <a:pt x="20133" y="18040"/>
                  </a:cubicBezTo>
                  <a:cubicBezTo>
                    <a:pt x="20196" y="17958"/>
                    <a:pt x="20261" y="17873"/>
                    <a:pt x="20324" y="17786"/>
                  </a:cubicBezTo>
                  <a:cubicBezTo>
                    <a:pt x="18204" y="15078"/>
                    <a:pt x="15346" y="12979"/>
                    <a:pt x="12113" y="11776"/>
                  </a:cubicBezTo>
                  <a:cubicBezTo>
                    <a:pt x="12104" y="11773"/>
                    <a:pt x="12091" y="11771"/>
                    <a:pt x="12083" y="11771"/>
                  </a:cubicBezTo>
                  <a:cubicBezTo>
                    <a:pt x="12140" y="11640"/>
                    <a:pt x="12198" y="11508"/>
                    <a:pt x="12253" y="11372"/>
                  </a:cubicBezTo>
                  <a:cubicBezTo>
                    <a:pt x="12284" y="11296"/>
                    <a:pt x="12248" y="11209"/>
                    <a:pt x="12170" y="11174"/>
                  </a:cubicBezTo>
                  <a:cubicBezTo>
                    <a:pt x="12151" y="11167"/>
                    <a:pt x="12132" y="11164"/>
                    <a:pt x="12113" y="11164"/>
                  </a:cubicBezTo>
                  <a:cubicBezTo>
                    <a:pt x="12053" y="11164"/>
                    <a:pt x="11996" y="11199"/>
                    <a:pt x="11970" y="11257"/>
                  </a:cubicBezTo>
                  <a:cubicBezTo>
                    <a:pt x="11888" y="11457"/>
                    <a:pt x="11806" y="11652"/>
                    <a:pt x="11725" y="11838"/>
                  </a:cubicBezTo>
                  <a:cubicBezTo>
                    <a:pt x="11640" y="11702"/>
                    <a:pt x="11548" y="11568"/>
                    <a:pt x="11457" y="11438"/>
                  </a:cubicBezTo>
                  <a:cubicBezTo>
                    <a:pt x="11457" y="11434"/>
                    <a:pt x="11457" y="11432"/>
                    <a:pt x="11452" y="11432"/>
                  </a:cubicBezTo>
                  <a:cubicBezTo>
                    <a:pt x="11404" y="11282"/>
                    <a:pt x="11350" y="11126"/>
                    <a:pt x="11289" y="10968"/>
                  </a:cubicBezTo>
                  <a:cubicBezTo>
                    <a:pt x="11289" y="10946"/>
                    <a:pt x="11286" y="10925"/>
                    <a:pt x="11277" y="10908"/>
                  </a:cubicBezTo>
                  <a:lnTo>
                    <a:pt x="11277" y="10908"/>
                  </a:lnTo>
                  <a:cubicBezTo>
                    <a:pt x="14982" y="11640"/>
                    <a:pt x="18554" y="13083"/>
                    <a:pt x="21736" y="15124"/>
                  </a:cubicBezTo>
                  <a:cubicBezTo>
                    <a:pt x="21772" y="15028"/>
                    <a:pt x="21806" y="14928"/>
                    <a:pt x="21837" y="14831"/>
                  </a:cubicBezTo>
                  <a:cubicBezTo>
                    <a:pt x="18835" y="12914"/>
                    <a:pt x="15493" y="11527"/>
                    <a:pt x="12017" y="10753"/>
                  </a:cubicBezTo>
                  <a:cubicBezTo>
                    <a:pt x="13190" y="10602"/>
                    <a:pt x="14357" y="10526"/>
                    <a:pt x="15509" y="10526"/>
                  </a:cubicBezTo>
                  <a:cubicBezTo>
                    <a:pt x="17912" y="10526"/>
                    <a:pt x="20250" y="10854"/>
                    <a:pt x="22445" y="11501"/>
                  </a:cubicBezTo>
                  <a:cubicBezTo>
                    <a:pt x="22445" y="11395"/>
                    <a:pt x="22449" y="11289"/>
                    <a:pt x="22449" y="11186"/>
                  </a:cubicBezTo>
                  <a:cubicBezTo>
                    <a:pt x="20244" y="10546"/>
                    <a:pt x="17903" y="10223"/>
                    <a:pt x="15502" y="10223"/>
                  </a:cubicBezTo>
                  <a:cubicBezTo>
                    <a:pt x="14219" y="10223"/>
                    <a:pt x="12919" y="10316"/>
                    <a:pt x="11613" y="10501"/>
                  </a:cubicBezTo>
                  <a:cubicBezTo>
                    <a:pt x="14421" y="9221"/>
                    <a:pt x="17491" y="8564"/>
                    <a:pt x="20566" y="8564"/>
                  </a:cubicBezTo>
                  <a:cubicBezTo>
                    <a:pt x="21090" y="8564"/>
                    <a:pt x="21615" y="8583"/>
                    <a:pt x="22138" y="8622"/>
                  </a:cubicBezTo>
                  <a:cubicBezTo>
                    <a:pt x="22114" y="8520"/>
                    <a:pt x="22091" y="8415"/>
                    <a:pt x="22060" y="8314"/>
                  </a:cubicBezTo>
                  <a:cubicBezTo>
                    <a:pt x="21562" y="8279"/>
                    <a:pt x="21064" y="8262"/>
                    <a:pt x="20567" y="8262"/>
                  </a:cubicBezTo>
                  <a:cubicBezTo>
                    <a:pt x="17532" y="8262"/>
                    <a:pt x="14503" y="8894"/>
                    <a:pt x="11720" y="10125"/>
                  </a:cubicBezTo>
                  <a:cubicBezTo>
                    <a:pt x="14112" y="7672"/>
                    <a:pt x="16868" y="5569"/>
                    <a:pt x="19774" y="3955"/>
                  </a:cubicBezTo>
                  <a:cubicBezTo>
                    <a:pt x="19711" y="3876"/>
                    <a:pt x="19643" y="3800"/>
                    <a:pt x="19572" y="3726"/>
                  </a:cubicBezTo>
                  <a:cubicBezTo>
                    <a:pt x="16438" y="5472"/>
                    <a:pt x="13480" y="7782"/>
                    <a:pt x="10965" y="10479"/>
                  </a:cubicBezTo>
                  <a:cubicBezTo>
                    <a:pt x="10939" y="10449"/>
                    <a:pt x="10916" y="10422"/>
                    <a:pt x="10899" y="10392"/>
                  </a:cubicBezTo>
                  <a:cubicBezTo>
                    <a:pt x="11661" y="7864"/>
                    <a:pt x="12491" y="5284"/>
                    <a:pt x="13760" y="2935"/>
                  </a:cubicBezTo>
                  <a:cubicBezTo>
                    <a:pt x="14175" y="2166"/>
                    <a:pt x="14637" y="1426"/>
                    <a:pt x="15143" y="710"/>
                  </a:cubicBezTo>
                  <a:cubicBezTo>
                    <a:pt x="15045" y="670"/>
                    <a:pt x="14945" y="637"/>
                    <a:pt x="14849" y="604"/>
                  </a:cubicBezTo>
                  <a:cubicBezTo>
                    <a:pt x="14353" y="1307"/>
                    <a:pt x="13902" y="2036"/>
                    <a:pt x="13493" y="2794"/>
                  </a:cubicBezTo>
                  <a:cubicBezTo>
                    <a:pt x="12242" y="5103"/>
                    <a:pt x="11425" y="7621"/>
                    <a:pt x="10671" y="10097"/>
                  </a:cubicBezTo>
                  <a:cubicBezTo>
                    <a:pt x="10637" y="10056"/>
                    <a:pt x="10605" y="10013"/>
                    <a:pt x="10574" y="9972"/>
                  </a:cubicBezTo>
                  <a:cubicBezTo>
                    <a:pt x="10384" y="8080"/>
                    <a:pt x="10247" y="5886"/>
                    <a:pt x="10459" y="3995"/>
                  </a:cubicBezTo>
                  <a:cubicBezTo>
                    <a:pt x="10587" y="2833"/>
                    <a:pt x="10856" y="1669"/>
                    <a:pt x="11118" y="541"/>
                  </a:cubicBezTo>
                  <a:cubicBezTo>
                    <a:pt x="11161" y="362"/>
                    <a:pt x="11203" y="181"/>
                    <a:pt x="11246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"/>
            <p:cNvSpPr/>
            <p:nvPr/>
          </p:nvSpPr>
          <p:spPr>
            <a:xfrm>
              <a:off x="1143525" y="1925225"/>
              <a:ext cx="95050" cy="83700"/>
            </a:xfrm>
            <a:custGeom>
              <a:avLst/>
              <a:gdLst/>
              <a:ahLst/>
              <a:cxnLst/>
              <a:rect l="l" t="t" r="r" b="b"/>
              <a:pathLst>
                <a:path w="3802" h="3348" extrusionOk="0">
                  <a:moveTo>
                    <a:pt x="1901" y="1"/>
                  </a:moveTo>
                  <a:cubicBezTo>
                    <a:pt x="1249" y="1"/>
                    <a:pt x="630" y="384"/>
                    <a:pt x="360" y="1023"/>
                  </a:cubicBezTo>
                  <a:cubicBezTo>
                    <a:pt x="0" y="1872"/>
                    <a:pt x="397" y="2854"/>
                    <a:pt x="1249" y="3215"/>
                  </a:cubicBezTo>
                  <a:cubicBezTo>
                    <a:pt x="1462" y="3305"/>
                    <a:pt x="1682" y="3348"/>
                    <a:pt x="1900" y="3348"/>
                  </a:cubicBezTo>
                  <a:cubicBezTo>
                    <a:pt x="2552" y="3348"/>
                    <a:pt x="3172" y="2964"/>
                    <a:pt x="3442" y="2327"/>
                  </a:cubicBezTo>
                  <a:cubicBezTo>
                    <a:pt x="3801" y="1475"/>
                    <a:pt x="3404" y="494"/>
                    <a:pt x="2553" y="134"/>
                  </a:cubicBezTo>
                  <a:cubicBezTo>
                    <a:pt x="2340" y="43"/>
                    <a:pt x="2119" y="1"/>
                    <a:pt x="190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"/>
            <p:cNvSpPr/>
            <p:nvPr/>
          </p:nvSpPr>
          <p:spPr>
            <a:xfrm>
              <a:off x="1161800" y="1941325"/>
              <a:ext cx="58500" cy="51500"/>
            </a:xfrm>
            <a:custGeom>
              <a:avLst/>
              <a:gdLst/>
              <a:ahLst/>
              <a:cxnLst/>
              <a:rect l="l" t="t" r="r" b="b"/>
              <a:pathLst>
                <a:path w="2340" h="2060" extrusionOk="0">
                  <a:moveTo>
                    <a:pt x="1171" y="0"/>
                  </a:moveTo>
                  <a:cubicBezTo>
                    <a:pt x="770" y="0"/>
                    <a:pt x="389" y="237"/>
                    <a:pt x="223" y="628"/>
                  </a:cubicBezTo>
                  <a:cubicBezTo>
                    <a:pt x="0" y="1152"/>
                    <a:pt x="245" y="1756"/>
                    <a:pt x="769" y="1978"/>
                  </a:cubicBezTo>
                  <a:cubicBezTo>
                    <a:pt x="899" y="2033"/>
                    <a:pt x="1035" y="2059"/>
                    <a:pt x="1169" y="2059"/>
                  </a:cubicBezTo>
                  <a:cubicBezTo>
                    <a:pt x="1570" y="2059"/>
                    <a:pt x="1951" y="1824"/>
                    <a:pt x="2117" y="1432"/>
                  </a:cubicBezTo>
                  <a:cubicBezTo>
                    <a:pt x="2339" y="907"/>
                    <a:pt x="2094" y="304"/>
                    <a:pt x="1571" y="82"/>
                  </a:cubicBezTo>
                  <a:cubicBezTo>
                    <a:pt x="1440" y="26"/>
                    <a:pt x="1305" y="0"/>
                    <a:pt x="1171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"/>
            <p:cNvSpPr/>
            <p:nvPr/>
          </p:nvSpPr>
          <p:spPr>
            <a:xfrm>
              <a:off x="872325" y="1743275"/>
              <a:ext cx="594300" cy="504400"/>
            </a:xfrm>
            <a:custGeom>
              <a:avLst/>
              <a:gdLst/>
              <a:ahLst/>
              <a:cxnLst/>
              <a:rect l="l" t="t" r="r" b="b"/>
              <a:pathLst>
                <a:path w="23772" h="20176" extrusionOk="0">
                  <a:moveTo>
                    <a:pt x="5984" y="1"/>
                  </a:moveTo>
                  <a:cubicBezTo>
                    <a:pt x="4463" y="1150"/>
                    <a:pt x="3211" y="2698"/>
                    <a:pt x="2415" y="4578"/>
                  </a:cubicBezTo>
                  <a:cubicBezTo>
                    <a:pt x="0" y="10287"/>
                    <a:pt x="2670" y="16870"/>
                    <a:pt x="8376" y="19285"/>
                  </a:cubicBezTo>
                  <a:cubicBezTo>
                    <a:pt x="9804" y="19889"/>
                    <a:pt x="11287" y="20176"/>
                    <a:pt x="12746" y="20176"/>
                  </a:cubicBezTo>
                  <a:cubicBezTo>
                    <a:pt x="17117" y="20176"/>
                    <a:pt x="21272" y="17605"/>
                    <a:pt x="23083" y="13325"/>
                  </a:cubicBezTo>
                  <a:cubicBezTo>
                    <a:pt x="23398" y="12579"/>
                    <a:pt x="23626" y="11819"/>
                    <a:pt x="23772" y="11054"/>
                  </a:cubicBezTo>
                  <a:cubicBezTo>
                    <a:pt x="22245" y="10468"/>
                    <a:pt x="20606" y="10168"/>
                    <a:pt x="18969" y="10168"/>
                  </a:cubicBezTo>
                  <a:cubicBezTo>
                    <a:pt x="17299" y="10168"/>
                    <a:pt x="15630" y="10480"/>
                    <a:pt x="14083" y="11117"/>
                  </a:cubicBezTo>
                  <a:cubicBezTo>
                    <a:pt x="13359" y="11414"/>
                    <a:pt x="12661" y="11779"/>
                    <a:pt x="11903" y="11978"/>
                  </a:cubicBezTo>
                  <a:cubicBezTo>
                    <a:pt x="11481" y="12090"/>
                    <a:pt x="11045" y="12144"/>
                    <a:pt x="10608" y="12144"/>
                  </a:cubicBezTo>
                  <a:cubicBezTo>
                    <a:pt x="9281" y="12144"/>
                    <a:pt x="7951" y="11643"/>
                    <a:pt x="6980" y="10734"/>
                  </a:cubicBezTo>
                  <a:cubicBezTo>
                    <a:pt x="5601" y="9443"/>
                    <a:pt x="5015" y="7492"/>
                    <a:pt x="4913" y="5603"/>
                  </a:cubicBezTo>
                  <a:cubicBezTo>
                    <a:pt x="4846" y="4394"/>
                    <a:pt x="4958" y="3174"/>
                    <a:pt x="5237" y="1996"/>
                  </a:cubicBezTo>
                  <a:cubicBezTo>
                    <a:pt x="5402" y="1305"/>
                    <a:pt x="5674" y="646"/>
                    <a:pt x="5984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"/>
            <p:cNvSpPr/>
            <p:nvPr/>
          </p:nvSpPr>
          <p:spPr>
            <a:xfrm>
              <a:off x="937575" y="1991225"/>
              <a:ext cx="611950" cy="611950"/>
            </a:xfrm>
            <a:custGeom>
              <a:avLst/>
              <a:gdLst/>
              <a:ahLst/>
              <a:cxnLst/>
              <a:rect l="l" t="t" r="r" b="b"/>
              <a:pathLst>
                <a:path w="24478" h="24478" extrusionOk="0">
                  <a:moveTo>
                    <a:pt x="12239" y="1"/>
                  </a:moveTo>
                  <a:cubicBezTo>
                    <a:pt x="8992" y="1"/>
                    <a:pt x="5881" y="1291"/>
                    <a:pt x="3585" y="3585"/>
                  </a:cubicBezTo>
                  <a:cubicBezTo>
                    <a:pt x="1290" y="5881"/>
                    <a:pt x="0" y="8994"/>
                    <a:pt x="0" y="12239"/>
                  </a:cubicBezTo>
                  <a:cubicBezTo>
                    <a:pt x="0" y="15485"/>
                    <a:pt x="1290" y="18598"/>
                    <a:pt x="3585" y="20893"/>
                  </a:cubicBezTo>
                  <a:cubicBezTo>
                    <a:pt x="5881" y="23188"/>
                    <a:pt x="8992" y="24477"/>
                    <a:pt x="12239" y="24477"/>
                  </a:cubicBezTo>
                  <a:cubicBezTo>
                    <a:pt x="15485" y="24477"/>
                    <a:pt x="18596" y="23188"/>
                    <a:pt x="20892" y="20893"/>
                  </a:cubicBezTo>
                  <a:cubicBezTo>
                    <a:pt x="23187" y="18598"/>
                    <a:pt x="24477" y="15485"/>
                    <a:pt x="24477" y="12239"/>
                  </a:cubicBezTo>
                  <a:cubicBezTo>
                    <a:pt x="24477" y="8994"/>
                    <a:pt x="23187" y="5881"/>
                    <a:pt x="20892" y="3585"/>
                  </a:cubicBezTo>
                  <a:cubicBezTo>
                    <a:pt x="18596" y="1291"/>
                    <a:pt x="15485" y="1"/>
                    <a:pt x="12239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"/>
            <p:cNvSpPr/>
            <p:nvPr/>
          </p:nvSpPr>
          <p:spPr>
            <a:xfrm>
              <a:off x="1243875" y="1998925"/>
              <a:ext cx="75600" cy="273450"/>
            </a:xfrm>
            <a:custGeom>
              <a:avLst/>
              <a:gdLst/>
              <a:ahLst/>
              <a:cxnLst/>
              <a:rect l="l" t="t" r="r" b="b"/>
              <a:pathLst>
                <a:path w="3024" h="10938" extrusionOk="0">
                  <a:moveTo>
                    <a:pt x="2717" y="1"/>
                  </a:moveTo>
                  <a:cubicBezTo>
                    <a:pt x="901" y="3277"/>
                    <a:pt x="1" y="7041"/>
                    <a:pt x="171" y="10793"/>
                  </a:cubicBezTo>
                  <a:cubicBezTo>
                    <a:pt x="174" y="10876"/>
                    <a:pt x="243" y="10938"/>
                    <a:pt x="323" y="10938"/>
                  </a:cubicBezTo>
                  <a:lnTo>
                    <a:pt x="329" y="10938"/>
                  </a:lnTo>
                  <a:cubicBezTo>
                    <a:pt x="414" y="10934"/>
                    <a:pt x="478" y="10863"/>
                    <a:pt x="474" y="10780"/>
                  </a:cubicBezTo>
                  <a:cubicBezTo>
                    <a:pt x="308" y="7054"/>
                    <a:pt x="1203" y="3317"/>
                    <a:pt x="3024" y="71"/>
                  </a:cubicBezTo>
                  <a:cubicBezTo>
                    <a:pt x="2923" y="47"/>
                    <a:pt x="2822" y="24"/>
                    <a:pt x="271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"/>
            <p:cNvSpPr/>
            <p:nvPr/>
          </p:nvSpPr>
          <p:spPr>
            <a:xfrm>
              <a:off x="938000" y="1991550"/>
              <a:ext cx="436800" cy="611650"/>
            </a:xfrm>
            <a:custGeom>
              <a:avLst/>
              <a:gdLst/>
              <a:ahLst/>
              <a:cxnLst/>
              <a:rect l="l" t="t" r="r" b="b"/>
              <a:pathLst>
                <a:path w="17472" h="24466" extrusionOk="0">
                  <a:moveTo>
                    <a:pt x="11650" y="1"/>
                  </a:moveTo>
                  <a:lnTo>
                    <a:pt x="11650" y="1"/>
                  </a:lnTo>
                  <a:cubicBezTo>
                    <a:pt x="11548" y="6"/>
                    <a:pt x="11445" y="13"/>
                    <a:pt x="11342" y="22"/>
                  </a:cubicBezTo>
                  <a:cubicBezTo>
                    <a:pt x="10692" y="3876"/>
                    <a:pt x="10722" y="7855"/>
                    <a:pt x="11433" y="11693"/>
                  </a:cubicBezTo>
                  <a:cubicBezTo>
                    <a:pt x="9411" y="8247"/>
                    <a:pt x="8145" y="4540"/>
                    <a:pt x="7720" y="845"/>
                  </a:cubicBezTo>
                  <a:cubicBezTo>
                    <a:pt x="7622" y="881"/>
                    <a:pt x="7526" y="924"/>
                    <a:pt x="7429" y="964"/>
                  </a:cubicBezTo>
                  <a:cubicBezTo>
                    <a:pt x="7883" y="4805"/>
                    <a:pt x="9238" y="8653"/>
                    <a:pt x="11396" y="12212"/>
                  </a:cubicBezTo>
                  <a:cubicBezTo>
                    <a:pt x="8459" y="9543"/>
                    <a:pt x="6238" y="6130"/>
                    <a:pt x="4959" y="2377"/>
                  </a:cubicBezTo>
                  <a:cubicBezTo>
                    <a:pt x="4875" y="2440"/>
                    <a:pt x="4789" y="2504"/>
                    <a:pt x="4709" y="2566"/>
                  </a:cubicBezTo>
                  <a:cubicBezTo>
                    <a:pt x="5971" y="6235"/>
                    <a:pt x="8128" y="9579"/>
                    <a:pt x="10969" y="12233"/>
                  </a:cubicBezTo>
                  <a:cubicBezTo>
                    <a:pt x="7468" y="10872"/>
                    <a:pt x="4154" y="8985"/>
                    <a:pt x="1283" y="6740"/>
                  </a:cubicBezTo>
                  <a:cubicBezTo>
                    <a:pt x="1237" y="6830"/>
                    <a:pt x="1191" y="6923"/>
                    <a:pt x="1150" y="7015"/>
                  </a:cubicBezTo>
                  <a:cubicBezTo>
                    <a:pt x="4238" y="9424"/>
                    <a:pt x="7822" y="11413"/>
                    <a:pt x="11607" y="12798"/>
                  </a:cubicBezTo>
                  <a:cubicBezTo>
                    <a:pt x="11585" y="12841"/>
                    <a:pt x="11562" y="12882"/>
                    <a:pt x="11538" y="12925"/>
                  </a:cubicBezTo>
                  <a:cubicBezTo>
                    <a:pt x="9516" y="13139"/>
                    <a:pt x="7454" y="13334"/>
                    <a:pt x="5395" y="13334"/>
                  </a:cubicBezTo>
                  <a:cubicBezTo>
                    <a:pt x="4535" y="13334"/>
                    <a:pt x="3676" y="13300"/>
                    <a:pt x="2821" y="13219"/>
                  </a:cubicBezTo>
                  <a:cubicBezTo>
                    <a:pt x="1874" y="13128"/>
                    <a:pt x="933" y="12981"/>
                    <a:pt x="0" y="12775"/>
                  </a:cubicBezTo>
                  <a:lnTo>
                    <a:pt x="0" y="12775"/>
                  </a:lnTo>
                  <a:cubicBezTo>
                    <a:pt x="3" y="12880"/>
                    <a:pt x="9" y="12984"/>
                    <a:pt x="18" y="13086"/>
                  </a:cubicBezTo>
                  <a:cubicBezTo>
                    <a:pt x="935" y="13287"/>
                    <a:pt x="1861" y="13433"/>
                    <a:pt x="2795" y="13520"/>
                  </a:cubicBezTo>
                  <a:cubicBezTo>
                    <a:pt x="3662" y="13603"/>
                    <a:pt x="4531" y="13638"/>
                    <a:pt x="5401" y="13638"/>
                  </a:cubicBezTo>
                  <a:cubicBezTo>
                    <a:pt x="7397" y="13638"/>
                    <a:pt x="9392" y="13455"/>
                    <a:pt x="11353" y="13248"/>
                  </a:cubicBezTo>
                  <a:lnTo>
                    <a:pt x="11353" y="13248"/>
                  </a:lnTo>
                  <a:cubicBezTo>
                    <a:pt x="11323" y="13305"/>
                    <a:pt x="11290" y="13363"/>
                    <a:pt x="11256" y="13420"/>
                  </a:cubicBezTo>
                  <a:cubicBezTo>
                    <a:pt x="9434" y="14419"/>
                    <a:pt x="7281" y="15491"/>
                    <a:pt x="5296" y="16084"/>
                  </a:cubicBezTo>
                  <a:cubicBezTo>
                    <a:pt x="4072" y="16447"/>
                    <a:pt x="2785" y="16672"/>
                    <a:pt x="1543" y="16888"/>
                  </a:cubicBezTo>
                  <a:cubicBezTo>
                    <a:pt x="1345" y="16921"/>
                    <a:pt x="1151" y="16957"/>
                    <a:pt x="951" y="16990"/>
                  </a:cubicBezTo>
                  <a:cubicBezTo>
                    <a:pt x="986" y="17083"/>
                    <a:pt x="1029" y="17178"/>
                    <a:pt x="1075" y="17275"/>
                  </a:cubicBezTo>
                  <a:cubicBezTo>
                    <a:pt x="1247" y="17248"/>
                    <a:pt x="1421" y="17218"/>
                    <a:pt x="1593" y="17186"/>
                  </a:cubicBezTo>
                  <a:cubicBezTo>
                    <a:pt x="2847" y="16967"/>
                    <a:pt x="4142" y="16742"/>
                    <a:pt x="5379" y="16372"/>
                  </a:cubicBezTo>
                  <a:cubicBezTo>
                    <a:pt x="7235" y="15818"/>
                    <a:pt x="9225" y="14857"/>
                    <a:pt x="10959" y="13923"/>
                  </a:cubicBezTo>
                  <a:lnTo>
                    <a:pt x="10959" y="13923"/>
                  </a:lnTo>
                  <a:cubicBezTo>
                    <a:pt x="9421" y="16533"/>
                    <a:pt x="7685" y="19041"/>
                    <a:pt x="5792" y="21397"/>
                  </a:cubicBezTo>
                  <a:cubicBezTo>
                    <a:pt x="5571" y="21670"/>
                    <a:pt x="5348" y="21938"/>
                    <a:pt x="5113" y="22187"/>
                  </a:cubicBezTo>
                  <a:cubicBezTo>
                    <a:pt x="5197" y="22249"/>
                    <a:pt x="5279" y="22306"/>
                    <a:pt x="5364" y="22363"/>
                  </a:cubicBezTo>
                  <a:cubicBezTo>
                    <a:pt x="5597" y="22114"/>
                    <a:pt x="5815" y="21850"/>
                    <a:pt x="6027" y="21586"/>
                  </a:cubicBezTo>
                  <a:cubicBezTo>
                    <a:pt x="8034" y="19090"/>
                    <a:pt x="9862" y="16423"/>
                    <a:pt x="11469" y="13643"/>
                  </a:cubicBezTo>
                  <a:cubicBezTo>
                    <a:pt x="11514" y="13622"/>
                    <a:pt x="11557" y="13599"/>
                    <a:pt x="11602" y="13573"/>
                  </a:cubicBezTo>
                  <a:lnTo>
                    <a:pt x="11602" y="13573"/>
                  </a:lnTo>
                  <a:cubicBezTo>
                    <a:pt x="10830" y="17103"/>
                    <a:pt x="9627" y="20503"/>
                    <a:pt x="8008" y="23721"/>
                  </a:cubicBezTo>
                  <a:cubicBezTo>
                    <a:pt x="8101" y="23755"/>
                    <a:pt x="8201" y="23791"/>
                    <a:pt x="8299" y="23821"/>
                  </a:cubicBezTo>
                  <a:cubicBezTo>
                    <a:pt x="9930" y="20570"/>
                    <a:pt x="11141" y="17138"/>
                    <a:pt x="11911" y="13570"/>
                  </a:cubicBezTo>
                  <a:cubicBezTo>
                    <a:pt x="12831" y="17138"/>
                    <a:pt x="12480" y="20943"/>
                    <a:pt x="12001" y="24463"/>
                  </a:cubicBezTo>
                  <a:cubicBezTo>
                    <a:pt x="12075" y="24466"/>
                    <a:pt x="12150" y="24466"/>
                    <a:pt x="12222" y="24466"/>
                  </a:cubicBezTo>
                  <a:lnTo>
                    <a:pt x="12306" y="24466"/>
                  </a:lnTo>
                  <a:cubicBezTo>
                    <a:pt x="12771" y="21052"/>
                    <a:pt x="13109" y="17364"/>
                    <a:pt x="12293" y="13871"/>
                  </a:cubicBezTo>
                  <a:lnTo>
                    <a:pt x="12293" y="13871"/>
                  </a:lnTo>
                  <a:cubicBezTo>
                    <a:pt x="13986" y="17009"/>
                    <a:pt x="15626" y="20205"/>
                    <a:pt x="17195" y="23412"/>
                  </a:cubicBezTo>
                  <a:cubicBezTo>
                    <a:pt x="17287" y="23369"/>
                    <a:pt x="17380" y="23331"/>
                    <a:pt x="17472" y="23286"/>
                  </a:cubicBezTo>
                  <a:cubicBezTo>
                    <a:pt x="15812" y="19892"/>
                    <a:pt x="14070" y="16510"/>
                    <a:pt x="12273" y="13199"/>
                  </a:cubicBezTo>
                  <a:cubicBezTo>
                    <a:pt x="12320" y="13172"/>
                    <a:pt x="12365" y="13148"/>
                    <a:pt x="12409" y="13120"/>
                  </a:cubicBezTo>
                  <a:cubicBezTo>
                    <a:pt x="12472" y="13086"/>
                    <a:pt x="12503" y="13011"/>
                    <a:pt x="12480" y="12941"/>
                  </a:cubicBezTo>
                  <a:cubicBezTo>
                    <a:pt x="12460" y="12882"/>
                    <a:pt x="12405" y="12838"/>
                    <a:pt x="12343" y="12838"/>
                  </a:cubicBezTo>
                  <a:cubicBezTo>
                    <a:pt x="12336" y="12838"/>
                    <a:pt x="12329" y="12838"/>
                    <a:pt x="12322" y="12839"/>
                  </a:cubicBezTo>
                  <a:cubicBezTo>
                    <a:pt x="12243" y="12848"/>
                    <a:pt x="12169" y="12854"/>
                    <a:pt x="12090" y="12864"/>
                  </a:cubicBezTo>
                  <a:cubicBezTo>
                    <a:pt x="12080" y="12847"/>
                    <a:pt x="12075" y="12831"/>
                    <a:pt x="12064" y="12817"/>
                  </a:cubicBezTo>
                  <a:cubicBezTo>
                    <a:pt x="12090" y="12692"/>
                    <a:pt x="12113" y="12570"/>
                    <a:pt x="12137" y="12447"/>
                  </a:cubicBezTo>
                  <a:cubicBezTo>
                    <a:pt x="12151" y="12374"/>
                    <a:pt x="12111" y="12302"/>
                    <a:pt x="12041" y="12276"/>
                  </a:cubicBezTo>
                  <a:cubicBezTo>
                    <a:pt x="12024" y="12270"/>
                    <a:pt x="12006" y="12268"/>
                    <a:pt x="11989" y="12268"/>
                  </a:cubicBezTo>
                  <a:cubicBezTo>
                    <a:pt x="11942" y="12268"/>
                    <a:pt x="11897" y="12288"/>
                    <a:pt x="11869" y="12329"/>
                  </a:cubicBezTo>
                  <a:cubicBezTo>
                    <a:pt x="11025" y="8290"/>
                    <a:pt x="10955" y="4077"/>
                    <a:pt x="11650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"/>
            <p:cNvSpPr/>
            <p:nvPr/>
          </p:nvSpPr>
          <p:spPr>
            <a:xfrm>
              <a:off x="1256175" y="2295525"/>
              <a:ext cx="184925" cy="240400"/>
            </a:xfrm>
            <a:custGeom>
              <a:avLst/>
              <a:gdLst/>
              <a:ahLst/>
              <a:cxnLst/>
              <a:rect l="l" t="t" r="r" b="b"/>
              <a:pathLst>
                <a:path w="7397" h="9616" extrusionOk="0">
                  <a:moveTo>
                    <a:pt x="167" y="1"/>
                  </a:moveTo>
                  <a:cubicBezTo>
                    <a:pt x="126" y="1"/>
                    <a:pt x="85" y="17"/>
                    <a:pt x="56" y="51"/>
                  </a:cubicBezTo>
                  <a:cubicBezTo>
                    <a:pt x="1" y="114"/>
                    <a:pt x="5" y="209"/>
                    <a:pt x="69" y="266"/>
                  </a:cubicBezTo>
                  <a:cubicBezTo>
                    <a:pt x="2985" y="2891"/>
                    <a:pt x="5410" y="6094"/>
                    <a:pt x="7157" y="9615"/>
                  </a:cubicBezTo>
                  <a:cubicBezTo>
                    <a:pt x="7240" y="9548"/>
                    <a:pt x="7319" y="9483"/>
                    <a:pt x="7396" y="9417"/>
                  </a:cubicBezTo>
                  <a:cubicBezTo>
                    <a:pt x="5636" y="5886"/>
                    <a:pt x="3197" y="2673"/>
                    <a:pt x="269" y="38"/>
                  </a:cubicBezTo>
                  <a:cubicBezTo>
                    <a:pt x="240" y="13"/>
                    <a:pt x="204" y="1"/>
                    <a:pt x="16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"/>
            <p:cNvSpPr/>
            <p:nvPr/>
          </p:nvSpPr>
          <p:spPr>
            <a:xfrm>
              <a:off x="951475" y="2016925"/>
              <a:ext cx="598050" cy="586275"/>
            </a:xfrm>
            <a:custGeom>
              <a:avLst/>
              <a:gdLst/>
              <a:ahLst/>
              <a:cxnLst/>
              <a:rect l="l" t="t" r="r" b="b"/>
              <a:pathLst>
                <a:path w="23922" h="23451" extrusionOk="0">
                  <a:moveTo>
                    <a:pt x="16590" y="0"/>
                  </a:moveTo>
                  <a:cubicBezTo>
                    <a:pt x="14047" y="1176"/>
                    <a:pt x="11776" y="2779"/>
                    <a:pt x="10439" y="5190"/>
                  </a:cubicBezTo>
                  <a:cubicBezTo>
                    <a:pt x="9557" y="6781"/>
                    <a:pt x="9163" y="8604"/>
                    <a:pt x="9047" y="10420"/>
                  </a:cubicBezTo>
                  <a:cubicBezTo>
                    <a:pt x="8937" y="12148"/>
                    <a:pt x="9174" y="14110"/>
                    <a:pt x="10536" y="15181"/>
                  </a:cubicBezTo>
                  <a:cubicBezTo>
                    <a:pt x="11129" y="15650"/>
                    <a:pt x="11875" y="15889"/>
                    <a:pt x="12478" y="16341"/>
                  </a:cubicBezTo>
                  <a:cubicBezTo>
                    <a:pt x="13081" y="16792"/>
                    <a:pt x="13546" y="17609"/>
                    <a:pt x="13223" y="18294"/>
                  </a:cubicBezTo>
                  <a:cubicBezTo>
                    <a:pt x="12971" y="18832"/>
                    <a:pt x="12342" y="19069"/>
                    <a:pt x="11760" y="19191"/>
                  </a:cubicBezTo>
                  <a:cubicBezTo>
                    <a:pt x="11193" y="19310"/>
                    <a:pt x="10624" y="19364"/>
                    <a:pt x="10055" y="19364"/>
                  </a:cubicBezTo>
                  <a:cubicBezTo>
                    <a:pt x="7508" y="19364"/>
                    <a:pt x="4974" y="18271"/>
                    <a:pt x="2766" y="16912"/>
                  </a:cubicBezTo>
                  <a:cubicBezTo>
                    <a:pt x="1799" y="16318"/>
                    <a:pt x="855" y="15647"/>
                    <a:pt x="0" y="14887"/>
                  </a:cubicBezTo>
                  <a:lnTo>
                    <a:pt x="0" y="14887"/>
                  </a:lnTo>
                  <a:cubicBezTo>
                    <a:pt x="1560" y="19852"/>
                    <a:pt x="6199" y="23451"/>
                    <a:pt x="11677" y="23451"/>
                  </a:cubicBezTo>
                  <a:cubicBezTo>
                    <a:pt x="18437" y="23451"/>
                    <a:pt x="23915" y="17972"/>
                    <a:pt x="23915" y="11214"/>
                  </a:cubicBezTo>
                  <a:cubicBezTo>
                    <a:pt x="23921" y="6199"/>
                    <a:pt x="20905" y="1892"/>
                    <a:pt x="16590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"/>
            <p:cNvSpPr/>
            <p:nvPr/>
          </p:nvSpPr>
          <p:spPr>
            <a:xfrm>
              <a:off x="1197950" y="2251600"/>
              <a:ext cx="91225" cy="91225"/>
            </a:xfrm>
            <a:custGeom>
              <a:avLst/>
              <a:gdLst/>
              <a:ahLst/>
              <a:cxnLst/>
              <a:rect l="l" t="t" r="r" b="b"/>
              <a:pathLst>
                <a:path w="3649" h="3649" extrusionOk="0">
                  <a:moveTo>
                    <a:pt x="1824" y="1"/>
                  </a:moveTo>
                  <a:cubicBezTo>
                    <a:pt x="816" y="1"/>
                    <a:pt x="1" y="816"/>
                    <a:pt x="1" y="1824"/>
                  </a:cubicBezTo>
                  <a:cubicBezTo>
                    <a:pt x="1" y="2832"/>
                    <a:pt x="816" y="3649"/>
                    <a:pt x="1824" y="3649"/>
                  </a:cubicBezTo>
                  <a:cubicBezTo>
                    <a:pt x="2831" y="3649"/>
                    <a:pt x="3648" y="2832"/>
                    <a:pt x="3648" y="1824"/>
                  </a:cubicBezTo>
                  <a:cubicBezTo>
                    <a:pt x="3648" y="816"/>
                    <a:pt x="2831" y="1"/>
                    <a:pt x="1824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"/>
            <p:cNvSpPr/>
            <p:nvPr/>
          </p:nvSpPr>
          <p:spPr>
            <a:xfrm>
              <a:off x="1215500" y="2269175"/>
              <a:ext cx="56100" cy="56100"/>
            </a:xfrm>
            <a:custGeom>
              <a:avLst/>
              <a:gdLst/>
              <a:ahLst/>
              <a:cxnLst/>
              <a:rect l="l" t="t" r="r" b="b"/>
              <a:pathLst>
                <a:path w="2244" h="2244" extrusionOk="0">
                  <a:moveTo>
                    <a:pt x="1122" y="0"/>
                  </a:moveTo>
                  <a:cubicBezTo>
                    <a:pt x="502" y="0"/>
                    <a:pt x="1" y="502"/>
                    <a:pt x="1" y="1121"/>
                  </a:cubicBezTo>
                  <a:cubicBezTo>
                    <a:pt x="1" y="1742"/>
                    <a:pt x="502" y="2243"/>
                    <a:pt x="1122" y="2243"/>
                  </a:cubicBezTo>
                  <a:cubicBezTo>
                    <a:pt x="1742" y="2243"/>
                    <a:pt x="2244" y="1742"/>
                    <a:pt x="2244" y="1121"/>
                  </a:cubicBezTo>
                  <a:cubicBezTo>
                    <a:pt x="2244" y="503"/>
                    <a:pt x="1742" y="0"/>
                    <a:pt x="1122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"/>
            <p:cNvSpPr/>
            <p:nvPr/>
          </p:nvSpPr>
          <p:spPr>
            <a:xfrm>
              <a:off x="1238200" y="2058975"/>
              <a:ext cx="360425" cy="257875"/>
            </a:xfrm>
            <a:custGeom>
              <a:avLst/>
              <a:gdLst/>
              <a:ahLst/>
              <a:cxnLst/>
              <a:rect l="l" t="t" r="r" b="b"/>
              <a:pathLst>
                <a:path w="14417" h="10315" extrusionOk="0">
                  <a:moveTo>
                    <a:pt x="9508" y="0"/>
                  </a:moveTo>
                  <a:cubicBezTo>
                    <a:pt x="8895" y="0"/>
                    <a:pt x="8280" y="64"/>
                    <a:pt x="7678" y="180"/>
                  </a:cubicBezTo>
                  <a:cubicBezTo>
                    <a:pt x="6268" y="452"/>
                    <a:pt x="4902" y="1013"/>
                    <a:pt x="3772" y="1897"/>
                  </a:cubicBezTo>
                  <a:cubicBezTo>
                    <a:pt x="2537" y="2864"/>
                    <a:pt x="1615" y="4196"/>
                    <a:pt x="1010" y="5644"/>
                  </a:cubicBezTo>
                  <a:cubicBezTo>
                    <a:pt x="406" y="7091"/>
                    <a:pt x="110" y="8653"/>
                    <a:pt x="0" y="10217"/>
                  </a:cubicBezTo>
                  <a:cubicBezTo>
                    <a:pt x="577" y="10281"/>
                    <a:pt x="1178" y="10315"/>
                    <a:pt x="1788" y="10315"/>
                  </a:cubicBezTo>
                  <a:cubicBezTo>
                    <a:pt x="3465" y="10315"/>
                    <a:pt x="5208" y="10061"/>
                    <a:pt x="6700" y="9492"/>
                  </a:cubicBezTo>
                  <a:cubicBezTo>
                    <a:pt x="8481" y="8812"/>
                    <a:pt x="10030" y="7643"/>
                    <a:pt x="11447" y="6369"/>
                  </a:cubicBezTo>
                  <a:cubicBezTo>
                    <a:pt x="12132" y="5752"/>
                    <a:pt x="12796" y="5106"/>
                    <a:pt x="13332" y="4358"/>
                  </a:cubicBezTo>
                  <a:cubicBezTo>
                    <a:pt x="13865" y="3608"/>
                    <a:pt x="14301" y="2789"/>
                    <a:pt x="14417" y="1874"/>
                  </a:cubicBezTo>
                  <a:cubicBezTo>
                    <a:pt x="13566" y="1020"/>
                    <a:pt x="12446" y="455"/>
                    <a:pt x="11270" y="190"/>
                  </a:cubicBezTo>
                  <a:cubicBezTo>
                    <a:pt x="10692" y="60"/>
                    <a:pt x="10101" y="0"/>
                    <a:pt x="9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1"/>
            <p:cNvSpPr/>
            <p:nvPr/>
          </p:nvSpPr>
          <p:spPr>
            <a:xfrm>
              <a:off x="1272150" y="2151675"/>
              <a:ext cx="20625" cy="132250"/>
            </a:xfrm>
            <a:custGeom>
              <a:avLst/>
              <a:gdLst/>
              <a:ahLst/>
              <a:cxnLst/>
              <a:rect l="l" t="t" r="r" b="b"/>
              <a:pathLst>
                <a:path w="825" h="5290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18" y="137"/>
                    <a:pt x="525" y="280"/>
                    <a:pt x="434" y="422"/>
                  </a:cubicBezTo>
                  <a:cubicBezTo>
                    <a:pt x="497" y="2036"/>
                    <a:pt x="352" y="3643"/>
                    <a:pt x="1" y="5226"/>
                  </a:cubicBezTo>
                  <a:lnTo>
                    <a:pt x="295" y="5289"/>
                  </a:lnTo>
                  <a:cubicBezTo>
                    <a:pt x="683" y="3548"/>
                    <a:pt x="825" y="1775"/>
                    <a:pt x="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1"/>
            <p:cNvSpPr/>
            <p:nvPr/>
          </p:nvSpPr>
          <p:spPr>
            <a:xfrm>
              <a:off x="1294800" y="2122225"/>
              <a:ext cx="24175" cy="139450"/>
            </a:xfrm>
            <a:custGeom>
              <a:avLst/>
              <a:gdLst/>
              <a:ahLst/>
              <a:cxnLst/>
              <a:rect l="l" t="t" r="r" b="b"/>
              <a:pathLst>
                <a:path w="967" h="5578" extrusionOk="0">
                  <a:moveTo>
                    <a:pt x="792" y="1"/>
                  </a:moveTo>
                  <a:lnTo>
                    <a:pt x="792" y="1"/>
                  </a:lnTo>
                  <a:cubicBezTo>
                    <a:pt x="699" y="97"/>
                    <a:pt x="605" y="195"/>
                    <a:pt x="514" y="297"/>
                  </a:cubicBezTo>
                  <a:cubicBezTo>
                    <a:pt x="646" y="2039"/>
                    <a:pt x="474" y="3820"/>
                    <a:pt x="1" y="5493"/>
                  </a:cubicBezTo>
                  <a:lnTo>
                    <a:pt x="292" y="5577"/>
                  </a:lnTo>
                  <a:cubicBezTo>
                    <a:pt x="796" y="3780"/>
                    <a:pt x="967" y="1867"/>
                    <a:pt x="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"/>
            <p:cNvSpPr/>
            <p:nvPr/>
          </p:nvSpPr>
          <p:spPr>
            <a:xfrm>
              <a:off x="1318100" y="2099550"/>
              <a:ext cx="28475" cy="143200"/>
            </a:xfrm>
            <a:custGeom>
              <a:avLst/>
              <a:gdLst/>
              <a:ahLst/>
              <a:cxnLst/>
              <a:rect l="l" t="t" r="r" b="b"/>
              <a:pathLst>
                <a:path w="1139" h="5728" extrusionOk="0">
                  <a:moveTo>
                    <a:pt x="945" y="0"/>
                  </a:moveTo>
                  <a:lnTo>
                    <a:pt x="945" y="0"/>
                  </a:lnTo>
                  <a:cubicBezTo>
                    <a:pt x="849" y="69"/>
                    <a:pt x="753" y="136"/>
                    <a:pt x="659" y="210"/>
                  </a:cubicBezTo>
                  <a:cubicBezTo>
                    <a:pt x="816" y="2037"/>
                    <a:pt x="594" y="3893"/>
                    <a:pt x="0" y="5631"/>
                  </a:cubicBezTo>
                  <a:lnTo>
                    <a:pt x="285" y="5728"/>
                  </a:lnTo>
                  <a:cubicBezTo>
                    <a:pt x="912" y="3890"/>
                    <a:pt x="1138" y="1928"/>
                    <a:pt x="9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"/>
            <p:cNvSpPr/>
            <p:nvPr/>
          </p:nvSpPr>
          <p:spPr>
            <a:xfrm>
              <a:off x="1352950" y="2077875"/>
              <a:ext cx="29375" cy="139925"/>
            </a:xfrm>
            <a:custGeom>
              <a:avLst/>
              <a:gdLst/>
              <a:ahLst/>
              <a:cxnLst/>
              <a:rect l="l" t="t" r="r" b="b"/>
              <a:pathLst>
                <a:path w="1175" h="5597" extrusionOk="0">
                  <a:moveTo>
                    <a:pt x="1143" y="0"/>
                  </a:moveTo>
                  <a:cubicBezTo>
                    <a:pt x="1041" y="43"/>
                    <a:pt x="941" y="88"/>
                    <a:pt x="839" y="129"/>
                  </a:cubicBezTo>
                  <a:cubicBezTo>
                    <a:pt x="856" y="1947"/>
                    <a:pt x="570" y="3784"/>
                    <a:pt x="1" y="5501"/>
                  </a:cubicBezTo>
                  <a:lnTo>
                    <a:pt x="289" y="5597"/>
                  </a:lnTo>
                  <a:cubicBezTo>
                    <a:pt x="884" y="3810"/>
                    <a:pt x="1175" y="1889"/>
                    <a:pt x="1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"/>
            <p:cNvSpPr/>
            <p:nvPr/>
          </p:nvSpPr>
          <p:spPr>
            <a:xfrm>
              <a:off x="1392050" y="2066150"/>
              <a:ext cx="25775" cy="130875"/>
            </a:xfrm>
            <a:custGeom>
              <a:avLst/>
              <a:gdLst/>
              <a:ahLst/>
              <a:cxnLst/>
              <a:rect l="l" t="t" r="r" b="b"/>
              <a:pathLst>
                <a:path w="1031" h="5235" extrusionOk="0">
                  <a:moveTo>
                    <a:pt x="1031" y="1"/>
                  </a:moveTo>
                  <a:lnTo>
                    <a:pt x="1031" y="1"/>
                  </a:lnTo>
                  <a:cubicBezTo>
                    <a:pt x="926" y="25"/>
                    <a:pt x="826" y="51"/>
                    <a:pt x="724" y="77"/>
                  </a:cubicBezTo>
                  <a:cubicBezTo>
                    <a:pt x="688" y="1794"/>
                    <a:pt x="445" y="3493"/>
                    <a:pt x="0" y="5156"/>
                  </a:cubicBezTo>
                  <a:lnTo>
                    <a:pt x="294" y="5235"/>
                  </a:lnTo>
                  <a:cubicBezTo>
                    <a:pt x="753" y="3521"/>
                    <a:pt x="996" y="1768"/>
                    <a:pt x="1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"/>
            <p:cNvSpPr/>
            <p:nvPr/>
          </p:nvSpPr>
          <p:spPr>
            <a:xfrm>
              <a:off x="1424250" y="2060525"/>
              <a:ext cx="24975" cy="116450"/>
            </a:xfrm>
            <a:custGeom>
              <a:avLst/>
              <a:gdLst/>
              <a:ahLst/>
              <a:cxnLst/>
              <a:rect l="l" t="t" r="r" b="b"/>
              <a:pathLst>
                <a:path w="999" h="4658" extrusionOk="0">
                  <a:moveTo>
                    <a:pt x="998" y="1"/>
                  </a:moveTo>
                  <a:lnTo>
                    <a:pt x="998" y="1"/>
                  </a:lnTo>
                  <a:cubicBezTo>
                    <a:pt x="895" y="12"/>
                    <a:pt x="796" y="26"/>
                    <a:pt x="697" y="41"/>
                  </a:cubicBezTo>
                  <a:cubicBezTo>
                    <a:pt x="642" y="1573"/>
                    <a:pt x="409" y="3099"/>
                    <a:pt x="1" y="4578"/>
                  </a:cubicBezTo>
                  <a:lnTo>
                    <a:pt x="290" y="4657"/>
                  </a:lnTo>
                  <a:cubicBezTo>
                    <a:pt x="709" y="3139"/>
                    <a:pt x="947" y="1576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"/>
            <p:cNvSpPr/>
            <p:nvPr/>
          </p:nvSpPr>
          <p:spPr>
            <a:xfrm>
              <a:off x="1461700" y="2059200"/>
              <a:ext cx="31950" cy="109300"/>
            </a:xfrm>
            <a:custGeom>
              <a:avLst/>
              <a:gdLst/>
              <a:ahLst/>
              <a:cxnLst/>
              <a:rect l="l" t="t" r="r" b="b"/>
              <a:pathLst>
                <a:path w="1278" h="4372" extrusionOk="0">
                  <a:moveTo>
                    <a:pt x="975" y="0"/>
                  </a:moveTo>
                  <a:cubicBezTo>
                    <a:pt x="763" y="1449"/>
                    <a:pt x="439" y="2881"/>
                    <a:pt x="1" y="4280"/>
                  </a:cubicBezTo>
                  <a:lnTo>
                    <a:pt x="290" y="4372"/>
                  </a:lnTo>
                  <a:cubicBezTo>
                    <a:pt x="737" y="2949"/>
                    <a:pt x="1065" y="1492"/>
                    <a:pt x="1278" y="18"/>
                  </a:cubicBezTo>
                  <a:cubicBezTo>
                    <a:pt x="1177" y="13"/>
                    <a:pt x="1074" y="6"/>
                    <a:pt x="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1"/>
            <p:cNvSpPr/>
            <p:nvPr/>
          </p:nvSpPr>
          <p:spPr>
            <a:xfrm>
              <a:off x="1503400" y="2063850"/>
              <a:ext cx="24750" cy="73375"/>
            </a:xfrm>
            <a:custGeom>
              <a:avLst/>
              <a:gdLst/>
              <a:ahLst/>
              <a:cxnLst/>
              <a:rect l="l" t="t" r="r" b="b"/>
              <a:pathLst>
                <a:path w="990" h="2935" extrusionOk="0">
                  <a:moveTo>
                    <a:pt x="697" y="1"/>
                  </a:moveTo>
                  <a:cubicBezTo>
                    <a:pt x="497" y="961"/>
                    <a:pt x="267" y="1914"/>
                    <a:pt x="1" y="2853"/>
                  </a:cubicBezTo>
                  <a:lnTo>
                    <a:pt x="290" y="2935"/>
                  </a:lnTo>
                  <a:cubicBezTo>
                    <a:pt x="556" y="1994"/>
                    <a:pt x="789" y="1040"/>
                    <a:pt x="990" y="78"/>
                  </a:cubicBezTo>
                  <a:cubicBezTo>
                    <a:pt x="892" y="47"/>
                    <a:pt x="792" y="24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1"/>
            <p:cNvSpPr/>
            <p:nvPr/>
          </p:nvSpPr>
          <p:spPr>
            <a:xfrm>
              <a:off x="1238250" y="2103950"/>
              <a:ext cx="360425" cy="212850"/>
            </a:xfrm>
            <a:custGeom>
              <a:avLst/>
              <a:gdLst/>
              <a:ahLst/>
              <a:cxnLst/>
              <a:rect l="l" t="t" r="r" b="b"/>
              <a:pathLst>
                <a:path w="14417" h="8514" extrusionOk="0">
                  <a:moveTo>
                    <a:pt x="14262" y="0"/>
                  </a:moveTo>
                  <a:cubicBezTo>
                    <a:pt x="12874" y="0"/>
                    <a:pt x="11483" y="311"/>
                    <a:pt x="10160" y="754"/>
                  </a:cubicBezTo>
                  <a:cubicBezTo>
                    <a:pt x="6066" y="2126"/>
                    <a:pt x="2413" y="4835"/>
                    <a:pt x="1" y="8408"/>
                  </a:cubicBezTo>
                  <a:lnTo>
                    <a:pt x="1" y="8417"/>
                  </a:lnTo>
                  <a:cubicBezTo>
                    <a:pt x="577" y="8480"/>
                    <a:pt x="1177" y="8514"/>
                    <a:pt x="1786" y="8514"/>
                  </a:cubicBezTo>
                  <a:cubicBezTo>
                    <a:pt x="3464" y="8514"/>
                    <a:pt x="5208" y="8260"/>
                    <a:pt x="6701" y="7690"/>
                  </a:cubicBezTo>
                  <a:cubicBezTo>
                    <a:pt x="8480" y="7011"/>
                    <a:pt x="10029" y="5838"/>
                    <a:pt x="11447" y="4567"/>
                  </a:cubicBezTo>
                  <a:cubicBezTo>
                    <a:pt x="12130" y="3952"/>
                    <a:pt x="12795" y="3304"/>
                    <a:pt x="13331" y="2555"/>
                  </a:cubicBezTo>
                  <a:cubicBezTo>
                    <a:pt x="13867" y="1805"/>
                    <a:pt x="14302" y="985"/>
                    <a:pt x="14416" y="71"/>
                  </a:cubicBezTo>
                  <a:cubicBezTo>
                    <a:pt x="14391" y="48"/>
                    <a:pt x="14363" y="25"/>
                    <a:pt x="14338" y="1"/>
                  </a:cubicBezTo>
                  <a:cubicBezTo>
                    <a:pt x="14313" y="0"/>
                    <a:pt x="14288" y="0"/>
                    <a:pt x="14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"/>
            <p:cNvSpPr/>
            <p:nvPr/>
          </p:nvSpPr>
          <p:spPr>
            <a:xfrm>
              <a:off x="1277500" y="2258000"/>
              <a:ext cx="75525" cy="54150"/>
            </a:xfrm>
            <a:custGeom>
              <a:avLst/>
              <a:gdLst/>
              <a:ahLst/>
              <a:cxnLst/>
              <a:rect l="l" t="t" r="r" b="b"/>
              <a:pathLst>
                <a:path w="3021" h="2166" extrusionOk="0">
                  <a:moveTo>
                    <a:pt x="215" y="0"/>
                  </a:moveTo>
                  <a:cubicBezTo>
                    <a:pt x="139" y="76"/>
                    <a:pt x="69" y="155"/>
                    <a:pt x="0" y="234"/>
                  </a:cubicBezTo>
                  <a:cubicBezTo>
                    <a:pt x="1009" y="672"/>
                    <a:pt x="1935" y="1344"/>
                    <a:pt x="2672" y="2166"/>
                  </a:cubicBezTo>
                  <a:cubicBezTo>
                    <a:pt x="2787" y="2147"/>
                    <a:pt x="2905" y="2130"/>
                    <a:pt x="3020" y="2108"/>
                  </a:cubicBezTo>
                  <a:cubicBezTo>
                    <a:pt x="2258" y="1215"/>
                    <a:pt x="1286" y="483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"/>
            <p:cNvSpPr/>
            <p:nvPr/>
          </p:nvSpPr>
          <p:spPr>
            <a:xfrm>
              <a:off x="1303550" y="2231325"/>
              <a:ext cx="80650" cy="74200"/>
            </a:xfrm>
            <a:custGeom>
              <a:avLst/>
              <a:gdLst/>
              <a:ahLst/>
              <a:cxnLst/>
              <a:rect l="l" t="t" r="r" b="b"/>
              <a:pathLst>
                <a:path w="3226" h="2968" extrusionOk="0">
                  <a:moveTo>
                    <a:pt x="234" y="1"/>
                  </a:moveTo>
                  <a:cubicBezTo>
                    <a:pt x="155" y="72"/>
                    <a:pt x="76" y="147"/>
                    <a:pt x="0" y="220"/>
                  </a:cubicBezTo>
                  <a:cubicBezTo>
                    <a:pt x="1244" y="799"/>
                    <a:pt x="2279" y="1774"/>
                    <a:pt x="2924" y="2968"/>
                  </a:cubicBezTo>
                  <a:lnTo>
                    <a:pt x="2928" y="2968"/>
                  </a:lnTo>
                  <a:cubicBezTo>
                    <a:pt x="3029" y="2939"/>
                    <a:pt x="3129" y="2912"/>
                    <a:pt x="3225" y="2884"/>
                  </a:cubicBezTo>
                  <a:cubicBezTo>
                    <a:pt x="2574" y="1643"/>
                    <a:pt x="1512" y="614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"/>
            <p:cNvSpPr/>
            <p:nvPr/>
          </p:nvSpPr>
          <p:spPr>
            <a:xfrm>
              <a:off x="1326150" y="2210800"/>
              <a:ext cx="98000" cy="80800"/>
            </a:xfrm>
            <a:custGeom>
              <a:avLst/>
              <a:gdLst/>
              <a:ahLst/>
              <a:cxnLst/>
              <a:rect l="l" t="t" r="r" b="b"/>
              <a:pathLst>
                <a:path w="3920" h="3232" extrusionOk="0">
                  <a:moveTo>
                    <a:pt x="273" y="1"/>
                  </a:moveTo>
                  <a:cubicBezTo>
                    <a:pt x="181" y="74"/>
                    <a:pt x="92" y="150"/>
                    <a:pt x="1" y="224"/>
                  </a:cubicBezTo>
                  <a:cubicBezTo>
                    <a:pt x="737" y="448"/>
                    <a:pt x="1463" y="893"/>
                    <a:pt x="2159" y="1550"/>
                  </a:cubicBezTo>
                  <a:cubicBezTo>
                    <a:pt x="2702" y="2059"/>
                    <a:pt x="3178" y="2646"/>
                    <a:pt x="3634" y="3231"/>
                  </a:cubicBezTo>
                  <a:cubicBezTo>
                    <a:pt x="3731" y="3191"/>
                    <a:pt x="3826" y="3148"/>
                    <a:pt x="3919" y="3103"/>
                  </a:cubicBezTo>
                  <a:cubicBezTo>
                    <a:pt x="3445" y="2491"/>
                    <a:pt x="2945" y="1875"/>
                    <a:pt x="2367" y="1329"/>
                  </a:cubicBezTo>
                  <a:cubicBezTo>
                    <a:pt x="1696" y="697"/>
                    <a:pt x="990" y="250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"/>
            <p:cNvSpPr/>
            <p:nvPr/>
          </p:nvSpPr>
          <p:spPr>
            <a:xfrm>
              <a:off x="1361800" y="2184775"/>
              <a:ext cx="99425" cy="86825"/>
            </a:xfrm>
            <a:custGeom>
              <a:avLst/>
              <a:gdLst/>
              <a:ahLst/>
              <a:cxnLst/>
              <a:rect l="l" t="t" r="r" b="b"/>
              <a:pathLst>
                <a:path w="3977" h="3473" extrusionOk="0">
                  <a:moveTo>
                    <a:pt x="240" y="1"/>
                  </a:moveTo>
                  <a:cubicBezTo>
                    <a:pt x="170" y="45"/>
                    <a:pt x="104" y="94"/>
                    <a:pt x="37" y="143"/>
                  </a:cubicBezTo>
                  <a:lnTo>
                    <a:pt x="1" y="222"/>
                  </a:lnTo>
                  <a:cubicBezTo>
                    <a:pt x="1527" y="933"/>
                    <a:pt x="2827" y="2078"/>
                    <a:pt x="3723" y="3472"/>
                  </a:cubicBezTo>
                  <a:cubicBezTo>
                    <a:pt x="3806" y="3421"/>
                    <a:pt x="3892" y="3365"/>
                    <a:pt x="3977" y="3312"/>
                  </a:cubicBezTo>
                  <a:cubicBezTo>
                    <a:pt x="3072" y="1901"/>
                    <a:pt x="1774" y="739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"/>
            <p:cNvSpPr/>
            <p:nvPr/>
          </p:nvSpPr>
          <p:spPr>
            <a:xfrm>
              <a:off x="1398925" y="2160825"/>
              <a:ext cx="101675" cy="82525"/>
            </a:xfrm>
            <a:custGeom>
              <a:avLst/>
              <a:gdLst/>
              <a:ahLst/>
              <a:cxnLst/>
              <a:rect l="l" t="t" r="r" b="b"/>
              <a:pathLst>
                <a:path w="4067" h="3301" extrusionOk="0">
                  <a:moveTo>
                    <a:pt x="304" y="0"/>
                  </a:moveTo>
                  <a:lnTo>
                    <a:pt x="13" y="164"/>
                  </a:lnTo>
                  <a:lnTo>
                    <a:pt x="1" y="245"/>
                  </a:lnTo>
                  <a:cubicBezTo>
                    <a:pt x="577" y="328"/>
                    <a:pt x="1060" y="688"/>
                    <a:pt x="1590" y="1115"/>
                  </a:cubicBezTo>
                  <a:cubicBezTo>
                    <a:pt x="2411" y="1774"/>
                    <a:pt x="3231" y="2477"/>
                    <a:pt x="3827" y="3301"/>
                  </a:cubicBezTo>
                  <a:cubicBezTo>
                    <a:pt x="3909" y="3238"/>
                    <a:pt x="3988" y="3173"/>
                    <a:pt x="4067" y="3110"/>
                  </a:cubicBezTo>
                  <a:cubicBezTo>
                    <a:pt x="3452" y="2269"/>
                    <a:pt x="2613" y="1552"/>
                    <a:pt x="1782" y="879"/>
                  </a:cubicBezTo>
                  <a:cubicBezTo>
                    <a:pt x="1401" y="571"/>
                    <a:pt x="895" y="166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"/>
            <p:cNvSpPr/>
            <p:nvPr/>
          </p:nvSpPr>
          <p:spPr>
            <a:xfrm>
              <a:off x="1433550" y="2142300"/>
              <a:ext cx="96875" cy="75475"/>
            </a:xfrm>
            <a:custGeom>
              <a:avLst/>
              <a:gdLst/>
              <a:ahLst/>
              <a:cxnLst/>
              <a:rect l="l" t="t" r="r" b="b"/>
              <a:pathLst>
                <a:path w="3875" h="3019" extrusionOk="0">
                  <a:moveTo>
                    <a:pt x="381" y="0"/>
                  </a:moveTo>
                  <a:cubicBezTo>
                    <a:pt x="254" y="57"/>
                    <a:pt x="126" y="118"/>
                    <a:pt x="0" y="179"/>
                  </a:cubicBezTo>
                  <a:cubicBezTo>
                    <a:pt x="1478" y="714"/>
                    <a:pt x="2769" y="1736"/>
                    <a:pt x="3648" y="3019"/>
                  </a:cubicBezTo>
                  <a:cubicBezTo>
                    <a:pt x="3722" y="2953"/>
                    <a:pt x="3798" y="2885"/>
                    <a:pt x="3874" y="2812"/>
                  </a:cubicBezTo>
                  <a:cubicBezTo>
                    <a:pt x="3018" y="1571"/>
                    <a:pt x="1786" y="573"/>
                    <a:pt x="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"/>
            <p:cNvSpPr/>
            <p:nvPr/>
          </p:nvSpPr>
          <p:spPr>
            <a:xfrm>
              <a:off x="1476175" y="2124975"/>
              <a:ext cx="85525" cy="61300"/>
            </a:xfrm>
            <a:custGeom>
              <a:avLst/>
              <a:gdLst/>
              <a:ahLst/>
              <a:cxnLst/>
              <a:rect l="l" t="t" r="r" b="b"/>
              <a:pathLst>
                <a:path w="3421" h="2452" extrusionOk="0">
                  <a:moveTo>
                    <a:pt x="399" y="1"/>
                  </a:moveTo>
                  <a:cubicBezTo>
                    <a:pt x="267" y="45"/>
                    <a:pt x="132" y="94"/>
                    <a:pt x="1" y="146"/>
                  </a:cubicBezTo>
                  <a:cubicBezTo>
                    <a:pt x="832" y="537"/>
                    <a:pt x="1616" y="1024"/>
                    <a:pt x="2327" y="1605"/>
                  </a:cubicBezTo>
                  <a:cubicBezTo>
                    <a:pt x="2675" y="1890"/>
                    <a:pt x="2970" y="2171"/>
                    <a:pt x="3220" y="2452"/>
                  </a:cubicBezTo>
                  <a:cubicBezTo>
                    <a:pt x="3290" y="2377"/>
                    <a:pt x="3357" y="2298"/>
                    <a:pt x="3420" y="2220"/>
                  </a:cubicBezTo>
                  <a:cubicBezTo>
                    <a:pt x="3165" y="1934"/>
                    <a:pt x="2867" y="1649"/>
                    <a:pt x="2519" y="1370"/>
                  </a:cubicBezTo>
                  <a:cubicBezTo>
                    <a:pt x="1865" y="839"/>
                    <a:pt x="1154" y="379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"/>
            <p:cNvSpPr/>
            <p:nvPr/>
          </p:nvSpPr>
          <p:spPr>
            <a:xfrm>
              <a:off x="1515200" y="2113275"/>
              <a:ext cx="70500" cy="38425"/>
            </a:xfrm>
            <a:custGeom>
              <a:avLst/>
              <a:gdLst/>
              <a:ahLst/>
              <a:cxnLst/>
              <a:rect l="l" t="t" r="r" b="b"/>
              <a:pathLst>
                <a:path w="2820" h="1537" extrusionOk="0">
                  <a:moveTo>
                    <a:pt x="393" y="0"/>
                  </a:moveTo>
                  <a:cubicBezTo>
                    <a:pt x="273" y="30"/>
                    <a:pt x="149" y="62"/>
                    <a:pt x="28" y="96"/>
                  </a:cubicBezTo>
                  <a:lnTo>
                    <a:pt x="0" y="162"/>
                  </a:lnTo>
                  <a:cubicBezTo>
                    <a:pt x="929" y="535"/>
                    <a:pt x="1826" y="996"/>
                    <a:pt x="2671" y="1537"/>
                  </a:cubicBezTo>
                  <a:cubicBezTo>
                    <a:pt x="2726" y="1449"/>
                    <a:pt x="2775" y="1362"/>
                    <a:pt x="2820" y="1270"/>
                  </a:cubicBezTo>
                  <a:cubicBezTo>
                    <a:pt x="2048" y="781"/>
                    <a:pt x="1237" y="351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"/>
            <p:cNvSpPr/>
            <p:nvPr/>
          </p:nvSpPr>
          <p:spPr>
            <a:xfrm>
              <a:off x="1238200" y="2090150"/>
              <a:ext cx="357075" cy="226700"/>
            </a:xfrm>
            <a:custGeom>
              <a:avLst/>
              <a:gdLst/>
              <a:ahLst/>
              <a:cxnLst/>
              <a:rect l="l" t="t" r="r" b="b"/>
              <a:pathLst>
                <a:path w="14283" h="9068" extrusionOk="0">
                  <a:moveTo>
                    <a:pt x="4744" y="1"/>
                  </a:moveTo>
                  <a:lnTo>
                    <a:pt x="4744" y="1"/>
                  </a:lnTo>
                  <a:cubicBezTo>
                    <a:pt x="4406" y="194"/>
                    <a:pt x="4080" y="409"/>
                    <a:pt x="3771" y="650"/>
                  </a:cubicBezTo>
                  <a:cubicBezTo>
                    <a:pt x="2537" y="1617"/>
                    <a:pt x="1614" y="2949"/>
                    <a:pt x="1010" y="4397"/>
                  </a:cubicBezTo>
                  <a:cubicBezTo>
                    <a:pt x="407" y="5844"/>
                    <a:pt x="112" y="7406"/>
                    <a:pt x="0" y="8970"/>
                  </a:cubicBezTo>
                  <a:cubicBezTo>
                    <a:pt x="577" y="9034"/>
                    <a:pt x="1177" y="9068"/>
                    <a:pt x="1786" y="9068"/>
                  </a:cubicBezTo>
                  <a:cubicBezTo>
                    <a:pt x="3464" y="9068"/>
                    <a:pt x="5207" y="8813"/>
                    <a:pt x="6700" y="8243"/>
                  </a:cubicBezTo>
                  <a:cubicBezTo>
                    <a:pt x="8481" y="7564"/>
                    <a:pt x="10030" y="6393"/>
                    <a:pt x="11447" y="5120"/>
                  </a:cubicBezTo>
                  <a:cubicBezTo>
                    <a:pt x="12131" y="4505"/>
                    <a:pt x="12796" y="3858"/>
                    <a:pt x="13331" y="3108"/>
                  </a:cubicBezTo>
                  <a:cubicBezTo>
                    <a:pt x="13740" y="2538"/>
                    <a:pt x="14089" y="1923"/>
                    <a:pt x="14282" y="1259"/>
                  </a:cubicBezTo>
                  <a:lnTo>
                    <a:pt x="14282" y="1259"/>
                  </a:lnTo>
                  <a:cubicBezTo>
                    <a:pt x="11963" y="2932"/>
                    <a:pt x="9385" y="4252"/>
                    <a:pt x="6667" y="5148"/>
                  </a:cubicBezTo>
                  <a:cubicBezTo>
                    <a:pt x="5421" y="5557"/>
                    <a:pt x="4139" y="5881"/>
                    <a:pt x="2834" y="6006"/>
                  </a:cubicBezTo>
                  <a:cubicBezTo>
                    <a:pt x="2754" y="6014"/>
                    <a:pt x="2672" y="6019"/>
                    <a:pt x="2589" y="6019"/>
                  </a:cubicBezTo>
                  <a:cubicBezTo>
                    <a:pt x="2321" y="6019"/>
                    <a:pt x="2053" y="5964"/>
                    <a:pt x="1903" y="5755"/>
                  </a:cubicBezTo>
                  <a:cubicBezTo>
                    <a:pt x="1751" y="5543"/>
                    <a:pt x="1783" y="5254"/>
                    <a:pt x="1840" y="4998"/>
                  </a:cubicBezTo>
                  <a:cubicBezTo>
                    <a:pt x="1949" y="4518"/>
                    <a:pt x="2126" y="4054"/>
                    <a:pt x="2326" y="3605"/>
                  </a:cubicBezTo>
                  <a:cubicBezTo>
                    <a:pt x="2918" y="2277"/>
                    <a:pt x="3742" y="1056"/>
                    <a:pt x="4744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"/>
            <p:cNvSpPr/>
            <p:nvPr/>
          </p:nvSpPr>
          <p:spPr>
            <a:xfrm>
              <a:off x="1238200" y="2285300"/>
              <a:ext cx="247575" cy="162200"/>
            </a:xfrm>
            <a:custGeom>
              <a:avLst/>
              <a:gdLst/>
              <a:ahLst/>
              <a:cxnLst/>
              <a:rect l="l" t="t" r="r" b="b"/>
              <a:pathLst>
                <a:path w="9903" h="6488" extrusionOk="0">
                  <a:moveTo>
                    <a:pt x="4066" y="0"/>
                  </a:moveTo>
                  <a:cubicBezTo>
                    <a:pt x="3674" y="0"/>
                    <a:pt x="3280" y="36"/>
                    <a:pt x="2894" y="103"/>
                  </a:cubicBezTo>
                  <a:cubicBezTo>
                    <a:pt x="1878" y="281"/>
                    <a:pt x="907" y="672"/>
                    <a:pt x="0" y="1164"/>
                  </a:cubicBezTo>
                  <a:cubicBezTo>
                    <a:pt x="635" y="2451"/>
                    <a:pt x="1624" y="3768"/>
                    <a:pt x="2773" y="4624"/>
                  </a:cubicBezTo>
                  <a:cubicBezTo>
                    <a:pt x="3781" y="5369"/>
                    <a:pt x="4979" y="5813"/>
                    <a:pt x="6186" y="6149"/>
                  </a:cubicBezTo>
                  <a:cubicBezTo>
                    <a:pt x="6771" y="6309"/>
                    <a:pt x="7364" y="6448"/>
                    <a:pt x="7969" y="6480"/>
                  </a:cubicBezTo>
                  <a:cubicBezTo>
                    <a:pt x="8071" y="6485"/>
                    <a:pt x="8174" y="6488"/>
                    <a:pt x="8276" y="6488"/>
                  </a:cubicBezTo>
                  <a:cubicBezTo>
                    <a:pt x="8779" y="6488"/>
                    <a:pt x="9275" y="6418"/>
                    <a:pt x="9730" y="6202"/>
                  </a:cubicBezTo>
                  <a:cubicBezTo>
                    <a:pt x="9902" y="5428"/>
                    <a:pt x="9821" y="4607"/>
                    <a:pt x="9550" y="3861"/>
                  </a:cubicBezTo>
                  <a:cubicBezTo>
                    <a:pt x="9279" y="3113"/>
                    <a:pt x="8829" y="2442"/>
                    <a:pt x="8283" y="1865"/>
                  </a:cubicBezTo>
                  <a:cubicBezTo>
                    <a:pt x="7635" y="1178"/>
                    <a:pt x="6839" y="622"/>
                    <a:pt x="5948" y="308"/>
                  </a:cubicBezTo>
                  <a:cubicBezTo>
                    <a:pt x="5346" y="96"/>
                    <a:pt x="4707" y="0"/>
                    <a:pt x="4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"/>
            <p:cNvSpPr/>
            <p:nvPr/>
          </p:nvSpPr>
          <p:spPr>
            <a:xfrm>
              <a:off x="1267975" y="2285325"/>
              <a:ext cx="78775" cy="41200"/>
            </a:xfrm>
            <a:custGeom>
              <a:avLst/>
              <a:gdLst/>
              <a:ahLst/>
              <a:cxnLst/>
              <a:rect l="l" t="t" r="r" b="b"/>
              <a:pathLst>
                <a:path w="3151" h="1648" extrusionOk="0">
                  <a:moveTo>
                    <a:pt x="2816" y="1"/>
                  </a:moveTo>
                  <a:cubicBezTo>
                    <a:pt x="1945" y="608"/>
                    <a:pt x="1002" y="1097"/>
                    <a:pt x="0" y="1463"/>
                  </a:cubicBezTo>
                  <a:lnTo>
                    <a:pt x="69" y="1647"/>
                  </a:lnTo>
                  <a:cubicBezTo>
                    <a:pt x="1172" y="1246"/>
                    <a:pt x="2206" y="696"/>
                    <a:pt x="3150" y="8"/>
                  </a:cubicBezTo>
                  <a:cubicBezTo>
                    <a:pt x="3041" y="2"/>
                    <a:pt x="2928" y="1"/>
                    <a:pt x="28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"/>
            <p:cNvSpPr/>
            <p:nvPr/>
          </p:nvSpPr>
          <p:spPr>
            <a:xfrm>
              <a:off x="1288650" y="2287400"/>
              <a:ext cx="83150" cy="43750"/>
            </a:xfrm>
            <a:custGeom>
              <a:avLst/>
              <a:gdLst/>
              <a:ahLst/>
              <a:cxnLst/>
              <a:rect l="l" t="t" r="r" b="b"/>
              <a:pathLst>
                <a:path w="3326" h="1750" extrusionOk="0">
                  <a:moveTo>
                    <a:pt x="3061" y="1"/>
                  </a:moveTo>
                  <a:cubicBezTo>
                    <a:pt x="2143" y="692"/>
                    <a:pt x="1095" y="1226"/>
                    <a:pt x="0" y="1557"/>
                  </a:cubicBezTo>
                  <a:lnTo>
                    <a:pt x="56" y="1749"/>
                  </a:lnTo>
                  <a:cubicBezTo>
                    <a:pt x="1233" y="1392"/>
                    <a:pt x="2352" y="811"/>
                    <a:pt x="3325" y="51"/>
                  </a:cubicBezTo>
                  <a:cubicBezTo>
                    <a:pt x="3238" y="32"/>
                    <a:pt x="3152" y="15"/>
                    <a:pt x="3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"/>
            <p:cNvSpPr/>
            <p:nvPr/>
          </p:nvSpPr>
          <p:spPr>
            <a:xfrm>
              <a:off x="1307600" y="2293575"/>
              <a:ext cx="86400" cy="43700"/>
            </a:xfrm>
            <a:custGeom>
              <a:avLst/>
              <a:gdLst/>
              <a:ahLst/>
              <a:cxnLst/>
              <a:rect l="l" t="t" r="r" b="b"/>
              <a:pathLst>
                <a:path w="3456" h="1748" extrusionOk="0">
                  <a:moveTo>
                    <a:pt x="3239" y="0"/>
                  </a:moveTo>
                  <a:cubicBezTo>
                    <a:pt x="2281" y="736"/>
                    <a:pt x="1173" y="1269"/>
                    <a:pt x="0" y="1555"/>
                  </a:cubicBezTo>
                  <a:lnTo>
                    <a:pt x="46" y="1747"/>
                  </a:lnTo>
                  <a:cubicBezTo>
                    <a:pt x="1286" y="1444"/>
                    <a:pt x="2454" y="876"/>
                    <a:pt x="3456" y="85"/>
                  </a:cubicBezTo>
                  <a:cubicBezTo>
                    <a:pt x="3384" y="55"/>
                    <a:pt x="3312" y="28"/>
                    <a:pt x="3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"/>
            <p:cNvSpPr/>
            <p:nvPr/>
          </p:nvSpPr>
          <p:spPr>
            <a:xfrm>
              <a:off x="1333675" y="2307050"/>
              <a:ext cx="86375" cy="40800"/>
            </a:xfrm>
            <a:custGeom>
              <a:avLst/>
              <a:gdLst/>
              <a:ahLst/>
              <a:cxnLst/>
              <a:rect l="l" t="t" r="r" b="b"/>
              <a:pathLst>
                <a:path w="3455" h="1632" extrusionOk="0">
                  <a:moveTo>
                    <a:pt x="3276" y="0"/>
                  </a:moveTo>
                  <a:cubicBezTo>
                    <a:pt x="2275" y="654"/>
                    <a:pt x="1154" y="1145"/>
                    <a:pt x="1" y="1438"/>
                  </a:cubicBezTo>
                  <a:lnTo>
                    <a:pt x="49" y="1631"/>
                  </a:lnTo>
                  <a:cubicBezTo>
                    <a:pt x="1252" y="1326"/>
                    <a:pt x="2418" y="809"/>
                    <a:pt x="3455" y="122"/>
                  </a:cubicBezTo>
                  <a:cubicBezTo>
                    <a:pt x="3396" y="82"/>
                    <a:pt x="3336" y="42"/>
                    <a:pt x="3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"/>
            <p:cNvSpPr/>
            <p:nvPr/>
          </p:nvSpPr>
          <p:spPr>
            <a:xfrm>
              <a:off x="1358800" y="2322475"/>
              <a:ext cx="80600" cy="39725"/>
            </a:xfrm>
            <a:custGeom>
              <a:avLst/>
              <a:gdLst/>
              <a:ahLst/>
              <a:cxnLst/>
              <a:rect l="l" t="t" r="r" b="b"/>
              <a:pathLst>
                <a:path w="3224" h="1589" extrusionOk="0">
                  <a:moveTo>
                    <a:pt x="3073" y="1"/>
                  </a:moveTo>
                  <a:cubicBezTo>
                    <a:pt x="2110" y="590"/>
                    <a:pt x="1080" y="1057"/>
                    <a:pt x="0" y="1398"/>
                  </a:cubicBezTo>
                  <a:lnTo>
                    <a:pt x="62" y="1589"/>
                  </a:lnTo>
                  <a:cubicBezTo>
                    <a:pt x="1174" y="1236"/>
                    <a:pt x="2232" y="750"/>
                    <a:pt x="3224" y="143"/>
                  </a:cubicBezTo>
                  <a:cubicBezTo>
                    <a:pt x="3174" y="95"/>
                    <a:pt x="3126" y="48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"/>
            <p:cNvSpPr/>
            <p:nvPr/>
          </p:nvSpPr>
          <p:spPr>
            <a:xfrm>
              <a:off x="1381300" y="2337600"/>
              <a:ext cx="72325" cy="35300"/>
            </a:xfrm>
            <a:custGeom>
              <a:avLst/>
              <a:gdLst/>
              <a:ahLst/>
              <a:cxnLst/>
              <a:rect l="l" t="t" r="r" b="b"/>
              <a:pathLst>
                <a:path w="2893" h="1412" extrusionOk="0">
                  <a:moveTo>
                    <a:pt x="2764" y="1"/>
                  </a:moveTo>
                  <a:cubicBezTo>
                    <a:pt x="1894" y="512"/>
                    <a:pt x="966" y="925"/>
                    <a:pt x="0" y="1222"/>
                  </a:cubicBezTo>
                  <a:lnTo>
                    <a:pt x="59" y="1411"/>
                  </a:lnTo>
                  <a:cubicBezTo>
                    <a:pt x="1048" y="1106"/>
                    <a:pt x="2001" y="683"/>
                    <a:pt x="2893" y="154"/>
                  </a:cubicBezTo>
                  <a:cubicBezTo>
                    <a:pt x="2851" y="101"/>
                    <a:pt x="2808" y="5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"/>
            <p:cNvSpPr/>
            <p:nvPr/>
          </p:nvSpPr>
          <p:spPr>
            <a:xfrm>
              <a:off x="1399500" y="2361400"/>
              <a:ext cx="70350" cy="29250"/>
            </a:xfrm>
            <a:custGeom>
              <a:avLst/>
              <a:gdLst/>
              <a:ahLst/>
              <a:cxnLst/>
              <a:rect l="l" t="t" r="r" b="b"/>
              <a:pathLst>
                <a:path w="2814" h="1170" extrusionOk="0">
                  <a:moveTo>
                    <a:pt x="2718" y="0"/>
                  </a:moveTo>
                  <a:cubicBezTo>
                    <a:pt x="1839" y="397"/>
                    <a:pt x="932" y="723"/>
                    <a:pt x="0" y="976"/>
                  </a:cubicBezTo>
                  <a:lnTo>
                    <a:pt x="52" y="1170"/>
                  </a:lnTo>
                  <a:cubicBezTo>
                    <a:pt x="998" y="913"/>
                    <a:pt x="1922" y="581"/>
                    <a:pt x="2814" y="175"/>
                  </a:cubicBezTo>
                  <a:cubicBezTo>
                    <a:pt x="2782" y="118"/>
                    <a:pt x="2749" y="59"/>
                    <a:pt x="2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"/>
            <p:cNvSpPr/>
            <p:nvPr/>
          </p:nvSpPr>
          <p:spPr>
            <a:xfrm>
              <a:off x="1431425" y="2382400"/>
              <a:ext cx="47275" cy="20325"/>
            </a:xfrm>
            <a:custGeom>
              <a:avLst/>
              <a:gdLst/>
              <a:ahLst/>
              <a:cxnLst/>
              <a:rect l="l" t="t" r="r" b="b"/>
              <a:pathLst>
                <a:path w="1891" h="813" extrusionOk="0">
                  <a:moveTo>
                    <a:pt x="1828" y="0"/>
                  </a:moveTo>
                  <a:cubicBezTo>
                    <a:pt x="1226" y="230"/>
                    <a:pt x="615" y="439"/>
                    <a:pt x="0" y="624"/>
                  </a:cubicBezTo>
                  <a:lnTo>
                    <a:pt x="58" y="813"/>
                  </a:lnTo>
                  <a:cubicBezTo>
                    <a:pt x="674" y="627"/>
                    <a:pt x="1286" y="417"/>
                    <a:pt x="1891" y="188"/>
                  </a:cubicBezTo>
                  <a:cubicBezTo>
                    <a:pt x="1872" y="124"/>
                    <a:pt x="1851" y="59"/>
                    <a:pt x="1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"/>
            <p:cNvSpPr/>
            <p:nvPr/>
          </p:nvSpPr>
          <p:spPr>
            <a:xfrm>
              <a:off x="1238150" y="2314350"/>
              <a:ext cx="243650" cy="133125"/>
            </a:xfrm>
            <a:custGeom>
              <a:avLst/>
              <a:gdLst/>
              <a:ahLst/>
              <a:cxnLst/>
              <a:rect l="l" t="t" r="r" b="b"/>
              <a:pathLst>
                <a:path w="9746" h="5325" extrusionOk="0">
                  <a:moveTo>
                    <a:pt x="6" y="1"/>
                  </a:moveTo>
                  <a:cubicBezTo>
                    <a:pt x="5" y="2"/>
                    <a:pt x="2" y="2"/>
                    <a:pt x="1" y="2"/>
                  </a:cubicBezTo>
                  <a:cubicBezTo>
                    <a:pt x="634" y="1289"/>
                    <a:pt x="1623" y="2606"/>
                    <a:pt x="2775" y="3460"/>
                  </a:cubicBezTo>
                  <a:cubicBezTo>
                    <a:pt x="3783" y="4206"/>
                    <a:pt x="4981" y="4650"/>
                    <a:pt x="6188" y="4985"/>
                  </a:cubicBezTo>
                  <a:cubicBezTo>
                    <a:pt x="6773" y="5146"/>
                    <a:pt x="7366" y="5286"/>
                    <a:pt x="7971" y="5316"/>
                  </a:cubicBezTo>
                  <a:cubicBezTo>
                    <a:pt x="8074" y="5322"/>
                    <a:pt x="8177" y="5325"/>
                    <a:pt x="8280" y="5325"/>
                  </a:cubicBezTo>
                  <a:cubicBezTo>
                    <a:pt x="8782" y="5325"/>
                    <a:pt x="9277" y="5254"/>
                    <a:pt x="9732" y="5038"/>
                  </a:cubicBezTo>
                  <a:cubicBezTo>
                    <a:pt x="9738" y="5017"/>
                    <a:pt x="9741" y="4994"/>
                    <a:pt x="9745" y="4971"/>
                  </a:cubicBezTo>
                  <a:cubicBezTo>
                    <a:pt x="9251" y="4183"/>
                    <a:pt x="8574" y="3509"/>
                    <a:pt x="7848" y="2923"/>
                  </a:cubicBezTo>
                  <a:cubicBezTo>
                    <a:pt x="5636" y="1140"/>
                    <a:pt x="2841" y="74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"/>
            <p:cNvSpPr/>
            <p:nvPr/>
          </p:nvSpPr>
          <p:spPr>
            <a:xfrm>
              <a:off x="1277000" y="2318300"/>
              <a:ext cx="11050" cy="58450"/>
            </a:xfrm>
            <a:custGeom>
              <a:avLst/>
              <a:gdLst/>
              <a:ahLst/>
              <a:cxnLst/>
              <a:rect l="l" t="t" r="r" b="b"/>
              <a:pathLst>
                <a:path w="442" h="2338" extrusionOk="0">
                  <a:moveTo>
                    <a:pt x="124" y="0"/>
                  </a:moveTo>
                  <a:lnTo>
                    <a:pt x="124" y="0"/>
                  </a:lnTo>
                  <a:cubicBezTo>
                    <a:pt x="238" y="717"/>
                    <a:pt x="194" y="1465"/>
                    <a:pt x="0" y="2166"/>
                  </a:cubicBezTo>
                  <a:cubicBezTo>
                    <a:pt x="52" y="2223"/>
                    <a:pt x="103" y="2282"/>
                    <a:pt x="155" y="2338"/>
                  </a:cubicBezTo>
                  <a:cubicBezTo>
                    <a:pt x="380" y="1598"/>
                    <a:pt x="442" y="800"/>
                    <a:pt x="330" y="36"/>
                  </a:cubicBezTo>
                  <a:cubicBezTo>
                    <a:pt x="260" y="22"/>
                    <a:pt x="192" y="12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"/>
            <p:cNvSpPr/>
            <p:nvPr/>
          </p:nvSpPr>
          <p:spPr>
            <a:xfrm>
              <a:off x="1292125" y="2323125"/>
              <a:ext cx="20125" cy="68325"/>
            </a:xfrm>
            <a:custGeom>
              <a:avLst/>
              <a:gdLst/>
              <a:ahLst/>
              <a:cxnLst/>
              <a:rect l="l" t="t" r="r" b="b"/>
              <a:pathLst>
                <a:path w="805" h="2733" extrusionOk="0">
                  <a:moveTo>
                    <a:pt x="487" y="1"/>
                  </a:moveTo>
                  <a:cubicBezTo>
                    <a:pt x="608" y="896"/>
                    <a:pt x="434" y="1815"/>
                    <a:pt x="0" y="2595"/>
                  </a:cubicBezTo>
                  <a:lnTo>
                    <a:pt x="3" y="2596"/>
                  </a:lnTo>
                  <a:cubicBezTo>
                    <a:pt x="53" y="2644"/>
                    <a:pt x="103" y="2688"/>
                    <a:pt x="153" y="2732"/>
                  </a:cubicBezTo>
                  <a:cubicBezTo>
                    <a:pt x="612" y="1933"/>
                    <a:pt x="804" y="978"/>
                    <a:pt x="692" y="51"/>
                  </a:cubicBezTo>
                  <a:cubicBezTo>
                    <a:pt x="624" y="32"/>
                    <a:pt x="553" y="16"/>
                    <a:pt x="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"/>
            <p:cNvSpPr/>
            <p:nvPr/>
          </p:nvSpPr>
          <p:spPr>
            <a:xfrm>
              <a:off x="1314150" y="2328500"/>
              <a:ext cx="18000" cy="79800"/>
            </a:xfrm>
            <a:custGeom>
              <a:avLst/>
              <a:gdLst/>
              <a:ahLst/>
              <a:cxnLst/>
              <a:rect l="l" t="t" r="r" b="b"/>
              <a:pathLst>
                <a:path w="720" h="3192" extrusionOk="0">
                  <a:moveTo>
                    <a:pt x="380" y="1"/>
                  </a:moveTo>
                  <a:lnTo>
                    <a:pt x="380" y="1"/>
                  </a:lnTo>
                  <a:cubicBezTo>
                    <a:pt x="516" y="488"/>
                    <a:pt x="528" y="1048"/>
                    <a:pt x="409" y="1666"/>
                  </a:cubicBezTo>
                  <a:cubicBezTo>
                    <a:pt x="320" y="2146"/>
                    <a:pt x="162" y="2618"/>
                    <a:pt x="1" y="3078"/>
                  </a:cubicBezTo>
                  <a:cubicBezTo>
                    <a:pt x="58" y="3118"/>
                    <a:pt x="114" y="3155"/>
                    <a:pt x="173" y="3191"/>
                  </a:cubicBezTo>
                  <a:cubicBezTo>
                    <a:pt x="343" y="2711"/>
                    <a:pt x="508" y="2215"/>
                    <a:pt x="607" y="1705"/>
                  </a:cubicBezTo>
                  <a:cubicBezTo>
                    <a:pt x="720" y="1107"/>
                    <a:pt x="717" y="558"/>
                    <a:pt x="601" y="72"/>
                  </a:cubicBezTo>
                  <a:cubicBezTo>
                    <a:pt x="529" y="47"/>
                    <a:pt x="455" y="24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"/>
            <p:cNvSpPr/>
            <p:nvPr/>
          </p:nvSpPr>
          <p:spPr>
            <a:xfrm>
              <a:off x="1338650" y="2338825"/>
              <a:ext cx="20625" cy="82650"/>
            </a:xfrm>
            <a:custGeom>
              <a:avLst/>
              <a:gdLst/>
              <a:ahLst/>
              <a:cxnLst/>
              <a:rect l="l" t="t" r="r" b="b"/>
              <a:pathLst>
                <a:path w="825" h="3306" extrusionOk="0">
                  <a:moveTo>
                    <a:pt x="544" y="0"/>
                  </a:moveTo>
                  <a:lnTo>
                    <a:pt x="487" y="8"/>
                  </a:lnTo>
                  <a:cubicBezTo>
                    <a:pt x="631" y="1105"/>
                    <a:pt x="458" y="2231"/>
                    <a:pt x="1" y="3221"/>
                  </a:cubicBezTo>
                  <a:cubicBezTo>
                    <a:pt x="60" y="3250"/>
                    <a:pt x="118" y="3278"/>
                    <a:pt x="180" y="3305"/>
                  </a:cubicBezTo>
                  <a:cubicBezTo>
                    <a:pt x="640" y="2304"/>
                    <a:pt x="825" y="1171"/>
                    <a:pt x="695" y="62"/>
                  </a:cubicBezTo>
                  <a:cubicBezTo>
                    <a:pt x="644" y="39"/>
                    <a:pt x="594" y="19"/>
                    <a:pt x="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"/>
            <p:cNvSpPr/>
            <p:nvPr/>
          </p:nvSpPr>
          <p:spPr>
            <a:xfrm>
              <a:off x="1368400" y="2350750"/>
              <a:ext cx="17500" cy="82250"/>
            </a:xfrm>
            <a:custGeom>
              <a:avLst/>
              <a:gdLst/>
              <a:ahLst/>
              <a:cxnLst/>
              <a:rect l="l" t="t" r="r" b="b"/>
              <a:pathLst>
                <a:path w="700" h="3290" extrusionOk="0">
                  <a:moveTo>
                    <a:pt x="389" y="1"/>
                  </a:moveTo>
                  <a:lnTo>
                    <a:pt x="339" y="22"/>
                  </a:lnTo>
                  <a:cubicBezTo>
                    <a:pt x="496" y="372"/>
                    <a:pt x="468" y="767"/>
                    <a:pt x="420" y="1212"/>
                  </a:cubicBezTo>
                  <a:cubicBezTo>
                    <a:pt x="344" y="1900"/>
                    <a:pt x="246" y="2605"/>
                    <a:pt x="0" y="3225"/>
                  </a:cubicBezTo>
                  <a:cubicBezTo>
                    <a:pt x="65" y="3247"/>
                    <a:pt x="128" y="3268"/>
                    <a:pt x="190" y="3290"/>
                  </a:cubicBezTo>
                  <a:cubicBezTo>
                    <a:pt x="438" y="2651"/>
                    <a:pt x="539" y="1933"/>
                    <a:pt x="618" y="1236"/>
                  </a:cubicBezTo>
                  <a:cubicBezTo>
                    <a:pt x="657" y="915"/>
                    <a:pt x="700" y="492"/>
                    <a:pt x="582" y="105"/>
                  </a:cubicBezTo>
                  <a:lnTo>
                    <a:pt x="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"/>
            <p:cNvSpPr/>
            <p:nvPr/>
          </p:nvSpPr>
          <p:spPr>
            <a:xfrm>
              <a:off x="1393150" y="2363300"/>
              <a:ext cx="17525" cy="77050"/>
            </a:xfrm>
            <a:custGeom>
              <a:avLst/>
              <a:gdLst/>
              <a:ahLst/>
              <a:cxnLst/>
              <a:rect l="l" t="t" r="r" b="b"/>
              <a:pathLst>
                <a:path w="701" h="3082" extrusionOk="0">
                  <a:moveTo>
                    <a:pt x="285" y="0"/>
                  </a:moveTo>
                  <a:lnTo>
                    <a:pt x="285" y="0"/>
                  </a:lnTo>
                  <a:cubicBezTo>
                    <a:pt x="510" y="1009"/>
                    <a:pt x="402" y="2089"/>
                    <a:pt x="1" y="3029"/>
                  </a:cubicBezTo>
                  <a:cubicBezTo>
                    <a:pt x="65" y="3046"/>
                    <a:pt x="128" y="3066"/>
                    <a:pt x="197" y="3082"/>
                  </a:cubicBezTo>
                  <a:cubicBezTo>
                    <a:pt x="581" y="2166"/>
                    <a:pt x="700" y="1131"/>
                    <a:pt x="520" y="149"/>
                  </a:cubicBezTo>
                  <a:cubicBezTo>
                    <a:pt x="442" y="99"/>
                    <a:pt x="363" y="51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"/>
            <p:cNvSpPr/>
            <p:nvPr/>
          </p:nvSpPr>
          <p:spPr>
            <a:xfrm>
              <a:off x="1421975" y="2380450"/>
              <a:ext cx="10450" cy="65825"/>
            </a:xfrm>
            <a:custGeom>
              <a:avLst/>
              <a:gdLst/>
              <a:ahLst/>
              <a:cxnLst/>
              <a:rect l="l" t="t" r="r" b="b"/>
              <a:pathLst>
                <a:path w="418" h="2633" extrusionOk="0">
                  <a:moveTo>
                    <a:pt x="138" y="1"/>
                  </a:moveTo>
                  <a:lnTo>
                    <a:pt x="138" y="1"/>
                  </a:lnTo>
                  <a:cubicBezTo>
                    <a:pt x="217" y="601"/>
                    <a:pt x="224" y="1209"/>
                    <a:pt x="155" y="1808"/>
                  </a:cubicBezTo>
                  <a:cubicBezTo>
                    <a:pt x="121" y="2102"/>
                    <a:pt x="69" y="2367"/>
                    <a:pt x="0" y="2604"/>
                  </a:cubicBezTo>
                  <a:cubicBezTo>
                    <a:pt x="69" y="2617"/>
                    <a:pt x="135" y="2625"/>
                    <a:pt x="201" y="2632"/>
                  </a:cubicBezTo>
                  <a:cubicBezTo>
                    <a:pt x="270" y="2391"/>
                    <a:pt x="320" y="2123"/>
                    <a:pt x="351" y="1830"/>
                  </a:cubicBezTo>
                  <a:cubicBezTo>
                    <a:pt x="414" y="1281"/>
                    <a:pt x="417" y="723"/>
                    <a:pt x="360" y="171"/>
                  </a:cubicBezTo>
                  <a:cubicBezTo>
                    <a:pt x="288" y="114"/>
                    <a:pt x="214" y="57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"/>
            <p:cNvSpPr/>
            <p:nvPr/>
          </p:nvSpPr>
          <p:spPr>
            <a:xfrm>
              <a:off x="1445475" y="2397900"/>
              <a:ext cx="9650" cy="49450"/>
            </a:xfrm>
            <a:custGeom>
              <a:avLst/>
              <a:gdLst/>
              <a:ahLst/>
              <a:cxnLst/>
              <a:rect l="l" t="t" r="r" b="b"/>
              <a:pathLst>
                <a:path w="386" h="1978" extrusionOk="0">
                  <a:moveTo>
                    <a:pt x="48" y="1"/>
                  </a:moveTo>
                  <a:lnTo>
                    <a:pt x="0" y="11"/>
                  </a:lnTo>
                  <a:cubicBezTo>
                    <a:pt x="125" y="657"/>
                    <a:pt x="187" y="1318"/>
                    <a:pt x="185" y="1977"/>
                  </a:cubicBezTo>
                  <a:cubicBezTo>
                    <a:pt x="254" y="1976"/>
                    <a:pt x="320" y="1972"/>
                    <a:pt x="386" y="1964"/>
                  </a:cubicBezTo>
                  <a:cubicBezTo>
                    <a:pt x="386" y="1365"/>
                    <a:pt x="336" y="763"/>
                    <a:pt x="230" y="170"/>
                  </a:cubicBezTo>
                  <a:cubicBezTo>
                    <a:pt x="171" y="114"/>
                    <a:pt x="108" y="57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"/>
            <p:cNvSpPr/>
            <p:nvPr/>
          </p:nvSpPr>
          <p:spPr>
            <a:xfrm>
              <a:off x="1238250" y="2285350"/>
              <a:ext cx="233325" cy="162150"/>
            </a:xfrm>
            <a:custGeom>
              <a:avLst/>
              <a:gdLst/>
              <a:ahLst/>
              <a:cxnLst/>
              <a:rect l="l" t="t" r="r" b="b"/>
              <a:pathLst>
                <a:path w="9333" h="6486" extrusionOk="0">
                  <a:moveTo>
                    <a:pt x="4069" y="0"/>
                  </a:moveTo>
                  <a:cubicBezTo>
                    <a:pt x="3675" y="0"/>
                    <a:pt x="3281" y="37"/>
                    <a:pt x="2893" y="104"/>
                  </a:cubicBezTo>
                  <a:cubicBezTo>
                    <a:pt x="1878" y="281"/>
                    <a:pt x="907" y="672"/>
                    <a:pt x="1" y="1163"/>
                  </a:cubicBezTo>
                  <a:cubicBezTo>
                    <a:pt x="634" y="2450"/>
                    <a:pt x="1623" y="3768"/>
                    <a:pt x="2776" y="4622"/>
                  </a:cubicBezTo>
                  <a:cubicBezTo>
                    <a:pt x="3782" y="5367"/>
                    <a:pt x="4981" y="5811"/>
                    <a:pt x="6188" y="6147"/>
                  </a:cubicBezTo>
                  <a:cubicBezTo>
                    <a:pt x="6773" y="6307"/>
                    <a:pt x="7365" y="6448"/>
                    <a:pt x="7971" y="6478"/>
                  </a:cubicBezTo>
                  <a:cubicBezTo>
                    <a:pt x="8072" y="6483"/>
                    <a:pt x="8174" y="6486"/>
                    <a:pt x="8275" y="6486"/>
                  </a:cubicBezTo>
                  <a:cubicBezTo>
                    <a:pt x="8634" y="6486"/>
                    <a:pt x="8991" y="6450"/>
                    <a:pt x="9333" y="6350"/>
                  </a:cubicBezTo>
                  <a:cubicBezTo>
                    <a:pt x="7580" y="5655"/>
                    <a:pt x="5937" y="4693"/>
                    <a:pt x="4477" y="3504"/>
                  </a:cubicBezTo>
                  <a:cubicBezTo>
                    <a:pt x="3808" y="2958"/>
                    <a:pt x="3176" y="2363"/>
                    <a:pt x="2645" y="1682"/>
                  </a:cubicBezTo>
                  <a:cubicBezTo>
                    <a:pt x="2509" y="1506"/>
                    <a:pt x="2373" y="1284"/>
                    <a:pt x="2455" y="1079"/>
                  </a:cubicBezTo>
                  <a:cubicBezTo>
                    <a:pt x="2518" y="918"/>
                    <a:pt x="2690" y="835"/>
                    <a:pt x="2850" y="778"/>
                  </a:cubicBezTo>
                  <a:cubicBezTo>
                    <a:pt x="3155" y="668"/>
                    <a:pt x="3474" y="600"/>
                    <a:pt x="3796" y="553"/>
                  </a:cubicBezTo>
                  <a:cubicBezTo>
                    <a:pt x="4204" y="492"/>
                    <a:pt x="4616" y="462"/>
                    <a:pt x="5028" y="462"/>
                  </a:cubicBezTo>
                  <a:cubicBezTo>
                    <a:pt x="5573" y="462"/>
                    <a:pt x="6118" y="515"/>
                    <a:pt x="6653" y="617"/>
                  </a:cubicBezTo>
                  <a:cubicBezTo>
                    <a:pt x="6425" y="498"/>
                    <a:pt x="6190" y="394"/>
                    <a:pt x="5949" y="308"/>
                  </a:cubicBezTo>
                  <a:cubicBezTo>
                    <a:pt x="5347" y="96"/>
                    <a:pt x="4709" y="0"/>
                    <a:pt x="4069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p10"/>
          <p:cNvSpPr txBox="1">
            <a:spLocks noGrp="1"/>
          </p:cNvSpPr>
          <p:nvPr>
            <p:ph type="title" idx="2"/>
          </p:nvPr>
        </p:nvSpPr>
        <p:spPr>
          <a:xfrm>
            <a:off x="147484" y="1976281"/>
            <a:ext cx="5853027" cy="1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7200">
                <a:solidFill>
                  <a:schemeClr val="lt1"/>
                </a:solidFill>
              </a:rPr>
              <a:t>GRAMMAR</a:t>
            </a:r>
            <a:endParaRPr sz="7200">
              <a:solidFill>
                <a:schemeClr val="lt1"/>
              </a:solidFill>
            </a:endParaRPr>
          </a:p>
        </p:txBody>
      </p:sp>
      <p:grpSp>
        <p:nvGrpSpPr>
          <p:cNvPr id="3008" name="Google Shape;3008;p10"/>
          <p:cNvGrpSpPr/>
          <p:nvPr/>
        </p:nvGrpSpPr>
        <p:grpSpPr>
          <a:xfrm>
            <a:off x="5230603" y="1267380"/>
            <a:ext cx="4472191" cy="4095261"/>
            <a:chOff x="5199546" y="1048226"/>
            <a:chExt cx="4472191" cy="4095261"/>
          </a:xfrm>
        </p:grpSpPr>
        <p:sp>
          <p:nvSpPr>
            <p:cNvPr id="3009" name="Google Shape;3009;p10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10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10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3E0"/>
        </a:solidFill>
        <a:effectLst/>
      </p:bgPr>
    </p:bg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p11"/>
          <p:cNvSpPr txBox="1"/>
          <p:nvPr/>
        </p:nvSpPr>
        <p:spPr>
          <a:xfrm>
            <a:off x="1007102" y="949797"/>
            <a:ext cx="767969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Ask for permission before entering a room </a:t>
            </a:r>
            <a:endParaRPr sz="1100" dirty="0"/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=&gt; He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She___________________________________________.</a:t>
            </a:r>
            <a:endParaRPr sz="11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Run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about the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house</a:t>
            </a:r>
            <a:endParaRPr lang="en-US" sz="1100" dirty="0">
              <a:ea typeface="Calibri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=&gt;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She____________________________________________.</a:t>
            </a:r>
            <a:endParaRPr sz="11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   Take things from a shelf</a:t>
            </a:r>
            <a:endParaRPr sz="1100" dirty="0"/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=&gt;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He/ She____________________________________________.</a:t>
            </a:r>
            <a:endParaRPr sz="11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   Make a lot of noise</a:t>
            </a:r>
            <a:endParaRPr sz="1100" dirty="0"/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=&gt; He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She____________________________________________.</a:t>
            </a:r>
            <a:endParaRPr sz="11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   Ask for some water if he/ she feels thirsty</a:t>
            </a:r>
            <a:endParaRPr sz="1100" dirty="0"/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=&gt; He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She____________________________________________.</a:t>
            </a:r>
            <a:endParaRPr sz="11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1" name="Google Shape;3211;p11"/>
          <p:cNvSpPr txBox="1"/>
          <p:nvPr/>
        </p:nvSpPr>
        <p:spPr>
          <a:xfrm>
            <a:off x="2030008" y="1332509"/>
            <a:ext cx="56338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 ask for permission before entering a room</a:t>
            </a:r>
            <a:endParaRPr sz="2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2" name="Google Shape;3212;p11"/>
          <p:cNvSpPr txBox="1"/>
          <p:nvPr/>
        </p:nvSpPr>
        <p:spPr>
          <a:xfrm>
            <a:off x="2030008" y="2070842"/>
            <a:ext cx="56338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shouldn’t run about the home</a:t>
            </a:r>
            <a:endParaRPr sz="2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3" name="Google Shape;3213;p11"/>
          <p:cNvSpPr txBox="1"/>
          <p:nvPr/>
        </p:nvSpPr>
        <p:spPr>
          <a:xfrm>
            <a:off x="2030008" y="2809175"/>
            <a:ext cx="56338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shouldn’t take things from a shelf</a:t>
            </a:r>
            <a:endParaRPr sz="2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4" name="Google Shape;3214;p11"/>
          <p:cNvSpPr txBox="1"/>
          <p:nvPr/>
        </p:nvSpPr>
        <p:spPr>
          <a:xfrm>
            <a:off x="2030008" y="3558798"/>
            <a:ext cx="56338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shouldn’t make a lot of noise</a:t>
            </a:r>
            <a:endParaRPr sz="2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5" name="Google Shape;3215;p11"/>
          <p:cNvSpPr txBox="1"/>
          <p:nvPr/>
        </p:nvSpPr>
        <p:spPr>
          <a:xfrm>
            <a:off x="2030008" y="4219252"/>
            <a:ext cx="5656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 ask for some water if he / she feels thirsty</a:t>
            </a:r>
            <a:endParaRPr sz="2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6" name="Google Shape;3216;p11"/>
          <p:cNvSpPr txBox="1"/>
          <p:nvPr/>
        </p:nvSpPr>
        <p:spPr>
          <a:xfrm>
            <a:off x="302936" y="573796"/>
            <a:ext cx="856881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Ex3: Write full sentences using the cues given, and </a:t>
            </a: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shouldn’t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12"/>
          <p:cNvSpPr/>
          <p:nvPr/>
        </p:nvSpPr>
        <p:spPr>
          <a:xfrm>
            <a:off x="784302" y="1337318"/>
            <a:ext cx="7575395" cy="31140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room is ready for Tet. By the window are (1) _______  balloons. There is a picture I made from (2) ________  old magazines. It’s colourful, but I didn’t use  (3) _______ paint or colour pencils.  I love flowers, but I don’t have  (4) _______ yet. Oh, look at this new plant. It needs (5)  _______   water, but it doesn’t need (6) _______ sunlight. It can live in a room.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2" name="Google Shape;3222;p12"/>
          <p:cNvSpPr txBox="1"/>
          <p:nvPr/>
        </p:nvSpPr>
        <p:spPr>
          <a:xfrm>
            <a:off x="894912" y="259003"/>
            <a:ext cx="76738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Ex4: Read the passage and fill the blanks with </a:t>
            </a:r>
            <a:r>
              <a:rPr lang="en-US" sz="2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Google Shape;3227;p13"/>
          <p:cNvSpPr/>
          <p:nvPr/>
        </p:nvSpPr>
        <p:spPr>
          <a:xfrm>
            <a:off x="191729" y="1078774"/>
            <a:ext cx="5656007" cy="414747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room is ready for Tet. By the window are (1) _______  balloons. There is a picture I made from (2) ________  old magazines. It’s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colourful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but I didn’t use  (3) _______ paint or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colour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pencils.  I love flowers, but I don’t have  (4) _______ yet. Oh, look at this new plant. It needs (5)  _______   water, but it doesn’t need (6) _______ sunlight. It can live in a room.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8" name="Google Shape;3228;p13"/>
          <p:cNvSpPr txBox="1"/>
          <p:nvPr/>
        </p:nvSpPr>
        <p:spPr>
          <a:xfrm>
            <a:off x="894912" y="259003"/>
            <a:ext cx="76738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Ex4: Read the passage and fill the blanks with </a:t>
            </a:r>
            <a:r>
              <a:rPr lang="en-US" sz="2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13"/>
          <p:cNvSpPr/>
          <p:nvPr/>
        </p:nvSpPr>
        <p:spPr>
          <a:xfrm>
            <a:off x="6061587" y="1086148"/>
            <a:ext cx="2934929" cy="3751323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rgbClr val="BA9C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Some: dùng trong câu khẳng định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dùng trong câu khẳng định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Any: dùng trong câu phủ định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Any: dùng trong câu phủ định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Some: dùng trong câu khẳng định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Any: dùng trong câu phủ định </a:t>
            </a:r>
            <a:endParaRPr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13"/>
          <p:cNvSpPr txBox="1"/>
          <p:nvPr/>
        </p:nvSpPr>
        <p:spPr>
          <a:xfrm>
            <a:off x="575187" y="1762433"/>
            <a:ext cx="8849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EA0B00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endParaRPr/>
          </a:p>
        </p:txBody>
      </p:sp>
      <p:sp>
        <p:nvSpPr>
          <p:cNvPr id="3231" name="Google Shape;3231;p13"/>
          <p:cNvSpPr txBox="1"/>
          <p:nvPr/>
        </p:nvSpPr>
        <p:spPr>
          <a:xfrm>
            <a:off x="827384" y="2230946"/>
            <a:ext cx="8849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EA0B00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endParaRPr dirty="0"/>
          </a:p>
        </p:txBody>
      </p:sp>
      <p:sp>
        <p:nvSpPr>
          <p:cNvPr id="3232" name="Google Shape;3232;p13"/>
          <p:cNvSpPr txBox="1"/>
          <p:nvPr/>
        </p:nvSpPr>
        <p:spPr>
          <a:xfrm>
            <a:off x="1269835" y="2705553"/>
            <a:ext cx="8849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EA0B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dirty="0"/>
          </a:p>
        </p:txBody>
      </p:sp>
      <p:sp>
        <p:nvSpPr>
          <p:cNvPr id="3233" name="Google Shape;3233;p13"/>
          <p:cNvSpPr txBox="1"/>
          <p:nvPr/>
        </p:nvSpPr>
        <p:spPr>
          <a:xfrm>
            <a:off x="3346260" y="3152511"/>
            <a:ext cx="8849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EA0B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dirty="0"/>
          </a:p>
        </p:txBody>
      </p:sp>
      <p:sp>
        <p:nvSpPr>
          <p:cNvPr id="3234" name="Google Shape;3234;p13"/>
          <p:cNvSpPr txBox="1"/>
          <p:nvPr/>
        </p:nvSpPr>
        <p:spPr>
          <a:xfrm>
            <a:off x="3067810" y="3582001"/>
            <a:ext cx="8849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EA0B00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endParaRPr dirty="0"/>
          </a:p>
        </p:txBody>
      </p:sp>
      <p:sp>
        <p:nvSpPr>
          <p:cNvPr id="3235" name="Google Shape;3235;p13"/>
          <p:cNvSpPr txBox="1"/>
          <p:nvPr/>
        </p:nvSpPr>
        <p:spPr>
          <a:xfrm>
            <a:off x="2182907" y="4034773"/>
            <a:ext cx="8849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EA0B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" name="Google Shape;3240;p14"/>
          <p:cNvSpPr txBox="1">
            <a:spLocks noGrp="1"/>
          </p:cNvSpPr>
          <p:nvPr>
            <p:ph type="title"/>
          </p:nvPr>
        </p:nvSpPr>
        <p:spPr>
          <a:xfrm>
            <a:off x="1225975" y="926477"/>
            <a:ext cx="6692100" cy="3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13800"/>
              <a:t>Thank!</a:t>
            </a:r>
            <a:r>
              <a:rPr lang="en-US"/>
              <a:t/>
            </a:r>
            <a:br>
              <a:rPr lang="en-US"/>
            </a:br>
            <a:r>
              <a:rPr lang="en-US" sz="2400"/>
              <a:t>See you next time</a:t>
            </a:r>
            <a:endParaRPr/>
          </a:p>
        </p:txBody>
      </p:sp>
      <p:grpSp>
        <p:nvGrpSpPr>
          <p:cNvPr id="3241" name="Google Shape;3241;p14"/>
          <p:cNvGrpSpPr/>
          <p:nvPr/>
        </p:nvGrpSpPr>
        <p:grpSpPr>
          <a:xfrm rot="-731016">
            <a:off x="6788717" y="2226330"/>
            <a:ext cx="2838524" cy="2835859"/>
            <a:chOff x="3866020" y="2322597"/>
            <a:chExt cx="2593317" cy="2590882"/>
          </a:xfrm>
        </p:grpSpPr>
        <p:sp>
          <p:nvSpPr>
            <p:cNvPr id="3242" name="Google Shape;3242;p14"/>
            <p:cNvSpPr/>
            <p:nvPr/>
          </p:nvSpPr>
          <p:spPr>
            <a:xfrm rot="-1146322">
              <a:off x="4218316" y="2593927"/>
              <a:ext cx="1958562" cy="205556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14"/>
            <p:cNvSpPr/>
            <p:nvPr/>
          </p:nvSpPr>
          <p:spPr>
            <a:xfrm rot="-1146322">
              <a:off x="5659924" y="2798751"/>
              <a:ext cx="328044" cy="415942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14"/>
            <p:cNvSpPr/>
            <p:nvPr/>
          </p:nvSpPr>
          <p:spPr>
            <a:xfrm rot="-1146322">
              <a:off x="5681330" y="2855856"/>
              <a:ext cx="294069" cy="49521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14"/>
            <p:cNvSpPr/>
            <p:nvPr/>
          </p:nvSpPr>
          <p:spPr>
            <a:xfrm rot="-1146322">
              <a:off x="5630436" y="2956144"/>
              <a:ext cx="341643" cy="52866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14"/>
            <p:cNvSpPr/>
            <p:nvPr/>
          </p:nvSpPr>
          <p:spPr>
            <a:xfrm rot="-1146322">
              <a:off x="5640413" y="3091764"/>
              <a:ext cx="326369" cy="563864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14"/>
            <p:cNvSpPr/>
            <p:nvPr/>
          </p:nvSpPr>
          <p:spPr>
            <a:xfrm rot="-1146322">
              <a:off x="5664099" y="3230720"/>
              <a:ext cx="308294" cy="53301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14"/>
            <p:cNvSpPr/>
            <p:nvPr/>
          </p:nvSpPr>
          <p:spPr>
            <a:xfrm rot="-1146322">
              <a:off x="5674212" y="3299992"/>
              <a:ext cx="288569" cy="594438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14"/>
            <p:cNvSpPr/>
            <p:nvPr/>
          </p:nvSpPr>
          <p:spPr>
            <a:xfrm rot="-1146322">
              <a:off x="5683903" y="3422548"/>
              <a:ext cx="283120" cy="569514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14"/>
            <p:cNvSpPr/>
            <p:nvPr/>
          </p:nvSpPr>
          <p:spPr>
            <a:xfrm rot="-1146322">
              <a:off x="5634151" y="3580071"/>
              <a:ext cx="328994" cy="610413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14"/>
            <p:cNvSpPr/>
            <p:nvPr/>
          </p:nvSpPr>
          <p:spPr>
            <a:xfrm rot="-1146322">
              <a:off x="5624284" y="3658798"/>
              <a:ext cx="327944" cy="683662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14"/>
            <p:cNvSpPr/>
            <p:nvPr/>
          </p:nvSpPr>
          <p:spPr>
            <a:xfrm rot="-1146322">
              <a:off x="5611295" y="3787463"/>
              <a:ext cx="330644" cy="664512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14"/>
            <p:cNvSpPr/>
            <p:nvPr/>
          </p:nvSpPr>
          <p:spPr>
            <a:xfrm rot="-1146322">
              <a:off x="5575629" y="3990669"/>
              <a:ext cx="257720" cy="51969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14"/>
            <p:cNvSpPr/>
            <p:nvPr/>
          </p:nvSpPr>
          <p:spPr>
            <a:xfrm rot="-1146322">
              <a:off x="5464514" y="3966821"/>
              <a:ext cx="250295" cy="543589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14"/>
            <p:cNvSpPr/>
            <p:nvPr/>
          </p:nvSpPr>
          <p:spPr>
            <a:xfrm rot="-1146322">
              <a:off x="5352233" y="3912283"/>
              <a:ext cx="209146" cy="593739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14"/>
            <p:cNvSpPr/>
            <p:nvPr/>
          </p:nvSpPr>
          <p:spPr>
            <a:xfrm rot="-1146322">
              <a:off x="5272209" y="3909270"/>
              <a:ext cx="211746" cy="597838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14"/>
            <p:cNvSpPr/>
            <p:nvPr/>
          </p:nvSpPr>
          <p:spPr>
            <a:xfrm rot="-1146322">
              <a:off x="5129009" y="3941770"/>
              <a:ext cx="189071" cy="561764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14"/>
            <p:cNvSpPr/>
            <p:nvPr/>
          </p:nvSpPr>
          <p:spPr>
            <a:xfrm rot="-1146322">
              <a:off x="5014942" y="3954643"/>
              <a:ext cx="169122" cy="546014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14"/>
            <p:cNvSpPr/>
            <p:nvPr/>
          </p:nvSpPr>
          <p:spPr>
            <a:xfrm rot="-1146322">
              <a:off x="4914283" y="4009320"/>
              <a:ext cx="167997" cy="490216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14"/>
            <p:cNvSpPr/>
            <p:nvPr/>
          </p:nvSpPr>
          <p:spPr>
            <a:xfrm rot="-1146322">
              <a:off x="4827466" y="4008295"/>
              <a:ext cx="172722" cy="49261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14"/>
            <p:cNvSpPr/>
            <p:nvPr/>
          </p:nvSpPr>
          <p:spPr>
            <a:xfrm rot="-1146322">
              <a:off x="4608292" y="3983427"/>
              <a:ext cx="193621" cy="52304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14"/>
            <p:cNvSpPr/>
            <p:nvPr/>
          </p:nvSpPr>
          <p:spPr>
            <a:xfrm rot="-1146322">
              <a:off x="4493808" y="3928944"/>
              <a:ext cx="165147" cy="575189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14"/>
            <p:cNvSpPr/>
            <p:nvPr/>
          </p:nvSpPr>
          <p:spPr>
            <a:xfrm rot="-1146322">
              <a:off x="4349956" y="3995045"/>
              <a:ext cx="114923" cy="354093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14"/>
            <p:cNvSpPr/>
            <p:nvPr/>
          </p:nvSpPr>
          <p:spPr>
            <a:xfrm rot="-1146322">
              <a:off x="4460137" y="3217146"/>
              <a:ext cx="1821565" cy="1391423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14"/>
            <p:cNvSpPr/>
            <p:nvPr/>
          </p:nvSpPr>
          <p:spPr>
            <a:xfrm rot="-1146322">
              <a:off x="4264910" y="2870434"/>
              <a:ext cx="1503621" cy="1847864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14"/>
            <p:cNvSpPr/>
            <p:nvPr/>
          </p:nvSpPr>
          <p:spPr>
            <a:xfrm rot="-1146322">
              <a:off x="4110159" y="2572080"/>
              <a:ext cx="1827265" cy="1799315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14"/>
            <p:cNvSpPr/>
            <p:nvPr/>
          </p:nvSpPr>
          <p:spPr>
            <a:xfrm rot="-1146322">
              <a:off x="4840568" y="2517952"/>
              <a:ext cx="1074054" cy="1731691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14"/>
            <p:cNvSpPr/>
            <p:nvPr/>
          </p:nvSpPr>
          <p:spPr>
            <a:xfrm rot="-1146322">
              <a:off x="5245015" y="3522023"/>
              <a:ext cx="66649" cy="710361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14"/>
            <p:cNvSpPr/>
            <p:nvPr/>
          </p:nvSpPr>
          <p:spPr>
            <a:xfrm rot="-1146322">
              <a:off x="5069793" y="3552304"/>
              <a:ext cx="102248" cy="656487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14"/>
            <p:cNvSpPr/>
            <p:nvPr/>
          </p:nvSpPr>
          <p:spPr>
            <a:xfrm rot="-1146322">
              <a:off x="4857241" y="3546226"/>
              <a:ext cx="252095" cy="638838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14"/>
            <p:cNvSpPr/>
            <p:nvPr/>
          </p:nvSpPr>
          <p:spPr>
            <a:xfrm rot="-1146322">
              <a:off x="4388067" y="3536756"/>
              <a:ext cx="726711" cy="648662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14"/>
            <p:cNvSpPr/>
            <p:nvPr/>
          </p:nvSpPr>
          <p:spPr>
            <a:xfrm rot="-1146322">
              <a:off x="4193724" y="3493705"/>
              <a:ext cx="891908" cy="51421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14"/>
            <p:cNvSpPr/>
            <p:nvPr/>
          </p:nvSpPr>
          <p:spPr>
            <a:xfrm rot="-1146322">
              <a:off x="4222473" y="3489350"/>
              <a:ext cx="688237" cy="320369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14"/>
            <p:cNvSpPr/>
            <p:nvPr/>
          </p:nvSpPr>
          <p:spPr>
            <a:xfrm rot="-1146322">
              <a:off x="4247560" y="3406914"/>
              <a:ext cx="603413" cy="168972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14"/>
            <p:cNvSpPr/>
            <p:nvPr/>
          </p:nvSpPr>
          <p:spPr>
            <a:xfrm rot="-1146322">
              <a:off x="4282139" y="3324410"/>
              <a:ext cx="459866" cy="49549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14"/>
            <p:cNvSpPr/>
            <p:nvPr/>
          </p:nvSpPr>
          <p:spPr>
            <a:xfrm rot="-1146322">
              <a:off x="4311199" y="3089264"/>
              <a:ext cx="443616" cy="232970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14"/>
            <p:cNvSpPr/>
            <p:nvPr/>
          </p:nvSpPr>
          <p:spPr>
            <a:xfrm rot="-1146322">
              <a:off x="4293719" y="2700219"/>
              <a:ext cx="540840" cy="669162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14"/>
            <p:cNvSpPr/>
            <p:nvPr/>
          </p:nvSpPr>
          <p:spPr>
            <a:xfrm rot="-1146322">
              <a:off x="4366554" y="2838538"/>
              <a:ext cx="1255826" cy="1255851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14"/>
            <p:cNvSpPr/>
            <p:nvPr/>
          </p:nvSpPr>
          <p:spPr>
            <a:xfrm rot="-1146322">
              <a:off x="4442393" y="2914269"/>
              <a:ext cx="1104029" cy="1103904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14"/>
            <p:cNvSpPr/>
            <p:nvPr/>
          </p:nvSpPr>
          <p:spPr>
            <a:xfrm rot="-1146322">
              <a:off x="4560605" y="3031350"/>
              <a:ext cx="874083" cy="873958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14"/>
            <p:cNvSpPr/>
            <p:nvPr/>
          </p:nvSpPr>
          <p:spPr>
            <a:xfrm rot="-1146322">
              <a:off x="4835909" y="3365992"/>
              <a:ext cx="150747" cy="190171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14"/>
            <p:cNvSpPr/>
            <p:nvPr/>
          </p:nvSpPr>
          <p:spPr>
            <a:xfrm rot="-1146322">
              <a:off x="4960669" y="3390971"/>
              <a:ext cx="123348" cy="169372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14"/>
            <p:cNvSpPr/>
            <p:nvPr/>
          </p:nvSpPr>
          <p:spPr>
            <a:xfrm rot="-1146322">
              <a:off x="5101861" y="3399372"/>
              <a:ext cx="95523" cy="160122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14"/>
            <p:cNvSpPr/>
            <p:nvPr/>
          </p:nvSpPr>
          <p:spPr>
            <a:xfrm rot="-1146322">
              <a:off x="4970703" y="2963351"/>
              <a:ext cx="43124" cy="43174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14"/>
            <p:cNvSpPr/>
            <p:nvPr/>
          </p:nvSpPr>
          <p:spPr>
            <a:xfrm rot="-1146322">
              <a:off x="4974425" y="3927239"/>
              <a:ext cx="43149" cy="43149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14"/>
            <p:cNvSpPr/>
            <p:nvPr/>
          </p:nvSpPr>
          <p:spPr>
            <a:xfrm rot="-1146322">
              <a:off x="5457281" y="3444326"/>
              <a:ext cx="43124" cy="43174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14"/>
            <p:cNvSpPr/>
            <p:nvPr/>
          </p:nvSpPr>
          <p:spPr>
            <a:xfrm rot="-1146322">
              <a:off x="4490318" y="3450405"/>
              <a:ext cx="43174" cy="43174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14"/>
            <p:cNvSpPr/>
            <p:nvPr/>
          </p:nvSpPr>
          <p:spPr>
            <a:xfrm rot="-1146322">
              <a:off x="5033216" y="2740937"/>
              <a:ext cx="527090" cy="1770641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14"/>
            <p:cNvSpPr/>
            <p:nvPr/>
          </p:nvSpPr>
          <p:spPr>
            <a:xfrm rot="-1146322">
              <a:off x="4568611" y="2743808"/>
              <a:ext cx="523640" cy="1751091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14"/>
            <p:cNvSpPr/>
            <p:nvPr/>
          </p:nvSpPr>
          <p:spPr>
            <a:xfrm rot="-1146322">
              <a:off x="4340315" y="3400224"/>
              <a:ext cx="1645093" cy="877633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14"/>
            <p:cNvSpPr/>
            <p:nvPr/>
          </p:nvSpPr>
          <p:spPr>
            <a:xfrm rot="-1146322">
              <a:off x="4346460" y="2936901"/>
              <a:ext cx="1635568" cy="877083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14"/>
            <p:cNvSpPr/>
            <p:nvPr/>
          </p:nvSpPr>
          <p:spPr>
            <a:xfrm rot="-1146322">
              <a:off x="5059158" y="2738490"/>
              <a:ext cx="499890" cy="1766141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14"/>
            <p:cNvSpPr/>
            <p:nvPr/>
          </p:nvSpPr>
          <p:spPr>
            <a:xfrm rot="-1146322">
              <a:off x="4593444" y="2741384"/>
              <a:ext cx="497340" cy="1744116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14"/>
            <p:cNvSpPr/>
            <p:nvPr/>
          </p:nvSpPr>
          <p:spPr>
            <a:xfrm rot="-1146322">
              <a:off x="4343057" y="3418795"/>
              <a:ext cx="1627494" cy="861883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14"/>
            <p:cNvSpPr/>
            <p:nvPr/>
          </p:nvSpPr>
          <p:spPr>
            <a:xfrm rot="-1146322">
              <a:off x="4349349" y="2955430"/>
              <a:ext cx="1618219" cy="861308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6" name="Google Shape;3296;p14"/>
          <p:cNvGrpSpPr/>
          <p:nvPr/>
        </p:nvGrpSpPr>
        <p:grpSpPr>
          <a:xfrm>
            <a:off x="-285691" y="2370879"/>
            <a:ext cx="2327733" cy="2295534"/>
            <a:chOff x="493900" y="2994525"/>
            <a:chExt cx="2119975" cy="2090650"/>
          </a:xfrm>
        </p:grpSpPr>
        <p:sp>
          <p:nvSpPr>
            <p:cNvPr id="3297" name="Google Shape;3297;p14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14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14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14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14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14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14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14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14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14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14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14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14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14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14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14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14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14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14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14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14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14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14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14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14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14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14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14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14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14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14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14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14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14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14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14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14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14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14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14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14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14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14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14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14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998C"/>
        </a:solidFill>
        <a:effectLst/>
      </p:bgPr>
    </p:bg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2"/>
          <p:cNvSpPr txBox="1">
            <a:spLocks noGrp="1"/>
          </p:cNvSpPr>
          <p:nvPr>
            <p:ph type="title" idx="2"/>
          </p:nvPr>
        </p:nvSpPr>
        <p:spPr>
          <a:xfrm>
            <a:off x="1709002" y="1553741"/>
            <a:ext cx="5860500" cy="107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chemeClr val="lt1"/>
                </a:solidFill>
              </a:rPr>
              <a:t>OBJECTIVES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65" name="Google Shape;1865;p2"/>
          <p:cNvSpPr txBox="1">
            <a:spLocks noGrp="1"/>
          </p:cNvSpPr>
          <p:nvPr>
            <p:ph type="subTitle" idx="1"/>
          </p:nvPr>
        </p:nvSpPr>
        <p:spPr>
          <a:xfrm rot="473">
            <a:off x="2362937" y="2953431"/>
            <a:ext cx="4360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 sz="2400" b="1">
                <a:solidFill>
                  <a:schemeClr val="dk1"/>
                </a:solidFill>
              </a:rPr>
              <a:t>REVIEW THE VOCABULARY AND GRAMMAR OF UNIT 6</a:t>
            </a:r>
            <a:endParaRPr sz="2400" b="1">
              <a:solidFill>
                <a:schemeClr val="dk1"/>
              </a:solidFill>
            </a:endParaRPr>
          </a:p>
        </p:txBody>
      </p:sp>
      <p:grpSp>
        <p:nvGrpSpPr>
          <p:cNvPr id="1866" name="Google Shape;1866;p2"/>
          <p:cNvGrpSpPr/>
          <p:nvPr/>
        </p:nvGrpSpPr>
        <p:grpSpPr>
          <a:xfrm>
            <a:off x="656037" y="-2"/>
            <a:ext cx="858570" cy="3767747"/>
            <a:chOff x="2526900" y="1423675"/>
            <a:chExt cx="730387" cy="3204684"/>
          </a:xfrm>
        </p:grpSpPr>
        <p:sp>
          <p:nvSpPr>
            <p:cNvPr id="1867" name="Google Shape;1867;p2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6" name="Google Shape;1946;p2"/>
          <p:cNvGrpSpPr/>
          <p:nvPr/>
        </p:nvGrpSpPr>
        <p:grpSpPr>
          <a:xfrm>
            <a:off x="6605762" y="-1018127"/>
            <a:ext cx="858570" cy="3767747"/>
            <a:chOff x="2526900" y="1423675"/>
            <a:chExt cx="730387" cy="3204684"/>
          </a:xfrm>
        </p:grpSpPr>
        <p:sp>
          <p:nvSpPr>
            <p:cNvPr id="1947" name="Google Shape;1947;p2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6" name="Google Shape;2026;p2"/>
          <p:cNvGrpSpPr/>
          <p:nvPr/>
        </p:nvGrpSpPr>
        <p:grpSpPr>
          <a:xfrm>
            <a:off x="2336032" y="-355276"/>
            <a:ext cx="569775" cy="2500295"/>
            <a:chOff x="2526900" y="1423675"/>
            <a:chExt cx="730387" cy="3204684"/>
          </a:xfrm>
        </p:grpSpPr>
        <p:sp>
          <p:nvSpPr>
            <p:cNvPr id="2027" name="Google Shape;2027;p2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6" name="Google Shape;2106;p2"/>
          <p:cNvGrpSpPr/>
          <p:nvPr/>
        </p:nvGrpSpPr>
        <p:grpSpPr>
          <a:xfrm>
            <a:off x="7922982" y="-1"/>
            <a:ext cx="569775" cy="2500295"/>
            <a:chOff x="2526900" y="1423675"/>
            <a:chExt cx="730387" cy="3204684"/>
          </a:xfrm>
        </p:grpSpPr>
        <p:sp>
          <p:nvSpPr>
            <p:cNvPr id="2107" name="Google Shape;2107;p2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0" name="Google Shape;2190;p3"/>
          <p:cNvGrpSpPr/>
          <p:nvPr/>
        </p:nvGrpSpPr>
        <p:grpSpPr>
          <a:xfrm>
            <a:off x="7665668" y="3651998"/>
            <a:ext cx="1380938" cy="1574933"/>
            <a:chOff x="2924325" y="264050"/>
            <a:chExt cx="2253857" cy="2570480"/>
          </a:xfrm>
        </p:grpSpPr>
        <p:sp>
          <p:nvSpPr>
            <p:cNvPr id="2191" name="Google Shape;2191;p3"/>
            <p:cNvSpPr/>
            <p:nvPr/>
          </p:nvSpPr>
          <p:spPr>
            <a:xfrm>
              <a:off x="2926713" y="1255066"/>
              <a:ext cx="2225035" cy="329142"/>
            </a:xfrm>
            <a:custGeom>
              <a:avLst/>
              <a:gdLst/>
              <a:ahLst/>
              <a:cxnLst/>
              <a:rect l="l" t="t" r="r" b="b"/>
              <a:pathLst>
                <a:path w="26094" h="3860" extrusionOk="0">
                  <a:moveTo>
                    <a:pt x="13046" y="1"/>
                  </a:moveTo>
                  <a:cubicBezTo>
                    <a:pt x="5842" y="1"/>
                    <a:pt x="0" y="863"/>
                    <a:pt x="0" y="1929"/>
                  </a:cubicBezTo>
                  <a:cubicBezTo>
                    <a:pt x="0" y="2994"/>
                    <a:pt x="5842" y="3859"/>
                    <a:pt x="13046" y="3859"/>
                  </a:cubicBezTo>
                  <a:cubicBezTo>
                    <a:pt x="16505" y="3859"/>
                    <a:pt x="19825" y="3656"/>
                    <a:pt x="22271" y="3293"/>
                  </a:cubicBezTo>
                  <a:cubicBezTo>
                    <a:pt x="24718" y="2930"/>
                    <a:pt x="26093" y="2442"/>
                    <a:pt x="26093" y="1929"/>
                  </a:cubicBezTo>
                  <a:cubicBezTo>
                    <a:pt x="26093" y="1418"/>
                    <a:pt x="24718" y="927"/>
                    <a:pt x="22271" y="564"/>
                  </a:cubicBezTo>
                  <a:cubicBezTo>
                    <a:pt x="19825" y="205"/>
                    <a:pt x="16505" y="1"/>
                    <a:pt x="13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3"/>
            <p:cNvSpPr/>
            <p:nvPr/>
          </p:nvSpPr>
          <p:spPr>
            <a:xfrm>
              <a:off x="3167176" y="329708"/>
              <a:ext cx="1729276" cy="1765601"/>
            </a:xfrm>
            <a:custGeom>
              <a:avLst/>
              <a:gdLst/>
              <a:ahLst/>
              <a:cxnLst/>
              <a:rect l="l" t="t" r="r" b="b"/>
              <a:pathLst>
                <a:path w="20280" h="20706" extrusionOk="0">
                  <a:moveTo>
                    <a:pt x="3307" y="1"/>
                  </a:moveTo>
                  <a:lnTo>
                    <a:pt x="1" y="14312"/>
                  </a:lnTo>
                  <a:lnTo>
                    <a:pt x="2132" y="17096"/>
                  </a:lnTo>
                  <a:cubicBezTo>
                    <a:pt x="2283" y="17599"/>
                    <a:pt x="2699" y="18006"/>
                    <a:pt x="3248" y="18117"/>
                  </a:cubicBezTo>
                  <a:lnTo>
                    <a:pt x="15866" y="20676"/>
                  </a:lnTo>
                  <a:cubicBezTo>
                    <a:pt x="15965" y="20696"/>
                    <a:pt x="16064" y="20706"/>
                    <a:pt x="16161" y="20706"/>
                  </a:cubicBezTo>
                  <a:cubicBezTo>
                    <a:pt x="16844" y="20706"/>
                    <a:pt x="17455" y="20225"/>
                    <a:pt x="17599" y="19529"/>
                  </a:cubicBezTo>
                  <a:lnTo>
                    <a:pt x="20157" y="6914"/>
                  </a:lnTo>
                  <a:cubicBezTo>
                    <a:pt x="20280" y="6294"/>
                    <a:pt x="20001" y="5695"/>
                    <a:pt x="19507" y="5382"/>
                  </a:cubicBezTo>
                  <a:lnTo>
                    <a:pt x="17387" y="2511"/>
                  </a:lnTo>
                  <a:lnTo>
                    <a:pt x="33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3"/>
            <p:cNvSpPr/>
            <p:nvPr/>
          </p:nvSpPr>
          <p:spPr>
            <a:xfrm>
              <a:off x="4539096" y="600699"/>
              <a:ext cx="344576" cy="343126"/>
            </a:xfrm>
            <a:custGeom>
              <a:avLst/>
              <a:gdLst/>
              <a:ahLst/>
              <a:cxnLst/>
              <a:rect l="l" t="t" r="r" b="b"/>
              <a:pathLst>
                <a:path w="4041" h="4024" extrusionOk="0">
                  <a:moveTo>
                    <a:pt x="73" y="0"/>
                  </a:moveTo>
                  <a:lnTo>
                    <a:pt x="1" y="112"/>
                  </a:lnTo>
                  <a:cubicBezTo>
                    <a:pt x="252" y="279"/>
                    <a:pt x="483" y="480"/>
                    <a:pt x="712" y="681"/>
                  </a:cubicBezTo>
                  <a:cubicBezTo>
                    <a:pt x="1663" y="1518"/>
                    <a:pt x="2651" y="2374"/>
                    <a:pt x="3482" y="3359"/>
                  </a:cubicBezTo>
                  <a:cubicBezTo>
                    <a:pt x="3672" y="3582"/>
                    <a:pt x="3845" y="3800"/>
                    <a:pt x="4007" y="4023"/>
                  </a:cubicBezTo>
                  <a:lnTo>
                    <a:pt x="4040" y="3847"/>
                  </a:lnTo>
                  <a:cubicBezTo>
                    <a:pt x="3898" y="3655"/>
                    <a:pt x="3745" y="3462"/>
                    <a:pt x="3586" y="3270"/>
                  </a:cubicBezTo>
                  <a:cubicBezTo>
                    <a:pt x="2749" y="2279"/>
                    <a:pt x="1758" y="1415"/>
                    <a:pt x="799" y="578"/>
                  </a:cubicBezTo>
                  <a:cubicBezTo>
                    <a:pt x="567" y="380"/>
                    <a:pt x="330" y="170"/>
                    <a:pt x="7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3"/>
            <p:cNvSpPr/>
            <p:nvPr/>
          </p:nvSpPr>
          <p:spPr>
            <a:xfrm>
              <a:off x="4535515" y="650412"/>
              <a:ext cx="322917" cy="419443"/>
            </a:xfrm>
            <a:custGeom>
              <a:avLst/>
              <a:gdLst/>
              <a:ahLst/>
              <a:cxnLst/>
              <a:rect l="l" t="t" r="r" b="b"/>
              <a:pathLst>
                <a:path w="3787" h="4919" extrusionOk="0">
                  <a:moveTo>
                    <a:pt x="93" y="0"/>
                  </a:moveTo>
                  <a:lnTo>
                    <a:pt x="1" y="92"/>
                  </a:lnTo>
                  <a:cubicBezTo>
                    <a:pt x="1454" y="1546"/>
                    <a:pt x="2710" y="3161"/>
                    <a:pt x="3747" y="4919"/>
                  </a:cubicBezTo>
                  <a:lnTo>
                    <a:pt x="3787" y="4723"/>
                  </a:lnTo>
                  <a:cubicBezTo>
                    <a:pt x="2757" y="3005"/>
                    <a:pt x="1524" y="1426"/>
                    <a:pt x="9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3"/>
            <p:cNvSpPr/>
            <p:nvPr/>
          </p:nvSpPr>
          <p:spPr>
            <a:xfrm>
              <a:off x="4465166" y="738155"/>
              <a:ext cx="370413" cy="444683"/>
            </a:xfrm>
            <a:custGeom>
              <a:avLst/>
              <a:gdLst/>
              <a:ahLst/>
              <a:cxnLst/>
              <a:rect l="l" t="t" r="r" b="b"/>
              <a:pathLst>
                <a:path w="4344" h="5215" extrusionOk="0">
                  <a:moveTo>
                    <a:pt x="95" y="1"/>
                  </a:moveTo>
                  <a:lnTo>
                    <a:pt x="0" y="96"/>
                  </a:lnTo>
                  <a:cubicBezTo>
                    <a:pt x="1133" y="1228"/>
                    <a:pt x="2299" y="2400"/>
                    <a:pt x="3284" y="3694"/>
                  </a:cubicBezTo>
                  <a:cubicBezTo>
                    <a:pt x="3671" y="4205"/>
                    <a:pt x="4009" y="4710"/>
                    <a:pt x="4305" y="5215"/>
                  </a:cubicBezTo>
                  <a:lnTo>
                    <a:pt x="4344" y="5020"/>
                  </a:lnTo>
                  <a:cubicBezTo>
                    <a:pt x="4059" y="4554"/>
                    <a:pt x="3744" y="4082"/>
                    <a:pt x="3387" y="3613"/>
                  </a:cubicBezTo>
                  <a:cubicBezTo>
                    <a:pt x="2396" y="2311"/>
                    <a:pt x="1228" y="1139"/>
                    <a:pt x="95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"/>
            <p:cNvSpPr/>
            <p:nvPr/>
          </p:nvSpPr>
          <p:spPr>
            <a:xfrm>
              <a:off x="4443252" y="860007"/>
              <a:ext cx="361204" cy="478194"/>
            </a:xfrm>
            <a:custGeom>
              <a:avLst/>
              <a:gdLst/>
              <a:ahLst/>
              <a:cxnLst/>
              <a:rect l="l" t="t" r="r" b="b"/>
              <a:pathLst>
                <a:path w="4236" h="5608" extrusionOk="0">
                  <a:moveTo>
                    <a:pt x="106" y="0"/>
                  </a:moveTo>
                  <a:lnTo>
                    <a:pt x="0" y="84"/>
                  </a:lnTo>
                  <a:cubicBezTo>
                    <a:pt x="1448" y="1844"/>
                    <a:pt x="2938" y="3657"/>
                    <a:pt x="4193" y="5608"/>
                  </a:cubicBezTo>
                  <a:lnTo>
                    <a:pt x="4235" y="5418"/>
                  </a:lnTo>
                  <a:cubicBezTo>
                    <a:pt x="2988" y="3507"/>
                    <a:pt x="1524" y="1730"/>
                    <a:pt x="106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"/>
            <p:cNvSpPr/>
            <p:nvPr/>
          </p:nvSpPr>
          <p:spPr>
            <a:xfrm>
              <a:off x="4443252" y="986549"/>
              <a:ext cx="340483" cy="452784"/>
            </a:xfrm>
            <a:custGeom>
              <a:avLst/>
              <a:gdLst/>
              <a:ahLst/>
              <a:cxnLst/>
              <a:rect l="l" t="t" r="r" b="b"/>
              <a:pathLst>
                <a:path w="3993" h="5310" extrusionOk="0">
                  <a:moveTo>
                    <a:pt x="95" y="0"/>
                  </a:moveTo>
                  <a:lnTo>
                    <a:pt x="0" y="98"/>
                  </a:lnTo>
                  <a:cubicBezTo>
                    <a:pt x="1579" y="1632"/>
                    <a:pt x="2905" y="3381"/>
                    <a:pt x="3951" y="5309"/>
                  </a:cubicBezTo>
                  <a:lnTo>
                    <a:pt x="3993" y="5103"/>
                  </a:lnTo>
                  <a:cubicBezTo>
                    <a:pt x="2955" y="3220"/>
                    <a:pt x="1646" y="1507"/>
                    <a:pt x="95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"/>
            <p:cNvSpPr/>
            <p:nvPr/>
          </p:nvSpPr>
          <p:spPr>
            <a:xfrm>
              <a:off x="4429950" y="1047688"/>
              <a:ext cx="329739" cy="510767"/>
            </a:xfrm>
            <a:custGeom>
              <a:avLst/>
              <a:gdLst/>
              <a:ahLst/>
              <a:cxnLst/>
              <a:rect l="l" t="t" r="r" b="b"/>
              <a:pathLst>
                <a:path w="3867" h="5990" extrusionOk="0">
                  <a:moveTo>
                    <a:pt x="103" y="0"/>
                  </a:moveTo>
                  <a:lnTo>
                    <a:pt x="0" y="84"/>
                  </a:lnTo>
                  <a:cubicBezTo>
                    <a:pt x="1451" y="1928"/>
                    <a:pt x="2734" y="3911"/>
                    <a:pt x="3825" y="5990"/>
                  </a:cubicBezTo>
                  <a:lnTo>
                    <a:pt x="3867" y="5781"/>
                  </a:lnTo>
                  <a:cubicBezTo>
                    <a:pt x="2787" y="3747"/>
                    <a:pt x="1526" y="1808"/>
                    <a:pt x="10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"/>
            <p:cNvSpPr/>
            <p:nvPr/>
          </p:nvSpPr>
          <p:spPr>
            <a:xfrm>
              <a:off x="4419206" y="1159478"/>
              <a:ext cx="321980" cy="488427"/>
            </a:xfrm>
            <a:custGeom>
              <a:avLst/>
              <a:gdLst/>
              <a:ahLst/>
              <a:cxnLst/>
              <a:rect l="l" t="t" r="r" b="b"/>
              <a:pathLst>
                <a:path w="3776" h="5728" extrusionOk="0">
                  <a:moveTo>
                    <a:pt x="112" y="0"/>
                  </a:moveTo>
                  <a:lnTo>
                    <a:pt x="1" y="76"/>
                  </a:lnTo>
                  <a:cubicBezTo>
                    <a:pt x="1144" y="1697"/>
                    <a:pt x="2260" y="3368"/>
                    <a:pt x="3318" y="5050"/>
                  </a:cubicBezTo>
                  <a:cubicBezTo>
                    <a:pt x="3460" y="5276"/>
                    <a:pt x="3602" y="5502"/>
                    <a:pt x="3739" y="5728"/>
                  </a:cubicBezTo>
                  <a:lnTo>
                    <a:pt x="3775" y="5538"/>
                  </a:lnTo>
                  <a:cubicBezTo>
                    <a:pt x="3664" y="5351"/>
                    <a:pt x="3549" y="5164"/>
                    <a:pt x="3432" y="4980"/>
                  </a:cubicBezTo>
                  <a:cubicBezTo>
                    <a:pt x="2375" y="3295"/>
                    <a:pt x="1256" y="1621"/>
                    <a:pt x="112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"/>
            <p:cNvSpPr/>
            <p:nvPr/>
          </p:nvSpPr>
          <p:spPr>
            <a:xfrm>
              <a:off x="4338539" y="1298639"/>
              <a:ext cx="368366" cy="520318"/>
            </a:xfrm>
            <a:custGeom>
              <a:avLst/>
              <a:gdLst/>
              <a:ahLst/>
              <a:cxnLst/>
              <a:rect l="l" t="t" r="r" b="b"/>
              <a:pathLst>
                <a:path w="4320" h="6102" extrusionOk="0">
                  <a:moveTo>
                    <a:pt x="99" y="0"/>
                  </a:moveTo>
                  <a:lnTo>
                    <a:pt x="1" y="90"/>
                  </a:lnTo>
                  <a:cubicBezTo>
                    <a:pt x="1382" y="1568"/>
                    <a:pt x="2604" y="3200"/>
                    <a:pt x="3636" y="4941"/>
                  </a:cubicBezTo>
                  <a:cubicBezTo>
                    <a:pt x="3840" y="5290"/>
                    <a:pt x="4063" y="5680"/>
                    <a:pt x="4278" y="6102"/>
                  </a:cubicBezTo>
                  <a:lnTo>
                    <a:pt x="4319" y="5890"/>
                  </a:lnTo>
                  <a:cubicBezTo>
                    <a:pt x="4130" y="5524"/>
                    <a:pt x="3934" y="5181"/>
                    <a:pt x="3750" y="4871"/>
                  </a:cubicBezTo>
                  <a:cubicBezTo>
                    <a:pt x="2715" y="3125"/>
                    <a:pt x="1488" y="1485"/>
                    <a:pt x="99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"/>
            <p:cNvSpPr/>
            <p:nvPr/>
          </p:nvSpPr>
          <p:spPr>
            <a:xfrm>
              <a:off x="4303834" y="1366685"/>
              <a:ext cx="375955" cy="587851"/>
            </a:xfrm>
            <a:custGeom>
              <a:avLst/>
              <a:gdLst/>
              <a:ahLst/>
              <a:cxnLst/>
              <a:rect l="l" t="t" r="r" b="b"/>
              <a:pathLst>
                <a:path w="4409" h="6894" extrusionOk="0">
                  <a:moveTo>
                    <a:pt x="109" y="0"/>
                  </a:moveTo>
                  <a:lnTo>
                    <a:pt x="1" y="84"/>
                  </a:lnTo>
                  <a:cubicBezTo>
                    <a:pt x="1496" y="2042"/>
                    <a:pt x="3136" y="4330"/>
                    <a:pt x="4364" y="6894"/>
                  </a:cubicBezTo>
                  <a:lnTo>
                    <a:pt x="4408" y="6673"/>
                  </a:lnTo>
                  <a:cubicBezTo>
                    <a:pt x="3184" y="4163"/>
                    <a:pt x="1580" y="1925"/>
                    <a:pt x="109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"/>
            <p:cNvSpPr/>
            <p:nvPr/>
          </p:nvSpPr>
          <p:spPr>
            <a:xfrm>
              <a:off x="4270493" y="1480607"/>
              <a:ext cx="377405" cy="570286"/>
            </a:xfrm>
            <a:custGeom>
              <a:avLst/>
              <a:gdLst/>
              <a:ahLst/>
              <a:cxnLst/>
              <a:rect l="l" t="t" r="r" b="b"/>
              <a:pathLst>
                <a:path w="4426" h="6688" extrusionOk="0">
                  <a:moveTo>
                    <a:pt x="113" y="1"/>
                  </a:moveTo>
                  <a:lnTo>
                    <a:pt x="1" y="73"/>
                  </a:lnTo>
                  <a:lnTo>
                    <a:pt x="4339" y="6688"/>
                  </a:lnTo>
                  <a:cubicBezTo>
                    <a:pt x="4370" y="6649"/>
                    <a:pt x="4398" y="6612"/>
                    <a:pt x="4426" y="6573"/>
                  </a:cubicBezTo>
                  <a:lnTo>
                    <a:pt x="113" y="1"/>
                  </a:ln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"/>
            <p:cNvSpPr/>
            <p:nvPr/>
          </p:nvSpPr>
          <p:spPr>
            <a:xfrm>
              <a:off x="4222230" y="1646459"/>
              <a:ext cx="295546" cy="445877"/>
            </a:xfrm>
            <a:custGeom>
              <a:avLst/>
              <a:gdLst/>
              <a:ahLst/>
              <a:cxnLst/>
              <a:rect l="l" t="t" r="r" b="b"/>
              <a:pathLst>
                <a:path w="3466" h="5229" extrusionOk="0">
                  <a:moveTo>
                    <a:pt x="126" y="0"/>
                  </a:moveTo>
                  <a:lnTo>
                    <a:pt x="1" y="53"/>
                  </a:lnTo>
                  <a:cubicBezTo>
                    <a:pt x="773" y="1906"/>
                    <a:pt x="1884" y="3504"/>
                    <a:pt x="3256" y="5186"/>
                  </a:cubicBezTo>
                  <a:lnTo>
                    <a:pt x="3466" y="5228"/>
                  </a:lnTo>
                  <a:cubicBezTo>
                    <a:pt x="2057" y="3510"/>
                    <a:pt x="907" y="1883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"/>
            <p:cNvSpPr/>
            <p:nvPr/>
          </p:nvSpPr>
          <p:spPr>
            <a:xfrm>
              <a:off x="4123060" y="1602629"/>
              <a:ext cx="291453" cy="468473"/>
            </a:xfrm>
            <a:custGeom>
              <a:avLst/>
              <a:gdLst/>
              <a:ahLst/>
              <a:cxnLst/>
              <a:rect l="l" t="t" r="r" b="b"/>
              <a:pathLst>
                <a:path w="3418" h="5494" extrusionOk="0">
                  <a:moveTo>
                    <a:pt x="123" y="1"/>
                  </a:moveTo>
                  <a:lnTo>
                    <a:pt x="0" y="62"/>
                  </a:lnTo>
                  <a:cubicBezTo>
                    <a:pt x="913" y="1945"/>
                    <a:pt x="1995" y="3753"/>
                    <a:pt x="3223" y="5455"/>
                  </a:cubicBezTo>
                  <a:lnTo>
                    <a:pt x="3418" y="5494"/>
                  </a:lnTo>
                  <a:cubicBezTo>
                    <a:pt x="2160" y="3767"/>
                    <a:pt x="1052" y="1923"/>
                    <a:pt x="123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"/>
            <p:cNvSpPr/>
            <p:nvPr/>
          </p:nvSpPr>
          <p:spPr>
            <a:xfrm>
              <a:off x="4025255" y="1525800"/>
              <a:ext cx="259391" cy="519124"/>
            </a:xfrm>
            <a:custGeom>
              <a:avLst/>
              <a:gdLst/>
              <a:ahLst/>
              <a:cxnLst/>
              <a:rect l="l" t="t" r="r" b="b"/>
              <a:pathLst>
                <a:path w="3042" h="6088" extrusionOk="0">
                  <a:moveTo>
                    <a:pt x="126" y="1"/>
                  </a:moveTo>
                  <a:lnTo>
                    <a:pt x="1" y="51"/>
                  </a:lnTo>
                  <a:cubicBezTo>
                    <a:pt x="838" y="2099"/>
                    <a:pt x="1800" y="4110"/>
                    <a:pt x="2869" y="6054"/>
                  </a:cubicBezTo>
                  <a:lnTo>
                    <a:pt x="3042" y="6088"/>
                  </a:lnTo>
                  <a:cubicBezTo>
                    <a:pt x="1948" y="4118"/>
                    <a:pt x="972" y="2079"/>
                    <a:pt x="126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"/>
            <p:cNvSpPr/>
            <p:nvPr/>
          </p:nvSpPr>
          <p:spPr>
            <a:xfrm>
              <a:off x="3952690" y="1509173"/>
              <a:ext cx="262461" cy="521767"/>
            </a:xfrm>
            <a:custGeom>
              <a:avLst/>
              <a:gdLst/>
              <a:ahLst/>
              <a:cxnLst/>
              <a:rect l="l" t="t" r="r" b="b"/>
              <a:pathLst>
                <a:path w="3078" h="6119" extrusionOk="0">
                  <a:moveTo>
                    <a:pt x="126" y="0"/>
                  </a:moveTo>
                  <a:lnTo>
                    <a:pt x="1" y="45"/>
                  </a:lnTo>
                  <a:cubicBezTo>
                    <a:pt x="776" y="2146"/>
                    <a:pt x="1747" y="4168"/>
                    <a:pt x="2899" y="6085"/>
                  </a:cubicBezTo>
                  <a:lnTo>
                    <a:pt x="3078" y="6118"/>
                  </a:lnTo>
                  <a:cubicBezTo>
                    <a:pt x="1901" y="4177"/>
                    <a:pt x="910" y="2126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"/>
            <p:cNvSpPr/>
            <p:nvPr/>
          </p:nvSpPr>
          <p:spPr>
            <a:xfrm>
              <a:off x="3823334" y="1507041"/>
              <a:ext cx="237733" cy="492520"/>
            </a:xfrm>
            <a:custGeom>
              <a:avLst/>
              <a:gdLst/>
              <a:ahLst/>
              <a:cxnLst/>
              <a:rect l="l" t="t" r="r" b="b"/>
              <a:pathLst>
                <a:path w="2788" h="5776" extrusionOk="0">
                  <a:moveTo>
                    <a:pt x="126" y="0"/>
                  </a:moveTo>
                  <a:lnTo>
                    <a:pt x="0" y="53"/>
                  </a:lnTo>
                  <a:cubicBezTo>
                    <a:pt x="787" y="1978"/>
                    <a:pt x="1663" y="3881"/>
                    <a:pt x="2620" y="5739"/>
                  </a:cubicBezTo>
                  <a:lnTo>
                    <a:pt x="2787" y="5775"/>
                  </a:lnTo>
                  <a:cubicBezTo>
                    <a:pt x="1814" y="3892"/>
                    <a:pt x="924" y="1959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"/>
            <p:cNvSpPr/>
            <p:nvPr/>
          </p:nvSpPr>
          <p:spPr>
            <a:xfrm>
              <a:off x="3720327" y="1494677"/>
              <a:ext cx="217694" cy="480070"/>
            </a:xfrm>
            <a:custGeom>
              <a:avLst/>
              <a:gdLst/>
              <a:ahLst/>
              <a:cxnLst/>
              <a:rect l="l" t="t" r="r" b="b"/>
              <a:pathLst>
                <a:path w="2553" h="5630" extrusionOk="0">
                  <a:moveTo>
                    <a:pt x="126" y="0"/>
                  </a:moveTo>
                  <a:lnTo>
                    <a:pt x="0" y="42"/>
                  </a:lnTo>
                  <a:cubicBezTo>
                    <a:pt x="633" y="1961"/>
                    <a:pt x="1429" y="3819"/>
                    <a:pt x="2383" y="5594"/>
                  </a:cubicBezTo>
                  <a:lnTo>
                    <a:pt x="2553" y="5630"/>
                  </a:lnTo>
                  <a:cubicBezTo>
                    <a:pt x="1582" y="3831"/>
                    <a:pt x="767" y="1947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"/>
            <p:cNvSpPr/>
            <p:nvPr/>
          </p:nvSpPr>
          <p:spPr>
            <a:xfrm>
              <a:off x="3628235" y="1525118"/>
              <a:ext cx="209935" cy="429420"/>
            </a:xfrm>
            <a:custGeom>
              <a:avLst/>
              <a:gdLst/>
              <a:ahLst/>
              <a:cxnLst/>
              <a:rect l="l" t="t" r="r" b="b"/>
              <a:pathLst>
                <a:path w="2462" h="5036" extrusionOk="0">
                  <a:moveTo>
                    <a:pt x="126" y="0"/>
                  </a:moveTo>
                  <a:lnTo>
                    <a:pt x="1" y="53"/>
                  </a:lnTo>
                  <a:cubicBezTo>
                    <a:pt x="681" y="1733"/>
                    <a:pt x="1448" y="3390"/>
                    <a:pt x="2294" y="5002"/>
                  </a:cubicBezTo>
                  <a:lnTo>
                    <a:pt x="2461" y="5036"/>
                  </a:lnTo>
                  <a:cubicBezTo>
                    <a:pt x="1602" y="3398"/>
                    <a:pt x="815" y="1713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"/>
            <p:cNvSpPr/>
            <p:nvPr/>
          </p:nvSpPr>
          <p:spPr>
            <a:xfrm>
              <a:off x="3549700" y="1508491"/>
              <a:ext cx="214710" cy="430869"/>
            </a:xfrm>
            <a:custGeom>
              <a:avLst/>
              <a:gdLst/>
              <a:ahLst/>
              <a:cxnLst/>
              <a:rect l="l" t="t" r="r" b="b"/>
              <a:pathLst>
                <a:path w="2518" h="5053" extrusionOk="0">
                  <a:moveTo>
                    <a:pt x="126" y="0"/>
                  </a:moveTo>
                  <a:lnTo>
                    <a:pt x="1" y="53"/>
                  </a:lnTo>
                  <a:cubicBezTo>
                    <a:pt x="687" y="1744"/>
                    <a:pt x="1471" y="3406"/>
                    <a:pt x="2344" y="5019"/>
                  </a:cubicBezTo>
                  <a:lnTo>
                    <a:pt x="2517" y="5052"/>
                  </a:lnTo>
                  <a:cubicBezTo>
                    <a:pt x="1625" y="3417"/>
                    <a:pt x="827" y="1727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"/>
            <p:cNvSpPr/>
            <p:nvPr/>
          </p:nvSpPr>
          <p:spPr>
            <a:xfrm>
              <a:off x="3352043" y="1447778"/>
              <a:ext cx="237477" cy="456365"/>
            </a:xfrm>
            <a:custGeom>
              <a:avLst/>
              <a:gdLst/>
              <a:ahLst/>
              <a:cxnLst/>
              <a:rect l="l" t="t" r="r" b="b"/>
              <a:pathLst>
                <a:path w="2785" h="5352" extrusionOk="0">
                  <a:moveTo>
                    <a:pt x="126" y="1"/>
                  </a:moveTo>
                  <a:lnTo>
                    <a:pt x="1" y="54"/>
                  </a:lnTo>
                  <a:cubicBezTo>
                    <a:pt x="732" y="1867"/>
                    <a:pt x="1608" y="3630"/>
                    <a:pt x="2609" y="5315"/>
                  </a:cubicBezTo>
                  <a:lnTo>
                    <a:pt x="2785" y="5351"/>
                  </a:lnTo>
                  <a:cubicBezTo>
                    <a:pt x="1761" y="3641"/>
                    <a:pt x="871" y="1850"/>
                    <a:pt x="126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"/>
            <p:cNvSpPr/>
            <p:nvPr/>
          </p:nvSpPr>
          <p:spPr>
            <a:xfrm>
              <a:off x="3251423" y="1372654"/>
              <a:ext cx="217780" cy="507015"/>
            </a:xfrm>
            <a:custGeom>
              <a:avLst/>
              <a:gdLst/>
              <a:ahLst/>
              <a:cxnLst/>
              <a:rect l="l" t="t" r="r" b="b"/>
              <a:pathLst>
                <a:path w="2554" h="5946" extrusionOk="0">
                  <a:moveTo>
                    <a:pt x="129" y="0"/>
                  </a:moveTo>
                  <a:lnTo>
                    <a:pt x="1" y="39"/>
                  </a:lnTo>
                  <a:cubicBezTo>
                    <a:pt x="553" y="1819"/>
                    <a:pt x="1242" y="3574"/>
                    <a:pt x="2054" y="5256"/>
                  </a:cubicBezTo>
                  <a:cubicBezTo>
                    <a:pt x="2160" y="5468"/>
                    <a:pt x="2269" y="5686"/>
                    <a:pt x="2383" y="5909"/>
                  </a:cubicBezTo>
                  <a:lnTo>
                    <a:pt x="2553" y="5945"/>
                  </a:lnTo>
                  <a:cubicBezTo>
                    <a:pt x="2416" y="5691"/>
                    <a:pt x="2297" y="5440"/>
                    <a:pt x="2177" y="5197"/>
                  </a:cubicBezTo>
                  <a:cubicBezTo>
                    <a:pt x="1368" y="3524"/>
                    <a:pt x="678" y="1774"/>
                    <a:pt x="129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"/>
            <p:cNvSpPr/>
            <p:nvPr/>
          </p:nvSpPr>
          <p:spPr>
            <a:xfrm>
              <a:off x="3143897" y="1398747"/>
              <a:ext cx="145641" cy="311065"/>
            </a:xfrm>
            <a:custGeom>
              <a:avLst/>
              <a:gdLst/>
              <a:ahLst/>
              <a:cxnLst/>
              <a:rect l="l" t="t" r="r" b="b"/>
              <a:pathLst>
                <a:path w="1708" h="3648" extrusionOk="0">
                  <a:moveTo>
                    <a:pt x="129" y="1"/>
                  </a:moveTo>
                  <a:lnTo>
                    <a:pt x="1" y="43"/>
                  </a:lnTo>
                  <a:cubicBezTo>
                    <a:pt x="120" y="397"/>
                    <a:pt x="254" y="754"/>
                    <a:pt x="391" y="1103"/>
                  </a:cubicBezTo>
                  <a:cubicBezTo>
                    <a:pt x="648" y="1764"/>
                    <a:pt x="935" y="2414"/>
                    <a:pt x="1248" y="3047"/>
                  </a:cubicBezTo>
                  <a:lnTo>
                    <a:pt x="1708" y="3647"/>
                  </a:lnTo>
                  <a:cubicBezTo>
                    <a:pt x="1228" y="2740"/>
                    <a:pt x="801" y="1806"/>
                    <a:pt x="436" y="843"/>
                  </a:cubicBezTo>
                  <a:cubicBezTo>
                    <a:pt x="327" y="564"/>
                    <a:pt x="226" y="283"/>
                    <a:pt x="129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"/>
            <p:cNvSpPr/>
            <p:nvPr/>
          </p:nvSpPr>
          <p:spPr>
            <a:xfrm>
              <a:off x="3319469" y="770558"/>
              <a:ext cx="1576983" cy="1324499"/>
            </a:xfrm>
            <a:custGeom>
              <a:avLst/>
              <a:gdLst/>
              <a:ahLst/>
              <a:cxnLst/>
              <a:rect l="l" t="t" r="r" b="b"/>
              <a:pathLst>
                <a:path w="18494" h="15533" extrusionOk="0">
                  <a:moveTo>
                    <a:pt x="17562" y="0"/>
                  </a:moveTo>
                  <a:cubicBezTo>
                    <a:pt x="17559" y="84"/>
                    <a:pt x="17554" y="167"/>
                    <a:pt x="17534" y="246"/>
                  </a:cubicBezTo>
                  <a:lnTo>
                    <a:pt x="14867" y="12892"/>
                  </a:lnTo>
                  <a:cubicBezTo>
                    <a:pt x="14720" y="13594"/>
                    <a:pt x="14087" y="14077"/>
                    <a:pt x="13386" y="14077"/>
                  </a:cubicBezTo>
                  <a:cubicBezTo>
                    <a:pt x="13290" y="14077"/>
                    <a:pt x="13193" y="14068"/>
                    <a:pt x="13096" y="14049"/>
                  </a:cubicBezTo>
                  <a:lnTo>
                    <a:pt x="249" y="11544"/>
                  </a:lnTo>
                  <a:cubicBezTo>
                    <a:pt x="162" y="11527"/>
                    <a:pt x="81" y="11502"/>
                    <a:pt x="0" y="11472"/>
                  </a:cubicBezTo>
                  <a:lnTo>
                    <a:pt x="0" y="11472"/>
                  </a:lnTo>
                  <a:lnTo>
                    <a:pt x="346" y="11921"/>
                  </a:lnTo>
                  <a:cubicBezTo>
                    <a:pt x="497" y="12423"/>
                    <a:pt x="910" y="12833"/>
                    <a:pt x="1462" y="12945"/>
                  </a:cubicBezTo>
                  <a:lnTo>
                    <a:pt x="14080" y="15503"/>
                  </a:lnTo>
                  <a:cubicBezTo>
                    <a:pt x="14179" y="15523"/>
                    <a:pt x="14278" y="15533"/>
                    <a:pt x="14375" y="15533"/>
                  </a:cubicBezTo>
                  <a:cubicBezTo>
                    <a:pt x="15058" y="15533"/>
                    <a:pt x="15669" y="15053"/>
                    <a:pt x="15813" y="14356"/>
                  </a:cubicBezTo>
                  <a:lnTo>
                    <a:pt x="18371" y="1738"/>
                  </a:lnTo>
                  <a:cubicBezTo>
                    <a:pt x="18494" y="1124"/>
                    <a:pt x="18215" y="525"/>
                    <a:pt x="17721" y="212"/>
                  </a:cubicBezTo>
                  <a:lnTo>
                    <a:pt x="17562" y="0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"/>
            <p:cNvSpPr/>
            <p:nvPr/>
          </p:nvSpPr>
          <p:spPr>
            <a:xfrm>
              <a:off x="3167176" y="535722"/>
              <a:ext cx="1460249" cy="1559332"/>
            </a:xfrm>
            <a:custGeom>
              <a:avLst/>
              <a:gdLst/>
              <a:ahLst/>
              <a:cxnLst/>
              <a:rect l="l" t="t" r="r" b="b"/>
              <a:pathLst>
                <a:path w="17125" h="18287" extrusionOk="0">
                  <a:moveTo>
                    <a:pt x="2063" y="1"/>
                  </a:moveTo>
                  <a:lnTo>
                    <a:pt x="1" y="11893"/>
                  </a:lnTo>
                  <a:lnTo>
                    <a:pt x="2132" y="14675"/>
                  </a:lnTo>
                  <a:cubicBezTo>
                    <a:pt x="2283" y="15177"/>
                    <a:pt x="2699" y="15584"/>
                    <a:pt x="3248" y="15699"/>
                  </a:cubicBezTo>
                  <a:lnTo>
                    <a:pt x="15866" y="18257"/>
                  </a:lnTo>
                  <a:cubicBezTo>
                    <a:pt x="15964" y="18277"/>
                    <a:pt x="16062" y="18286"/>
                    <a:pt x="16158" y="18286"/>
                  </a:cubicBezTo>
                  <a:cubicBezTo>
                    <a:pt x="16520" y="18286"/>
                    <a:pt x="16862" y="18151"/>
                    <a:pt x="17125" y="17922"/>
                  </a:cubicBezTo>
                  <a:lnTo>
                    <a:pt x="2063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"/>
            <p:cNvSpPr/>
            <p:nvPr/>
          </p:nvSpPr>
          <p:spPr>
            <a:xfrm>
              <a:off x="3117975" y="264050"/>
              <a:ext cx="1571270" cy="1552937"/>
            </a:xfrm>
            <a:custGeom>
              <a:avLst/>
              <a:gdLst/>
              <a:ahLst/>
              <a:cxnLst/>
              <a:rect l="l" t="t" r="r" b="b"/>
              <a:pathLst>
                <a:path w="18427" h="18212" extrusionOk="0">
                  <a:moveTo>
                    <a:pt x="3970" y="1"/>
                  </a:moveTo>
                  <a:cubicBezTo>
                    <a:pt x="3410" y="1"/>
                    <a:pt x="2913" y="394"/>
                    <a:pt x="2796" y="963"/>
                  </a:cubicBezTo>
                  <a:lnTo>
                    <a:pt x="132" y="14106"/>
                  </a:lnTo>
                  <a:cubicBezTo>
                    <a:pt x="0" y="14759"/>
                    <a:pt x="422" y="15389"/>
                    <a:pt x="1072" y="15523"/>
                  </a:cubicBezTo>
                  <a:lnTo>
                    <a:pt x="14214" y="18187"/>
                  </a:lnTo>
                  <a:cubicBezTo>
                    <a:pt x="14295" y="18203"/>
                    <a:pt x="14375" y="18211"/>
                    <a:pt x="14454" y="18211"/>
                  </a:cubicBezTo>
                  <a:cubicBezTo>
                    <a:pt x="15015" y="18211"/>
                    <a:pt x="15514" y="17817"/>
                    <a:pt x="15629" y="17247"/>
                  </a:cubicBezTo>
                  <a:lnTo>
                    <a:pt x="18293" y="4104"/>
                  </a:lnTo>
                  <a:cubicBezTo>
                    <a:pt x="18427" y="3452"/>
                    <a:pt x="18006" y="2821"/>
                    <a:pt x="17356" y="2690"/>
                  </a:cubicBezTo>
                  <a:lnTo>
                    <a:pt x="4213" y="26"/>
                  </a:lnTo>
                  <a:cubicBezTo>
                    <a:pt x="4131" y="9"/>
                    <a:pt x="4050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"/>
            <p:cNvSpPr/>
            <p:nvPr/>
          </p:nvSpPr>
          <p:spPr>
            <a:xfrm>
              <a:off x="3647250" y="301399"/>
              <a:ext cx="1032790" cy="1516356"/>
            </a:xfrm>
            <a:custGeom>
              <a:avLst/>
              <a:gdLst/>
              <a:ahLst/>
              <a:cxnLst/>
              <a:rect l="l" t="t" r="r" b="b"/>
              <a:pathLst>
                <a:path w="12112" h="17783" extrusionOk="0">
                  <a:moveTo>
                    <a:pt x="5022" y="6255"/>
                  </a:moveTo>
                  <a:cubicBezTo>
                    <a:pt x="5140" y="6384"/>
                    <a:pt x="5257" y="6509"/>
                    <a:pt x="5374" y="6638"/>
                  </a:cubicBezTo>
                  <a:cubicBezTo>
                    <a:pt x="5193" y="6565"/>
                    <a:pt x="5014" y="6498"/>
                    <a:pt x="4833" y="6428"/>
                  </a:cubicBezTo>
                  <a:cubicBezTo>
                    <a:pt x="4894" y="6370"/>
                    <a:pt x="4958" y="6314"/>
                    <a:pt x="5022" y="6255"/>
                  </a:cubicBezTo>
                  <a:close/>
                  <a:moveTo>
                    <a:pt x="3142" y="6021"/>
                  </a:moveTo>
                  <a:lnTo>
                    <a:pt x="3142" y="6021"/>
                  </a:lnTo>
                  <a:cubicBezTo>
                    <a:pt x="3206" y="6038"/>
                    <a:pt x="3265" y="6054"/>
                    <a:pt x="3323" y="6074"/>
                  </a:cubicBezTo>
                  <a:cubicBezTo>
                    <a:pt x="3318" y="6283"/>
                    <a:pt x="3312" y="6487"/>
                    <a:pt x="3312" y="6696"/>
                  </a:cubicBezTo>
                  <a:cubicBezTo>
                    <a:pt x="3256" y="6565"/>
                    <a:pt x="3201" y="6428"/>
                    <a:pt x="3150" y="6297"/>
                  </a:cubicBezTo>
                  <a:cubicBezTo>
                    <a:pt x="3145" y="6205"/>
                    <a:pt x="3145" y="6110"/>
                    <a:pt x="3142" y="6021"/>
                  </a:cubicBezTo>
                  <a:close/>
                  <a:moveTo>
                    <a:pt x="5876" y="6989"/>
                  </a:moveTo>
                  <a:cubicBezTo>
                    <a:pt x="5932" y="7014"/>
                    <a:pt x="5990" y="7042"/>
                    <a:pt x="6052" y="7067"/>
                  </a:cubicBezTo>
                  <a:cubicBezTo>
                    <a:pt x="6024" y="7073"/>
                    <a:pt x="5993" y="7084"/>
                    <a:pt x="5968" y="7092"/>
                  </a:cubicBezTo>
                  <a:cubicBezTo>
                    <a:pt x="5935" y="7056"/>
                    <a:pt x="5907" y="7025"/>
                    <a:pt x="5876" y="6989"/>
                  </a:cubicBezTo>
                  <a:close/>
                  <a:moveTo>
                    <a:pt x="4718" y="6534"/>
                  </a:moveTo>
                  <a:cubicBezTo>
                    <a:pt x="4986" y="6632"/>
                    <a:pt x="5257" y="6735"/>
                    <a:pt x="5522" y="6844"/>
                  </a:cubicBezTo>
                  <a:cubicBezTo>
                    <a:pt x="5371" y="6958"/>
                    <a:pt x="5220" y="7073"/>
                    <a:pt x="5070" y="7193"/>
                  </a:cubicBezTo>
                  <a:cubicBezTo>
                    <a:pt x="4936" y="6986"/>
                    <a:pt x="4799" y="6785"/>
                    <a:pt x="4662" y="6585"/>
                  </a:cubicBezTo>
                  <a:cubicBezTo>
                    <a:pt x="4679" y="6568"/>
                    <a:pt x="4702" y="6551"/>
                    <a:pt x="4718" y="6534"/>
                  </a:cubicBezTo>
                  <a:close/>
                  <a:moveTo>
                    <a:pt x="5636" y="6925"/>
                  </a:moveTo>
                  <a:cubicBezTo>
                    <a:pt x="5697" y="6995"/>
                    <a:pt x="5764" y="7064"/>
                    <a:pt x="5829" y="7134"/>
                  </a:cubicBezTo>
                  <a:cubicBezTo>
                    <a:pt x="5608" y="7204"/>
                    <a:pt x="5391" y="7274"/>
                    <a:pt x="5176" y="7343"/>
                  </a:cubicBezTo>
                  <a:cubicBezTo>
                    <a:pt x="5165" y="7329"/>
                    <a:pt x="5159" y="7315"/>
                    <a:pt x="5148" y="7302"/>
                  </a:cubicBezTo>
                  <a:cubicBezTo>
                    <a:pt x="5307" y="7173"/>
                    <a:pt x="5472" y="7048"/>
                    <a:pt x="5636" y="6925"/>
                  </a:cubicBezTo>
                  <a:close/>
                  <a:moveTo>
                    <a:pt x="5039" y="7385"/>
                  </a:moveTo>
                  <a:cubicBezTo>
                    <a:pt x="5039" y="7388"/>
                    <a:pt x="5036" y="7388"/>
                    <a:pt x="5036" y="7388"/>
                  </a:cubicBezTo>
                  <a:lnTo>
                    <a:pt x="5039" y="7385"/>
                  </a:lnTo>
                  <a:close/>
                  <a:moveTo>
                    <a:pt x="3457" y="6116"/>
                  </a:moveTo>
                  <a:cubicBezTo>
                    <a:pt x="3630" y="6166"/>
                    <a:pt x="3806" y="6219"/>
                    <a:pt x="3976" y="6278"/>
                  </a:cubicBezTo>
                  <a:cubicBezTo>
                    <a:pt x="3848" y="6439"/>
                    <a:pt x="3717" y="6607"/>
                    <a:pt x="3588" y="6774"/>
                  </a:cubicBezTo>
                  <a:lnTo>
                    <a:pt x="3694" y="6858"/>
                  </a:lnTo>
                  <a:cubicBezTo>
                    <a:pt x="3834" y="6677"/>
                    <a:pt x="3973" y="6498"/>
                    <a:pt x="4113" y="6325"/>
                  </a:cubicBezTo>
                  <a:cubicBezTo>
                    <a:pt x="4202" y="6356"/>
                    <a:pt x="4289" y="6384"/>
                    <a:pt x="4381" y="6414"/>
                  </a:cubicBezTo>
                  <a:cubicBezTo>
                    <a:pt x="4414" y="6467"/>
                    <a:pt x="4450" y="6515"/>
                    <a:pt x="4484" y="6568"/>
                  </a:cubicBezTo>
                  <a:cubicBezTo>
                    <a:pt x="4183" y="6844"/>
                    <a:pt x="3881" y="7123"/>
                    <a:pt x="3597" y="7399"/>
                  </a:cubicBezTo>
                  <a:cubicBezTo>
                    <a:pt x="3521" y="7218"/>
                    <a:pt x="3449" y="7031"/>
                    <a:pt x="3374" y="6850"/>
                  </a:cubicBezTo>
                  <a:lnTo>
                    <a:pt x="3446" y="6850"/>
                  </a:lnTo>
                  <a:cubicBezTo>
                    <a:pt x="3443" y="6607"/>
                    <a:pt x="3446" y="6361"/>
                    <a:pt x="3457" y="6116"/>
                  </a:cubicBezTo>
                  <a:close/>
                  <a:moveTo>
                    <a:pt x="1" y="1"/>
                  </a:moveTo>
                  <a:cubicBezTo>
                    <a:pt x="1192" y="2020"/>
                    <a:pt x="2138" y="4183"/>
                    <a:pt x="3016" y="6333"/>
                  </a:cubicBezTo>
                  <a:cubicBezTo>
                    <a:pt x="3030" y="6847"/>
                    <a:pt x="3033" y="7357"/>
                    <a:pt x="3022" y="7868"/>
                  </a:cubicBezTo>
                  <a:lnTo>
                    <a:pt x="3156" y="7873"/>
                  </a:lnTo>
                  <a:cubicBezTo>
                    <a:pt x="3162" y="7474"/>
                    <a:pt x="3162" y="7081"/>
                    <a:pt x="3156" y="6682"/>
                  </a:cubicBezTo>
                  <a:lnTo>
                    <a:pt x="3156" y="6682"/>
                  </a:lnTo>
                  <a:cubicBezTo>
                    <a:pt x="3321" y="7087"/>
                    <a:pt x="3482" y="7491"/>
                    <a:pt x="3644" y="7893"/>
                  </a:cubicBezTo>
                  <a:lnTo>
                    <a:pt x="3770" y="7846"/>
                  </a:lnTo>
                  <a:cubicBezTo>
                    <a:pt x="3728" y="7742"/>
                    <a:pt x="3689" y="7642"/>
                    <a:pt x="3647" y="7541"/>
                  </a:cubicBezTo>
                  <a:cubicBezTo>
                    <a:pt x="3943" y="7262"/>
                    <a:pt x="4247" y="6975"/>
                    <a:pt x="4562" y="6688"/>
                  </a:cubicBezTo>
                  <a:cubicBezTo>
                    <a:pt x="4696" y="6886"/>
                    <a:pt x="4830" y="7084"/>
                    <a:pt x="4967" y="7282"/>
                  </a:cubicBezTo>
                  <a:cubicBezTo>
                    <a:pt x="4869" y="7360"/>
                    <a:pt x="4771" y="7441"/>
                    <a:pt x="4674" y="7519"/>
                  </a:cubicBezTo>
                  <a:cubicBezTo>
                    <a:pt x="4590" y="7547"/>
                    <a:pt x="4506" y="7580"/>
                    <a:pt x="4417" y="7608"/>
                  </a:cubicBezTo>
                  <a:lnTo>
                    <a:pt x="4311" y="7413"/>
                  </a:lnTo>
                  <a:lnTo>
                    <a:pt x="4191" y="7474"/>
                  </a:lnTo>
                  <a:lnTo>
                    <a:pt x="4289" y="7653"/>
                  </a:lnTo>
                  <a:cubicBezTo>
                    <a:pt x="4188" y="7686"/>
                    <a:pt x="4091" y="7723"/>
                    <a:pt x="3990" y="7756"/>
                  </a:cubicBezTo>
                  <a:lnTo>
                    <a:pt x="4035" y="7882"/>
                  </a:lnTo>
                  <a:cubicBezTo>
                    <a:pt x="4144" y="7846"/>
                    <a:pt x="4247" y="7806"/>
                    <a:pt x="4356" y="7770"/>
                  </a:cubicBezTo>
                  <a:lnTo>
                    <a:pt x="4361" y="7781"/>
                  </a:lnTo>
                  <a:cubicBezTo>
                    <a:pt x="4250" y="7876"/>
                    <a:pt x="4135" y="7974"/>
                    <a:pt x="4026" y="8071"/>
                  </a:cubicBezTo>
                  <a:cubicBezTo>
                    <a:pt x="3976" y="7938"/>
                    <a:pt x="3923" y="7809"/>
                    <a:pt x="3873" y="7681"/>
                  </a:cubicBezTo>
                  <a:lnTo>
                    <a:pt x="3747" y="7728"/>
                  </a:lnTo>
                  <a:cubicBezTo>
                    <a:pt x="3809" y="7876"/>
                    <a:pt x="3865" y="8018"/>
                    <a:pt x="3923" y="8164"/>
                  </a:cubicBezTo>
                  <a:cubicBezTo>
                    <a:pt x="3859" y="8219"/>
                    <a:pt x="3800" y="8272"/>
                    <a:pt x="3742" y="8328"/>
                  </a:cubicBezTo>
                  <a:lnTo>
                    <a:pt x="3831" y="8426"/>
                  </a:lnTo>
                  <a:cubicBezTo>
                    <a:pt x="3881" y="8384"/>
                    <a:pt x="3926" y="8339"/>
                    <a:pt x="3976" y="8297"/>
                  </a:cubicBezTo>
                  <a:cubicBezTo>
                    <a:pt x="4269" y="9053"/>
                    <a:pt x="4551" y="9821"/>
                    <a:pt x="4821" y="10568"/>
                  </a:cubicBezTo>
                  <a:cubicBezTo>
                    <a:pt x="5226" y="11673"/>
                    <a:pt x="5644" y="12814"/>
                    <a:pt x="6105" y="13919"/>
                  </a:cubicBezTo>
                  <a:cubicBezTo>
                    <a:pt x="6730" y="15417"/>
                    <a:pt x="7369" y="16678"/>
                    <a:pt x="8063" y="17766"/>
                  </a:cubicBezTo>
                  <a:cubicBezTo>
                    <a:pt x="8119" y="17774"/>
                    <a:pt x="8178" y="17783"/>
                    <a:pt x="8233" y="17783"/>
                  </a:cubicBezTo>
                  <a:cubicBezTo>
                    <a:pt x="7525" y="16681"/>
                    <a:pt x="6869" y="15397"/>
                    <a:pt x="6233" y="13866"/>
                  </a:cubicBezTo>
                  <a:cubicBezTo>
                    <a:pt x="5764" y="12758"/>
                    <a:pt x="5349" y="11617"/>
                    <a:pt x="4944" y="10515"/>
                  </a:cubicBezTo>
                  <a:cubicBezTo>
                    <a:pt x="4665" y="9751"/>
                    <a:pt x="4381" y="8967"/>
                    <a:pt x="4077" y="8194"/>
                  </a:cubicBezTo>
                  <a:cubicBezTo>
                    <a:pt x="4191" y="8091"/>
                    <a:pt x="4308" y="7991"/>
                    <a:pt x="4425" y="7890"/>
                  </a:cubicBezTo>
                  <a:lnTo>
                    <a:pt x="6819" y="12270"/>
                  </a:lnTo>
                  <a:cubicBezTo>
                    <a:pt x="7396" y="13325"/>
                    <a:pt x="7993" y="14418"/>
                    <a:pt x="8660" y="15450"/>
                  </a:cubicBezTo>
                  <a:cubicBezTo>
                    <a:pt x="8903" y="15827"/>
                    <a:pt x="9165" y="16209"/>
                    <a:pt x="9469" y="16572"/>
                  </a:cubicBezTo>
                  <a:lnTo>
                    <a:pt x="9503" y="16405"/>
                  </a:lnTo>
                  <a:cubicBezTo>
                    <a:pt x="9232" y="16075"/>
                    <a:pt x="8995" y="15721"/>
                    <a:pt x="8772" y="15381"/>
                  </a:cubicBezTo>
                  <a:cubicBezTo>
                    <a:pt x="8108" y="14354"/>
                    <a:pt x="7511" y="13263"/>
                    <a:pt x="6936" y="12212"/>
                  </a:cubicBezTo>
                  <a:lnTo>
                    <a:pt x="4531" y="7806"/>
                  </a:lnTo>
                  <a:cubicBezTo>
                    <a:pt x="4601" y="7748"/>
                    <a:pt x="4665" y="7692"/>
                    <a:pt x="4735" y="7636"/>
                  </a:cubicBezTo>
                  <a:cubicBezTo>
                    <a:pt x="4861" y="7594"/>
                    <a:pt x="4992" y="7547"/>
                    <a:pt x="5117" y="7505"/>
                  </a:cubicBezTo>
                  <a:cubicBezTo>
                    <a:pt x="6721" y="9890"/>
                    <a:pt x="8303" y="12315"/>
                    <a:pt x="9838" y="14745"/>
                  </a:cubicBezTo>
                  <a:lnTo>
                    <a:pt x="9877" y="14555"/>
                  </a:lnTo>
                  <a:cubicBezTo>
                    <a:pt x="8373" y="12172"/>
                    <a:pt x="6822" y="9798"/>
                    <a:pt x="5248" y="7461"/>
                  </a:cubicBezTo>
                  <a:cubicBezTo>
                    <a:pt x="5472" y="7388"/>
                    <a:pt x="5695" y="7318"/>
                    <a:pt x="5918" y="7249"/>
                  </a:cubicBezTo>
                  <a:cubicBezTo>
                    <a:pt x="7422" y="8911"/>
                    <a:pt x="8892" y="10621"/>
                    <a:pt x="10323" y="12351"/>
                  </a:cubicBezTo>
                  <a:lnTo>
                    <a:pt x="10356" y="12184"/>
                  </a:lnTo>
                  <a:cubicBezTo>
                    <a:pt x="8962" y="10496"/>
                    <a:pt x="7525" y="8830"/>
                    <a:pt x="6060" y="7207"/>
                  </a:cubicBezTo>
                  <a:cubicBezTo>
                    <a:pt x="6116" y="7190"/>
                    <a:pt x="6177" y="7170"/>
                    <a:pt x="6233" y="7154"/>
                  </a:cubicBezTo>
                  <a:cubicBezTo>
                    <a:pt x="7865" y="7893"/>
                    <a:pt x="9405" y="8828"/>
                    <a:pt x="10811" y="9941"/>
                  </a:cubicBezTo>
                  <a:lnTo>
                    <a:pt x="10842" y="9793"/>
                  </a:lnTo>
                  <a:cubicBezTo>
                    <a:pt x="9480" y="8727"/>
                    <a:pt x="7996" y="7820"/>
                    <a:pt x="6426" y="7098"/>
                  </a:cubicBezTo>
                  <a:cubicBezTo>
                    <a:pt x="8136" y="6593"/>
                    <a:pt x="9877" y="6191"/>
                    <a:pt x="11634" y="5893"/>
                  </a:cubicBezTo>
                  <a:lnTo>
                    <a:pt x="11662" y="5753"/>
                  </a:lnTo>
                  <a:lnTo>
                    <a:pt x="11662" y="5753"/>
                  </a:lnTo>
                  <a:cubicBezTo>
                    <a:pt x="9829" y="6057"/>
                    <a:pt x="8021" y="6481"/>
                    <a:pt x="6241" y="7014"/>
                  </a:cubicBezTo>
                  <a:cubicBezTo>
                    <a:pt x="6094" y="6944"/>
                    <a:pt x="5940" y="6877"/>
                    <a:pt x="5784" y="6816"/>
                  </a:cubicBezTo>
                  <a:cubicBezTo>
                    <a:pt x="7717" y="5385"/>
                    <a:pt x="9854" y="4233"/>
                    <a:pt x="12111" y="3401"/>
                  </a:cubicBezTo>
                  <a:cubicBezTo>
                    <a:pt x="12111" y="3357"/>
                    <a:pt x="12108" y="3307"/>
                    <a:pt x="12100" y="3262"/>
                  </a:cubicBezTo>
                  <a:cubicBezTo>
                    <a:pt x="9798" y="4110"/>
                    <a:pt x="7617" y="5287"/>
                    <a:pt x="5650" y="6752"/>
                  </a:cubicBezTo>
                  <a:cubicBezTo>
                    <a:pt x="5472" y="6557"/>
                    <a:pt x="5296" y="6367"/>
                    <a:pt x="5120" y="6172"/>
                  </a:cubicBezTo>
                  <a:cubicBezTo>
                    <a:pt x="6571" y="4852"/>
                    <a:pt x="8183" y="3510"/>
                    <a:pt x="9927" y="2411"/>
                  </a:cubicBezTo>
                  <a:cubicBezTo>
                    <a:pt x="10080" y="2313"/>
                    <a:pt x="10245" y="2213"/>
                    <a:pt x="10421" y="2113"/>
                  </a:cubicBezTo>
                  <a:lnTo>
                    <a:pt x="10225" y="2073"/>
                  </a:lnTo>
                  <a:cubicBezTo>
                    <a:pt x="10094" y="2149"/>
                    <a:pt x="9974" y="2227"/>
                    <a:pt x="9854" y="2299"/>
                  </a:cubicBezTo>
                  <a:cubicBezTo>
                    <a:pt x="8105" y="3399"/>
                    <a:pt x="6481" y="4752"/>
                    <a:pt x="5028" y="6074"/>
                  </a:cubicBezTo>
                  <a:cubicBezTo>
                    <a:pt x="4927" y="5962"/>
                    <a:pt x="4821" y="5851"/>
                    <a:pt x="4721" y="5739"/>
                  </a:cubicBezTo>
                  <a:lnTo>
                    <a:pt x="4623" y="5829"/>
                  </a:lnTo>
                  <a:cubicBezTo>
                    <a:pt x="4724" y="5940"/>
                    <a:pt x="4830" y="6052"/>
                    <a:pt x="4930" y="6160"/>
                  </a:cubicBezTo>
                  <a:cubicBezTo>
                    <a:pt x="4849" y="6233"/>
                    <a:pt x="4766" y="6311"/>
                    <a:pt x="4688" y="6384"/>
                  </a:cubicBezTo>
                  <a:cubicBezTo>
                    <a:pt x="4612" y="6356"/>
                    <a:pt x="4540" y="6331"/>
                    <a:pt x="4467" y="6306"/>
                  </a:cubicBezTo>
                  <a:cubicBezTo>
                    <a:pt x="4445" y="6275"/>
                    <a:pt x="4425" y="6247"/>
                    <a:pt x="4409" y="6216"/>
                  </a:cubicBezTo>
                  <a:lnTo>
                    <a:pt x="4342" y="6261"/>
                  </a:lnTo>
                  <a:cubicBezTo>
                    <a:pt x="4297" y="6247"/>
                    <a:pt x="4250" y="6230"/>
                    <a:pt x="4205" y="6216"/>
                  </a:cubicBezTo>
                  <a:lnTo>
                    <a:pt x="4205" y="6208"/>
                  </a:lnTo>
                  <a:cubicBezTo>
                    <a:pt x="5728" y="4311"/>
                    <a:pt x="7221" y="2860"/>
                    <a:pt x="8763" y="1775"/>
                  </a:cubicBezTo>
                  <a:lnTo>
                    <a:pt x="8582" y="1739"/>
                  </a:lnTo>
                  <a:cubicBezTo>
                    <a:pt x="7120" y="2779"/>
                    <a:pt x="5706" y="4155"/>
                    <a:pt x="4264" y="5918"/>
                  </a:cubicBezTo>
                  <a:cubicBezTo>
                    <a:pt x="4411" y="5243"/>
                    <a:pt x="4607" y="4570"/>
                    <a:pt x="4794" y="3915"/>
                  </a:cubicBezTo>
                  <a:cubicBezTo>
                    <a:pt x="5056" y="2997"/>
                    <a:pt x="5324" y="2060"/>
                    <a:pt x="5474" y="1105"/>
                  </a:cubicBezTo>
                  <a:lnTo>
                    <a:pt x="5343" y="1078"/>
                  </a:lnTo>
                  <a:cubicBezTo>
                    <a:pt x="5193" y="2026"/>
                    <a:pt x="4927" y="2961"/>
                    <a:pt x="4665" y="3876"/>
                  </a:cubicBezTo>
                  <a:cubicBezTo>
                    <a:pt x="4453" y="4618"/>
                    <a:pt x="4233" y="5382"/>
                    <a:pt x="4079" y="6149"/>
                  </a:cubicBezTo>
                  <a:cubicBezTo>
                    <a:pt x="4077" y="6158"/>
                    <a:pt x="4068" y="6160"/>
                    <a:pt x="4065" y="6166"/>
                  </a:cubicBezTo>
                  <a:cubicBezTo>
                    <a:pt x="3865" y="6102"/>
                    <a:pt x="3664" y="6038"/>
                    <a:pt x="3463" y="5979"/>
                  </a:cubicBezTo>
                  <a:cubicBezTo>
                    <a:pt x="3494" y="5251"/>
                    <a:pt x="3563" y="4517"/>
                    <a:pt x="3633" y="3806"/>
                  </a:cubicBezTo>
                  <a:cubicBezTo>
                    <a:pt x="3728" y="2810"/>
                    <a:pt x="3826" y="1786"/>
                    <a:pt x="3817" y="773"/>
                  </a:cubicBezTo>
                  <a:lnTo>
                    <a:pt x="3683" y="746"/>
                  </a:lnTo>
                  <a:lnTo>
                    <a:pt x="3683" y="746"/>
                  </a:lnTo>
                  <a:cubicBezTo>
                    <a:pt x="3692" y="1767"/>
                    <a:pt x="3594" y="2790"/>
                    <a:pt x="3496" y="3795"/>
                  </a:cubicBezTo>
                  <a:cubicBezTo>
                    <a:pt x="3432" y="4501"/>
                    <a:pt x="3362" y="5223"/>
                    <a:pt x="3329" y="5943"/>
                  </a:cubicBezTo>
                  <a:cubicBezTo>
                    <a:pt x="3268" y="5926"/>
                    <a:pt x="3201" y="5907"/>
                    <a:pt x="3139" y="5887"/>
                  </a:cubicBezTo>
                  <a:cubicBezTo>
                    <a:pt x="3072" y="4085"/>
                    <a:pt x="2877" y="2288"/>
                    <a:pt x="2556" y="517"/>
                  </a:cubicBezTo>
                  <a:lnTo>
                    <a:pt x="2414" y="489"/>
                  </a:lnTo>
                  <a:lnTo>
                    <a:pt x="2414" y="489"/>
                  </a:lnTo>
                  <a:cubicBezTo>
                    <a:pt x="2740" y="2294"/>
                    <a:pt x="2938" y="4121"/>
                    <a:pt x="3005" y="5951"/>
                  </a:cubicBezTo>
                  <a:cubicBezTo>
                    <a:pt x="2177" y="3940"/>
                    <a:pt x="1287" y="1926"/>
                    <a:pt x="176" y="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"/>
            <p:cNvSpPr/>
            <p:nvPr/>
          </p:nvSpPr>
          <p:spPr>
            <a:xfrm>
              <a:off x="4000271" y="1130912"/>
              <a:ext cx="127820" cy="643106"/>
            </a:xfrm>
            <a:custGeom>
              <a:avLst/>
              <a:gdLst/>
              <a:ahLst/>
              <a:cxnLst/>
              <a:rect l="l" t="t" r="r" b="b"/>
              <a:pathLst>
                <a:path w="1499" h="7542" extrusionOk="0">
                  <a:moveTo>
                    <a:pt x="135" y="1"/>
                  </a:moveTo>
                  <a:lnTo>
                    <a:pt x="1" y="6"/>
                  </a:lnTo>
                  <a:cubicBezTo>
                    <a:pt x="140" y="2556"/>
                    <a:pt x="690" y="5064"/>
                    <a:pt x="1354" y="7511"/>
                  </a:cubicBezTo>
                  <a:lnTo>
                    <a:pt x="1499" y="7541"/>
                  </a:lnTo>
                  <a:cubicBezTo>
                    <a:pt x="832" y="5081"/>
                    <a:pt x="274" y="2562"/>
                    <a:pt x="135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"/>
            <p:cNvSpPr/>
            <p:nvPr/>
          </p:nvSpPr>
          <p:spPr>
            <a:xfrm>
              <a:off x="3905109" y="1122811"/>
              <a:ext cx="17480" cy="608401"/>
            </a:xfrm>
            <a:custGeom>
              <a:avLst/>
              <a:gdLst/>
              <a:ahLst/>
              <a:cxnLst/>
              <a:rect l="l" t="t" r="r" b="b"/>
              <a:pathLst>
                <a:path w="205" h="7135" extrusionOk="0">
                  <a:moveTo>
                    <a:pt x="71" y="1"/>
                  </a:moveTo>
                  <a:lnTo>
                    <a:pt x="1" y="7106"/>
                  </a:lnTo>
                  <a:lnTo>
                    <a:pt x="135" y="7134"/>
                  </a:lnTo>
                  <a:lnTo>
                    <a:pt x="205" y="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"/>
            <p:cNvSpPr/>
            <p:nvPr/>
          </p:nvSpPr>
          <p:spPr>
            <a:xfrm>
              <a:off x="3714358" y="1082649"/>
              <a:ext cx="156812" cy="609510"/>
            </a:xfrm>
            <a:custGeom>
              <a:avLst/>
              <a:gdLst/>
              <a:ahLst/>
              <a:cxnLst/>
              <a:rect l="l" t="t" r="r" b="b"/>
              <a:pathLst>
                <a:path w="1839" h="7148" extrusionOk="0">
                  <a:moveTo>
                    <a:pt x="1708" y="0"/>
                  </a:moveTo>
                  <a:lnTo>
                    <a:pt x="0" y="7125"/>
                  </a:lnTo>
                  <a:lnTo>
                    <a:pt x="134" y="7148"/>
                  </a:lnTo>
                  <a:lnTo>
                    <a:pt x="1839" y="3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"/>
            <p:cNvSpPr/>
            <p:nvPr/>
          </p:nvSpPr>
          <p:spPr>
            <a:xfrm>
              <a:off x="3281439" y="1002494"/>
              <a:ext cx="598340" cy="647540"/>
            </a:xfrm>
            <a:custGeom>
              <a:avLst/>
              <a:gdLst/>
              <a:ahLst/>
              <a:cxnLst/>
              <a:rect l="l" t="t" r="r" b="b"/>
              <a:pathLst>
                <a:path w="7017" h="7594" extrusionOk="0">
                  <a:moveTo>
                    <a:pt x="6930" y="0"/>
                  </a:moveTo>
                  <a:cubicBezTo>
                    <a:pt x="6807" y="98"/>
                    <a:pt x="6687" y="190"/>
                    <a:pt x="6567" y="293"/>
                  </a:cubicBezTo>
                  <a:cubicBezTo>
                    <a:pt x="6581" y="265"/>
                    <a:pt x="6595" y="240"/>
                    <a:pt x="6609" y="215"/>
                  </a:cubicBezTo>
                  <a:lnTo>
                    <a:pt x="6492" y="154"/>
                  </a:lnTo>
                  <a:cubicBezTo>
                    <a:pt x="6428" y="271"/>
                    <a:pt x="6366" y="393"/>
                    <a:pt x="6302" y="516"/>
                  </a:cubicBezTo>
                  <a:cubicBezTo>
                    <a:pt x="4015" y="2419"/>
                    <a:pt x="2031" y="4617"/>
                    <a:pt x="0" y="7039"/>
                  </a:cubicBezTo>
                  <a:lnTo>
                    <a:pt x="151" y="7072"/>
                  </a:lnTo>
                  <a:cubicBezTo>
                    <a:pt x="2084" y="4762"/>
                    <a:pt x="3981" y="2667"/>
                    <a:pt x="6138" y="829"/>
                  </a:cubicBezTo>
                  <a:lnTo>
                    <a:pt x="6138" y="829"/>
                  </a:lnTo>
                  <a:cubicBezTo>
                    <a:pt x="4966" y="3069"/>
                    <a:pt x="3780" y="5320"/>
                    <a:pt x="2600" y="7566"/>
                  </a:cubicBezTo>
                  <a:lnTo>
                    <a:pt x="2734" y="7594"/>
                  </a:lnTo>
                  <a:cubicBezTo>
                    <a:pt x="3967" y="5264"/>
                    <a:pt x="5195" y="2924"/>
                    <a:pt x="6411" y="603"/>
                  </a:cubicBezTo>
                  <a:cubicBezTo>
                    <a:pt x="6609" y="435"/>
                    <a:pt x="6813" y="271"/>
                    <a:pt x="7016" y="109"/>
                  </a:cubicBezTo>
                  <a:lnTo>
                    <a:pt x="6930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"/>
            <p:cNvSpPr/>
            <p:nvPr/>
          </p:nvSpPr>
          <p:spPr>
            <a:xfrm>
              <a:off x="3127269" y="932999"/>
              <a:ext cx="756515" cy="573185"/>
            </a:xfrm>
            <a:custGeom>
              <a:avLst/>
              <a:gdLst/>
              <a:ahLst/>
              <a:cxnLst/>
              <a:rect l="l" t="t" r="r" b="b"/>
              <a:pathLst>
                <a:path w="8872" h="6722" extrusionOk="0">
                  <a:moveTo>
                    <a:pt x="8830" y="1"/>
                  </a:moveTo>
                  <a:cubicBezTo>
                    <a:pt x="7675" y="374"/>
                    <a:pt x="6662" y="1058"/>
                    <a:pt x="5739" y="1744"/>
                  </a:cubicBezTo>
                  <a:cubicBezTo>
                    <a:pt x="4107" y="2955"/>
                    <a:pt x="2558" y="4316"/>
                    <a:pt x="1060" y="5630"/>
                  </a:cubicBezTo>
                  <a:cubicBezTo>
                    <a:pt x="706" y="5940"/>
                    <a:pt x="352" y="6250"/>
                    <a:pt x="0" y="6557"/>
                  </a:cubicBezTo>
                  <a:cubicBezTo>
                    <a:pt x="3" y="6612"/>
                    <a:pt x="6" y="6668"/>
                    <a:pt x="17" y="6721"/>
                  </a:cubicBezTo>
                  <a:cubicBezTo>
                    <a:pt x="396" y="6395"/>
                    <a:pt x="773" y="6063"/>
                    <a:pt x="1150" y="5731"/>
                  </a:cubicBezTo>
                  <a:cubicBezTo>
                    <a:pt x="2645" y="4417"/>
                    <a:pt x="4199" y="3061"/>
                    <a:pt x="5823" y="1853"/>
                  </a:cubicBezTo>
                  <a:cubicBezTo>
                    <a:pt x="6732" y="1172"/>
                    <a:pt x="7734" y="494"/>
                    <a:pt x="8872" y="132"/>
                  </a:cubicBezTo>
                  <a:lnTo>
                    <a:pt x="883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"/>
            <p:cNvSpPr/>
            <p:nvPr/>
          </p:nvSpPr>
          <p:spPr>
            <a:xfrm>
              <a:off x="3162912" y="928223"/>
              <a:ext cx="591944" cy="372374"/>
            </a:xfrm>
            <a:custGeom>
              <a:avLst/>
              <a:gdLst/>
              <a:ahLst/>
              <a:cxnLst/>
              <a:rect l="l" t="t" r="r" b="b"/>
              <a:pathLst>
                <a:path w="6942" h="4367" extrusionOk="0">
                  <a:moveTo>
                    <a:pt x="6894" y="1"/>
                  </a:moveTo>
                  <a:cubicBezTo>
                    <a:pt x="6194" y="271"/>
                    <a:pt x="5566" y="718"/>
                    <a:pt x="4961" y="1145"/>
                  </a:cubicBezTo>
                  <a:lnTo>
                    <a:pt x="4788" y="1267"/>
                  </a:lnTo>
                  <a:cubicBezTo>
                    <a:pt x="3270" y="2339"/>
                    <a:pt x="1677" y="3321"/>
                    <a:pt x="34" y="4197"/>
                  </a:cubicBezTo>
                  <a:lnTo>
                    <a:pt x="1" y="4367"/>
                  </a:lnTo>
                  <a:cubicBezTo>
                    <a:pt x="1683" y="3480"/>
                    <a:pt x="3315" y="2475"/>
                    <a:pt x="4863" y="1379"/>
                  </a:cubicBezTo>
                  <a:lnTo>
                    <a:pt x="5039" y="1253"/>
                  </a:lnTo>
                  <a:cubicBezTo>
                    <a:pt x="5639" y="829"/>
                    <a:pt x="6255" y="391"/>
                    <a:pt x="6942" y="126"/>
                  </a:cubicBezTo>
                  <a:lnTo>
                    <a:pt x="6894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"/>
            <p:cNvSpPr/>
            <p:nvPr/>
          </p:nvSpPr>
          <p:spPr>
            <a:xfrm>
              <a:off x="3207424" y="856852"/>
              <a:ext cx="532426" cy="224686"/>
            </a:xfrm>
            <a:custGeom>
              <a:avLst/>
              <a:gdLst/>
              <a:ahLst/>
              <a:cxnLst/>
              <a:rect l="l" t="t" r="r" b="b"/>
              <a:pathLst>
                <a:path w="6244" h="2635" extrusionOk="0">
                  <a:moveTo>
                    <a:pt x="6210" y="1"/>
                  </a:moveTo>
                  <a:cubicBezTo>
                    <a:pt x="4071" y="542"/>
                    <a:pt x="2040" y="1477"/>
                    <a:pt x="168" y="2400"/>
                  </a:cubicBezTo>
                  <a:lnTo>
                    <a:pt x="42" y="2464"/>
                  </a:lnTo>
                  <a:cubicBezTo>
                    <a:pt x="39" y="2464"/>
                    <a:pt x="37" y="2467"/>
                    <a:pt x="37" y="2467"/>
                  </a:cubicBezTo>
                  <a:lnTo>
                    <a:pt x="0" y="2634"/>
                  </a:lnTo>
                  <a:cubicBezTo>
                    <a:pt x="37" y="2618"/>
                    <a:pt x="70" y="2598"/>
                    <a:pt x="101" y="2581"/>
                  </a:cubicBezTo>
                  <a:lnTo>
                    <a:pt x="226" y="2520"/>
                  </a:lnTo>
                  <a:cubicBezTo>
                    <a:pt x="2093" y="1597"/>
                    <a:pt x="4113" y="665"/>
                    <a:pt x="6244" y="132"/>
                  </a:cubicBezTo>
                  <a:lnTo>
                    <a:pt x="621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"/>
            <p:cNvSpPr/>
            <p:nvPr/>
          </p:nvSpPr>
          <p:spPr>
            <a:xfrm>
              <a:off x="3254237" y="816348"/>
              <a:ext cx="422854" cy="32999"/>
            </a:xfrm>
            <a:custGeom>
              <a:avLst/>
              <a:gdLst/>
              <a:ahLst/>
              <a:cxnLst/>
              <a:rect l="l" t="t" r="r" b="b"/>
              <a:pathLst>
                <a:path w="4959" h="387" extrusionOk="0">
                  <a:moveTo>
                    <a:pt x="3810" y="1"/>
                  </a:moveTo>
                  <a:cubicBezTo>
                    <a:pt x="2547" y="1"/>
                    <a:pt x="1284" y="84"/>
                    <a:pt x="32" y="247"/>
                  </a:cubicBezTo>
                  <a:lnTo>
                    <a:pt x="1" y="387"/>
                  </a:lnTo>
                  <a:cubicBezTo>
                    <a:pt x="1271" y="218"/>
                    <a:pt x="2552" y="133"/>
                    <a:pt x="3832" y="133"/>
                  </a:cubicBezTo>
                  <a:cubicBezTo>
                    <a:pt x="4206" y="133"/>
                    <a:pt x="4580" y="140"/>
                    <a:pt x="4953" y="155"/>
                  </a:cubicBezTo>
                  <a:lnTo>
                    <a:pt x="4958" y="24"/>
                  </a:lnTo>
                  <a:cubicBezTo>
                    <a:pt x="4576" y="8"/>
                    <a:pt x="4193" y="1"/>
                    <a:pt x="3810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"/>
            <p:cNvSpPr/>
            <p:nvPr/>
          </p:nvSpPr>
          <p:spPr>
            <a:xfrm>
              <a:off x="3296873" y="627303"/>
              <a:ext cx="429420" cy="162610"/>
            </a:xfrm>
            <a:custGeom>
              <a:avLst/>
              <a:gdLst/>
              <a:ahLst/>
              <a:cxnLst/>
              <a:rect l="l" t="t" r="r" b="b"/>
              <a:pathLst>
                <a:path w="5036" h="1907" extrusionOk="0">
                  <a:moveTo>
                    <a:pt x="28" y="1"/>
                  </a:moveTo>
                  <a:lnTo>
                    <a:pt x="0" y="135"/>
                  </a:lnTo>
                  <a:cubicBezTo>
                    <a:pt x="1683" y="676"/>
                    <a:pt x="3354" y="1264"/>
                    <a:pt x="4989" y="1906"/>
                  </a:cubicBezTo>
                  <a:lnTo>
                    <a:pt x="5036" y="1781"/>
                  </a:lnTo>
                  <a:cubicBezTo>
                    <a:pt x="3396" y="1139"/>
                    <a:pt x="1716" y="545"/>
                    <a:pt x="28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"/>
            <p:cNvSpPr/>
            <p:nvPr/>
          </p:nvSpPr>
          <p:spPr>
            <a:xfrm>
              <a:off x="3318020" y="264050"/>
              <a:ext cx="539589" cy="571480"/>
            </a:xfrm>
            <a:custGeom>
              <a:avLst/>
              <a:gdLst/>
              <a:ahLst/>
              <a:cxnLst/>
              <a:rect l="l" t="t" r="r" b="b"/>
              <a:pathLst>
                <a:path w="6328" h="6702" extrusionOk="0">
                  <a:moveTo>
                    <a:pt x="1688" y="1"/>
                  </a:moveTo>
                  <a:lnTo>
                    <a:pt x="1688" y="1"/>
                  </a:lnTo>
                  <a:cubicBezTo>
                    <a:pt x="3343" y="1940"/>
                    <a:pt x="4788" y="4051"/>
                    <a:pt x="5993" y="6297"/>
                  </a:cubicBezTo>
                  <a:cubicBezTo>
                    <a:pt x="4322" y="4372"/>
                    <a:pt x="2456" y="2615"/>
                    <a:pt x="430" y="1066"/>
                  </a:cubicBezTo>
                  <a:lnTo>
                    <a:pt x="400" y="1214"/>
                  </a:lnTo>
                  <a:cubicBezTo>
                    <a:pt x="2149" y="2559"/>
                    <a:pt x="3781" y="4060"/>
                    <a:pt x="5271" y="5692"/>
                  </a:cubicBezTo>
                  <a:cubicBezTo>
                    <a:pt x="3625" y="4621"/>
                    <a:pt x="1867" y="3736"/>
                    <a:pt x="29" y="3047"/>
                  </a:cubicBezTo>
                  <a:lnTo>
                    <a:pt x="1" y="3181"/>
                  </a:lnTo>
                  <a:cubicBezTo>
                    <a:pt x="1856" y="3876"/>
                    <a:pt x="3630" y="4774"/>
                    <a:pt x="5290" y="5865"/>
                  </a:cubicBezTo>
                  <a:lnTo>
                    <a:pt x="5351" y="5778"/>
                  </a:lnTo>
                  <a:cubicBezTo>
                    <a:pt x="5536" y="5985"/>
                    <a:pt x="5717" y="6191"/>
                    <a:pt x="5898" y="6395"/>
                  </a:cubicBezTo>
                  <a:lnTo>
                    <a:pt x="5996" y="6308"/>
                  </a:lnTo>
                  <a:cubicBezTo>
                    <a:pt x="6066" y="6437"/>
                    <a:pt x="6135" y="6571"/>
                    <a:pt x="6205" y="6702"/>
                  </a:cubicBezTo>
                  <a:lnTo>
                    <a:pt x="6328" y="6640"/>
                  </a:lnTo>
                  <a:cubicBezTo>
                    <a:pt x="5100" y="4280"/>
                    <a:pt x="3611" y="2062"/>
                    <a:pt x="1892" y="31"/>
                  </a:cubicBezTo>
                  <a:lnTo>
                    <a:pt x="1845" y="20"/>
                  </a:lnTo>
                  <a:cubicBezTo>
                    <a:pt x="1794" y="12"/>
                    <a:pt x="1741" y="3"/>
                    <a:pt x="1688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"/>
            <p:cNvSpPr/>
            <p:nvPr/>
          </p:nvSpPr>
          <p:spPr>
            <a:xfrm>
              <a:off x="3281183" y="433227"/>
              <a:ext cx="1195656" cy="1195656"/>
            </a:xfrm>
            <a:custGeom>
              <a:avLst/>
              <a:gdLst/>
              <a:ahLst/>
              <a:cxnLst/>
              <a:rect l="l" t="t" r="r" b="b"/>
              <a:pathLst>
                <a:path w="14022" h="14022" extrusionOk="0">
                  <a:moveTo>
                    <a:pt x="8434" y="0"/>
                  </a:moveTo>
                  <a:lnTo>
                    <a:pt x="0" y="5588"/>
                  </a:lnTo>
                  <a:lnTo>
                    <a:pt x="5588" y="14022"/>
                  </a:lnTo>
                  <a:lnTo>
                    <a:pt x="14022" y="8434"/>
                  </a:lnTo>
                  <a:lnTo>
                    <a:pt x="8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"/>
            <p:cNvSpPr/>
            <p:nvPr/>
          </p:nvSpPr>
          <p:spPr>
            <a:xfrm>
              <a:off x="3353748" y="505537"/>
              <a:ext cx="1051038" cy="1051038"/>
            </a:xfrm>
            <a:custGeom>
              <a:avLst/>
              <a:gdLst/>
              <a:ahLst/>
              <a:cxnLst/>
              <a:rect l="l" t="t" r="r" b="b"/>
              <a:pathLst>
                <a:path w="12326" h="12326" extrusionOk="0">
                  <a:moveTo>
                    <a:pt x="7413" y="0"/>
                  </a:moveTo>
                  <a:lnTo>
                    <a:pt x="0" y="4913"/>
                  </a:lnTo>
                  <a:lnTo>
                    <a:pt x="4913" y="12326"/>
                  </a:lnTo>
                  <a:lnTo>
                    <a:pt x="12325" y="7413"/>
                  </a:lnTo>
                  <a:lnTo>
                    <a:pt x="7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"/>
            <p:cNvSpPr/>
            <p:nvPr/>
          </p:nvSpPr>
          <p:spPr>
            <a:xfrm>
              <a:off x="3472871" y="626621"/>
              <a:ext cx="814840" cy="813902"/>
            </a:xfrm>
            <a:custGeom>
              <a:avLst/>
              <a:gdLst/>
              <a:ahLst/>
              <a:cxnLst/>
              <a:rect l="l" t="t" r="r" b="b"/>
              <a:pathLst>
                <a:path w="9556" h="9545" extrusionOk="0">
                  <a:moveTo>
                    <a:pt x="4894" y="0"/>
                  </a:moveTo>
                  <a:lnTo>
                    <a:pt x="249" y="3077"/>
                  </a:lnTo>
                  <a:cubicBezTo>
                    <a:pt x="416" y="3309"/>
                    <a:pt x="495" y="3607"/>
                    <a:pt x="430" y="3912"/>
                  </a:cubicBezTo>
                  <a:cubicBezTo>
                    <a:pt x="375" y="4188"/>
                    <a:pt x="216" y="4417"/>
                    <a:pt x="1" y="4570"/>
                  </a:cubicBezTo>
                  <a:lnTo>
                    <a:pt x="3081" y="9215"/>
                  </a:lnTo>
                  <a:cubicBezTo>
                    <a:pt x="3248" y="9115"/>
                    <a:pt x="3444" y="9055"/>
                    <a:pt x="3649" y="9055"/>
                  </a:cubicBezTo>
                  <a:cubicBezTo>
                    <a:pt x="3717" y="9055"/>
                    <a:pt x="3787" y="9061"/>
                    <a:pt x="3856" y="9075"/>
                  </a:cubicBezTo>
                  <a:cubicBezTo>
                    <a:pt x="4149" y="9137"/>
                    <a:pt x="4389" y="9313"/>
                    <a:pt x="4543" y="9544"/>
                  </a:cubicBezTo>
                  <a:lnTo>
                    <a:pt x="9185" y="6467"/>
                  </a:lnTo>
                  <a:cubicBezTo>
                    <a:pt x="9026" y="6238"/>
                    <a:pt x="8962" y="5948"/>
                    <a:pt x="9020" y="5655"/>
                  </a:cubicBezTo>
                  <a:cubicBezTo>
                    <a:pt x="9087" y="5334"/>
                    <a:pt x="9288" y="5072"/>
                    <a:pt x="9556" y="4930"/>
                  </a:cubicBezTo>
                  <a:lnTo>
                    <a:pt x="6473" y="282"/>
                  </a:lnTo>
                  <a:cubicBezTo>
                    <a:pt x="6286" y="428"/>
                    <a:pt x="6055" y="516"/>
                    <a:pt x="5807" y="516"/>
                  </a:cubicBezTo>
                  <a:cubicBezTo>
                    <a:pt x="5737" y="516"/>
                    <a:pt x="5666" y="509"/>
                    <a:pt x="5594" y="494"/>
                  </a:cubicBezTo>
                  <a:cubicBezTo>
                    <a:pt x="5287" y="433"/>
                    <a:pt x="5045" y="246"/>
                    <a:pt x="4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"/>
            <p:cNvSpPr/>
            <p:nvPr/>
          </p:nvSpPr>
          <p:spPr>
            <a:xfrm>
              <a:off x="3734311" y="929161"/>
              <a:ext cx="133106" cy="168323"/>
            </a:xfrm>
            <a:custGeom>
              <a:avLst/>
              <a:gdLst/>
              <a:ahLst/>
              <a:cxnLst/>
              <a:rect l="l" t="t" r="r" b="b"/>
              <a:pathLst>
                <a:path w="1561" h="1974" extrusionOk="0">
                  <a:moveTo>
                    <a:pt x="90" y="1"/>
                  </a:moveTo>
                  <a:lnTo>
                    <a:pt x="1" y="450"/>
                  </a:lnTo>
                  <a:lnTo>
                    <a:pt x="76" y="464"/>
                  </a:lnTo>
                  <a:cubicBezTo>
                    <a:pt x="110" y="444"/>
                    <a:pt x="143" y="419"/>
                    <a:pt x="174" y="383"/>
                  </a:cubicBezTo>
                  <a:cubicBezTo>
                    <a:pt x="252" y="305"/>
                    <a:pt x="297" y="210"/>
                    <a:pt x="319" y="110"/>
                  </a:cubicBezTo>
                  <a:lnTo>
                    <a:pt x="609" y="168"/>
                  </a:lnTo>
                  <a:lnTo>
                    <a:pt x="280" y="1786"/>
                  </a:lnTo>
                  <a:lnTo>
                    <a:pt x="124" y="1795"/>
                  </a:lnTo>
                  <a:lnTo>
                    <a:pt x="112" y="1831"/>
                  </a:lnTo>
                  <a:lnTo>
                    <a:pt x="827" y="1973"/>
                  </a:lnTo>
                  <a:lnTo>
                    <a:pt x="835" y="1937"/>
                  </a:lnTo>
                  <a:lnTo>
                    <a:pt x="690" y="1870"/>
                  </a:lnTo>
                  <a:lnTo>
                    <a:pt x="1019" y="252"/>
                  </a:lnTo>
                  <a:lnTo>
                    <a:pt x="1309" y="311"/>
                  </a:lnTo>
                  <a:cubicBezTo>
                    <a:pt x="1287" y="419"/>
                    <a:pt x="1295" y="520"/>
                    <a:pt x="1329" y="620"/>
                  </a:cubicBezTo>
                  <a:cubicBezTo>
                    <a:pt x="1343" y="662"/>
                    <a:pt x="1365" y="701"/>
                    <a:pt x="1393" y="732"/>
                  </a:cubicBezTo>
                  <a:lnTo>
                    <a:pt x="1468" y="746"/>
                  </a:lnTo>
                  <a:lnTo>
                    <a:pt x="1560" y="297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"/>
            <p:cNvSpPr/>
            <p:nvPr/>
          </p:nvSpPr>
          <p:spPr>
            <a:xfrm>
              <a:off x="3847295" y="962502"/>
              <a:ext cx="111960" cy="158517"/>
            </a:xfrm>
            <a:custGeom>
              <a:avLst/>
              <a:gdLst/>
              <a:ahLst/>
              <a:cxnLst/>
              <a:rect l="l" t="t" r="r" b="b"/>
              <a:pathLst>
                <a:path w="1313" h="1859" extrusionOk="0">
                  <a:moveTo>
                    <a:pt x="880" y="0"/>
                  </a:moveTo>
                  <a:lnTo>
                    <a:pt x="433" y="338"/>
                  </a:lnTo>
                  <a:lnTo>
                    <a:pt x="520" y="360"/>
                  </a:lnTo>
                  <a:lnTo>
                    <a:pt x="832" y="240"/>
                  </a:lnTo>
                  <a:lnTo>
                    <a:pt x="1072" y="472"/>
                  </a:lnTo>
                  <a:lnTo>
                    <a:pt x="1159" y="489"/>
                  </a:lnTo>
                  <a:lnTo>
                    <a:pt x="1159" y="489"/>
                  </a:lnTo>
                  <a:lnTo>
                    <a:pt x="880" y="0"/>
                  </a:lnTo>
                  <a:close/>
                  <a:moveTo>
                    <a:pt x="761" y="553"/>
                  </a:moveTo>
                  <a:cubicBezTo>
                    <a:pt x="768" y="553"/>
                    <a:pt x="775" y="554"/>
                    <a:pt x="782" y="556"/>
                  </a:cubicBezTo>
                  <a:cubicBezTo>
                    <a:pt x="835" y="567"/>
                    <a:pt x="874" y="603"/>
                    <a:pt x="896" y="678"/>
                  </a:cubicBezTo>
                  <a:cubicBezTo>
                    <a:pt x="922" y="751"/>
                    <a:pt x="919" y="854"/>
                    <a:pt x="891" y="994"/>
                  </a:cubicBezTo>
                  <a:cubicBezTo>
                    <a:pt x="883" y="1041"/>
                    <a:pt x="869" y="1083"/>
                    <a:pt x="852" y="1125"/>
                  </a:cubicBezTo>
                  <a:cubicBezTo>
                    <a:pt x="838" y="1153"/>
                    <a:pt x="832" y="1169"/>
                    <a:pt x="827" y="1175"/>
                  </a:cubicBezTo>
                  <a:cubicBezTo>
                    <a:pt x="793" y="1175"/>
                    <a:pt x="763" y="1172"/>
                    <a:pt x="735" y="1169"/>
                  </a:cubicBezTo>
                  <a:cubicBezTo>
                    <a:pt x="665" y="1167"/>
                    <a:pt x="576" y="1153"/>
                    <a:pt x="470" y="1130"/>
                  </a:cubicBezTo>
                  <a:cubicBezTo>
                    <a:pt x="546" y="747"/>
                    <a:pt x="644" y="553"/>
                    <a:pt x="761" y="553"/>
                  </a:cubicBezTo>
                  <a:close/>
                  <a:moveTo>
                    <a:pt x="648" y="487"/>
                  </a:moveTo>
                  <a:cubicBezTo>
                    <a:pt x="582" y="487"/>
                    <a:pt x="519" y="497"/>
                    <a:pt x="458" y="517"/>
                  </a:cubicBezTo>
                  <a:cubicBezTo>
                    <a:pt x="352" y="553"/>
                    <a:pt x="266" y="614"/>
                    <a:pt x="193" y="706"/>
                  </a:cubicBezTo>
                  <a:cubicBezTo>
                    <a:pt x="121" y="796"/>
                    <a:pt x="71" y="907"/>
                    <a:pt x="43" y="1044"/>
                  </a:cubicBezTo>
                  <a:cubicBezTo>
                    <a:pt x="1" y="1250"/>
                    <a:pt x="29" y="1423"/>
                    <a:pt x="124" y="1566"/>
                  </a:cubicBezTo>
                  <a:cubicBezTo>
                    <a:pt x="219" y="1711"/>
                    <a:pt x="375" y="1803"/>
                    <a:pt x="590" y="1845"/>
                  </a:cubicBezTo>
                  <a:cubicBezTo>
                    <a:pt x="634" y="1854"/>
                    <a:pt x="677" y="1859"/>
                    <a:pt x="719" y="1859"/>
                  </a:cubicBezTo>
                  <a:cubicBezTo>
                    <a:pt x="764" y="1859"/>
                    <a:pt x="807" y="1853"/>
                    <a:pt x="849" y="1842"/>
                  </a:cubicBezTo>
                  <a:cubicBezTo>
                    <a:pt x="930" y="1822"/>
                    <a:pt x="994" y="1786"/>
                    <a:pt x="1047" y="1733"/>
                  </a:cubicBezTo>
                  <a:cubicBezTo>
                    <a:pt x="1100" y="1683"/>
                    <a:pt x="1131" y="1621"/>
                    <a:pt x="1145" y="1557"/>
                  </a:cubicBezTo>
                  <a:lnTo>
                    <a:pt x="1083" y="1543"/>
                  </a:lnTo>
                  <a:cubicBezTo>
                    <a:pt x="1072" y="1593"/>
                    <a:pt x="1044" y="1644"/>
                    <a:pt x="1002" y="1688"/>
                  </a:cubicBezTo>
                  <a:cubicBezTo>
                    <a:pt x="961" y="1730"/>
                    <a:pt x="908" y="1766"/>
                    <a:pt x="846" y="1783"/>
                  </a:cubicBezTo>
                  <a:cubicBezTo>
                    <a:pt x="806" y="1795"/>
                    <a:pt x="767" y="1802"/>
                    <a:pt x="728" y="1802"/>
                  </a:cubicBezTo>
                  <a:cubicBezTo>
                    <a:pt x="704" y="1802"/>
                    <a:pt x="679" y="1800"/>
                    <a:pt x="654" y="1794"/>
                  </a:cubicBezTo>
                  <a:cubicBezTo>
                    <a:pt x="559" y="1775"/>
                    <a:pt x="498" y="1719"/>
                    <a:pt x="458" y="1627"/>
                  </a:cubicBezTo>
                  <a:cubicBezTo>
                    <a:pt x="419" y="1532"/>
                    <a:pt x="422" y="1390"/>
                    <a:pt x="461" y="1194"/>
                  </a:cubicBezTo>
                  <a:cubicBezTo>
                    <a:pt x="640" y="1228"/>
                    <a:pt x="818" y="1253"/>
                    <a:pt x="1000" y="1264"/>
                  </a:cubicBezTo>
                  <a:cubicBezTo>
                    <a:pt x="1086" y="1270"/>
                    <a:pt x="1161" y="1273"/>
                    <a:pt x="1240" y="1273"/>
                  </a:cubicBezTo>
                  <a:lnTo>
                    <a:pt x="1259" y="1231"/>
                  </a:lnTo>
                  <a:cubicBezTo>
                    <a:pt x="1273" y="1203"/>
                    <a:pt x="1287" y="1169"/>
                    <a:pt x="1295" y="1128"/>
                  </a:cubicBezTo>
                  <a:cubicBezTo>
                    <a:pt x="1312" y="1033"/>
                    <a:pt x="1307" y="946"/>
                    <a:pt x="1270" y="860"/>
                  </a:cubicBezTo>
                  <a:cubicBezTo>
                    <a:pt x="1237" y="776"/>
                    <a:pt x="1175" y="698"/>
                    <a:pt x="1097" y="637"/>
                  </a:cubicBezTo>
                  <a:cubicBezTo>
                    <a:pt x="1014" y="572"/>
                    <a:pt x="916" y="528"/>
                    <a:pt x="793" y="503"/>
                  </a:cubicBezTo>
                  <a:cubicBezTo>
                    <a:pt x="743" y="492"/>
                    <a:pt x="695" y="487"/>
                    <a:pt x="648" y="4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"/>
            <p:cNvSpPr/>
            <p:nvPr/>
          </p:nvSpPr>
          <p:spPr>
            <a:xfrm>
              <a:off x="3975542" y="997634"/>
              <a:ext cx="80239" cy="147091"/>
            </a:xfrm>
            <a:custGeom>
              <a:avLst/>
              <a:gdLst/>
              <a:ahLst/>
              <a:cxnLst/>
              <a:rect l="l" t="t" r="r" b="b"/>
              <a:pathLst>
                <a:path w="941" h="1725" extrusionOk="0">
                  <a:moveTo>
                    <a:pt x="418" y="0"/>
                  </a:moveTo>
                  <a:cubicBezTo>
                    <a:pt x="307" y="0"/>
                    <a:pt x="238" y="62"/>
                    <a:pt x="213" y="188"/>
                  </a:cubicBezTo>
                  <a:lnTo>
                    <a:pt x="188" y="314"/>
                  </a:lnTo>
                  <a:lnTo>
                    <a:pt x="15" y="280"/>
                  </a:lnTo>
                  <a:lnTo>
                    <a:pt x="1" y="342"/>
                  </a:lnTo>
                  <a:lnTo>
                    <a:pt x="174" y="378"/>
                  </a:lnTo>
                  <a:lnTo>
                    <a:pt x="17" y="1140"/>
                  </a:lnTo>
                  <a:cubicBezTo>
                    <a:pt x="1" y="1229"/>
                    <a:pt x="6" y="1313"/>
                    <a:pt x="34" y="1391"/>
                  </a:cubicBezTo>
                  <a:cubicBezTo>
                    <a:pt x="68" y="1469"/>
                    <a:pt x="115" y="1539"/>
                    <a:pt x="188" y="1594"/>
                  </a:cubicBezTo>
                  <a:cubicBezTo>
                    <a:pt x="257" y="1650"/>
                    <a:pt x="349" y="1692"/>
                    <a:pt x="461" y="1717"/>
                  </a:cubicBezTo>
                  <a:cubicBezTo>
                    <a:pt x="488" y="1722"/>
                    <a:pt x="513" y="1725"/>
                    <a:pt x="538" y="1725"/>
                  </a:cubicBezTo>
                  <a:cubicBezTo>
                    <a:pt x="607" y="1725"/>
                    <a:pt x="669" y="1705"/>
                    <a:pt x="726" y="1664"/>
                  </a:cubicBezTo>
                  <a:cubicBezTo>
                    <a:pt x="799" y="1608"/>
                    <a:pt x="852" y="1519"/>
                    <a:pt x="877" y="1393"/>
                  </a:cubicBezTo>
                  <a:lnTo>
                    <a:pt x="812" y="1379"/>
                  </a:lnTo>
                  <a:cubicBezTo>
                    <a:pt x="793" y="1477"/>
                    <a:pt x="754" y="1555"/>
                    <a:pt x="698" y="1603"/>
                  </a:cubicBezTo>
                  <a:cubicBezTo>
                    <a:pt x="653" y="1643"/>
                    <a:pt x="607" y="1662"/>
                    <a:pt x="558" y="1662"/>
                  </a:cubicBezTo>
                  <a:cubicBezTo>
                    <a:pt x="546" y="1662"/>
                    <a:pt x="534" y="1661"/>
                    <a:pt x="522" y="1658"/>
                  </a:cubicBezTo>
                  <a:cubicBezTo>
                    <a:pt x="461" y="1647"/>
                    <a:pt x="422" y="1608"/>
                    <a:pt x="402" y="1544"/>
                  </a:cubicBezTo>
                  <a:cubicBezTo>
                    <a:pt x="383" y="1483"/>
                    <a:pt x="388" y="1374"/>
                    <a:pt x="419" y="1220"/>
                  </a:cubicBezTo>
                  <a:lnTo>
                    <a:pt x="575" y="456"/>
                  </a:lnTo>
                  <a:lnTo>
                    <a:pt x="927" y="526"/>
                  </a:lnTo>
                  <a:lnTo>
                    <a:pt x="941" y="464"/>
                  </a:lnTo>
                  <a:lnTo>
                    <a:pt x="589" y="395"/>
                  </a:lnTo>
                  <a:lnTo>
                    <a:pt x="659" y="43"/>
                  </a:lnTo>
                  <a:lnTo>
                    <a:pt x="486" y="7"/>
                  </a:lnTo>
                  <a:cubicBezTo>
                    <a:pt x="462" y="2"/>
                    <a:pt x="439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"/>
            <p:cNvSpPr/>
            <p:nvPr/>
          </p:nvSpPr>
          <p:spPr>
            <a:xfrm>
              <a:off x="3946550" y="575203"/>
              <a:ext cx="41185" cy="41526"/>
            </a:xfrm>
            <a:custGeom>
              <a:avLst/>
              <a:gdLst/>
              <a:ahLst/>
              <a:cxnLst/>
              <a:rect l="l" t="t" r="r" b="b"/>
              <a:pathLst>
                <a:path w="483" h="487" extrusionOk="0">
                  <a:moveTo>
                    <a:pt x="310" y="1"/>
                  </a:moveTo>
                  <a:lnTo>
                    <a:pt x="0" y="174"/>
                  </a:lnTo>
                  <a:lnTo>
                    <a:pt x="170" y="486"/>
                  </a:lnTo>
                  <a:lnTo>
                    <a:pt x="483" y="313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"/>
            <p:cNvSpPr/>
            <p:nvPr/>
          </p:nvSpPr>
          <p:spPr>
            <a:xfrm>
              <a:off x="3768334" y="1443770"/>
              <a:ext cx="41271" cy="41441"/>
            </a:xfrm>
            <a:custGeom>
              <a:avLst/>
              <a:gdLst/>
              <a:ahLst/>
              <a:cxnLst/>
              <a:rect l="l" t="t" r="r" b="b"/>
              <a:pathLst>
                <a:path w="484" h="486" extrusionOk="0">
                  <a:moveTo>
                    <a:pt x="310" y="0"/>
                  </a:moveTo>
                  <a:lnTo>
                    <a:pt x="1" y="173"/>
                  </a:lnTo>
                  <a:lnTo>
                    <a:pt x="174" y="486"/>
                  </a:lnTo>
                  <a:lnTo>
                    <a:pt x="483" y="31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"/>
            <p:cNvSpPr/>
            <p:nvPr/>
          </p:nvSpPr>
          <p:spPr>
            <a:xfrm>
              <a:off x="4294113" y="1099959"/>
              <a:ext cx="41185" cy="41526"/>
            </a:xfrm>
            <a:custGeom>
              <a:avLst/>
              <a:gdLst/>
              <a:ahLst/>
              <a:cxnLst/>
              <a:rect l="l" t="t" r="r" b="b"/>
              <a:pathLst>
                <a:path w="483" h="487" extrusionOk="0">
                  <a:moveTo>
                    <a:pt x="310" y="1"/>
                  </a:moveTo>
                  <a:lnTo>
                    <a:pt x="0" y="174"/>
                  </a:lnTo>
                  <a:lnTo>
                    <a:pt x="173" y="486"/>
                  </a:lnTo>
                  <a:lnTo>
                    <a:pt x="483" y="313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"/>
            <p:cNvSpPr/>
            <p:nvPr/>
          </p:nvSpPr>
          <p:spPr>
            <a:xfrm>
              <a:off x="3421965" y="923278"/>
              <a:ext cx="41526" cy="41185"/>
            </a:xfrm>
            <a:custGeom>
              <a:avLst/>
              <a:gdLst/>
              <a:ahLst/>
              <a:cxnLst/>
              <a:rect l="l" t="t" r="r" b="b"/>
              <a:pathLst>
                <a:path w="487" h="483" extrusionOk="0">
                  <a:moveTo>
                    <a:pt x="313" y="0"/>
                  </a:moveTo>
                  <a:lnTo>
                    <a:pt x="1" y="173"/>
                  </a:lnTo>
                  <a:lnTo>
                    <a:pt x="174" y="483"/>
                  </a:lnTo>
                  <a:lnTo>
                    <a:pt x="486" y="31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"/>
            <p:cNvSpPr/>
            <p:nvPr/>
          </p:nvSpPr>
          <p:spPr>
            <a:xfrm>
              <a:off x="3941263" y="395708"/>
              <a:ext cx="318398" cy="1649889"/>
            </a:xfrm>
            <a:custGeom>
              <a:avLst/>
              <a:gdLst/>
              <a:ahLst/>
              <a:cxnLst/>
              <a:rect l="l" t="t" r="r" b="b"/>
              <a:pathLst>
                <a:path w="3734" h="19349" extrusionOk="0">
                  <a:moveTo>
                    <a:pt x="3434" y="0"/>
                  </a:moveTo>
                  <a:cubicBezTo>
                    <a:pt x="3303" y="0"/>
                    <a:pt x="3186" y="92"/>
                    <a:pt x="3156" y="225"/>
                  </a:cubicBezTo>
                  <a:lnTo>
                    <a:pt x="15" y="15723"/>
                  </a:lnTo>
                  <a:cubicBezTo>
                    <a:pt x="1" y="15798"/>
                    <a:pt x="18" y="15879"/>
                    <a:pt x="65" y="15940"/>
                  </a:cubicBezTo>
                  <a:lnTo>
                    <a:pt x="2470" y="19232"/>
                  </a:lnTo>
                  <a:cubicBezTo>
                    <a:pt x="2526" y="19308"/>
                    <a:pt x="2614" y="19348"/>
                    <a:pt x="2700" y="19348"/>
                  </a:cubicBezTo>
                  <a:cubicBezTo>
                    <a:pt x="2721" y="19348"/>
                    <a:pt x="2742" y="19346"/>
                    <a:pt x="2763" y="19341"/>
                  </a:cubicBezTo>
                  <a:cubicBezTo>
                    <a:pt x="2793" y="19335"/>
                    <a:pt x="2830" y="19319"/>
                    <a:pt x="2863" y="19294"/>
                  </a:cubicBezTo>
                  <a:cubicBezTo>
                    <a:pt x="2986" y="19201"/>
                    <a:pt x="3014" y="19026"/>
                    <a:pt x="2925" y="18900"/>
                  </a:cubicBezTo>
                  <a:lnTo>
                    <a:pt x="587" y="15709"/>
                  </a:lnTo>
                  <a:lnTo>
                    <a:pt x="3706" y="331"/>
                  </a:lnTo>
                  <a:cubicBezTo>
                    <a:pt x="3734" y="184"/>
                    <a:pt x="3636" y="36"/>
                    <a:pt x="3485" y="5"/>
                  </a:cubicBezTo>
                  <a:cubicBezTo>
                    <a:pt x="3468" y="2"/>
                    <a:pt x="3451" y="0"/>
                    <a:pt x="3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"/>
            <p:cNvSpPr/>
            <p:nvPr/>
          </p:nvSpPr>
          <p:spPr>
            <a:xfrm>
              <a:off x="3524034" y="310778"/>
              <a:ext cx="316522" cy="1638889"/>
            </a:xfrm>
            <a:custGeom>
              <a:avLst/>
              <a:gdLst/>
              <a:ahLst/>
              <a:cxnLst/>
              <a:rect l="l" t="t" r="r" b="b"/>
              <a:pathLst>
                <a:path w="3712" h="19220" extrusionOk="0">
                  <a:moveTo>
                    <a:pt x="3412" y="0"/>
                  </a:moveTo>
                  <a:cubicBezTo>
                    <a:pt x="3282" y="0"/>
                    <a:pt x="3163" y="92"/>
                    <a:pt x="3136" y="225"/>
                  </a:cubicBezTo>
                  <a:lnTo>
                    <a:pt x="15" y="15625"/>
                  </a:lnTo>
                  <a:cubicBezTo>
                    <a:pt x="1" y="15692"/>
                    <a:pt x="12" y="15759"/>
                    <a:pt x="42" y="15815"/>
                  </a:cubicBezTo>
                  <a:lnTo>
                    <a:pt x="1780" y="19070"/>
                  </a:lnTo>
                  <a:cubicBezTo>
                    <a:pt x="1828" y="19165"/>
                    <a:pt x="1920" y="19220"/>
                    <a:pt x="2019" y="19220"/>
                  </a:cubicBezTo>
                  <a:cubicBezTo>
                    <a:pt x="2042" y="19220"/>
                    <a:pt x="2066" y="19216"/>
                    <a:pt x="2090" y="19210"/>
                  </a:cubicBezTo>
                  <a:cubicBezTo>
                    <a:pt x="2112" y="19204"/>
                    <a:pt x="2132" y="19196"/>
                    <a:pt x="2152" y="19182"/>
                  </a:cubicBezTo>
                  <a:cubicBezTo>
                    <a:pt x="2288" y="19112"/>
                    <a:pt x="2341" y="18942"/>
                    <a:pt x="2269" y="18805"/>
                  </a:cubicBezTo>
                  <a:lnTo>
                    <a:pt x="581" y="15636"/>
                  </a:lnTo>
                  <a:lnTo>
                    <a:pt x="3683" y="334"/>
                  </a:lnTo>
                  <a:cubicBezTo>
                    <a:pt x="3711" y="184"/>
                    <a:pt x="3613" y="39"/>
                    <a:pt x="3463" y="5"/>
                  </a:cubicBezTo>
                  <a:cubicBezTo>
                    <a:pt x="3446" y="2"/>
                    <a:pt x="3429" y="0"/>
                    <a:pt x="3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"/>
            <p:cNvSpPr/>
            <p:nvPr/>
          </p:nvSpPr>
          <p:spPr>
            <a:xfrm>
              <a:off x="3161719" y="1089385"/>
              <a:ext cx="1596340" cy="616246"/>
            </a:xfrm>
            <a:custGeom>
              <a:avLst/>
              <a:gdLst/>
              <a:ahLst/>
              <a:cxnLst/>
              <a:rect l="l" t="t" r="r" b="b"/>
              <a:pathLst>
                <a:path w="18721" h="7227" extrusionOk="0">
                  <a:moveTo>
                    <a:pt x="304" y="0"/>
                  </a:moveTo>
                  <a:cubicBezTo>
                    <a:pt x="173" y="0"/>
                    <a:pt x="56" y="92"/>
                    <a:pt x="29" y="225"/>
                  </a:cubicBezTo>
                  <a:cubicBezTo>
                    <a:pt x="1" y="376"/>
                    <a:pt x="98" y="521"/>
                    <a:pt x="246" y="552"/>
                  </a:cubicBezTo>
                  <a:lnTo>
                    <a:pt x="15638" y="3674"/>
                  </a:lnTo>
                  <a:lnTo>
                    <a:pt x="18182" y="7116"/>
                  </a:lnTo>
                  <a:cubicBezTo>
                    <a:pt x="18235" y="7188"/>
                    <a:pt x="18321" y="7227"/>
                    <a:pt x="18408" y="7227"/>
                  </a:cubicBezTo>
                  <a:cubicBezTo>
                    <a:pt x="18429" y="7227"/>
                    <a:pt x="18451" y="7224"/>
                    <a:pt x="18472" y="7219"/>
                  </a:cubicBezTo>
                  <a:cubicBezTo>
                    <a:pt x="18505" y="7214"/>
                    <a:pt x="18539" y="7200"/>
                    <a:pt x="18570" y="7172"/>
                  </a:cubicBezTo>
                  <a:cubicBezTo>
                    <a:pt x="18695" y="7080"/>
                    <a:pt x="18720" y="6907"/>
                    <a:pt x="18628" y="6781"/>
                  </a:cubicBezTo>
                  <a:lnTo>
                    <a:pt x="16020" y="3255"/>
                  </a:lnTo>
                  <a:cubicBezTo>
                    <a:pt x="15981" y="3199"/>
                    <a:pt x="15919" y="3160"/>
                    <a:pt x="15852" y="3146"/>
                  </a:cubicBezTo>
                  <a:lnTo>
                    <a:pt x="355" y="5"/>
                  </a:lnTo>
                  <a:cubicBezTo>
                    <a:pt x="338" y="2"/>
                    <a:pt x="321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"/>
            <p:cNvSpPr/>
            <p:nvPr/>
          </p:nvSpPr>
          <p:spPr>
            <a:xfrm>
              <a:off x="3254493" y="672070"/>
              <a:ext cx="1587983" cy="616843"/>
            </a:xfrm>
            <a:custGeom>
              <a:avLst/>
              <a:gdLst/>
              <a:ahLst/>
              <a:cxnLst/>
              <a:rect l="l" t="t" r="r" b="b"/>
              <a:pathLst>
                <a:path w="18623" h="7234" extrusionOk="0">
                  <a:moveTo>
                    <a:pt x="304" y="1"/>
                  </a:moveTo>
                  <a:cubicBezTo>
                    <a:pt x="173" y="1"/>
                    <a:pt x="56" y="93"/>
                    <a:pt x="29" y="226"/>
                  </a:cubicBezTo>
                  <a:cubicBezTo>
                    <a:pt x="1" y="377"/>
                    <a:pt x="98" y="522"/>
                    <a:pt x="246" y="555"/>
                  </a:cubicBezTo>
                  <a:lnTo>
                    <a:pt x="15540" y="3655"/>
                  </a:lnTo>
                  <a:lnTo>
                    <a:pt x="18081" y="7117"/>
                  </a:lnTo>
                  <a:cubicBezTo>
                    <a:pt x="18137" y="7193"/>
                    <a:pt x="18224" y="7233"/>
                    <a:pt x="18310" y="7233"/>
                  </a:cubicBezTo>
                  <a:cubicBezTo>
                    <a:pt x="18332" y="7233"/>
                    <a:pt x="18353" y="7231"/>
                    <a:pt x="18374" y="7226"/>
                  </a:cubicBezTo>
                  <a:cubicBezTo>
                    <a:pt x="18408" y="7217"/>
                    <a:pt x="18444" y="7201"/>
                    <a:pt x="18472" y="7175"/>
                  </a:cubicBezTo>
                  <a:cubicBezTo>
                    <a:pt x="18598" y="7086"/>
                    <a:pt x="18623" y="6910"/>
                    <a:pt x="18531" y="6785"/>
                  </a:cubicBezTo>
                  <a:lnTo>
                    <a:pt x="15925" y="3236"/>
                  </a:lnTo>
                  <a:cubicBezTo>
                    <a:pt x="15883" y="3180"/>
                    <a:pt x="15824" y="3141"/>
                    <a:pt x="15755" y="3127"/>
                  </a:cubicBezTo>
                  <a:lnTo>
                    <a:pt x="355" y="6"/>
                  </a:lnTo>
                  <a:cubicBezTo>
                    <a:pt x="338" y="3"/>
                    <a:pt x="321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"/>
            <p:cNvSpPr/>
            <p:nvPr/>
          </p:nvSpPr>
          <p:spPr>
            <a:xfrm>
              <a:off x="3965821" y="396305"/>
              <a:ext cx="294096" cy="1645114"/>
            </a:xfrm>
            <a:custGeom>
              <a:avLst/>
              <a:gdLst/>
              <a:ahLst/>
              <a:cxnLst/>
              <a:rect l="l" t="t" r="r" b="b"/>
              <a:pathLst>
                <a:path w="3449" h="19293" extrusionOk="0">
                  <a:moveTo>
                    <a:pt x="3203" y="1"/>
                  </a:moveTo>
                  <a:lnTo>
                    <a:pt x="0" y="15771"/>
                  </a:lnTo>
                  <a:lnTo>
                    <a:pt x="2561" y="19292"/>
                  </a:lnTo>
                  <a:cubicBezTo>
                    <a:pt x="2567" y="19289"/>
                    <a:pt x="2570" y="19289"/>
                    <a:pt x="2570" y="19289"/>
                  </a:cubicBezTo>
                  <a:cubicBezTo>
                    <a:pt x="2695" y="19197"/>
                    <a:pt x="2720" y="19024"/>
                    <a:pt x="2628" y="18899"/>
                  </a:cubicBezTo>
                  <a:lnTo>
                    <a:pt x="293" y="15704"/>
                  </a:lnTo>
                  <a:lnTo>
                    <a:pt x="3409" y="330"/>
                  </a:lnTo>
                  <a:cubicBezTo>
                    <a:pt x="3448" y="182"/>
                    <a:pt x="3354" y="34"/>
                    <a:pt x="3203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"/>
            <p:cNvSpPr/>
            <p:nvPr/>
          </p:nvSpPr>
          <p:spPr>
            <a:xfrm>
              <a:off x="3548336" y="311375"/>
              <a:ext cx="292647" cy="1631300"/>
            </a:xfrm>
            <a:custGeom>
              <a:avLst/>
              <a:gdLst/>
              <a:ahLst/>
              <a:cxnLst/>
              <a:rect l="l" t="t" r="r" b="b"/>
              <a:pathLst>
                <a:path w="3432" h="19131" extrusionOk="0">
                  <a:moveTo>
                    <a:pt x="3186" y="1"/>
                  </a:moveTo>
                  <a:lnTo>
                    <a:pt x="0" y="15671"/>
                  </a:lnTo>
                  <a:lnTo>
                    <a:pt x="1928" y="19130"/>
                  </a:lnTo>
                  <a:cubicBezTo>
                    <a:pt x="2014" y="19047"/>
                    <a:pt x="2042" y="18910"/>
                    <a:pt x="1984" y="18798"/>
                  </a:cubicBezTo>
                  <a:lnTo>
                    <a:pt x="296" y="15629"/>
                  </a:lnTo>
                  <a:lnTo>
                    <a:pt x="3398" y="327"/>
                  </a:lnTo>
                  <a:cubicBezTo>
                    <a:pt x="3432" y="182"/>
                    <a:pt x="3334" y="34"/>
                    <a:pt x="3186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"/>
            <p:cNvSpPr/>
            <p:nvPr/>
          </p:nvSpPr>
          <p:spPr>
            <a:xfrm>
              <a:off x="3161036" y="1106695"/>
              <a:ext cx="1583464" cy="599107"/>
            </a:xfrm>
            <a:custGeom>
              <a:avLst/>
              <a:gdLst/>
              <a:ahLst/>
              <a:cxnLst/>
              <a:rect l="l" t="t" r="r" b="b"/>
              <a:pathLst>
                <a:path w="18570" h="7026" extrusionOk="0">
                  <a:moveTo>
                    <a:pt x="39" y="0"/>
                  </a:moveTo>
                  <a:cubicBezTo>
                    <a:pt x="39" y="8"/>
                    <a:pt x="31" y="14"/>
                    <a:pt x="31" y="22"/>
                  </a:cubicBezTo>
                  <a:cubicBezTo>
                    <a:pt x="0" y="173"/>
                    <a:pt x="98" y="321"/>
                    <a:pt x="251" y="349"/>
                  </a:cubicBezTo>
                  <a:lnTo>
                    <a:pt x="15640" y="3471"/>
                  </a:lnTo>
                  <a:lnTo>
                    <a:pt x="18187" y="6913"/>
                  </a:lnTo>
                  <a:cubicBezTo>
                    <a:pt x="18241" y="6987"/>
                    <a:pt x="18323" y="7026"/>
                    <a:pt x="18407" y="7026"/>
                  </a:cubicBezTo>
                  <a:cubicBezTo>
                    <a:pt x="18430" y="7026"/>
                    <a:pt x="18454" y="7022"/>
                    <a:pt x="18477" y="7016"/>
                  </a:cubicBezTo>
                  <a:cubicBezTo>
                    <a:pt x="18508" y="7011"/>
                    <a:pt x="18541" y="6994"/>
                    <a:pt x="18569" y="6975"/>
                  </a:cubicBezTo>
                  <a:lnTo>
                    <a:pt x="15802" y="32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"/>
            <p:cNvSpPr/>
            <p:nvPr/>
          </p:nvSpPr>
          <p:spPr>
            <a:xfrm>
              <a:off x="3254067" y="689636"/>
              <a:ext cx="1575363" cy="599192"/>
            </a:xfrm>
            <a:custGeom>
              <a:avLst/>
              <a:gdLst/>
              <a:ahLst/>
              <a:cxnLst/>
              <a:rect l="l" t="t" r="r" b="b"/>
              <a:pathLst>
                <a:path w="18475" h="7027" extrusionOk="0">
                  <a:moveTo>
                    <a:pt x="39" y="1"/>
                  </a:moveTo>
                  <a:cubicBezTo>
                    <a:pt x="39" y="6"/>
                    <a:pt x="34" y="15"/>
                    <a:pt x="34" y="20"/>
                  </a:cubicBezTo>
                  <a:cubicBezTo>
                    <a:pt x="0" y="171"/>
                    <a:pt x="98" y="321"/>
                    <a:pt x="251" y="349"/>
                  </a:cubicBezTo>
                  <a:lnTo>
                    <a:pt x="15545" y="3449"/>
                  </a:lnTo>
                  <a:lnTo>
                    <a:pt x="18086" y="6911"/>
                  </a:lnTo>
                  <a:cubicBezTo>
                    <a:pt x="18143" y="6988"/>
                    <a:pt x="18229" y="7026"/>
                    <a:pt x="18317" y="7026"/>
                  </a:cubicBezTo>
                  <a:cubicBezTo>
                    <a:pt x="18338" y="7026"/>
                    <a:pt x="18359" y="7024"/>
                    <a:pt x="18379" y="7020"/>
                  </a:cubicBezTo>
                  <a:cubicBezTo>
                    <a:pt x="18410" y="7011"/>
                    <a:pt x="18446" y="6995"/>
                    <a:pt x="18474" y="6978"/>
                  </a:cubicBezTo>
                  <a:lnTo>
                    <a:pt x="15707" y="320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"/>
            <p:cNvSpPr/>
            <p:nvPr/>
          </p:nvSpPr>
          <p:spPr>
            <a:xfrm>
              <a:off x="3011386" y="2205664"/>
              <a:ext cx="2031643" cy="628866"/>
            </a:xfrm>
            <a:custGeom>
              <a:avLst/>
              <a:gdLst/>
              <a:ahLst/>
              <a:cxnLst/>
              <a:rect l="l" t="t" r="r" b="b"/>
              <a:pathLst>
                <a:path w="23826" h="7375" extrusionOk="0">
                  <a:moveTo>
                    <a:pt x="11913" y="1"/>
                  </a:moveTo>
                  <a:cubicBezTo>
                    <a:pt x="5335" y="1"/>
                    <a:pt x="1" y="1652"/>
                    <a:pt x="1" y="3689"/>
                  </a:cubicBezTo>
                  <a:cubicBezTo>
                    <a:pt x="1" y="5723"/>
                    <a:pt x="5335" y="7374"/>
                    <a:pt x="11913" y="7374"/>
                  </a:cubicBezTo>
                  <a:cubicBezTo>
                    <a:pt x="18494" y="7374"/>
                    <a:pt x="23825" y="5723"/>
                    <a:pt x="23825" y="3689"/>
                  </a:cubicBezTo>
                  <a:cubicBezTo>
                    <a:pt x="23825" y="1652"/>
                    <a:pt x="18494" y="1"/>
                    <a:pt x="11913" y="1"/>
                  </a:cubicBezTo>
                  <a:close/>
                </a:path>
              </a:pathLst>
            </a:custGeom>
            <a:solidFill>
              <a:srgbClr val="EF9F9C">
                <a:alpha val="4274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"/>
            <p:cNvSpPr/>
            <p:nvPr/>
          </p:nvSpPr>
          <p:spPr>
            <a:xfrm>
              <a:off x="3442430" y="2211377"/>
              <a:ext cx="1151912" cy="310553"/>
            </a:xfrm>
            <a:custGeom>
              <a:avLst/>
              <a:gdLst/>
              <a:ahLst/>
              <a:cxnLst/>
              <a:rect l="l" t="t" r="r" b="b"/>
              <a:pathLst>
                <a:path w="13509" h="3642" extrusionOk="0">
                  <a:moveTo>
                    <a:pt x="1103" y="1"/>
                  </a:moveTo>
                  <a:cubicBezTo>
                    <a:pt x="492" y="1"/>
                    <a:pt x="1" y="495"/>
                    <a:pt x="1" y="1103"/>
                  </a:cubicBezTo>
                  <a:lnTo>
                    <a:pt x="1" y="2540"/>
                  </a:lnTo>
                  <a:cubicBezTo>
                    <a:pt x="1" y="3150"/>
                    <a:pt x="495" y="3641"/>
                    <a:pt x="1103" y="3641"/>
                  </a:cubicBezTo>
                  <a:lnTo>
                    <a:pt x="12407" y="3641"/>
                  </a:lnTo>
                  <a:cubicBezTo>
                    <a:pt x="13015" y="3641"/>
                    <a:pt x="13506" y="3150"/>
                    <a:pt x="13509" y="2542"/>
                  </a:cubicBezTo>
                  <a:lnTo>
                    <a:pt x="13509" y="1103"/>
                  </a:lnTo>
                  <a:cubicBezTo>
                    <a:pt x="13509" y="492"/>
                    <a:pt x="13015" y="1"/>
                    <a:pt x="1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"/>
            <p:cNvSpPr/>
            <p:nvPr/>
          </p:nvSpPr>
          <p:spPr>
            <a:xfrm>
              <a:off x="3443197" y="2212144"/>
              <a:ext cx="1150974" cy="244128"/>
            </a:xfrm>
            <a:custGeom>
              <a:avLst/>
              <a:gdLst/>
              <a:ahLst/>
              <a:cxnLst/>
              <a:rect l="l" t="t" r="r" b="b"/>
              <a:pathLst>
                <a:path w="13498" h="2863" extrusionOk="0">
                  <a:moveTo>
                    <a:pt x="1094" y="0"/>
                  </a:moveTo>
                  <a:cubicBezTo>
                    <a:pt x="530" y="0"/>
                    <a:pt x="67" y="421"/>
                    <a:pt x="0" y="965"/>
                  </a:cubicBezTo>
                  <a:cubicBezTo>
                    <a:pt x="580" y="1328"/>
                    <a:pt x="1169" y="1668"/>
                    <a:pt x="1794" y="1945"/>
                  </a:cubicBezTo>
                  <a:cubicBezTo>
                    <a:pt x="3222" y="2579"/>
                    <a:pt x="4782" y="2862"/>
                    <a:pt x="6347" y="2862"/>
                  </a:cubicBezTo>
                  <a:cubicBezTo>
                    <a:pt x="7073" y="2862"/>
                    <a:pt x="7800" y="2802"/>
                    <a:pt x="8515" y="2687"/>
                  </a:cubicBezTo>
                  <a:cubicBezTo>
                    <a:pt x="10247" y="2408"/>
                    <a:pt x="11912" y="1819"/>
                    <a:pt x="13497" y="1055"/>
                  </a:cubicBezTo>
                  <a:cubicBezTo>
                    <a:pt x="13472" y="469"/>
                    <a:pt x="12989" y="0"/>
                    <a:pt x="12398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"/>
            <p:cNvSpPr/>
            <p:nvPr/>
          </p:nvSpPr>
          <p:spPr>
            <a:xfrm>
              <a:off x="2924325" y="1421173"/>
              <a:ext cx="2253857" cy="959970"/>
            </a:xfrm>
            <a:custGeom>
              <a:avLst/>
              <a:gdLst/>
              <a:ahLst/>
              <a:cxnLst/>
              <a:rect l="l" t="t" r="r" b="b"/>
              <a:pathLst>
                <a:path w="26432" h="11258" extrusionOk="0">
                  <a:moveTo>
                    <a:pt x="31" y="0"/>
                  </a:moveTo>
                  <a:cubicBezTo>
                    <a:pt x="23" y="162"/>
                    <a:pt x="65" y="343"/>
                    <a:pt x="168" y="536"/>
                  </a:cubicBezTo>
                  <a:cubicBezTo>
                    <a:pt x="168" y="536"/>
                    <a:pt x="1" y="5273"/>
                    <a:pt x="4467" y="8676"/>
                  </a:cubicBezTo>
                  <a:cubicBezTo>
                    <a:pt x="6913" y="10538"/>
                    <a:pt x="9875" y="11258"/>
                    <a:pt x="12711" y="11258"/>
                  </a:cubicBezTo>
                  <a:cubicBezTo>
                    <a:pt x="16281" y="11258"/>
                    <a:pt x="19653" y="10117"/>
                    <a:pt x="21546" y="8676"/>
                  </a:cubicBezTo>
                  <a:cubicBezTo>
                    <a:pt x="26431" y="4952"/>
                    <a:pt x="26183" y="943"/>
                    <a:pt x="26074" y="131"/>
                  </a:cubicBezTo>
                  <a:lnTo>
                    <a:pt x="26074" y="131"/>
                  </a:lnTo>
                  <a:cubicBezTo>
                    <a:pt x="25558" y="1124"/>
                    <a:pt x="19936" y="1911"/>
                    <a:pt x="13074" y="1911"/>
                  </a:cubicBezTo>
                  <a:cubicBezTo>
                    <a:pt x="5909" y="1911"/>
                    <a:pt x="95" y="1055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"/>
            <p:cNvSpPr/>
            <p:nvPr/>
          </p:nvSpPr>
          <p:spPr>
            <a:xfrm>
              <a:off x="3011386" y="1785791"/>
              <a:ext cx="2069418" cy="294608"/>
            </a:xfrm>
            <a:custGeom>
              <a:avLst/>
              <a:gdLst/>
              <a:ahLst/>
              <a:cxnLst/>
              <a:rect l="l" t="t" r="r" b="b"/>
              <a:pathLst>
                <a:path w="24269" h="3455" extrusionOk="0">
                  <a:moveTo>
                    <a:pt x="24269" y="1"/>
                  </a:moveTo>
                  <a:lnTo>
                    <a:pt x="24269" y="1"/>
                  </a:lnTo>
                  <a:cubicBezTo>
                    <a:pt x="21817" y="807"/>
                    <a:pt x="17264" y="1343"/>
                    <a:pt x="12053" y="1343"/>
                  </a:cubicBezTo>
                  <a:cubicBezTo>
                    <a:pt x="6953" y="1343"/>
                    <a:pt x="2484" y="829"/>
                    <a:pt x="1" y="54"/>
                  </a:cubicBezTo>
                  <a:lnTo>
                    <a:pt x="1" y="54"/>
                  </a:lnTo>
                  <a:cubicBezTo>
                    <a:pt x="349" y="855"/>
                    <a:pt x="843" y="1714"/>
                    <a:pt x="1535" y="2556"/>
                  </a:cubicBezTo>
                  <a:cubicBezTo>
                    <a:pt x="4124" y="3109"/>
                    <a:pt x="7876" y="3455"/>
                    <a:pt x="12055" y="3455"/>
                  </a:cubicBezTo>
                  <a:cubicBezTo>
                    <a:pt x="16212" y="3455"/>
                    <a:pt x="19948" y="3112"/>
                    <a:pt x="22531" y="2565"/>
                  </a:cubicBezTo>
                  <a:cubicBezTo>
                    <a:pt x="23332" y="1678"/>
                    <a:pt x="23884" y="807"/>
                    <a:pt x="24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"/>
            <p:cNvSpPr/>
            <p:nvPr/>
          </p:nvSpPr>
          <p:spPr>
            <a:xfrm>
              <a:off x="2966705" y="1658993"/>
              <a:ext cx="2161253" cy="124324"/>
            </a:xfrm>
            <a:custGeom>
              <a:avLst/>
              <a:gdLst/>
              <a:ahLst/>
              <a:cxnLst/>
              <a:rect l="l" t="t" r="r" b="b"/>
              <a:pathLst>
                <a:path w="25346" h="1458" extrusionOk="0">
                  <a:moveTo>
                    <a:pt x="25345" y="1"/>
                  </a:moveTo>
                  <a:lnTo>
                    <a:pt x="25345" y="1"/>
                  </a:lnTo>
                  <a:cubicBezTo>
                    <a:pt x="22411" y="774"/>
                    <a:pt x="17665" y="1245"/>
                    <a:pt x="12607" y="1245"/>
                  </a:cubicBezTo>
                  <a:cubicBezTo>
                    <a:pt x="12592" y="1245"/>
                    <a:pt x="12577" y="1245"/>
                    <a:pt x="12563" y="1245"/>
                  </a:cubicBezTo>
                  <a:cubicBezTo>
                    <a:pt x="7560" y="1245"/>
                    <a:pt x="2971" y="804"/>
                    <a:pt x="0" y="57"/>
                  </a:cubicBezTo>
                  <a:lnTo>
                    <a:pt x="0" y="57"/>
                  </a:lnTo>
                  <a:cubicBezTo>
                    <a:pt x="20" y="135"/>
                    <a:pt x="42" y="213"/>
                    <a:pt x="64" y="294"/>
                  </a:cubicBezTo>
                  <a:cubicBezTo>
                    <a:pt x="3058" y="1025"/>
                    <a:pt x="7611" y="1457"/>
                    <a:pt x="12563" y="1457"/>
                  </a:cubicBezTo>
                  <a:cubicBezTo>
                    <a:pt x="17581" y="1457"/>
                    <a:pt x="22305" y="997"/>
                    <a:pt x="25276" y="238"/>
                  </a:cubicBezTo>
                  <a:cubicBezTo>
                    <a:pt x="25298" y="157"/>
                    <a:pt x="25323" y="76"/>
                    <a:pt x="25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"/>
            <p:cNvSpPr/>
            <p:nvPr/>
          </p:nvSpPr>
          <p:spPr>
            <a:xfrm>
              <a:off x="3290477" y="2149556"/>
              <a:ext cx="1484465" cy="60968"/>
            </a:xfrm>
            <a:custGeom>
              <a:avLst/>
              <a:gdLst/>
              <a:ahLst/>
              <a:cxnLst/>
              <a:rect l="l" t="t" r="r" b="b"/>
              <a:pathLst>
                <a:path w="17409" h="715" extrusionOk="0">
                  <a:moveTo>
                    <a:pt x="0" y="0"/>
                  </a:moveTo>
                  <a:cubicBezTo>
                    <a:pt x="59" y="45"/>
                    <a:pt x="114" y="87"/>
                    <a:pt x="173" y="134"/>
                  </a:cubicBezTo>
                  <a:cubicBezTo>
                    <a:pt x="229" y="176"/>
                    <a:pt x="282" y="218"/>
                    <a:pt x="338" y="254"/>
                  </a:cubicBezTo>
                  <a:cubicBezTo>
                    <a:pt x="2815" y="553"/>
                    <a:pt x="5714" y="715"/>
                    <a:pt x="8771" y="715"/>
                  </a:cubicBezTo>
                  <a:cubicBezTo>
                    <a:pt x="11742" y="715"/>
                    <a:pt x="14610" y="556"/>
                    <a:pt x="17074" y="266"/>
                  </a:cubicBezTo>
                  <a:cubicBezTo>
                    <a:pt x="17132" y="221"/>
                    <a:pt x="17191" y="179"/>
                    <a:pt x="17252" y="134"/>
                  </a:cubicBezTo>
                  <a:cubicBezTo>
                    <a:pt x="17302" y="93"/>
                    <a:pt x="17355" y="53"/>
                    <a:pt x="17408" y="12"/>
                  </a:cubicBezTo>
                  <a:lnTo>
                    <a:pt x="17408" y="12"/>
                  </a:lnTo>
                  <a:cubicBezTo>
                    <a:pt x="14875" y="330"/>
                    <a:pt x="11882" y="505"/>
                    <a:pt x="8771" y="505"/>
                  </a:cubicBezTo>
                  <a:cubicBezTo>
                    <a:pt x="5571" y="505"/>
                    <a:pt x="2544" y="3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"/>
            <p:cNvSpPr/>
            <p:nvPr/>
          </p:nvSpPr>
          <p:spPr>
            <a:xfrm>
              <a:off x="2926201" y="1421173"/>
              <a:ext cx="2251981" cy="959458"/>
            </a:xfrm>
            <a:custGeom>
              <a:avLst/>
              <a:gdLst/>
              <a:ahLst/>
              <a:cxnLst/>
              <a:rect l="l" t="t" r="r" b="b"/>
              <a:pathLst>
                <a:path w="26410" h="11252" extrusionOk="0">
                  <a:moveTo>
                    <a:pt x="9" y="0"/>
                  </a:moveTo>
                  <a:cubicBezTo>
                    <a:pt x="1" y="162"/>
                    <a:pt x="43" y="343"/>
                    <a:pt x="146" y="536"/>
                  </a:cubicBezTo>
                  <a:cubicBezTo>
                    <a:pt x="146" y="536"/>
                    <a:pt x="132" y="985"/>
                    <a:pt x="241" y="1705"/>
                  </a:cubicBezTo>
                  <a:cubicBezTo>
                    <a:pt x="2422" y="2542"/>
                    <a:pt x="4822" y="2854"/>
                    <a:pt x="7173" y="2991"/>
                  </a:cubicBezTo>
                  <a:cubicBezTo>
                    <a:pt x="10404" y="3183"/>
                    <a:pt x="13679" y="3091"/>
                    <a:pt x="16837" y="3814"/>
                  </a:cubicBezTo>
                  <a:cubicBezTo>
                    <a:pt x="17897" y="4059"/>
                    <a:pt x="19064" y="4497"/>
                    <a:pt x="19482" y="5502"/>
                  </a:cubicBezTo>
                  <a:cubicBezTo>
                    <a:pt x="19845" y="6364"/>
                    <a:pt x="19507" y="7401"/>
                    <a:pt x="18863" y="8082"/>
                  </a:cubicBezTo>
                  <a:cubicBezTo>
                    <a:pt x="18215" y="8763"/>
                    <a:pt x="17323" y="9145"/>
                    <a:pt x="16433" y="9430"/>
                  </a:cubicBezTo>
                  <a:cubicBezTo>
                    <a:pt x="15151" y="9837"/>
                    <a:pt x="13807" y="10081"/>
                    <a:pt x="12463" y="10081"/>
                  </a:cubicBezTo>
                  <a:cubicBezTo>
                    <a:pt x="12029" y="10081"/>
                    <a:pt x="11595" y="10055"/>
                    <a:pt x="11163" y="10002"/>
                  </a:cubicBezTo>
                  <a:cubicBezTo>
                    <a:pt x="9274" y="9759"/>
                    <a:pt x="7497" y="8986"/>
                    <a:pt x="5812" y="8107"/>
                  </a:cubicBezTo>
                  <a:cubicBezTo>
                    <a:pt x="4389" y="7365"/>
                    <a:pt x="3008" y="6542"/>
                    <a:pt x="1683" y="5638"/>
                  </a:cubicBezTo>
                  <a:lnTo>
                    <a:pt x="1683" y="5638"/>
                  </a:lnTo>
                  <a:cubicBezTo>
                    <a:pt x="2311" y="6662"/>
                    <a:pt x="3198" y="7719"/>
                    <a:pt x="4445" y="8668"/>
                  </a:cubicBezTo>
                  <a:cubicBezTo>
                    <a:pt x="6891" y="10531"/>
                    <a:pt x="9853" y="11252"/>
                    <a:pt x="12690" y="11252"/>
                  </a:cubicBezTo>
                  <a:cubicBezTo>
                    <a:pt x="16260" y="11252"/>
                    <a:pt x="19631" y="10111"/>
                    <a:pt x="21524" y="8668"/>
                  </a:cubicBezTo>
                  <a:cubicBezTo>
                    <a:pt x="26409" y="4952"/>
                    <a:pt x="26161" y="943"/>
                    <a:pt x="26052" y="131"/>
                  </a:cubicBezTo>
                  <a:lnTo>
                    <a:pt x="26052" y="131"/>
                  </a:lnTo>
                  <a:cubicBezTo>
                    <a:pt x="25536" y="1124"/>
                    <a:pt x="19914" y="1911"/>
                    <a:pt x="13052" y="1911"/>
                  </a:cubicBezTo>
                  <a:cubicBezTo>
                    <a:pt x="5887" y="1911"/>
                    <a:pt x="73" y="1055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4" name="Google Shape;2254;p3"/>
          <p:cNvGrpSpPr/>
          <p:nvPr/>
        </p:nvGrpSpPr>
        <p:grpSpPr>
          <a:xfrm>
            <a:off x="-234423" y="-161922"/>
            <a:ext cx="1977985" cy="1764586"/>
            <a:chOff x="5334410" y="1639519"/>
            <a:chExt cx="3089594" cy="2411979"/>
          </a:xfrm>
        </p:grpSpPr>
        <p:sp>
          <p:nvSpPr>
            <p:cNvPr id="2255" name="Google Shape;2255;p3"/>
            <p:cNvSpPr/>
            <p:nvPr/>
          </p:nvSpPr>
          <p:spPr>
            <a:xfrm>
              <a:off x="5334410" y="1820551"/>
              <a:ext cx="3089594" cy="2230947"/>
            </a:xfrm>
            <a:custGeom>
              <a:avLst/>
              <a:gdLst/>
              <a:ahLst/>
              <a:cxnLst/>
              <a:rect l="l" t="t" r="r" b="b"/>
              <a:pathLst>
                <a:path w="28962" h="20913" extrusionOk="0">
                  <a:moveTo>
                    <a:pt x="6288" y="1"/>
                  </a:moveTo>
                  <a:cubicBezTo>
                    <a:pt x="5933" y="1"/>
                    <a:pt x="5567" y="26"/>
                    <a:pt x="5190" y="81"/>
                  </a:cubicBezTo>
                  <a:cubicBezTo>
                    <a:pt x="4091" y="243"/>
                    <a:pt x="2877" y="898"/>
                    <a:pt x="3000" y="1880"/>
                  </a:cubicBezTo>
                  <a:cubicBezTo>
                    <a:pt x="3106" y="2703"/>
                    <a:pt x="4116" y="3309"/>
                    <a:pt x="4199" y="4131"/>
                  </a:cubicBezTo>
                  <a:cubicBezTo>
                    <a:pt x="4297" y="5069"/>
                    <a:pt x="3217" y="5669"/>
                    <a:pt x="2408" y="6246"/>
                  </a:cubicBezTo>
                  <a:cubicBezTo>
                    <a:pt x="1482" y="6910"/>
                    <a:pt x="779" y="7803"/>
                    <a:pt x="389" y="8799"/>
                  </a:cubicBezTo>
                  <a:cubicBezTo>
                    <a:pt x="68" y="9619"/>
                    <a:pt x="1" y="10640"/>
                    <a:pt x="682" y="11307"/>
                  </a:cubicBezTo>
                  <a:cubicBezTo>
                    <a:pt x="1385" y="11999"/>
                    <a:pt x="2556" y="12032"/>
                    <a:pt x="3588" y="12088"/>
                  </a:cubicBezTo>
                  <a:cubicBezTo>
                    <a:pt x="4621" y="12144"/>
                    <a:pt x="5843" y="12395"/>
                    <a:pt x="6264" y="13240"/>
                  </a:cubicBezTo>
                  <a:cubicBezTo>
                    <a:pt x="6495" y="13698"/>
                    <a:pt x="6415" y="14219"/>
                    <a:pt x="6286" y="14694"/>
                  </a:cubicBezTo>
                  <a:cubicBezTo>
                    <a:pt x="5873" y="16217"/>
                    <a:pt x="5011" y="17695"/>
                    <a:pt x="5243" y="19272"/>
                  </a:cubicBezTo>
                  <a:cubicBezTo>
                    <a:pt x="5352" y="20005"/>
                    <a:pt x="5859" y="20831"/>
                    <a:pt x="6694" y="20906"/>
                  </a:cubicBezTo>
                  <a:cubicBezTo>
                    <a:pt x="6736" y="20911"/>
                    <a:pt x="6779" y="20912"/>
                    <a:pt x="6821" y="20912"/>
                  </a:cubicBezTo>
                  <a:cubicBezTo>
                    <a:pt x="7301" y="20912"/>
                    <a:pt x="7735" y="20662"/>
                    <a:pt x="8130" y="20424"/>
                  </a:cubicBezTo>
                  <a:cubicBezTo>
                    <a:pt x="9015" y="19885"/>
                    <a:pt x="9899" y="19353"/>
                    <a:pt x="10781" y="18814"/>
                  </a:cubicBezTo>
                  <a:cubicBezTo>
                    <a:pt x="11398" y="18440"/>
                    <a:pt x="12082" y="18052"/>
                    <a:pt x="12832" y="18052"/>
                  </a:cubicBezTo>
                  <a:cubicBezTo>
                    <a:pt x="12898" y="18052"/>
                    <a:pt x="12965" y="18055"/>
                    <a:pt x="13032" y="18061"/>
                  </a:cubicBezTo>
                  <a:cubicBezTo>
                    <a:pt x="14410" y="18195"/>
                    <a:pt x="15163" y="19559"/>
                    <a:pt x="16290" y="20298"/>
                  </a:cubicBezTo>
                  <a:cubicBezTo>
                    <a:pt x="16900" y="20698"/>
                    <a:pt x="17658" y="20908"/>
                    <a:pt x="18405" y="20908"/>
                  </a:cubicBezTo>
                  <a:cubicBezTo>
                    <a:pt x="18861" y="20908"/>
                    <a:pt x="19313" y="20830"/>
                    <a:pt x="19725" y="20669"/>
                  </a:cubicBezTo>
                  <a:cubicBezTo>
                    <a:pt x="20810" y="20248"/>
                    <a:pt x="21569" y="19274"/>
                    <a:pt x="21636" y="18217"/>
                  </a:cubicBezTo>
                  <a:cubicBezTo>
                    <a:pt x="21703" y="17193"/>
                    <a:pt x="21231" y="15957"/>
                    <a:pt x="22068" y="15268"/>
                  </a:cubicBezTo>
                  <a:cubicBezTo>
                    <a:pt x="22387" y="15006"/>
                    <a:pt x="22813" y="14909"/>
                    <a:pt x="23263" y="14909"/>
                  </a:cubicBezTo>
                  <a:cubicBezTo>
                    <a:pt x="23660" y="14909"/>
                    <a:pt x="24076" y="14984"/>
                    <a:pt x="24456" y="15087"/>
                  </a:cubicBezTo>
                  <a:cubicBezTo>
                    <a:pt x="25117" y="15261"/>
                    <a:pt x="25799" y="15504"/>
                    <a:pt x="26465" y="15504"/>
                  </a:cubicBezTo>
                  <a:cubicBezTo>
                    <a:pt x="26619" y="15504"/>
                    <a:pt x="26773" y="15491"/>
                    <a:pt x="26925" y="15461"/>
                  </a:cubicBezTo>
                  <a:cubicBezTo>
                    <a:pt x="28524" y="15146"/>
                    <a:pt x="28897" y="13134"/>
                    <a:pt x="27994" y="11882"/>
                  </a:cubicBezTo>
                  <a:cubicBezTo>
                    <a:pt x="27636" y="11391"/>
                    <a:pt x="27134" y="10939"/>
                    <a:pt x="27051" y="10364"/>
                  </a:cubicBezTo>
                  <a:cubicBezTo>
                    <a:pt x="26933" y="9560"/>
                    <a:pt x="27678" y="8919"/>
                    <a:pt x="28172" y="8252"/>
                  </a:cubicBezTo>
                  <a:cubicBezTo>
                    <a:pt x="28702" y="7529"/>
                    <a:pt x="28962" y="6623"/>
                    <a:pt x="28738" y="5758"/>
                  </a:cubicBezTo>
                  <a:cubicBezTo>
                    <a:pt x="28515" y="4893"/>
                    <a:pt x="27770" y="4106"/>
                    <a:pt x="26800" y="3861"/>
                  </a:cubicBezTo>
                  <a:cubicBezTo>
                    <a:pt x="26454" y="3774"/>
                    <a:pt x="26086" y="3753"/>
                    <a:pt x="25715" y="3753"/>
                  </a:cubicBezTo>
                  <a:cubicBezTo>
                    <a:pt x="25378" y="3753"/>
                    <a:pt x="25039" y="3770"/>
                    <a:pt x="24709" y="3770"/>
                  </a:cubicBezTo>
                  <a:cubicBezTo>
                    <a:pt x="24061" y="3770"/>
                    <a:pt x="23451" y="3705"/>
                    <a:pt x="22978" y="3317"/>
                  </a:cubicBezTo>
                  <a:cubicBezTo>
                    <a:pt x="22093" y="2597"/>
                    <a:pt x="22341" y="1197"/>
                    <a:pt x="21415" y="513"/>
                  </a:cubicBezTo>
                  <a:cubicBezTo>
                    <a:pt x="21057" y="247"/>
                    <a:pt x="20609" y="154"/>
                    <a:pt x="20145" y="154"/>
                  </a:cubicBezTo>
                  <a:cubicBezTo>
                    <a:pt x="19774" y="154"/>
                    <a:pt x="19393" y="213"/>
                    <a:pt x="19041" y="290"/>
                  </a:cubicBezTo>
                  <a:cubicBezTo>
                    <a:pt x="17867" y="555"/>
                    <a:pt x="16740" y="971"/>
                    <a:pt x="15710" y="1523"/>
                  </a:cubicBezTo>
                  <a:cubicBezTo>
                    <a:pt x="14786" y="2016"/>
                    <a:pt x="14376" y="2580"/>
                    <a:pt x="13701" y="2580"/>
                  </a:cubicBezTo>
                  <a:cubicBezTo>
                    <a:pt x="13437" y="2580"/>
                    <a:pt x="13132" y="2493"/>
                    <a:pt x="12739" y="2282"/>
                  </a:cubicBezTo>
                  <a:cubicBezTo>
                    <a:pt x="10646" y="1161"/>
                    <a:pt x="8693" y="1"/>
                    <a:pt x="6288" y="1"/>
                  </a:cubicBezTo>
                  <a:close/>
                </a:path>
              </a:pathLst>
            </a:custGeom>
            <a:solidFill>
              <a:srgbClr val="EF9F9C">
                <a:alpha val="6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"/>
            <p:cNvSpPr/>
            <p:nvPr/>
          </p:nvSpPr>
          <p:spPr>
            <a:xfrm>
              <a:off x="6853178" y="1639519"/>
              <a:ext cx="36057" cy="1352457"/>
            </a:xfrm>
            <a:custGeom>
              <a:avLst/>
              <a:gdLst/>
              <a:ahLst/>
              <a:cxnLst/>
              <a:rect l="l" t="t" r="r" b="b"/>
              <a:pathLst>
                <a:path w="338" h="12678" extrusionOk="0">
                  <a:moveTo>
                    <a:pt x="0" y="1"/>
                  </a:moveTo>
                  <a:lnTo>
                    <a:pt x="0" y="12677"/>
                  </a:lnTo>
                  <a:lnTo>
                    <a:pt x="338" y="12677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3"/>
            <p:cNvSpPr/>
            <p:nvPr/>
          </p:nvSpPr>
          <p:spPr>
            <a:xfrm>
              <a:off x="5846676" y="2052041"/>
              <a:ext cx="2041061" cy="1166092"/>
            </a:xfrm>
            <a:custGeom>
              <a:avLst/>
              <a:gdLst/>
              <a:ahLst/>
              <a:cxnLst/>
              <a:rect l="l" t="t" r="r" b="b"/>
              <a:pathLst>
                <a:path w="19133" h="10931" extrusionOk="0">
                  <a:moveTo>
                    <a:pt x="9566" y="0"/>
                  </a:moveTo>
                  <a:cubicBezTo>
                    <a:pt x="4282" y="0"/>
                    <a:pt x="0" y="2447"/>
                    <a:pt x="0" y="5465"/>
                  </a:cubicBezTo>
                  <a:cubicBezTo>
                    <a:pt x="0" y="8484"/>
                    <a:pt x="4282" y="10931"/>
                    <a:pt x="9566" y="10931"/>
                  </a:cubicBezTo>
                  <a:cubicBezTo>
                    <a:pt x="14850" y="10931"/>
                    <a:pt x="19132" y="8484"/>
                    <a:pt x="19132" y="5465"/>
                  </a:cubicBezTo>
                  <a:cubicBezTo>
                    <a:pt x="19132" y="2447"/>
                    <a:pt x="14850" y="0"/>
                    <a:pt x="9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3"/>
            <p:cNvSpPr/>
            <p:nvPr/>
          </p:nvSpPr>
          <p:spPr>
            <a:xfrm>
              <a:off x="6115396" y="2042547"/>
              <a:ext cx="1503619" cy="1184547"/>
            </a:xfrm>
            <a:custGeom>
              <a:avLst/>
              <a:gdLst/>
              <a:ahLst/>
              <a:cxnLst/>
              <a:rect l="l" t="t" r="r" b="b"/>
              <a:pathLst>
                <a:path w="14095" h="11104" extrusionOk="0">
                  <a:moveTo>
                    <a:pt x="7047" y="173"/>
                  </a:moveTo>
                  <a:cubicBezTo>
                    <a:pt x="10841" y="173"/>
                    <a:pt x="13927" y="2586"/>
                    <a:pt x="13924" y="5554"/>
                  </a:cubicBezTo>
                  <a:cubicBezTo>
                    <a:pt x="13924" y="8523"/>
                    <a:pt x="10841" y="10936"/>
                    <a:pt x="7047" y="10936"/>
                  </a:cubicBezTo>
                  <a:cubicBezTo>
                    <a:pt x="3253" y="10936"/>
                    <a:pt x="168" y="8523"/>
                    <a:pt x="168" y="5554"/>
                  </a:cubicBezTo>
                  <a:cubicBezTo>
                    <a:pt x="168" y="2586"/>
                    <a:pt x="3253" y="173"/>
                    <a:pt x="7047" y="173"/>
                  </a:cubicBezTo>
                  <a:close/>
                  <a:moveTo>
                    <a:pt x="7047" y="0"/>
                  </a:moveTo>
                  <a:cubicBezTo>
                    <a:pt x="3164" y="0"/>
                    <a:pt x="0" y="2488"/>
                    <a:pt x="0" y="5552"/>
                  </a:cubicBezTo>
                  <a:cubicBezTo>
                    <a:pt x="0" y="8612"/>
                    <a:pt x="3158" y="11103"/>
                    <a:pt x="7047" y="11103"/>
                  </a:cubicBezTo>
                  <a:cubicBezTo>
                    <a:pt x="10933" y="11103"/>
                    <a:pt x="14094" y="8612"/>
                    <a:pt x="14094" y="5552"/>
                  </a:cubicBezTo>
                  <a:cubicBezTo>
                    <a:pt x="14094" y="2488"/>
                    <a:pt x="10936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3"/>
            <p:cNvSpPr/>
            <p:nvPr/>
          </p:nvSpPr>
          <p:spPr>
            <a:xfrm>
              <a:off x="6504342" y="2042547"/>
              <a:ext cx="725620" cy="1184547"/>
            </a:xfrm>
            <a:custGeom>
              <a:avLst/>
              <a:gdLst/>
              <a:ahLst/>
              <a:cxnLst/>
              <a:rect l="l" t="t" r="r" b="b"/>
              <a:pathLst>
                <a:path w="6802" h="11104" extrusionOk="0">
                  <a:moveTo>
                    <a:pt x="3401" y="173"/>
                  </a:moveTo>
                  <a:cubicBezTo>
                    <a:pt x="5184" y="173"/>
                    <a:pt x="6635" y="2586"/>
                    <a:pt x="6635" y="5554"/>
                  </a:cubicBezTo>
                  <a:cubicBezTo>
                    <a:pt x="6635" y="8523"/>
                    <a:pt x="5184" y="10936"/>
                    <a:pt x="3401" y="10936"/>
                  </a:cubicBezTo>
                  <a:cubicBezTo>
                    <a:pt x="1619" y="10936"/>
                    <a:pt x="168" y="8523"/>
                    <a:pt x="168" y="5554"/>
                  </a:cubicBezTo>
                  <a:cubicBezTo>
                    <a:pt x="168" y="2586"/>
                    <a:pt x="1619" y="173"/>
                    <a:pt x="3401" y="173"/>
                  </a:cubicBezTo>
                  <a:close/>
                  <a:moveTo>
                    <a:pt x="3401" y="0"/>
                  </a:moveTo>
                  <a:cubicBezTo>
                    <a:pt x="1529" y="0"/>
                    <a:pt x="0" y="2488"/>
                    <a:pt x="0" y="5552"/>
                  </a:cubicBezTo>
                  <a:cubicBezTo>
                    <a:pt x="0" y="8612"/>
                    <a:pt x="1527" y="11103"/>
                    <a:pt x="3401" y="11103"/>
                  </a:cubicBezTo>
                  <a:cubicBezTo>
                    <a:pt x="5276" y="11103"/>
                    <a:pt x="6802" y="8612"/>
                    <a:pt x="6802" y="5552"/>
                  </a:cubicBezTo>
                  <a:cubicBezTo>
                    <a:pt x="6802" y="2488"/>
                    <a:pt x="5279" y="0"/>
                    <a:pt x="3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3"/>
            <p:cNvSpPr/>
            <p:nvPr/>
          </p:nvSpPr>
          <p:spPr>
            <a:xfrm>
              <a:off x="5950473" y="2454429"/>
              <a:ext cx="359076" cy="343822"/>
            </a:xfrm>
            <a:custGeom>
              <a:avLst/>
              <a:gdLst/>
              <a:ahLst/>
              <a:cxnLst/>
              <a:rect l="l" t="t" r="r" b="b"/>
              <a:pathLst>
                <a:path w="3366" h="3223" extrusionOk="0">
                  <a:moveTo>
                    <a:pt x="1842" y="0"/>
                  </a:moveTo>
                  <a:cubicBezTo>
                    <a:pt x="1605" y="61"/>
                    <a:pt x="1426" y="251"/>
                    <a:pt x="1301" y="460"/>
                  </a:cubicBezTo>
                  <a:cubicBezTo>
                    <a:pt x="1217" y="597"/>
                    <a:pt x="1142" y="792"/>
                    <a:pt x="1189" y="946"/>
                  </a:cubicBezTo>
                  <a:cubicBezTo>
                    <a:pt x="1071" y="886"/>
                    <a:pt x="940" y="862"/>
                    <a:pt x="807" y="862"/>
                  </a:cubicBezTo>
                  <a:cubicBezTo>
                    <a:pt x="730" y="862"/>
                    <a:pt x="652" y="870"/>
                    <a:pt x="575" y="884"/>
                  </a:cubicBezTo>
                  <a:cubicBezTo>
                    <a:pt x="372" y="918"/>
                    <a:pt x="196" y="1018"/>
                    <a:pt x="1" y="1096"/>
                  </a:cubicBezTo>
                  <a:cubicBezTo>
                    <a:pt x="59" y="1334"/>
                    <a:pt x="154" y="1562"/>
                    <a:pt x="322" y="1741"/>
                  </a:cubicBezTo>
                  <a:cubicBezTo>
                    <a:pt x="462" y="1888"/>
                    <a:pt x="661" y="1987"/>
                    <a:pt x="863" y="1987"/>
                  </a:cubicBezTo>
                  <a:cubicBezTo>
                    <a:pt x="902" y="1987"/>
                    <a:pt x="941" y="1983"/>
                    <a:pt x="980" y="1975"/>
                  </a:cubicBezTo>
                  <a:lnTo>
                    <a:pt x="980" y="1975"/>
                  </a:lnTo>
                  <a:cubicBezTo>
                    <a:pt x="640" y="2268"/>
                    <a:pt x="461" y="2790"/>
                    <a:pt x="637" y="3206"/>
                  </a:cubicBezTo>
                  <a:cubicBezTo>
                    <a:pt x="656" y="3218"/>
                    <a:pt x="676" y="3223"/>
                    <a:pt x="698" y="3223"/>
                  </a:cubicBezTo>
                  <a:cubicBezTo>
                    <a:pt x="724" y="3223"/>
                    <a:pt x="752" y="3216"/>
                    <a:pt x="779" y="3208"/>
                  </a:cubicBezTo>
                  <a:cubicBezTo>
                    <a:pt x="949" y="3161"/>
                    <a:pt x="1125" y="3108"/>
                    <a:pt x="1278" y="3021"/>
                  </a:cubicBezTo>
                  <a:cubicBezTo>
                    <a:pt x="1432" y="2929"/>
                    <a:pt x="1571" y="2801"/>
                    <a:pt x="1633" y="2634"/>
                  </a:cubicBezTo>
                  <a:cubicBezTo>
                    <a:pt x="1815" y="2956"/>
                    <a:pt x="2184" y="3146"/>
                    <a:pt x="2554" y="3146"/>
                  </a:cubicBezTo>
                  <a:cubicBezTo>
                    <a:pt x="2603" y="3146"/>
                    <a:pt x="2652" y="3143"/>
                    <a:pt x="2701" y="3136"/>
                  </a:cubicBezTo>
                  <a:cubicBezTo>
                    <a:pt x="2832" y="2770"/>
                    <a:pt x="2796" y="2338"/>
                    <a:pt x="2604" y="2003"/>
                  </a:cubicBezTo>
                  <a:lnTo>
                    <a:pt x="2604" y="2003"/>
                  </a:lnTo>
                  <a:cubicBezTo>
                    <a:pt x="2612" y="2004"/>
                    <a:pt x="2620" y="2004"/>
                    <a:pt x="2628" y="2004"/>
                  </a:cubicBezTo>
                  <a:cubicBezTo>
                    <a:pt x="2722" y="2004"/>
                    <a:pt x="2792" y="1948"/>
                    <a:pt x="2871" y="1889"/>
                  </a:cubicBezTo>
                  <a:cubicBezTo>
                    <a:pt x="3086" y="1719"/>
                    <a:pt x="3248" y="1512"/>
                    <a:pt x="3365" y="1261"/>
                  </a:cubicBezTo>
                  <a:cubicBezTo>
                    <a:pt x="3218" y="1038"/>
                    <a:pt x="2944" y="915"/>
                    <a:pt x="2673" y="915"/>
                  </a:cubicBezTo>
                  <a:cubicBezTo>
                    <a:pt x="2554" y="915"/>
                    <a:pt x="2436" y="938"/>
                    <a:pt x="2330" y="988"/>
                  </a:cubicBezTo>
                  <a:cubicBezTo>
                    <a:pt x="2341" y="603"/>
                    <a:pt x="2152" y="232"/>
                    <a:pt x="1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3"/>
            <p:cNvSpPr/>
            <p:nvPr/>
          </p:nvSpPr>
          <p:spPr>
            <a:xfrm>
              <a:off x="6101635" y="2503180"/>
              <a:ext cx="67954" cy="126306"/>
            </a:xfrm>
            <a:custGeom>
              <a:avLst/>
              <a:gdLst/>
              <a:ahLst/>
              <a:cxnLst/>
              <a:rect l="l" t="t" r="r" b="b"/>
              <a:pathLst>
                <a:path w="637" h="1184" extrusionOk="0">
                  <a:moveTo>
                    <a:pt x="358" y="1"/>
                  </a:moveTo>
                  <a:cubicBezTo>
                    <a:pt x="252" y="70"/>
                    <a:pt x="129" y="174"/>
                    <a:pt x="73" y="285"/>
                  </a:cubicBezTo>
                  <a:cubicBezTo>
                    <a:pt x="1" y="427"/>
                    <a:pt x="6" y="600"/>
                    <a:pt x="57" y="754"/>
                  </a:cubicBezTo>
                  <a:cubicBezTo>
                    <a:pt x="104" y="907"/>
                    <a:pt x="188" y="1047"/>
                    <a:pt x="272" y="1183"/>
                  </a:cubicBezTo>
                  <a:cubicBezTo>
                    <a:pt x="378" y="1047"/>
                    <a:pt x="464" y="902"/>
                    <a:pt x="531" y="745"/>
                  </a:cubicBezTo>
                  <a:cubicBezTo>
                    <a:pt x="592" y="598"/>
                    <a:pt x="637" y="427"/>
                    <a:pt x="581" y="277"/>
                  </a:cubicBezTo>
                  <a:cubicBezTo>
                    <a:pt x="539" y="165"/>
                    <a:pt x="450" y="8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3"/>
            <p:cNvSpPr/>
            <p:nvPr/>
          </p:nvSpPr>
          <p:spPr>
            <a:xfrm>
              <a:off x="6117423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8" y="1"/>
                  </a:moveTo>
                  <a:cubicBezTo>
                    <a:pt x="135" y="37"/>
                    <a:pt x="71" y="87"/>
                    <a:pt x="40" y="151"/>
                  </a:cubicBezTo>
                  <a:cubicBezTo>
                    <a:pt x="1" y="224"/>
                    <a:pt x="6" y="316"/>
                    <a:pt x="29" y="391"/>
                  </a:cubicBezTo>
                  <a:cubicBezTo>
                    <a:pt x="57" y="469"/>
                    <a:pt x="98" y="539"/>
                    <a:pt x="140" y="609"/>
                  </a:cubicBezTo>
                  <a:cubicBezTo>
                    <a:pt x="196" y="539"/>
                    <a:pt x="238" y="464"/>
                    <a:pt x="274" y="386"/>
                  </a:cubicBezTo>
                  <a:cubicBezTo>
                    <a:pt x="308" y="308"/>
                    <a:pt x="330" y="221"/>
                    <a:pt x="302" y="143"/>
                  </a:cubicBezTo>
                  <a:cubicBezTo>
                    <a:pt x="280" y="84"/>
                    <a:pt x="232" y="43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3"/>
            <p:cNvSpPr/>
            <p:nvPr/>
          </p:nvSpPr>
          <p:spPr>
            <a:xfrm>
              <a:off x="6143986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0" y="1"/>
                  </a:moveTo>
                  <a:cubicBezTo>
                    <a:pt x="8" y="171"/>
                    <a:pt x="36" y="344"/>
                    <a:pt x="87" y="503"/>
                  </a:cubicBezTo>
                  <a:cubicBezTo>
                    <a:pt x="137" y="656"/>
                    <a:pt x="209" y="818"/>
                    <a:pt x="352" y="893"/>
                  </a:cubicBezTo>
                  <a:cubicBezTo>
                    <a:pt x="460" y="952"/>
                    <a:pt x="586" y="958"/>
                    <a:pt x="706" y="960"/>
                  </a:cubicBezTo>
                  <a:cubicBezTo>
                    <a:pt x="737" y="838"/>
                    <a:pt x="767" y="684"/>
                    <a:pt x="737" y="556"/>
                  </a:cubicBezTo>
                  <a:cubicBezTo>
                    <a:pt x="697" y="400"/>
                    <a:pt x="580" y="268"/>
                    <a:pt x="444" y="185"/>
                  </a:cubicBezTo>
                  <a:cubicBezTo>
                    <a:pt x="307" y="101"/>
                    <a:pt x="153" y="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3"/>
            <p:cNvSpPr/>
            <p:nvPr/>
          </p:nvSpPr>
          <p:spPr>
            <a:xfrm>
              <a:off x="6162121" y="2678771"/>
              <a:ext cx="41711" cy="51845"/>
            </a:xfrm>
            <a:custGeom>
              <a:avLst/>
              <a:gdLst/>
              <a:ahLst/>
              <a:cxnLst/>
              <a:rect l="l" t="t" r="r" b="b"/>
              <a:pathLst>
                <a:path w="391" h="486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0"/>
                    <a:pt x="23" y="176"/>
                    <a:pt x="48" y="257"/>
                  </a:cubicBezTo>
                  <a:cubicBezTo>
                    <a:pt x="70" y="335"/>
                    <a:pt x="109" y="416"/>
                    <a:pt x="182" y="455"/>
                  </a:cubicBezTo>
                  <a:cubicBezTo>
                    <a:pt x="235" y="483"/>
                    <a:pt x="299" y="483"/>
                    <a:pt x="360" y="486"/>
                  </a:cubicBezTo>
                  <a:cubicBezTo>
                    <a:pt x="377" y="425"/>
                    <a:pt x="391" y="344"/>
                    <a:pt x="377" y="285"/>
                  </a:cubicBezTo>
                  <a:cubicBezTo>
                    <a:pt x="357" y="204"/>
                    <a:pt x="299" y="137"/>
                    <a:pt x="229" y="95"/>
                  </a:cubicBezTo>
                  <a:cubicBezTo>
                    <a:pt x="159" y="54"/>
                    <a:pt x="78" y="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3"/>
            <p:cNvSpPr/>
            <p:nvPr/>
          </p:nvSpPr>
          <p:spPr>
            <a:xfrm>
              <a:off x="6040082" y="2653169"/>
              <a:ext cx="80435" cy="103050"/>
            </a:xfrm>
            <a:custGeom>
              <a:avLst/>
              <a:gdLst/>
              <a:ahLst/>
              <a:cxnLst/>
              <a:rect l="l" t="t" r="r" b="b"/>
              <a:pathLst>
                <a:path w="754" h="966" extrusionOk="0">
                  <a:moveTo>
                    <a:pt x="754" y="1"/>
                  </a:moveTo>
                  <a:cubicBezTo>
                    <a:pt x="600" y="54"/>
                    <a:pt x="447" y="104"/>
                    <a:pt x="316" y="193"/>
                  </a:cubicBezTo>
                  <a:cubicBezTo>
                    <a:pt x="179" y="280"/>
                    <a:pt x="65" y="408"/>
                    <a:pt x="26" y="564"/>
                  </a:cubicBezTo>
                  <a:cubicBezTo>
                    <a:pt x="0" y="687"/>
                    <a:pt x="34" y="840"/>
                    <a:pt x="67" y="966"/>
                  </a:cubicBezTo>
                  <a:cubicBezTo>
                    <a:pt x="187" y="960"/>
                    <a:pt x="313" y="955"/>
                    <a:pt x="416" y="896"/>
                  </a:cubicBezTo>
                  <a:cubicBezTo>
                    <a:pt x="556" y="815"/>
                    <a:pt x="628" y="656"/>
                    <a:pt x="676" y="503"/>
                  </a:cubicBezTo>
                  <a:cubicBezTo>
                    <a:pt x="723" y="338"/>
                    <a:pt x="751" y="17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3"/>
            <p:cNvSpPr/>
            <p:nvPr/>
          </p:nvSpPr>
          <p:spPr>
            <a:xfrm>
              <a:off x="6057684" y="2673971"/>
              <a:ext cx="48538" cy="62086"/>
            </a:xfrm>
            <a:custGeom>
              <a:avLst/>
              <a:gdLst/>
              <a:ahLst/>
              <a:cxnLst/>
              <a:rect l="l" t="t" r="r" b="b"/>
              <a:pathLst>
                <a:path w="455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0" y="32"/>
                    <a:pt x="268" y="65"/>
                    <a:pt x="190" y="115"/>
                  </a:cubicBezTo>
                  <a:cubicBezTo>
                    <a:pt x="109" y="168"/>
                    <a:pt x="39" y="249"/>
                    <a:pt x="17" y="344"/>
                  </a:cubicBezTo>
                  <a:cubicBezTo>
                    <a:pt x="0" y="414"/>
                    <a:pt x="17" y="503"/>
                    <a:pt x="39" y="581"/>
                  </a:cubicBezTo>
                  <a:cubicBezTo>
                    <a:pt x="112" y="576"/>
                    <a:pt x="184" y="573"/>
                    <a:pt x="248" y="539"/>
                  </a:cubicBezTo>
                  <a:cubicBezTo>
                    <a:pt x="332" y="489"/>
                    <a:pt x="377" y="394"/>
                    <a:pt x="405" y="302"/>
                  </a:cubicBezTo>
                  <a:cubicBezTo>
                    <a:pt x="432" y="202"/>
                    <a:pt x="449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3"/>
            <p:cNvSpPr/>
            <p:nvPr/>
          </p:nvSpPr>
          <p:spPr>
            <a:xfrm>
              <a:off x="5993677" y="2579028"/>
              <a:ext cx="118519" cy="65500"/>
            </a:xfrm>
            <a:custGeom>
              <a:avLst/>
              <a:gdLst/>
              <a:ahLst/>
              <a:cxnLst/>
              <a:rect l="l" t="t" r="r" b="b"/>
              <a:pathLst>
                <a:path w="1111" h="614" extrusionOk="0">
                  <a:moveTo>
                    <a:pt x="388" y="1"/>
                  </a:moveTo>
                  <a:cubicBezTo>
                    <a:pt x="385" y="1"/>
                    <a:pt x="382" y="1"/>
                    <a:pt x="380" y="1"/>
                  </a:cubicBezTo>
                  <a:cubicBezTo>
                    <a:pt x="251" y="1"/>
                    <a:pt x="109" y="71"/>
                    <a:pt x="0" y="138"/>
                  </a:cubicBezTo>
                  <a:cubicBezTo>
                    <a:pt x="36" y="252"/>
                    <a:pt x="73" y="372"/>
                    <a:pt x="156" y="459"/>
                  </a:cubicBezTo>
                  <a:cubicBezTo>
                    <a:pt x="268" y="573"/>
                    <a:pt x="444" y="604"/>
                    <a:pt x="603" y="612"/>
                  </a:cubicBezTo>
                  <a:cubicBezTo>
                    <a:pt x="630" y="613"/>
                    <a:pt x="656" y="614"/>
                    <a:pt x="683" y="614"/>
                  </a:cubicBezTo>
                  <a:cubicBezTo>
                    <a:pt x="828" y="614"/>
                    <a:pt x="969" y="595"/>
                    <a:pt x="1111" y="565"/>
                  </a:cubicBezTo>
                  <a:cubicBezTo>
                    <a:pt x="1021" y="428"/>
                    <a:pt x="932" y="294"/>
                    <a:pt x="812" y="185"/>
                  </a:cubicBezTo>
                  <a:cubicBezTo>
                    <a:pt x="697" y="81"/>
                    <a:pt x="54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3"/>
            <p:cNvSpPr/>
            <p:nvPr/>
          </p:nvSpPr>
          <p:spPr>
            <a:xfrm>
              <a:off x="6023120" y="2597483"/>
              <a:ext cx="59313" cy="32963"/>
            </a:xfrm>
            <a:custGeom>
              <a:avLst/>
              <a:gdLst/>
              <a:ahLst/>
              <a:cxnLst/>
              <a:rect l="l" t="t" r="r" b="b"/>
              <a:pathLst>
                <a:path w="556" h="309" extrusionOk="0">
                  <a:moveTo>
                    <a:pt x="193" y="1"/>
                  </a:moveTo>
                  <a:cubicBezTo>
                    <a:pt x="129" y="4"/>
                    <a:pt x="56" y="37"/>
                    <a:pt x="0" y="71"/>
                  </a:cubicBezTo>
                  <a:cubicBezTo>
                    <a:pt x="17" y="129"/>
                    <a:pt x="34" y="188"/>
                    <a:pt x="76" y="230"/>
                  </a:cubicBezTo>
                  <a:cubicBezTo>
                    <a:pt x="132" y="288"/>
                    <a:pt x="221" y="302"/>
                    <a:pt x="299" y="308"/>
                  </a:cubicBezTo>
                  <a:cubicBezTo>
                    <a:pt x="308" y="308"/>
                    <a:pt x="316" y="308"/>
                    <a:pt x="325" y="308"/>
                  </a:cubicBezTo>
                  <a:cubicBezTo>
                    <a:pt x="401" y="308"/>
                    <a:pt x="481" y="298"/>
                    <a:pt x="556" y="283"/>
                  </a:cubicBezTo>
                  <a:cubicBezTo>
                    <a:pt x="514" y="216"/>
                    <a:pt x="463" y="146"/>
                    <a:pt x="408" y="93"/>
                  </a:cubicBezTo>
                  <a:cubicBezTo>
                    <a:pt x="349" y="37"/>
                    <a:pt x="27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3"/>
            <p:cNvSpPr/>
            <p:nvPr/>
          </p:nvSpPr>
          <p:spPr>
            <a:xfrm>
              <a:off x="6151133" y="2579028"/>
              <a:ext cx="118199" cy="65500"/>
            </a:xfrm>
            <a:custGeom>
              <a:avLst/>
              <a:gdLst/>
              <a:ahLst/>
              <a:cxnLst/>
              <a:rect l="l" t="t" r="r" b="b"/>
              <a:pathLst>
                <a:path w="1108" h="614" extrusionOk="0">
                  <a:moveTo>
                    <a:pt x="720" y="1"/>
                  </a:moveTo>
                  <a:cubicBezTo>
                    <a:pt x="564" y="1"/>
                    <a:pt x="414" y="81"/>
                    <a:pt x="296" y="185"/>
                  </a:cubicBezTo>
                  <a:cubicBezTo>
                    <a:pt x="179" y="294"/>
                    <a:pt x="86" y="428"/>
                    <a:pt x="0" y="565"/>
                  </a:cubicBezTo>
                  <a:cubicBezTo>
                    <a:pt x="141" y="595"/>
                    <a:pt x="283" y="614"/>
                    <a:pt x="426" y="614"/>
                  </a:cubicBezTo>
                  <a:cubicBezTo>
                    <a:pt x="452" y="614"/>
                    <a:pt x="479" y="613"/>
                    <a:pt x="505" y="612"/>
                  </a:cubicBezTo>
                  <a:cubicBezTo>
                    <a:pt x="667" y="604"/>
                    <a:pt x="840" y="573"/>
                    <a:pt x="951" y="459"/>
                  </a:cubicBezTo>
                  <a:cubicBezTo>
                    <a:pt x="1035" y="372"/>
                    <a:pt x="1074" y="252"/>
                    <a:pt x="1108" y="138"/>
                  </a:cubicBezTo>
                  <a:cubicBezTo>
                    <a:pt x="996" y="71"/>
                    <a:pt x="854" y="1"/>
                    <a:pt x="728" y="1"/>
                  </a:cubicBezTo>
                  <a:cubicBezTo>
                    <a:pt x="725" y="1"/>
                    <a:pt x="723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3"/>
            <p:cNvSpPr/>
            <p:nvPr/>
          </p:nvSpPr>
          <p:spPr>
            <a:xfrm>
              <a:off x="6180790" y="2597483"/>
              <a:ext cx="58779" cy="32963"/>
            </a:xfrm>
            <a:custGeom>
              <a:avLst/>
              <a:gdLst/>
              <a:ahLst/>
              <a:cxnLst/>
              <a:rect l="l" t="t" r="r" b="b"/>
              <a:pathLst>
                <a:path w="551" h="309" extrusionOk="0">
                  <a:moveTo>
                    <a:pt x="364" y="1"/>
                  </a:moveTo>
                  <a:cubicBezTo>
                    <a:pt x="283" y="1"/>
                    <a:pt x="207" y="37"/>
                    <a:pt x="146" y="93"/>
                  </a:cubicBezTo>
                  <a:cubicBezTo>
                    <a:pt x="90" y="146"/>
                    <a:pt x="43" y="216"/>
                    <a:pt x="1" y="283"/>
                  </a:cubicBezTo>
                  <a:cubicBezTo>
                    <a:pt x="71" y="298"/>
                    <a:pt x="150" y="308"/>
                    <a:pt x="226" y="308"/>
                  </a:cubicBezTo>
                  <a:cubicBezTo>
                    <a:pt x="235" y="308"/>
                    <a:pt x="243" y="308"/>
                    <a:pt x="252" y="308"/>
                  </a:cubicBezTo>
                  <a:cubicBezTo>
                    <a:pt x="333" y="302"/>
                    <a:pt x="419" y="288"/>
                    <a:pt x="475" y="230"/>
                  </a:cubicBezTo>
                  <a:cubicBezTo>
                    <a:pt x="517" y="185"/>
                    <a:pt x="534" y="129"/>
                    <a:pt x="551" y="71"/>
                  </a:cubicBezTo>
                  <a:cubicBezTo>
                    <a:pt x="495" y="37"/>
                    <a:pt x="425" y="4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3"/>
            <p:cNvSpPr/>
            <p:nvPr/>
          </p:nvSpPr>
          <p:spPr>
            <a:xfrm>
              <a:off x="7430836" y="2454429"/>
              <a:ext cx="358650" cy="343822"/>
            </a:xfrm>
            <a:custGeom>
              <a:avLst/>
              <a:gdLst/>
              <a:ahLst/>
              <a:cxnLst/>
              <a:rect l="l" t="t" r="r" b="b"/>
              <a:pathLst>
                <a:path w="3362" h="3223" extrusionOk="0">
                  <a:moveTo>
                    <a:pt x="1839" y="0"/>
                  </a:moveTo>
                  <a:cubicBezTo>
                    <a:pt x="1601" y="61"/>
                    <a:pt x="1423" y="251"/>
                    <a:pt x="1297" y="460"/>
                  </a:cubicBezTo>
                  <a:cubicBezTo>
                    <a:pt x="1214" y="597"/>
                    <a:pt x="1136" y="792"/>
                    <a:pt x="1186" y="946"/>
                  </a:cubicBezTo>
                  <a:cubicBezTo>
                    <a:pt x="1066" y="886"/>
                    <a:pt x="935" y="862"/>
                    <a:pt x="803" y="862"/>
                  </a:cubicBezTo>
                  <a:cubicBezTo>
                    <a:pt x="726" y="862"/>
                    <a:pt x="648" y="870"/>
                    <a:pt x="572" y="884"/>
                  </a:cubicBezTo>
                  <a:cubicBezTo>
                    <a:pt x="366" y="918"/>
                    <a:pt x="193" y="1018"/>
                    <a:pt x="0" y="1096"/>
                  </a:cubicBezTo>
                  <a:cubicBezTo>
                    <a:pt x="59" y="1334"/>
                    <a:pt x="154" y="1562"/>
                    <a:pt x="321" y="1741"/>
                  </a:cubicBezTo>
                  <a:cubicBezTo>
                    <a:pt x="461" y="1888"/>
                    <a:pt x="660" y="1987"/>
                    <a:pt x="862" y="1987"/>
                  </a:cubicBezTo>
                  <a:cubicBezTo>
                    <a:pt x="901" y="1987"/>
                    <a:pt x="941" y="1983"/>
                    <a:pt x="979" y="1975"/>
                  </a:cubicBezTo>
                  <a:lnTo>
                    <a:pt x="979" y="1975"/>
                  </a:lnTo>
                  <a:cubicBezTo>
                    <a:pt x="639" y="2268"/>
                    <a:pt x="460" y="2790"/>
                    <a:pt x="633" y="3206"/>
                  </a:cubicBezTo>
                  <a:cubicBezTo>
                    <a:pt x="652" y="3218"/>
                    <a:pt x="673" y="3223"/>
                    <a:pt x="696" y="3223"/>
                  </a:cubicBezTo>
                  <a:cubicBezTo>
                    <a:pt x="723" y="3223"/>
                    <a:pt x="751" y="3216"/>
                    <a:pt x="778" y="3208"/>
                  </a:cubicBezTo>
                  <a:cubicBezTo>
                    <a:pt x="949" y="3161"/>
                    <a:pt x="1122" y="3108"/>
                    <a:pt x="1275" y="3021"/>
                  </a:cubicBezTo>
                  <a:cubicBezTo>
                    <a:pt x="1428" y="2929"/>
                    <a:pt x="1568" y="2801"/>
                    <a:pt x="1632" y="2634"/>
                  </a:cubicBezTo>
                  <a:cubicBezTo>
                    <a:pt x="1814" y="2956"/>
                    <a:pt x="2183" y="3146"/>
                    <a:pt x="2551" y="3146"/>
                  </a:cubicBezTo>
                  <a:cubicBezTo>
                    <a:pt x="2600" y="3146"/>
                    <a:pt x="2649" y="3143"/>
                    <a:pt x="2698" y="3136"/>
                  </a:cubicBezTo>
                  <a:cubicBezTo>
                    <a:pt x="2832" y="2770"/>
                    <a:pt x="2795" y="2338"/>
                    <a:pt x="2600" y="2003"/>
                  </a:cubicBezTo>
                  <a:lnTo>
                    <a:pt x="2600" y="2003"/>
                  </a:lnTo>
                  <a:cubicBezTo>
                    <a:pt x="2609" y="2004"/>
                    <a:pt x="2617" y="2004"/>
                    <a:pt x="2626" y="2004"/>
                  </a:cubicBezTo>
                  <a:cubicBezTo>
                    <a:pt x="2721" y="2004"/>
                    <a:pt x="2788" y="1948"/>
                    <a:pt x="2868" y="1889"/>
                  </a:cubicBezTo>
                  <a:cubicBezTo>
                    <a:pt x="3083" y="1719"/>
                    <a:pt x="3247" y="1512"/>
                    <a:pt x="3362" y="1261"/>
                  </a:cubicBezTo>
                  <a:cubicBezTo>
                    <a:pt x="3214" y="1038"/>
                    <a:pt x="2940" y="915"/>
                    <a:pt x="2669" y="915"/>
                  </a:cubicBezTo>
                  <a:cubicBezTo>
                    <a:pt x="2551" y="915"/>
                    <a:pt x="2433" y="938"/>
                    <a:pt x="2327" y="988"/>
                  </a:cubicBezTo>
                  <a:cubicBezTo>
                    <a:pt x="2335" y="603"/>
                    <a:pt x="2148" y="232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3"/>
            <p:cNvSpPr/>
            <p:nvPr/>
          </p:nvSpPr>
          <p:spPr>
            <a:xfrm>
              <a:off x="7581358" y="2503180"/>
              <a:ext cx="68274" cy="126306"/>
            </a:xfrm>
            <a:custGeom>
              <a:avLst/>
              <a:gdLst/>
              <a:ahLst/>
              <a:cxnLst/>
              <a:rect l="l" t="t" r="r" b="b"/>
              <a:pathLst>
                <a:path w="640" h="1184" extrusionOk="0">
                  <a:moveTo>
                    <a:pt x="361" y="1"/>
                  </a:moveTo>
                  <a:cubicBezTo>
                    <a:pt x="255" y="70"/>
                    <a:pt x="129" y="174"/>
                    <a:pt x="73" y="285"/>
                  </a:cubicBezTo>
                  <a:cubicBezTo>
                    <a:pt x="1" y="427"/>
                    <a:pt x="9" y="600"/>
                    <a:pt x="57" y="754"/>
                  </a:cubicBezTo>
                  <a:cubicBezTo>
                    <a:pt x="104" y="907"/>
                    <a:pt x="188" y="1047"/>
                    <a:pt x="271" y="1183"/>
                  </a:cubicBezTo>
                  <a:cubicBezTo>
                    <a:pt x="377" y="1047"/>
                    <a:pt x="464" y="902"/>
                    <a:pt x="531" y="745"/>
                  </a:cubicBezTo>
                  <a:cubicBezTo>
                    <a:pt x="595" y="598"/>
                    <a:pt x="640" y="427"/>
                    <a:pt x="584" y="277"/>
                  </a:cubicBezTo>
                  <a:cubicBezTo>
                    <a:pt x="542" y="165"/>
                    <a:pt x="450" y="8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"/>
            <p:cNvSpPr/>
            <p:nvPr/>
          </p:nvSpPr>
          <p:spPr>
            <a:xfrm>
              <a:off x="7597787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4" y="1"/>
                  </a:moveTo>
                  <a:cubicBezTo>
                    <a:pt x="129" y="37"/>
                    <a:pt x="67" y="87"/>
                    <a:pt x="39" y="151"/>
                  </a:cubicBezTo>
                  <a:cubicBezTo>
                    <a:pt x="0" y="224"/>
                    <a:pt x="3" y="316"/>
                    <a:pt x="28" y="391"/>
                  </a:cubicBezTo>
                  <a:cubicBezTo>
                    <a:pt x="56" y="469"/>
                    <a:pt x="98" y="539"/>
                    <a:pt x="140" y="609"/>
                  </a:cubicBezTo>
                  <a:cubicBezTo>
                    <a:pt x="195" y="539"/>
                    <a:pt x="237" y="464"/>
                    <a:pt x="274" y="386"/>
                  </a:cubicBezTo>
                  <a:cubicBezTo>
                    <a:pt x="307" y="308"/>
                    <a:pt x="329" y="221"/>
                    <a:pt x="301" y="143"/>
                  </a:cubicBezTo>
                  <a:cubicBezTo>
                    <a:pt x="279" y="84"/>
                    <a:pt x="232" y="43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3"/>
            <p:cNvSpPr/>
            <p:nvPr/>
          </p:nvSpPr>
          <p:spPr>
            <a:xfrm>
              <a:off x="7623923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1" y="1"/>
                  </a:moveTo>
                  <a:cubicBezTo>
                    <a:pt x="6" y="171"/>
                    <a:pt x="34" y="344"/>
                    <a:pt x="87" y="503"/>
                  </a:cubicBezTo>
                  <a:cubicBezTo>
                    <a:pt x="135" y="656"/>
                    <a:pt x="210" y="818"/>
                    <a:pt x="352" y="893"/>
                  </a:cubicBezTo>
                  <a:cubicBezTo>
                    <a:pt x="461" y="952"/>
                    <a:pt x="587" y="958"/>
                    <a:pt x="704" y="960"/>
                  </a:cubicBezTo>
                  <a:cubicBezTo>
                    <a:pt x="740" y="838"/>
                    <a:pt x="768" y="684"/>
                    <a:pt x="734" y="556"/>
                  </a:cubicBezTo>
                  <a:cubicBezTo>
                    <a:pt x="698" y="400"/>
                    <a:pt x="578" y="268"/>
                    <a:pt x="441" y="185"/>
                  </a:cubicBezTo>
                  <a:cubicBezTo>
                    <a:pt x="308" y="101"/>
                    <a:pt x="154" y="5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3"/>
            <p:cNvSpPr/>
            <p:nvPr/>
          </p:nvSpPr>
          <p:spPr>
            <a:xfrm>
              <a:off x="7642058" y="2678771"/>
              <a:ext cx="42138" cy="51845"/>
            </a:xfrm>
            <a:custGeom>
              <a:avLst/>
              <a:gdLst/>
              <a:ahLst/>
              <a:cxnLst/>
              <a:rect l="l" t="t" r="r" b="b"/>
              <a:pathLst>
                <a:path w="395" h="48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90"/>
                    <a:pt x="20" y="176"/>
                    <a:pt x="45" y="257"/>
                  </a:cubicBezTo>
                  <a:cubicBezTo>
                    <a:pt x="71" y="335"/>
                    <a:pt x="110" y="416"/>
                    <a:pt x="182" y="455"/>
                  </a:cubicBezTo>
                  <a:cubicBezTo>
                    <a:pt x="235" y="483"/>
                    <a:pt x="297" y="483"/>
                    <a:pt x="361" y="486"/>
                  </a:cubicBezTo>
                  <a:cubicBezTo>
                    <a:pt x="380" y="425"/>
                    <a:pt x="394" y="344"/>
                    <a:pt x="377" y="285"/>
                  </a:cubicBezTo>
                  <a:cubicBezTo>
                    <a:pt x="355" y="204"/>
                    <a:pt x="297" y="137"/>
                    <a:pt x="227" y="95"/>
                  </a:cubicBezTo>
                  <a:cubicBezTo>
                    <a:pt x="157" y="54"/>
                    <a:pt x="76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3"/>
            <p:cNvSpPr/>
            <p:nvPr/>
          </p:nvSpPr>
          <p:spPr>
            <a:xfrm>
              <a:off x="7520126" y="2653169"/>
              <a:ext cx="80755" cy="103050"/>
            </a:xfrm>
            <a:custGeom>
              <a:avLst/>
              <a:gdLst/>
              <a:ahLst/>
              <a:cxnLst/>
              <a:rect l="l" t="t" r="r" b="b"/>
              <a:pathLst>
                <a:path w="757" h="966" extrusionOk="0">
                  <a:moveTo>
                    <a:pt x="756" y="1"/>
                  </a:moveTo>
                  <a:lnTo>
                    <a:pt x="756" y="1"/>
                  </a:lnTo>
                  <a:cubicBezTo>
                    <a:pt x="603" y="54"/>
                    <a:pt x="449" y="104"/>
                    <a:pt x="318" y="193"/>
                  </a:cubicBezTo>
                  <a:cubicBezTo>
                    <a:pt x="181" y="280"/>
                    <a:pt x="67" y="408"/>
                    <a:pt x="28" y="564"/>
                  </a:cubicBezTo>
                  <a:cubicBezTo>
                    <a:pt x="0" y="687"/>
                    <a:pt x="31" y="840"/>
                    <a:pt x="70" y="966"/>
                  </a:cubicBezTo>
                  <a:cubicBezTo>
                    <a:pt x="187" y="960"/>
                    <a:pt x="313" y="955"/>
                    <a:pt x="419" y="896"/>
                  </a:cubicBezTo>
                  <a:cubicBezTo>
                    <a:pt x="558" y="815"/>
                    <a:pt x="631" y="656"/>
                    <a:pt x="675" y="503"/>
                  </a:cubicBezTo>
                  <a:cubicBezTo>
                    <a:pt x="725" y="338"/>
                    <a:pt x="753" y="17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3"/>
            <p:cNvSpPr/>
            <p:nvPr/>
          </p:nvSpPr>
          <p:spPr>
            <a:xfrm>
              <a:off x="7537621" y="2673971"/>
              <a:ext cx="48645" cy="62086"/>
            </a:xfrm>
            <a:custGeom>
              <a:avLst/>
              <a:gdLst/>
              <a:ahLst/>
              <a:cxnLst/>
              <a:rect l="l" t="t" r="r" b="b"/>
              <a:pathLst>
                <a:path w="456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3" y="32"/>
                    <a:pt x="271" y="65"/>
                    <a:pt x="190" y="115"/>
                  </a:cubicBezTo>
                  <a:cubicBezTo>
                    <a:pt x="112" y="168"/>
                    <a:pt x="42" y="249"/>
                    <a:pt x="20" y="344"/>
                  </a:cubicBezTo>
                  <a:cubicBezTo>
                    <a:pt x="1" y="414"/>
                    <a:pt x="20" y="503"/>
                    <a:pt x="42" y="581"/>
                  </a:cubicBezTo>
                  <a:cubicBezTo>
                    <a:pt x="115" y="576"/>
                    <a:pt x="188" y="573"/>
                    <a:pt x="252" y="539"/>
                  </a:cubicBezTo>
                  <a:cubicBezTo>
                    <a:pt x="335" y="489"/>
                    <a:pt x="380" y="394"/>
                    <a:pt x="408" y="302"/>
                  </a:cubicBezTo>
                  <a:cubicBezTo>
                    <a:pt x="436" y="202"/>
                    <a:pt x="453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3"/>
            <p:cNvSpPr/>
            <p:nvPr/>
          </p:nvSpPr>
          <p:spPr>
            <a:xfrm>
              <a:off x="7473614" y="2579028"/>
              <a:ext cx="118305" cy="65500"/>
            </a:xfrm>
            <a:custGeom>
              <a:avLst/>
              <a:gdLst/>
              <a:ahLst/>
              <a:cxnLst/>
              <a:rect l="l" t="t" r="r" b="b"/>
              <a:pathLst>
                <a:path w="1109" h="614" extrusionOk="0">
                  <a:moveTo>
                    <a:pt x="388" y="1"/>
                  </a:moveTo>
                  <a:cubicBezTo>
                    <a:pt x="386" y="1"/>
                    <a:pt x="383" y="1"/>
                    <a:pt x="380" y="1"/>
                  </a:cubicBezTo>
                  <a:cubicBezTo>
                    <a:pt x="255" y="1"/>
                    <a:pt x="112" y="71"/>
                    <a:pt x="1" y="138"/>
                  </a:cubicBezTo>
                  <a:cubicBezTo>
                    <a:pt x="34" y="252"/>
                    <a:pt x="73" y="372"/>
                    <a:pt x="157" y="459"/>
                  </a:cubicBezTo>
                  <a:cubicBezTo>
                    <a:pt x="269" y="573"/>
                    <a:pt x="442" y="604"/>
                    <a:pt x="603" y="612"/>
                  </a:cubicBezTo>
                  <a:cubicBezTo>
                    <a:pt x="630" y="613"/>
                    <a:pt x="656" y="614"/>
                    <a:pt x="682" y="614"/>
                  </a:cubicBezTo>
                  <a:cubicBezTo>
                    <a:pt x="825" y="614"/>
                    <a:pt x="967" y="595"/>
                    <a:pt x="1108" y="565"/>
                  </a:cubicBezTo>
                  <a:cubicBezTo>
                    <a:pt x="1022" y="428"/>
                    <a:pt x="930" y="294"/>
                    <a:pt x="813" y="185"/>
                  </a:cubicBezTo>
                  <a:cubicBezTo>
                    <a:pt x="695" y="81"/>
                    <a:pt x="544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3"/>
            <p:cNvSpPr/>
            <p:nvPr/>
          </p:nvSpPr>
          <p:spPr>
            <a:xfrm>
              <a:off x="7503377" y="2597483"/>
              <a:ext cx="59099" cy="32963"/>
            </a:xfrm>
            <a:custGeom>
              <a:avLst/>
              <a:gdLst/>
              <a:ahLst/>
              <a:cxnLst/>
              <a:rect l="l" t="t" r="r" b="b"/>
              <a:pathLst>
                <a:path w="554" h="309" extrusionOk="0">
                  <a:moveTo>
                    <a:pt x="191" y="1"/>
                  </a:moveTo>
                  <a:cubicBezTo>
                    <a:pt x="126" y="4"/>
                    <a:pt x="51" y="37"/>
                    <a:pt x="1" y="71"/>
                  </a:cubicBezTo>
                  <a:cubicBezTo>
                    <a:pt x="18" y="129"/>
                    <a:pt x="34" y="188"/>
                    <a:pt x="76" y="230"/>
                  </a:cubicBezTo>
                  <a:cubicBezTo>
                    <a:pt x="132" y="288"/>
                    <a:pt x="218" y="302"/>
                    <a:pt x="299" y="308"/>
                  </a:cubicBezTo>
                  <a:cubicBezTo>
                    <a:pt x="308" y="308"/>
                    <a:pt x="317" y="308"/>
                    <a:pt x="325" y="308"/>
                  </a:cubicBezTo>
                  <a:cubicBezTo>
                    <a:pt x="401" y="308"/>
                    <a:pt x="478" y="298"/>
                    <a:pt x="553" y="283"/>
                  </a:cubicBezTo>
                  <a:cubicBezTo>
                    <a:pt x="511" y="216"/>
                    <a:pt x="464" y="146"/>
                    <a:pt x="408" y="93"/>
                  </a:cubicBezTo>
                  <a:cubicBezTo>
                    <a:pt x="350" y="37"/>
                    <a:pt x="271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3"/>
            <p:cNvSpPr/>
            <p:nvPr/>
          </p:nvSpPr>
          <p:spPr>
            <a:xfrm>
              <a:off x="7630750" y="2579028"/>
              <a:ext cx="118625" cy="65500"/>
            </a:xfrm>
            <a:custGeom>
              <a:avLst/>
              <a:gdLst/>
              <a:ahLst/>
              <a:cxnLst/>
              <a:rect l="l" t="t" r="r" b="b"/>
              <a:pathLst>
                <a:path w="1112" h="614" extrusionOk="0">
                  <a:moveTo>
                    <a:pt x="724" y="1"/>
                  </a:moveTo>
                  <a:cubicBezTo>
                    <a:pt x="565" y="1"/>
                    <a:pt x="415" y="81"/>
                    <a:pt x="297" y="185"/>
                  </a:cubicBezTo>
                  <a:cubicBezTo>
                    <a:pt x="179" y="294"/>
                    <a:pt x="87" y="428"/>
                    <a:pt x="1" y="565"/>
                  </a:cubicBezTo>
                  <a:cubicBezTo>
                    <a:pt x="142" y="595"/>
                    <a:pt x="284" y="614"/>
                    <a:pt x="427" y="614"/>
                  </a:cubicBezTo>
                  <a:cubicBezTo>
                    <a:pt x="453" y="614"/>
                    <a:pt x="479" y="613"/>
                    <a:pt x="506" y="612"/>
                  </a:cubicBezTo>
                  <a:cubicBezTo>
                    <a:pt x="668" y="604"/>
                    <a:pt x="843" y="573"/>
                    <a:pt x="955" y="459"/>
                  </a:cubicBezTo>
                  <a:cubicBezTo>
                    <a:pt x="1039" y="372"/>
                    <a:pt x="1075" y="252"/>
                    <a:pt x="1111" y="138"/>
                  </a:cubicBezTo>
                  <a:cubicBezTo>
                    <a:pt x="1000" y="71"/>
                    <a:pt x="860" y="1"/>
                    <a:pt x="732" y="1"/>
                  </a:cubicBezTo>
                  <a:cubicBezTo>
                    <a:pt x="729" y="1"/>
                    <a:pt x="726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3"/>
            <p:cNvSpPr/>
            <p:nvPr/>
          </p:nvSpPr>
          <p:spPr>
            <a:xfrm>
              <a:off x="7661153" y="2597483"/>
              <a:ext cx="58673" cy="32963"/>
            </a:xfrm>
            <a:custGeom>
              <a:avLst/>
              <a:gdLst/>
              <a:ahLst/>
              <a:cxnLst/>
              <a:rect l="l" t="t" r="r" b="b"/>
              <a:pathLst>
                <a:path w="550" h="309" extrusionOk="0">
                  <a:moveTo>
                    <a:pt x="360" y="1"/>
                  </a:moveTo>
                  <a:cubicBezTo>
                    <a:pt x="282" y="1"/>
                    <a:pt x="204" y="37"/>
                    <a:pt x="145" y="93"/>
                  </a:cubicBezTo>
                  <a:cubicBezTo>
                    <a:pt x="90" y="146"/>
                    <a:pt x="42" y="216"/>
                    <a:pt x="0" y="283"/>
                  </a:cubicBezTo>
                  <a:cubicBezTo>
                    <a:pt x="70" y="298"/>
                    <a:pt x="149" y="308"/>
                    <a:pt x="225" y="308"/>
                  </a:cubicBezTo>
                  <a:cubicBezTo>
                    <a:pt x="234" y="308"/>
                    <a:pt x="243" y="308"/>
                    <a:pt x="251" y="308"/>
                  </a:cubicBezTo>
                  <a:cubicBezTo>
                    <a:pt x="330" y="302"/>
                    <a:pt x="419" y="288"/>
                    <a:pt x="475" y="230"/>
                  </a:cubicBezTo>
                  <a:cubicBezTo>
                    <a:pt x="517" y="185"/>
                    <a:pt x="533" y="129"/>
                    <a:pt x="550" y="71"/>
                  </a:cubicBezTo>
                  <a:cubicBezTo>
                    <a:pt x="494" y="37"/>
                    <a:pt x="424" y="4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3"/>
            <p:cNvSpPr/>
            <p:nvPr/>
          </p:nvSpPr>
          <p:spPr>
            <a:xfrm>
              <a:off x="6832589" y="2203523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2"/>
                    <a:pt x="146" y="648"/>
                    <a:pt x="324" y="648"/>
                  </a:cubicBezTo>
                  <a:cubicBezTo>
                    <a:pt x="503" y="648"/>
                    <a:pt x="648" y="502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3"/>
            <p:cNvSpPr/>
            <p:nvPr/>
          </p:nvSpPr>
          <p:spPr>
            <a:xfrm>
              <a:off x="7314771" y="2600470"/>
              <a:ext cx="69127" cy="69234"/>
            </a:xfrm>
            <a:custGeom>
              <a:avLst/>
              <a:gdLst/>
              <a:ahLst/>
              <a:cxnLst/>
              <a:rect l="l" t="t" r="r" b="b"/>
              <a:pathLst>
                <a:path w="648" h="649" extrusionOk="0">
                  <a:moveTo>
                    <a:pt x="324" y="1"/>
                  </a:moveTo>
                  <a:cubicBezTo>
                    <a:pt x="145" y="1"/>
                    <a:pt x="0" y="146"/>
                    <a:pt x="0" y="324"/>
                  </a:cubicBezTo>
                  <a:cubicBezTo>
                    <a:pt x="0" y="503"/>
                    <a:pt x="145" y="648"/>
                    <a:pt x="324" y="648"/>
                  </a:cubicBezTo>
                  <a:cubicBezTo>
                    <a:pt x="502" y="648"/>
                    <a:pt x="647" y="506"/>
                    <a:pt x="647" y="324"/>
                  </a:cubicBezTo>
                  <a:cubicBezTo>
                    <a:pt x="647" y="146"/>
                    <a:pt x="50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3"/>
            <p:cNvSpPr/>
            <p:nvPr/>
          </p:nvSpPr>
          <p:spPr>
            <a:xfrm>
              <a:off x="6348060" y="2600470"/>
              <a:ext cx="69447" cy="69234"/>
            </a:xfrm>
            <a:custGeom>
              <a:avLst/>
              <a:gdLst/>
              <a:ahLst/>
              <a:cxnLst/>
              <a:rect l="l" t="t" r="r" b="b"/>
              <a:pathLst>
                <a:path w="651" h="649" extrusionOk="0">
                  <a:moveTo>
                    <a:pt x="324" y="1"/>
                  </a:moveTo>
                  <a:cubicBezTo>
                    <a:pt x="146" y="1"/>
                    <a:pt x="1" y="146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6" y="648"/>
                    <a:pt x="651" y="503"/>
                    <a:pt x="651" y="324"/>
                  </a:cubicBezTo>
                  <a:cubicBezTo>
                    <a:pt x="651" y="146"/>
                    <a:pt x="506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3"/>
            <p:cNvSpPr/>
            <p:nvPr/>
          </p:nvSpPr>
          <p:spPr>
            <a:xfrm>
              <a:off x="6832589" y="2991870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3" y="648"/>
                    <a:pt x="648" y="503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3"/>
            <p:cNvSpPr/>
            <p:nvPr/>
          </p:nvSpPr>
          <p:spPr>
            <a:xfrm>
              <a:off x="6554374" y="2326736"/>
              <a:ext cx="626197" cy="598887"/>
            </a:xfrm>
            <a:custGeom>
              <a:avLst/>
              <a:gdLst/>
              <a:ahLst/>
              <a:cxnLst/>
              <a:rect l="l" t="t" r="r" b="b"/>
              <a:pathLst>
                <a:path w="5870" h="5614" extrusionOk="0">
                  <a:moveTo>
                    <a:pt x="3203" y="0"/>
                  </a:moveTo>
                  <a:cubicBezTo>
                    <a:pt x="2793" y="101"/>
                    <a:pt x="2483" y="441"/>
                    <a:pt x="2263" y="801"/>
                  </a:cubicBezTo>
                  <a:cubicBezTo>
                    <a:pt x="2120" y="1038"/>
                    <a:pt x="1981" y="1384"/>
                    <a:pt x="2067" y="1643"/>
                  </a:cubicBezTo>
                  <a:cubicBezTo>
                    <a:pt x="1855" y="1541"/>
                    <a:pt x="1621" y="1498"/>
                    <a:pt x="1387" y="1498"/>
                  </a:cubicBezTo>
                  <a:cubicBezTo>
                    <a:pt x="1257" y="1498"/>
                    <a:pt x="1128" y="1511"/>
                    <a:pt x="1002" y="1535"/>
                  </a:cubicBezTo>
                  <a:cubicBezTo>
                    <a:pt x="642" y="1596"/>
                    <a:pt x="338" y="1772"/>
                    <a:pt x="0" y="1906"/>
                  </a:cubicBezTo>
                  <a:cubicBezTo>
                    <a:pt x="101" y="2319"/>
                    <a:pt x="268" y="2726"/>
                    <a:pt x="561" y="3030"/>
                  </a:cubicBezTo>
                  <a:cubicBezTo>
                    <a:pt x="806" y="3282"/>
                    <a:pt x="1153" y="3458"/>
                    <a:pt x="1503" y="3458"/>
                  </a:cubicBezTo>
                  <a:cubicBezTo>
                    <a:pt x="1571" y="3458"/>
                    <a:pt x="1640" y="3451"/>
                    <a:pt x="1708" y="3437"/>
                  </a:cubicBezTo>
                  <a:lnTo>
                    <a:pt x="1708" y="3437"/>
                  </a:lnTo>
                  <a:cubicBezTo>
                    <a:pt x="1111" y="3945"/>
                    <a:pt x="801" y="4863"/>
                    <a:pt x="1108" y="5585"/>
                  </a:cubicBezTo>
                  <a:cubicBezTo>
                    <a:pt x="1140" y="5606"/>
                    <a:pt x="1177" y="5613"/>
                    <a:pt x="1215" y="5613"/>
                  </a:cubicBezTo>
                  <a:cubicBezTo>
                    <a:pt x="1262" y="5613"/>
                    <a:pt x="1310" y="5602"/>
                    <a:pt x="1356" y="5588"/>
                  </a:cubicBezTo>
                  <a:cubicBezTo>
                    <a:pt x="1655" y="5502"/>
                    <a:pt x="1956" y="5415"/>
                    <a:pt x="2232" y="5262"/>
                  </a:cubicBezTo>
                  <a:cubicBezTo>
                    <a:pt x="2503" y="5108"/>
                    <a:pt x="2743" y="4877"/>
                    <a:pt x="2851" y="4584"/>
                  </a:cubicBezTo>
                  <a:cubicBezTo>
                    <a:pt x="3167" y="5145"/>
                    <a:pt x="3805" y="5480"/>
                    <a:pt x="4447" y="5480"/>
                  </a:cubicBezTo>
                  <a:cubicBezTo>
                    <a:pt x="4537" y="5480"/>
                    <a:pt x="4626" y="5473"/>
                    <a:pt x="4715" y="5460"/>
                  </a:cubicBezTo>
                  <a:cubicBezTo>
                    <a:pt x="4941" y="4821"/>
                    <a:pt x="4885" y="4068"/>
                    <a:pt x="4545" y="3482"/>
                  </a:cubicBezTo>
                  <a:lnTo>
                    <a:pt x="4545" y="3482"/>
                  </a:lnTo>
                  <a:cubicBezTo>
                    <a:pt x="4559" y="3483"/>
                    <a:pt x="4573" y="3484"/>
                    <a:pt x="4586" y="3484"/>
                  </a:cubicBezTo>
                  <a:cubicBezTo>
                    <a:pt x="4751" y="3484"/>
                    <a:pt x="4871" y="3392"/>
                    <a:pt x="5008" y="3284"/>
                  </a:cubicBezTo>
                  <a:cubicBezTo>
                    <a:pt x="5382" y="2985"/>
                    <a:pt x="5663" y="2628"/>
                    <a:pt x="5870" y="2196"/>
                  </a:cubicBezTo>
                  <a:cubicBezTo>
                    <a:pt x="5607" y="1808"/>
                    <a:pt x="5133" y="1592"/>
                    <a:pt x="4663" y="1592"/>
                  </a:cubicBezTo>
                  <a:cubicBezTo>
                    <a:pt x="4455" y="1592"/>
                    <a:pt x="4247" y="1635"/>
                    <a:pt x="4059" y="1724"/>
                  </a:cubicBezTo>
                  <a:cubicBezTo>
                    <a:pt x="4076" y="1046"/>
                    <a:pt x="3747" y="405"/>
                    <a:pt x="3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3"/>
            <p:cNvSpPr/>
            <p:nvPr/>
          </p:nvSpPr>
          <p:spPr>
            <a:xfrm>
              <a:off x="6817121" y="2410904"/>
              <a:ext cx="119479" cy="220929"/>
            </a:xfrm>
            <a:custGeom>
              <a:avLst/>
              <a:gdLst/>
              <a:ahLst/>
              <a:cxnLst/>
              <a:rect l="l" t="t" r="r" b="b"/>
              <a:pathLst>
                <a:path w="1120" h="2071" extrusionOk="0">
                  <a:moveTo>
                    <a:pt x="625" y="1"/>
                  </a:moveTo>
                  <a:cubicBezTo>
                    <a:pt x="444" y="126"/>
                    <a:pt x="229" y="299"/>
                    <a:pt x="129" y="500"/>
                  </a:cubicBezTo>
                  <a:cubicBezTo>
                    <a:pt x="1" y="751"/>
                    <a:pt x="15" y="1055"/>
                    <a:pt x="98" y="1323"/>
                  </a:cubicBezTo>
                  <a:cubicBezTo>
                    <a:pt x="182" y="1588"/>
                    <a:pt x="327" y="1834"/>
                    <a:pt x="478" y="2071"/>
                  </a:cubicBezTo>
                  <a:cubicBezTo>
                    <a:pt x="659" y="1836"/>
                    <a:pt x="810" y="1577"/>
                    <a:pt x="927" y="1306"/>
                  </a:cubicBezTo>
                  <a:cubicBezTo>
                    <a:pt x="1038" y="1044"/>
                    <a:pt x="1119" y="751"/>
                    <a:pt x="1016" y="486"/>
                  </a:cubicBezTo>
                  <a:cubicBezTo>
                    <a:pt x="944" y="288"/>
                    <a:pt x="784" y="140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3"/>
            <p:cNvSpPr/>
            <p:nvPr/>
          </p:nvSpPr>
          <p:spPr>
            <a:xfrm>
              <a:off x="6845710" y="2465096"/>
              <a:ext cx="61126" cy="112651"/>
            </a:xfrm>
            <a:custGeom>
              <a:avLst/>
              <a:gdLst/>
              <a:ahLst/>
              <a:cxnLst/>
              <a:rect l="l" t="t" r="r" b="b"/>
              <a:pathLst>
                <a:path w="573" h="1056" extrusionOk="0">
                  <a:moveTo>
                    <a:pt x="321" y="1"/>
                  </a:moveTo>
                  <a:cubicBezTo>
                    <a:pt x="226" y="62"/>
                    <a:pt x="118" y="148"/>
                    <a:pt x="62" y="257"/>
                  </a:cubicBezTo>
                  <a:cubicBezTo>
                    <a:pt x="0" y="383"/>
                    <a:pt x="6" y="539"/>
                    <a:pt x="48" y="676"/>
                  </a:cubicBezTo>
                  <a:cubicBezTo>
                    <a:pt x="90" y="812"/>
                    <a:pt x="162" y="935"/>
                    <a:pt x="240" y="1055"/>
                  </a:cubicBezTo>
                  <a:cubicBezTo>
                    <a:pt x="330" y="938"/>
                    <a:pt x="410" y="804"/>
                    <a:pt x="469" y="664"/>
                  </a:cubicBezTo>
                  <a:cubicBezTo>
                    <a:pt x="530" y="533"/>
                    <a:pt x="572" y="383"/>
                    <a:pt x="519" y="246"/>
                  </a:cubicBezTo>
                  <a:cubicBezTo>
                    <a:pt x="480" y="146"/>
                    <a:pt x="399" y="70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3"/>
            <p:cNvSpPr/>
            <p:nvPr/>
          </p:nvSpPr>
          <p:spPr>
            <a:xfrm>
              <a:off x="6891262" y="2673437"/>
              <a:ext cx="142948" cy="178045"/>
            </a:xfrm>
            <a:custGeom>
              <a:avLst/>
              <a:gdLst/>
              <a:ahLst/>
              <a:cxnLst/>
              <a:rect l="l" t="t" r="r" b="b"/>
              <a:pathLst>
                <a:path w="1340" h="1669" extrusionOk="0">
                  <a:moveTo>
                    <a:pt x="0" y="0"/>
                  </a:moveTo>
                  <a:cubicBezTo>
                    <a:pt x="14" y="296"/>
                    <a:pt x="67" y="592"/>
                    <a:pt x="154" y="874"/>
                  </a:cubicBezTo>
                  <a:cubicBezTo>
                    <a:pt x="237" y="1144"/>
                    <a:pt x="371" y="1418"/>
                    <a:pt x="620" y="1554"/>
                  </a:cubicBezTo>
                  <a:cubicBezTo>
                    <a:pt x="804" y="1655"/>
                    <a:pt x="1018" y="1663"/>
                    <a:pt x="1228" y="1669"/>
                  </a:cubicBezTo>
                  <a:cubicBezTo>
                    <a:pt x="1289" y="1454"/>
                    <a:pt x="1339" y="1186"/>
                    <a:pt x="1281" y="968"/>
                  </a:cubicBezTo>
                  <a:cubicBezTo>
                    <a:pt x="1214" y="698"/>
                    <a:pt x="1007" y="475"/>
                    <a:pt x="770" y="324"/>
                  </a:cubicBezTo>
                  <a:cubicBezTo>
                    <a:pt x="533" y="173"/>
                    <a:pt x="268" y="8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3"/>
            <p:cNvSpPr/>
            <p:nvPr/>
          </p:nvSpPr>
          <p:spPr>
            <a:xfrm>
              <a:off x="6924012" y="2717175"/>
              <a:ext cx="72434" cy="90569"/>
            </a:xfrm>
            <a:custGeom>
              <a:avLst/>
              <a:gdLst/>
              <a:ahLst/>
              <a:cxnLst/>
              <a:rect l="l" t="t" r="r" b="b"/>
              <a:pathLst>
                <a:path w="679" h="849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51"/>
                    <a:pt x="34" y="302"/>
                    <a:pt x="78" y="444"/>
                  </a:cubicBezTo>
                  <a:cubicBezTo>
                    <a:pt x="120" y="581"/>
                    <a:pt x="187" y="720"/>
                    <a:pt x="313" y="790"/>
                  </a:cubicBezTo>
                  <a:cubicBezTo>
                    <a:pt x="405" y="840"/>
                    <a:pt x="516" y="846"/>
                    <a:pt x="622" y="849"/>
                  </a:cubicBezTo>
                  <a:cubicBezTo>
                    <a:pt x="650" y="740"/>
                    <a:pt x="678" y="600"/>
                    <a:pt x="650" y="491"/>
                  </a:cubicBezTo>
                  <a:cubicBezTo>
                    <a:pt x="619" y="352"/>
                    <a:pt x="513" y="240"/>
                    <a:pt x="391" y="165"/>
                  </a:cubicBezTo>
                  <a:cubicBezTo>
                    <a:pt x="273" y="93"/>
                    <a:pt x="137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3"/>
            <p:cNvSpPr/>
            <p:nvPr/>
          </p:nvSpPr>
          <p:spPr>
            <a:xfrm>
              <a:off x="6710550" y="2672477"/>
              <a:ext cx="140601" cy="179858"/>
            </a:xfrm>
            <a:custGeom>
              <a:avLst/>
              <a:gdLst/>
              <a:ahLst/>
              <a:cxnLst/>
              <a:rect l="l" t="t" r="r" b="b"/>
              <a:pathLst>
                <a:path w="1318" h="1686" extrusionOk="0">
                  <a:moveTo>
                    <a:pt x="1318" y="1"/>
                  </a:moveTo>
                  <a:lnTo>
                    <a:pt x="1318" y="1"/>
                  </a:lnTo>
                  <a:cubicBezTo>
                    <a:pt x="1050" y="87"/>
                    <a:pt x="785" y="182"/>
                    <a:pt x="550" y="333"/>
                  </a:cubicBezTo>
                  <a:cubicBezTo>
                    <a:pt x="313" y="486"/>
                    <a:pt x="112" y="710"/>
                    <a:pt x="48" y="980"/>
                  </a:cubicBezTo>
                  <a:cubicBezTo>
                    <a:pt x="1" y="1203"/>
                    <a:pt x="54" y="1474"/>
                    <a:pt x="115" y="1686"/>
                  </a:cubicBezTo>
                  <a:cubicBezTo>
                    <a:pt x="324" y="1678"/>
                    <a:pt x="539" y="1669"/>
                    <a:pt x="723" y="1563"/>
                  </a:cubicBezTo>
                  <a:cubicBezTo>
                    <a:pt x="966" y="1424"/>
                    <a:pt x="1094" y="1145"/>
                    <a:pt x="1175" y="877"/>
                  </a:cubicBezTo>
                  <a:cubicBezTo>
                    <a:pt x="1259" y="590"/>
                    <a:pt x="1309" y="297"/>
                    <a:pt x="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3"/>
            <p:cNvSpPr/>
            <p:nvPr/>
          </p:nvSpPr>
          <p:spPr>
            <a:xfrm>
              <a:off x="6740633" y="2708214"/>
              <a:ext cx="84915" cy="108491"/>
            </a:xfrm>
            <a:custGeom>
              <a:avLst/>
              <a:gdLst/>
              <a:ahLst/>
              <a:cxnLst/>
              <a:rect l="l" t="t" r="r" b="b"/>
              <a:pathLst>
                <a:path w="796" h="1017" extrusionOk="0">
                  <a:moveTo>
                    <a:pt x="796" y="1"/>
                  </a:moveTo>
                  <a:lnTo>
                    <a:pt x="796" y="1"/>
                  </a:lnTo>
                  <a:cubicBezTo>
                    <a:pt x="637" y="54"/>
                    <a:pt x="475" y="110"/>
                    <a:pt x="333" y="204"/>
                  </a:cubicBezTo>
                  <a:cubicBezTo>
                    <a:pt x="190" y="294"/>
                    <a:pt x="68" y="430"/>
                    <a:pt x="28" y="598"/>
                  </a:cubicBezTo>
                  <a:cubicBezTo>
                    <a:pt x="1" y="726"/>
                    <a:pt x="37" y="888"/>
                    <a:pt x="73" y="1016"/>
                  </a:cubicBezTo>
                  <a:cubicBezTo>
                    <a:pt x="199" y="1008"/>
                    <a:pt x="333" y="1005"/>
                    <a:pt x="441" y="944"/>
                  </a:cubicBezTo>
                  <a:cubicBezTo>
                    <a:pt x="586" y="860"/>
                    <a:pt x="667" y="693"/>
                    <a:pt x="712" y="528"/>
                  </a:cubicBezTo>
                  <a:cubicBezTo>
                    <a:pt x="765" y="358"/>
                    <a:pt x="793" y="179"/>
                    <a:pt x="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3"/>
            <p:cNvSpPr/>
            <p:nvPr/>
          </p:nvSpPr>
          <p:spPr>
            <a:xfrm>
              <a:off x="6629048" y="2543078"/>
              <a:ext cx="206314" cy="114252"/>
            </a:xfrm>
            <a:custGeom>
              <a:avLst/>
              <a:gdLst/>
              <a:ahLst/>
              <a:cxnLst/>
              <a:rect l="l" t="t" r="r" b="b"/>
              <a:pathLst>
                <a:path w="1934" h="1071" extrusionOk="0">
                  <a:moveTo>
                    <a:pt x="675" y="0"/>
                  </a:moveTo>
                  <a:cubicBezTo>
                    <a:pt x="670" y="0"/>
                    <a:pt x="664" y="0"/>
                    <a:pt x="659" y="0"/>
                  </a:cubicBezTo>
                  <a:cubicBezTo>
                    <a:pt x="441" y="9"/>
                    <a:pt x="193" y="129"/>
                    <a:pt x="0" y="246"/>
                  </a:cubicBezTo>
                  <a:cubicBezTo>
                    <a:pt x="59" y="444"/>
                    <a:pt x="126" y="653"/>
                    <a:pt x="274" y="804"/>
                  </a:cubicBezTo>
                  <a:cubicBezTo>
                    <a:pt x="469" y="1005"/>
                    <a:pt x="770" y="1058"/>
                    <a:pt x="1049" y="1069"/>
                  </a:cubicBezTo>
                  <a:cubicBezTo>
                    <a:pt x="1084" y="1070"/>
                    <a:pt x="1118" y="1070"/>
                    <a:pt x="1153" y="1070"/>
                  </a:cubicBezTo>
                  <a:cubicBezTo>
                    <a:pt x="1416" y="1070"/>
                    <a:pt x="1677" y="1042"/>
                    <a:pt x="1934" y="985"/>
                  </a:cubicBezTo>
                  <a:cubicBezTo>
                    <a:pt x="1783" y="748"/>
                    <a:pt x="1621" y="517"/>
                    <a:pt x="1418" y="324"/>
                  </a:cubicBezTo>
                  <a:cubicBezTo>
                    <a:pt x="1215" y="138"/>
                    <a:pt x="954" y="0"/>
                    <a:pt x="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3"/>
            <p:cNvSpPr/>
            <p:nvPr/>
          </p:nvSpPr>
          <p:spPr>
            <a:xfrm>
              <a:off x="6680787" y="2575508"/>
              <a:ext cx="103370" cy="57179"/>
            </a:xfrm>
            <a:custGeom>
              <a:avLst/>
              <a:gdLst/>
              <a:ahLst/>
              <a:cxnLst/>
              <a:rect l="l" t="t" r="r" b="b"/>
              <a:pathLst>
                <a:path w="969" h="536" extrusionOk="0">
                  <a:moveTo>
                    <a:pt x="344" y="0"/>
                  </a:moveTo>
                  <a:cubicBezTo>
                    <a:pt x="341" y="0"/>
                    <a:pt x="339" y="0"/>
                    <a:pt x="336" y="1"/>
                  </a:cubicBezTo>
                  <a:cubicBezTo>
                    <a:pt x="221" y="3"/>
                    <a:pt x="96" y="67"/>
                    <a:pt x="1" y="123"/>
                  </a:cubicBezTo>
                  <a:cubicBezTo>
                    <a:pt x="32" y="224"/>
                    <a:pt x="62" y="327"/>
                    <a:pt x="138" y="402"/>
                  </a:cubicBezTo>
                  <a:cubicBezTo>
                    <a:pt x="235" y="503"/>
                    <a:pt x="383" y="531"/>
                    <a:pt x="528" y="533"/>
                  </a:cubicBezTo>
                  <a:cubicBezTo>
                    <a:pt x="551" y="535"/>
                    <a:pt x="575" y="535"/>
                    <a:pt x="598" y="535"/>
                  </a:cubicBezTo>
                  <a:cubicBezTo>
                    <a:pt x="722" y="535"/>
                    <a:pt x="847" y="517"/>
                    <a:pt x="969" y="492"/>
                  </a:cubicBezTo>
                  <a:cubicBezTo>
                    <a:pt x="894" y="374"/>
                    <a:pt x="815" y="257"/>
                    <a:pt x="712" y="160"/>
                  </a:cubicBezTo>
                  <a:cubicBezTo>
                    <a:pt x="608" y="64"/>
                    <a:pt x="481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"/>
            <p:cNvSpPr/>
            <p:nvPr/>
          </p:nvSpPr>
          <p:spPr>
            <a:xfrm>
              <a:off x="6904063" y="2543078"/>
              <a:ext cx="205994" cy="114252"/>
            </a:xfrm>
            <a:custGeom>
              <a:avLst/>
              <a:gdLst/>
              <a:ahLst/>
              <a:cxnLst/>
              <a:rect l="l" t="t" r="r" b="b"/>
              <a:pathLst>
                <a:path w="1931" h="1071" extrusionOk="0">
                  <a:moveTo>
                    <a:pt x="1256" y="0"/>
                  </a:moveTo>
                  <a:cubicBezTo>
                    <a:pt x="980" y="0"/>
                    <a:pt x="716" y="138"/>
                    <a:pt x="516" y="324"/>
                  </a:cubicBezTo>
                  <a:cubicBezTo>
                    <a:pt x="310" y="517"/>
                    <a:pt x="148" y="748"/>
                    <a:pt x="0" y="985"/>
                  </a:cubicBezTo>
                  <a:cubicBezTo>
                    <a:pt x="254" y="1042"/>
                    <a:pt x="517" y="1070"/>
                    <a:pt x="779" y="1070"/>
                  </a:cubicBezTo>
                  <a:cubicBezTo>
                    <a:pt x="813" y="1070"/>
                    <a:pt x="848" y="1070"/>
                    <a:pt x="882" y="1069"/>
                  </a:cubicBezTo>
                  <a:cubicBezTo>
                    <a:pt x="1161" y="1058"/>
                    <a:pt x="1465" y="1005"/>
                    <a:pt x="1660" y="804"/>
                  </a:cubicBezTo>
                  <a:cubicBezTo>
                    <a:pt x="1805" y="653"/>
                    <a:pt x="1872" y="444"/>
                    <a:pt x="1931" y="246"/>
                  </a:cubicBezTo>
                  <a:cubicBezTo>
                    <a:pt x="1738" y="129"/>
                    <a:pt x="1493" y="9"/>
                    <a:pt x="1272" y="0"/>
                  </a:cubicBezTo>
                  <a:cubicBezTo>
                    <a:pt x="1267" y="0"/>
                    <a:pt x="1261" y="0"/>
                    <a:pt x="1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"/>
            <p:cNvSpPr/>
            <p:nvPr/>
          </p:nvSpPr>
          <p:spPr>
            <a:xfrm>
              <a:off x="6954948" y="2575828"/>
              <a:ext cx="103691" cy="56859"/>
            </a:xfrm>
            <a:custGeom>
              <a:avLst/>
              <a:gdLst/>
              <a:ahLst/>
              <a:cxnLst/>
              <a:rect l="l" t="t" r="r" b="b"/>
              <a:pathLst>
                <a:path w="972" h="533" extrusionOk="0">
                  <a:moveTo>
                    <a:pt x="628" y="0"/>
                  </a:moveTo>
                  <a:cubicBezTo>
                    <a:pt x="492" y="0"/>
                    <a:pt x="361" y="69"/>
                    <a:pt x="260" y="162"/>
                  </a:cubicBezTo>
                  <a:cubicBezTo>
                    <a:pt x="154" y="254"/>
                    <a:pt x="78" y="371"/>
                    <a:pt x="0" y="489"/>
                  </a:cubicBezTo>
                  <a:cubicBezTo>
                    <a:pt x="125" y="514"/>
                    <a:pt x="247" y="532"/>
                    <a:pt x="373" y="532"/>
                  </a:cubicBezTo>
                  <a:cubicBezTo>
                    <a:pt x="397" y="532"/>
                    <a:pt x="420" y="532"/>
                    <a:pt x="444" y="530"/>
                  </a:cubicBezTo>
                  <a:cubicBezTo>
                    <a:pt x="586" y="528"/>
                    <a:pt x="737" y="500"/>
                    <a:pt x="834" y="399"/>
                  </a:cubicBezTo>
                  <a:cubicBezTo>
                    <a:pt x="907" y="324"/>
                    <a:pt x="938" y="221"/>
                    <a:pt x="971" y="120"/>
                  </a:cubicBezTo>
                  <a:cubicBezTo>
                    <a:pt x="873" y="64"/>
                    <a:pt x="751" y="0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"/>
            <p:cNvSpPr/>
            <p:nvPr/>
          </p:nvSpPr>
          <p:spPr>
            <a:xfrm>
              <a:off x="5846676" y="2062389"/>
              <a:ext cx="2041061" cy="1156064"/>
            </a:xfrm>
            <a:custGeom>
              <a:avLst/>
              <a:gdLst/>
              <a:ahLst/>
              <a:cxnLst/>
              <a:rect l="l" t="t" r="r" b="b"/>
              <a:pathLst>
                <a:path w="19133" h="10837" extrusionOk="0">
                  <a:moveTo>
                    <a:pt x="11349" y="1"/>
                  </a:moveTo>
                  <a:lnTo>
                    <a:pt x="11349" y="1"/>
                  </a:lnTo>
                  <a:cubicBezTo>
                    <a:pt x="11480" y="68"/>
                    <a:pt x="11617" y="126"/>
                    <a:pt x="11751" y="193"/>
                  </a:cubicBezTo>
                  <a:cubicBezTo>
                    <a:pt x="12716" y="673"/>
                    <a:pt x="13662" y="1237"/>
                    <a:pt x="14429" y="1996"/>
                  </a:cubicBezTo>
                  <a:cubicBezTo>
                    <a:pt x="15199" y="2757"/>
                    <a:pt x="15782" y="3736"/>
                    <a:pt x="15913" y="4811"/>
                  </a:cubicBezTo>
                  <a:cubicBezTo>
                    <a:pt x="15966" y="5221"/>
                    <a:pt x="15949" y="5647"/>
                    <a:pt x="15787" y="6027"/>
                  </a:cubicBezTo>
                  <a:cubicBezTo>
                    <a:pt x="15595" y="6484"/>
                    <a:pt x="15218" y="6839"/>
                    <a:pt x="14828" y="7146"/>
                  </a:cubicBezTo>
                  <a:cubicBezTo>
                    <a:pt x="13063" y="8542"/>
                    <a:pt x="10804" y="9292"/>
                    <a:pt x="8551" y="9292"/>
                  </a:cubicBezTo>
                  <a:cubicBezTo>
                    <a:pt x="8428" y="9292"/>
                    <a:pt x="8305" y="9290"/>
                    <a:pt x="8183" y="9285"/>
                  </a:cubicBezTo>
                  <a:cubicBezTo>
                    <a:pt x="5803" y="9196"/>
                    <a:pt x="3479" y="8287"/>
                    <a:pt x="1632" y="6788"/>
                  </a:cubicBezTo>
                  <a:cubicBezTo>
                    <a:pt x="1038" y="6295"/>
                    <a:pt x="483" y="5745"/>
                    <a:pt x="11" y="5134"/>
                  </a:cubicBezTo>
                  <a:cubicBezTo>
                    <a:pt x="8" y="5212"/>
                    <a:pt x="0" y="5290"/>
                    <a:pt x="0" y="5371"/>
                  </a:cubicBezTo>
                  <a:cubicBezTo>
                    <a:pt x="0" y="8387"/>
                    <a:pt x="4282" y="10836"/>
                    <a:pt x="9566" y="10836"/>
                  </a:cubicBezTo>
                  <a:cubicBezTo>
                    <a:pt x="14850" y="10836"/>
                    <a:pt x="19132" y="8393"/>
                    <a:pt x="19132" y="5371"/>
                  </a:cubicBezTo>
                  <a:cubicBezTo>
                    <a:pt x="19132" y="2701"/>
                    <a:pt x="15776" y="478"/>
                    <a:pt x="11349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"/>
            <p:cNvSpPr/>
            <p:nvPr/>
          </p:nvSpPr>
          <p:spPr>
            <a:xfrm>
              <a:off x="6641210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0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"/>
            <p:cNvSpPr/>
            <p:nvPr/>
          </p:nvSpPr>
          <p:spPr>
            <a:xfrm>
              <a:off x="6700736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3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"/>
            <p:cNvSpPr/>
            <p:nvPr/>
          </p:nvSpPr>
          <p:spPr>
            <a:xfrm>
              <a:off x="6760582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71" y="0"/>
                  </a:moveTo>
                  <a:cubicBezTo>
                    <a:pt x="79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71" y="3172"/>
                  </a:cubicBezTo>
                  <a:cubicBezTo>
                    <a:pt x="263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"/>
            <p:cNvSpPr/>
            <p:nvPr/>
          </p:nvSpPr>
          <p:spPr>
            <a:xfrm>
              <a:off x="6820748" y="3249603"/>
              <a:ext cx="35737" cy="338488"/>
            </a:xfrm>
            <a:custGeom>
              <a:avLst/>
              <a:gdLst/>
              <a:ahLst/>
              <a:cxnLst/>
              <a:rect l="l" t="t" r="r" b="b"/>
              <a:pathLst>
                <a:path w="335" h="3173" extrusionOk="0">
                  <a:moveTo>
                    <a:pt x="167" y="0"/>
                  </a:moveTo>
                  <a:cubicBezTo>
                    <a:pt x="75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7" y="3172"/>
                  </a:cubicBezTo>
                  <a:cubicBezTo>
                    <a:pt x="257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57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"/>
            <p:cNvSpPr/>
            <p:nvPr/>
          </p:nvSpPr>
          <p:spPr>
            <a:xfrm>
              <a:off x="6885608" y="3249603"/>
              <a:ext cx="36057" cy="338488"/>
            </a:xfrm>
            <a:custGeom>
              <a:avLst/>
              <a:gdLst/>
              <a:ahLst/>
              <a:cxnLst/>
              <a:rect l="l" t="t" r="r" b="b"/>
              <a:pathLst>
                <a:path w="338" h="3173" extrusionOk="0">
                  <a:moveTo>
                    <a:pt x="168" y="0"/>
                  </a:moveTo>
                  <a:cubicBezTo>
                    <a:pt x="78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68" y="3172"/>
                  </a:cubicBezTo>
                  <a:cubicBezTo>
                    <a:pt x="260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2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"/>
            <p:cNvSpPr/>
            <p:nvPr/>
          </p:nvSpPr>
          <p:spPr>
            <a:xfrm>
              <a:off x="6945667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3" y="3172"/>
                    <a:pt x="168" y="3172"/>
                  </a:cubicBezTo>
                  <a:cubicBezTo>
                    <a:pt x="257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57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"/>
            <p:cNvSpPr/>
            <p:nvPr/>
          </p:nvSpPr>
          <p:spPr>
            <a:xfrm>
              <a:off x="7005513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0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"/>
            <p:cNvSpPr/>
            <p:nvPr/>
          </p:nvSpPr>
          <p:spPr>
            <a:xfrm>
              <a:off x="7065039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3" y="3172"/>
                    <a:pt x="338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"/>
            <p:cNvSpPr/>
            <p:nvPr/>
          </p:nvSpPr>
          <p:spPr>
            <a:xfrm>
              <a:off x="6568349" y="1985368"/>
              <a:ext cx="597714" cy="118519"/>
            </a:xfrm>
            <a:custGeom>
              <a:avLst/>
              <a:gdLst/>
              <a:ahLst/>
              <a:cxnLst/>
              <a:rect l="l" t="t" r="r" b="b"/>
              <a:pathLst>
                <a:path w="5603" h="1111" extrusionOk="0">
                  <a:moveTo>
                    <a:pt x="555" y="0"/>
                  </a:moveTo>
                  <a:cubicBezTo>
                    <a:pt x="249" y="0"/>
                    <a:pt x="0" y="249"/>
                    <a:pt x="0" y="556"/>
                  </a:cubicBezTo>
                  <a:cubicBezTo>
                    <a:pt x="0" y="862"/>
                    <a:pt x="249" y="1111"/>
                    <a:pt x="555" y="1111"/>
                  </a:cubicBezTo>
                  <a:lnTo>
                    <a:pt x="5047" y="1111"/>
                  </a:lnTo>
                  <a:cubicBezTo>
                    <a:pt x="5354" y="1111"/>
                    <a:pt x="5602" y="860"/>
                    <a:pt x="5602" y="556"/>
                  </a:cubicBezTo>
                  <a:cubicBezTo>
                    <a:pt x="5602" y="249"/>
                    <a:pt x="5354" y="0"/>
                    <a:pt x="5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"/>
            <p:cNvSpPr/>
            <p:nvPr/>
          </p:nvSpPr>
          <p:spPr>
            <a:xfrm>
              <a:off x="6569522" y="1993368"/>
              <a:ext cx="596541" cy="110198"/>
            </a:xfrm>
            <a:custGeom>
              <a:avLst/>
              <a:gdLst/>
              <a:ahLst/>
              <a:cxnLst/>
              <a:rect l="l" t="t" r="r" b="b"/>
              <a:pathLst>
                <a:path w="5592" h="1033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59"/>
                    <a:pt x="5323" y="90"/>
                  </a:cubicBezTo>
                  <a:cubicBezTo>
                    <a:pt x="5323" y="397"/>
                    <a:pt x="5075" y="645"/>
                    <a:pt x="4768" y="645"/>
                  </a:cubicBezTo>
                  <a:lnTo>
                    <a:pt x="277" y="645"/>
                  </a:lnTo>
                  <a:cubicBezTo>
                    <a:pt x="176" y="645"/>
                    <a:pt x="81" y="617"/>
                    <a:pt x="0" y="567"/>
                  </a:cubicBezTo>
                  <a:lnTo>
                    <a:pt x="0" y="567"/>
                  </a:lnTo>
                  <a:cubicBezTo>
                    <a:pt x="42" y="832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5"/>
                    <a:pt x="5591" y="478"/>
                  </a:cubicBezTo>
                  <a:cubicBezTo>
                    <a:pt x="5591" y="274"/>
                    <a:pt x="5480" y="98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"/>
            <p:cNvSpPr/>
            <p:nvPr/>
          </p:nvSpPr>
          <p:spPr>
            <a:xfrm>
              <a:off x="6568349" y="3184103"/>
              <a:ext cx="597714" cy="118305"/>
            </a:xfrm>
            <a:custGeom>
              <a:avLst/>
              <a:gdLst/>
              <a:ahLst/>
              <a:cxnLst/>
              <a:rect l="l" t="t" r="r" b="b"/>
              <a:pathLst>
                <a:path w="5603" h="1109" extrusionOk="0">
                  <a:moveTo>
                    <a:pt x="555" y="1"/>
                  </a:moveTo>
                  <a:cubicBezTo>
                    <a:pt x="249" y="1"/>
                    <a:pt x="0" y="249"/>
                    <a:pt x="0" y="556"/>
                  </a:cubicBezTo>
                  <a:cubicBezTo>
                    <a:pt x="0" y="863"/>
                    <a:pt x="249" y="1108"/>
                    <a:pt x="555" y="1108"/>
                  </a:cubicBezTo>
                  <a:lnTo>
                    <a:pt x="5047" y="1108"/>
                  </a:lnTo>
                  <a:cubicBezTo>
                    <a:pt x="5354" y="1108"/>
                    <a:pt x="5602" y="863"/>
                    <a:pt x="5602" y="556"/>
                  </a:cubicBezTo>
                  <a:cubicBezTo>
                    <a:pt x="5602" y="249"/>
                    <a:pt x="5354" y="1"/>
                    <a:pt x="5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"/>
            <p:cNvSpPr/>
            <p:nvPr/>
          </p:nvSpPr>
          <p:spPr>
            <a:xfrm>
              <a:off x="6569522" y="3192103"/>
              <a:ext cx="596541" cy="110305"/>
            </a:xfrm>
            <a:custGeom>
              <a:avLst/>
              <a:gdLst/>
              <a:ahLst/>
              <a:cxnLst/>
              <a:rect l="l" t="t" r="r" b="b"/>
              <a:pathLst>
                <a:path w="5592" h="1034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62"/>
                    <a:pt x="5323" y="93"/>
                  </a:cubicBezTo>
                  <a:cubicBezTo>
                    <a:pt x="5323" y="400"/>
                    <a:pt x="5075" y="648"/>
                    <a:pt x="4768" y="648"/>
                  </a:cubicBezTo>
                  <a:lnTo>
                    <a:pt x="277" y="648"/>
                  </a:lnTo>
                  <a:cubicBezTo>
                    <a:pt x="176" y="648"/>
                    <a:pt x="81" y="620"/>
                    <a:pt x="0" y="570"/>
                  </a:cubicBezTo>
                  <a:lnTo>
                    <a:pt x="0" y="570"/>
                  </a:lnTo>
                  <a:cubicBezTo>
                    <a:pt x="42" y="835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8"/>
                    <a:pt x="5591" y="481"/>
                  </a:cubicBezTo>
                  <a:cubicBezTo>
                    <a:pt x="5591" y="274"/>
                    <a:pt x="5480" y="96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0" name="Google Shape;2310;p3"/>
          <p:cNvSpPr txBox="1">
            <a:spLocks noGrp="1"/>
          </p:cNvSpPr>
          <p:nvPr>
            <p:ph type="title"/>
          </p:nvPr>
        </p:nvSpPr>
        <p:spPr>
          <a:xfrm>
            <a:off x="2196115" y="272937"/>
            <a:ext cx="5991309" cy="6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 sz="6000"/>
              <a:t>VOCABULARY</a:t>
            </a:r>
            <a:endParaRPr sz="6000"/>
          </a:p>
        </p:txBody>
      </p:sp>
      <p:sp>
        <p:nvSpPr>
          <p:cNvPr id="2311" name="Google Shape;2311;p3"/>
          <p:cNvSpPr txBox="1"/>
          <p:nvPr/>
        </p:nvSpPr>
        <p:spPr>
          <a:xfrm>
            <a:off x="690201" y="2145794"/>
            <a:ext cx="34740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Things and activities at tet: </a:t>
            </a:r>
            <a:endParaRPr/>
          </a:p>
        </p:txBody>
      </p:sp>
      <p:sp>
        <p:nvSpPr>
          <p:cNvPr id="2312" name="Google Shape;2312;p3"/>
          <p:cNvSpPr txBox="1"/>
          <p:nvPr/>
        </p:nvSpPr>
        <p:spPr>
          <a:xfrm>
            <a:off x="711006" y="2138237"/>
            <a:ext cx="7902051" cy="134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               sweeping tomb, cleaning house, decorating house, erecting the new year tree, go to the flower market, go to the fair, the first person visit a house, offer the end of tet holiday, visit a temple, lucky money, watch fireworks, etc.   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7" name="Google Shape;2317;p4"/>
          <p:cNvGrpSpPr/>
          <p:nvPr/>
        </p:nvGrpSpPr>
        <p:grpSpPr>
          <a:xfrm>
            <a:off x="7665668" y="3651998"/>
            <a:ext cx="1380938" cy="1574933"/>
            <a:chOff x="2924325" y="264050"/>
            <a:chExt cx="2253857" cy="2570480"/>
          </a:xfrm>
        </p:grpSpPr>
        <p:sp>
          <p:nvSpPr>
            <p:cNvPr id="2318" name="Google Shape;2318;p4"/>
            <p:cNvSpPr/>
            <p:nvPr/>
          </p:nvSpPr>
          <p:spPr>
            <a:xfrm>
              <a:off x="2926713" y="1255066"/>
              <a:ext cx="2225035" cy="329142"/>
            </a:xfrm>
            <a:custGeom>
              <a:avLst/>
              <a:gdLst/>
              <a:ahLst/>
              <a:cxnLst/>
              <a:rect l="l" t="t" r="r" b="b"/>
              <a:pathLst>
                <a:path w="26094" h="3860" extrusionOk="0">
                  <a:moveTo>
                    <a:pt x="13046" y="1"/>
                  </a:moveTo>
                  <a:cubicBezTo>
                    <a:pt x="5842" y="1"/>
                    <a:pt x="0" y="863"/>
                    <a:pt x="0" y="1929"/>
                  </a:cubicBezTo>
                  <a:cubicBezTo>
                    <a:pt x="0" y="2994"/>
                    <a:pt x="5842" y="3859"/>
                    <a:pt x="13046" y="3859"/>
                  </a:cubicBezTo>
                  <a:cubicBezTo>
                    <a:pt x="16505" y="3859"/>
                    <a:pt x="19825" y="3656"/>
                    <a:pt x="22271" y="3293"/>
                  </a:cubicBezTo>
                  <a:cubicBezTo>
                    <a:pt x="24718" y="2930"/>
                    <a:pt x="26093" y="2442"/>
                    <a:pt x="26093" y="1929"/>
                  </a:cubicBezTo>
                  <a:cubicBezTo>
                    <a:pt x="26093" y="1418"/>
                    <a:pt x="24718" y="927"/>
                    <a:pt x="22271" y="564"/>
                  </a:cubicBezTo>
                  <a:cubicBezTo>
                    <a:pt x="19825" y="205"/>
                    <a:pt x="16505" y="1"/>
                    <a:pt x="13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"/>
            <p:cNvSpPr/>
            <p:nvPr/>
          </p:nvSpPr>
          <p:spPr>
            <a:xfrm>
              <a:off x="3167176" y="329708"/>
              <a:ext cx="1729276" cy="1765601"/>
            </a:xfrm>
            <a:custGeom>
              <a:avLst/>
              <a:gdLst/>
              <a:ahLst/>
              <a:cxnLst/>
              <a:rect l="l" t="t" r="r" b="b"/>
              <a:pathLst>
                <a:path w="20280" h="20706" extrusionOk="0">
                  <a:moveTo>
                    <a:pt x="3307" y="1"/>
                  </a:moveTo>
                  <a:lnTo>
                    <a:pt x="1" y="14312"/>
                  </a:lnTo>
                  <a:lnTo>
                    <a:pt x="2132" y="17096"/>
                  </a:lnTo>
                  <a:cubicBezTo>
                    <a:pt x="2283" y="17599"/>
                    <a:pt x="2699" y="18006"/>
                    <a:pt x="3248" y="18117"/>
                  </a:cubicBezTo>
                  <a:lnTo>
                    <a:pt x="15866" y="20676"/>
                  </a:lnTo>
                  <a:cubicBezTo>
                    <a:pt x="15965" y="20696"/>
                    <a:pt x="16064" y="20706"/>
                    <a:pt x="16161" y="20706"/>
                  </a:cubicBezTo>
                  <a:cubicBezTo>
                    <a:pt x="16844" y="20706"/>
                    <a:pt x="17455" y="20225"/>
                    <a:pt x="17599" y="19529"/>
                  </a:cubicBezTo>
                  <a:lnTo>
                    <a:pt x="20157" y="6914"/>
                  </a:lnTo>
                  <a:cubicBezTo>
                    <a:pt x="20280" y="6294"/>
                    <a:pt x="20001" y="5695"/>
                    <a:pt x="19507" y="5382"/>
                  </a:cubicBezTo>
                  <a:lnTo>
                    <a:pt x="17387" y="2511"/>
                  </a:lnTo>
                  <a:lnTo>
                    <a:pt x="33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"/>
            <p:cNvSpPr/>
            <p:nvPr/>
          </p:nvSpPr>
          <p:spPr>
            <a:xfrm>
              <a:off x="4539096" y="600699"/>
              <a:ext cx="344576" cy="343126"/>
            </a:xfrm>
            <a:custGeom>
              <a:avLst/>
              <a:gdLst/>
              <a:ahLst/>
              <a:cxnLst/>
              <a:rect l="l" t="t" r="r" b="b"/>
              <a:pathLst>
                <a:path w="4041" h="4024" extrusionOk="0">
                  <a:moveTo>
                    <a:pt x="73" y="0"/>
                  </a:moveTo>
                  <a:lnTo>
                    <a:pt x="1" y="112"/>
                  </a:lnTo>
                  <a:cubicBezTo>
                    <a:pt x="252" y="279"/>
                    <a:pt x="483" y="480"/>
                    <a:pt x="712" y="681"/>
                  </a:cubicBezTo>
                  <a:cubicBezTo>
                    <a:pt x="1663" y="1518"/>
                    <a:pt x="2651" y="2374"/>
                    <a:pt x="3482" y="3359"/>
                  </a:cubicBezTo>
                  <a:cubicBezTo>
                    <a:pt x="3672" y="3582"/>
                    <a:pt x="3845" y="3800"/>
                    <a:pt x="4007" y="4023"/>
                  </a:cubicBezTo>
                  <a:lnTo>
                    <a:pt x="4040" y="3847"/>
                  </a:lnTo>
                  <a:cubicBezTo>
                    <a:pt x="3898" y="3655"/>
                    <a:pt x="3745" y="3462"/>
                    <a:pt x="3586" y="3270"/>
                  </a:cubicBezTo>
                  <a:cubicBezTo>
                    <a:pt x="2749" y="2279"/>
                    <a:pt x="1758" y="1415"/>
                    <a:pt x="799" y="578"/>
                  </a:cubicBezTo>
                  <a:cubicBezTo>
                    <a:pt x="567" y="380"/>
                    <a:pt x="330" y="170"/>
                    <a:pt x="7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"/>
            <p:cNvSpPr/>
            <p:nvPr/>
          </p:nvSpPr>
          <p:spPr>
            <a:xfrm>
              <a:off x="4535515" y="650412"/>
              <a:ext cx="322917" cy="419443"/>
            </a:xfrm>
            <a:custGeom>
              <a:avLst/>
              <a:gdLst/>
              <a:ahLst/>
              <a:cxnLst/>
              <a:rect l="l" t="t" r="r" b="b"/>
              <a:pathLst>
                <a:path w="3787" h="4919" extrusionOk="0">
                  <a:moveTo>
                    <a:pt x="93" y="0"/>
                  </a:moveTo>
                  <a:lnTo>
                    <a:pt x="1" y="92"/>
                  </a:lnTo>
                  <a:cubicBezTo>
                    <a:pt x="1454" y="1546"/>
                    <a:pt x="2710" y="3161"/>
                    <a:pt x="3747" y="4919"/>
                  </a:cubicBezTo>
                  <a:lnTo>
                    <a:pt x="3787" y="4723"/>
                  </a:lnTo>
                  <a:cubicBezTo>
                    <a:pt x="2757" y="3005"/>
                    <a:pt x="1524" y="1426"/>
                    <a:pt x="9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"/>
            <p:cNvSpPr/>
            <p:nvPr/>
          </p:nvSpPr>
          <p:spPr>
            <a:xfrm>
              <a:off x="4465166" y="738155"/>
              <a:ext cx="370413" cy="444683"/>
            </a:xfrm>
            <a:custGeom>
              <a:avLst/>
              <a:gdLst/>
              <a:ahLst/>
              <a:cxnLst/>
              <a:rect l="l" t="t" r="r" b="b"/>
              <a:pathLst>
                <a:path w="4344" h="5215" extrusionOk="0">
                  <a:moveTo>
                    <a:pt x="95" y="1"/>
                  </a:moveTo>
                  <a:lnTo>
                    <a:pt x="0" y="96"/>
                  </a:lnTo>
                  <a:cubicBezTo>
                    <a:pt x="1133" y="1228"/>
                    <a:pt x="2299" y="2400"/>
                    <a:pt x="3284" y="3694"/>
                  </a:cubicBezTo>
                  <a:cubicBezTo>
                    <a:pt x="3671" y="4205"/>
                    <a:pt x="4009" y="4710"/>
                    <a:pt x="4305" y="5215"/>
                  </a:cubicBezTo>
                  <a:lnTo>
                    <a:pt x="4344" y="5020"/>
                  </a:lnTo>
                  <a:cubicBezTo>
                    <a:pt x="4059" y="4554"/>
                    <a:pt x="3744" y="4082"/>
                    <a:pt x="3387" y="3613"/>
                  </a:cubicBezTo>
                  <a:cubicBezTo>
                    <a:pt x="2396" y="2311"/>
                    <a:pt x="1228" y="1139"/>
                    <a:pt x="95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"/>
            <p:cNvSpPr/>
            <p:nvPr/>
          </p:nvSpPr>
          <p:spPr>
            <a:xfrm>
              <a:off x="4443252" y="860007"/>
              <a:ext cx="361204" cy="478194"/>
            </a:xfrm>
            <a:custGeom>
              <a:avLst/>
              <a:gdLst/>
              <a:ahLst/>
              <a:cxnLst/>
              <a:rect l="l" t="t" r="r" b="b"/>
              <a:pathLst>
                <a:path w="4236" h="5608" extrusionOk="0">
                  <a:moveTo>
                    <a:pt x="106" y="0"/>
                  </a:moveTo>
                  <a:lnTo>
                    <a:pt x="0" y="84"/>
                  </a:lnTo>
                  <a:cubicBezTo>
                    <a:pt x="1448" y="1844"/>
                    <a:pt x="2938" y="3657"/>
                    <a:pt x="4193" y="5608"/>
                  </a:cubicBezTo>
                  <a:lnTo>
                    <a:pt x="4235" y="5418"/>
                  </a:lnTo>
                  <a:cubicBezTo>
                    <a:pt x="2988" y="3507"/>
                    <a:pt x="1524" y="1730"/>
                    <a:pt x="106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"/>
            <p:cNvSpPr/>
            <p:nvPr/>
          </p:nvSpPr>
          <p:spPr>
            <a:xfrm>
              <a:off x="4443252" y="986549"/>
              <a:ext cx="340483" cy="452784"/>
            </a:xfrm>
            <a:custGeom>
              <a:avLst/>
              <a:gdLst/>
              <a:ahLst/>
              <a:cxnLst/>
              <a:rect l="l" t="t" r="r" b="b"/>
              <a:pathLst>
                <a:path w="3993" h="5310" extrusionOk="0">
                  <a:moveTo>
                    <a:pt x="95" y="0"/>
                  </a:moveTo>
                  <a:lnTo>
                    <a:pt x="0" y="98"/>
                  </a:lnTo>
                  <a:cubicBezTo>
                    <a:pt x="1579" y="1632"/>
                    <a:pt x="2905" y="3381"/>
                    <a:pt x="3951" y="5309"/>
                  </a:cubicBezTo>
                  <a:lnTo>
                    <a:pt x="3993" y="5103"/>
                  </a:lnTo>
                  <a:cubicBezTo>
                    <a:pt x="2955" y="3220"/>
                    <a:pt x="1646" y="1507"/>
                    <a:pt x="95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"/>
            <p:cNvSpPr/>
            <p:nvPr/>
          </p:nvSpPr>
          <p:spPr>
            <a:xfrm>
              <a:off x="4429950" y="1047688"/>
              <a:ext cx="329739" cy="510767"/>
            </a:xfrm>
            <a:custGeom>
              <a:avLst/>
              <a:gdLst/>
              <a:ahLst/>
              <a:cxnLst/>
              <a:rect l="l" t="t" r="r" b="b"/>
              <a:pathLst>
                <a:path w="3867" h="5990" extrusionOk="0">
                  <a:moveTo>
                    <a:pt x="103" y="0"/>
                  </a:moveTo>
                  <a:lnTo>
                    <a:pt x="0" y="84"/>
                  </a:lnTo>
                  <a:cubicBezTo>
                    <a:pt x="1451" y="1928"/>
                    <a:pt x="2734" y="3911"/>
                    <a:pt x="3825" y="5990"/>
                  </a:cubicBezTo>
                  <a:lnTo>
                    <a:pt x="3867" y="5781"/>
                  </a:lnTo>
                  <a:cubicBezTo>
                    <a:pt x="2787" y="3747"/>
                    <a:pt x="1526" y="1808"/>
                    <a:pt x="10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"/>
            <p:cNvSpPr/>
            <p:nvPr/>
          </p:nvSpPr>
          <p:spPr>
            <a:xfrm>
              <a:off x="4419206" y="1159478"/>
              <a:ext cx="321980" cy="488427"/>
            </a:xfrm>
            <a:custGeom>
              <a:avLst/>
              <a:gdLst/>
              <a:ahLst/>
              <a:cxnLst/>
              <a:rect l="l" t="t" r="r" b="b"/>
              <a:pathLst>
                <a:path w="3776" h="5728" extrusionOk="0">
                  <a:moveTo>
                    <a:pt x="112" y="0"/>
                  </a:moveTo>
                  <a:lnTo>
                    <a:pt x="1" y="76"/>
                  </a:lnTo>
                  <a:cubicBezTo>
                    <a:pt x="1144" y="1697"/>
                    <a:pt x="2260" y="3368"/>
                    <a:pt x="3318" y="5050"/>
                  </a:cubicBezTo>
                  <a:cubicBezTo>
                    <a:pt x="3460" y="5276"/>
                    <a:pt x="3602" y="5502"/>
                    <a:pt x="3739" y="5728"/>
                  </a:cubicBezTo>
                  <a:lnTo>
                    <a:pt x="3775" y="5538"/>
                  </a:lnTo>
                  <a:cubicBezTo>
                    <a:pt x="3664" y="5351"/>
                    <a:pt x="3549" y="5164"/>
                    <a:pt x="3432" y="4980"/>
                  </a:cubicBezTo>
                  <a:cubicBezTo>
                    <a:pt x="2375" y="3295"/>
                    <a:pt x="1256" y="1621"/>
                    <a:pt x="112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"/>
            <p:cNvSpPr/>
            <p:nvPr/>
          </p:nvSpPr>
          <p:spPr>
            <a:xfrm>
              <a:off x="4338539" y="1298639"/>
              <a:ext cx="368366" cy="520318"/>
            </a:xfrm>
            <a:custGeom>
              <a:avLst/>
              <a:gdLst/>
              <a:ahLst/>
              <a:cxnLst/>
              <a:rect l="l" t="t" r="r" b="b"/>
              <a:pathLst>
                <a:path w="4320" h="6102" extrusionOk="0">
                  <a:moveTo>
                    <a:pt x="99" y="0"/>
                  </a:moveTo>
                  <a:lnTo>
                    <a:pt x="1" y="90"/>
                  </a:lnTo>
                  <a:cubicBezTo>
                    <a:pt x="1382" y="1568"/>
                    <a:pt x="2604" y="3200"/>
                    <a:pt x="3636" y="4941"/>
                  </a:cubicBezTo>
                  <a:cubicBezTo>
                    <a:pt x="3840" y="5290"/>
                    <a:pt x="4063" y="5680"/>
                    <a:pt x="4278" y="6102"/>
                  </a:cubicBezTo>
                  <a:lnTo>
                    <a:pt x="4319" y="5890"/>
                  </a:lnTo>
                  <a:cubicBezTo>
                    <a:pt x="4130" y="5524"/>
                    <a:pt x="3934" y="5181"/>
                    <a:pt x="3750" y="4871"/>
                  </a:cubicBezTo>
                  <a:cubicBezTo>
                    <a:pt x="2715" y="3125"/>
                    <a:pt x="1488" y="1485"/>
                    <a:pt x="99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"/>
            <p:cNvSpPr/>
            <p:nvPr/>
          </p:nvSpPr>
          <p:spPr>
            <a:xfrm>
              <a:off x="4303834" y="1366685"/>
              <a:ext cx="375955" cy="587851"/>
            </a:xfrm>
            <a:custGeom>
              <a:avLst/>
              <a:gdLst/>
              <a:ahLst/>
              <a:cxnLst/>
              <a:rect l="l" t="t" r="r" b="b"/>
              <a:pathLst>
                <a:path w="4409" h="6894" extrusionOk="0">
                  <a:moveTo>
                    <a:pt x="109" y="0"/>
                  </a:moveTo>
                  <a:lnTo>
                    <a:pt x="1" y="84"/>
                  </a:lnTo>
                  <a:cubicBezTo>
                    <a:pt x="1496" y="2042"/>
                    <a:pt x="3136" y="4330"/>
                    <a:pt x="4364" y="6894"/>
                  </a:cubicBezTo>
                  <a:lnTo>
                    <a:pt x="4408" y="6673"/>
                  </a:lnTo>
                  <a:cubicBezTo>
                    <a:pt x="3184" y="4163"/>
                    <a:pt x="1580" y="1925"/>
                    <a:pt x="109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"/>
            <p:cNvSpPr/>
            <p:nvPr/>
          </p:nvSpPr>
          <p:spPr>
            <a:xfrm>
              <a:off x="4270493" y="1480607"/>
              <a:ext cx="377405" cy="570286"/>
            </a:xfrm>
            <a:custGeom>
              <a:avLst/>
              <a:gdLst/>
              <a:ahLst/>
              <a:cxnLst/>
              <a:rect l="l" t="t" r="r" b="b"/>
              <a:pathLst>
                <a:path w="4426" h="6688" extrusionOk="0">
                  <a:moveTo>
                    <a:pt x="113" y="1"/>
                  </a:moveTo>
                  <a:lnTo>
                    <a:pt x="1" y="73"/>
                  </a:lnTo>
                  <a:lnTo>
                    <a:pt x="4339" y="6688"/>
                  </a:lnTo>
                  <a:cubicBezTo>
                    <a:pt x="4370" y="6649"/>
                    <a:pt x="4398" y="6612"/>
                    <a:pt x="4426" y="6573"/>
                  </a:cubicBezTo>
                  <a:lnTo>
                    <a:pt x="113" y="1"/>
                  </a:ln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4"/>
            <p:cNvSpPr/>
            <p:nvPr/>
          </p:nvSpPr>
          <p:spPr>
            <a:xfrm>
              <a:off x="4222230" y="1646459"/>
              <a:ext cx="295546" cy="445877"/>
            </a:xfrm>
            <a:custGeom>
              <a:avLst/>
              <a:gdLst/>
              <a:ahLst/>
              <a:cxnLst/>
              <a:rect l="l" t="t" r="r" b="b"/>
              <a:pathLst>
                <a:path w="3466" h="5229" extrusionOk="0">
                  <a:moveTo>
                    <a:pt x="126" y="0"/>
                  </a:moveTo>
                  <a:lnTo>
                    <a:pt x="1" y="53"/>
                  </a:lnTo>
                  <a:cubicBezTo>
                    <a:pt x="773" y="1906"/>
                    <a:pt x="1884" y="3504"/>
                    <a:pt x="3256" y="5186"/>
                  </a:cubicBezTo>
                  <a:lnTo>
                    <a:pt x="3466" y="5228"/>
                  </a:lnTo>
                  <a:cubicBezTo>
                    <a:pt x="2057" y="3510"/>
                    <a:pt x="907" y="1883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"/>
            <p:cNvSpPr/>
            <p:nvPr/>
          </p:nvSpPr>
          <p:spPr>
            <a:xfrm>
              <a:off x="4123060" y="1602629"/>
              <a:ext cx="291453" cy="468473"/>
            </a:xfrm>
            <a:custGeom>
              <a:avLst/>
              <a:gdLst/>
              <a:ahLst/>
              <a:cxnLst/>
              <a:rect l="l" t="t" r="r" b="b"/>
              <a:pathLst>
                <a:path w="3418" h="5494" extrusionOk="0">
                  <a:moveTo>
                    <a:pt x="123" y="1"/>
                  </a:moveTo>
                  <a:lnTo>
                    <a:pt x="0" y="62"/>
                  </a:lnTo>
                  <a:cubicBezTo>
                    <a:pt x="913" y="1945"/>
                    <a:pt x="1995" y="3753"/>
                    <a:pt x="3223" y="5455"/>
                  </a:cubicBezTo>
                  <a:lnTo>
                    <a:pt x="3418" y="5494"/>
                  </a:lnTo>
                  <a:cubicBezTo>
                    <a:pt x="2160" y="3767"/>
                    <a:pt x="1052" y="1923"/>
                    <a:pt x="123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"/>
            <p:cNvSpPr/>
            <p:nvPr/>
          </p:nvSpPr>
          <p:spPr>
            <a:xfrm>
              <a:off x="4025255" y="1525800"/>
              <a:ext cx="259391" cy="519124"/>
            </a:xfrm>
            <a:custGeom>
              <a:avLst/>
              <a:gdLst/>
              <a:ahLst/>
              <a:cxnLst/>
              <a:rect l="l" t="t" r="r" b="b"/>
              <a:pathLst>
                <a:path w="3042" h="6088" extrusionOk="0">
                  <a:moveTo>
                    <a:pt x="126" y="1"/>
                  </a:moveTo>
                  <a:lnTo>
                    <a:pt x="1" y="51"/>
                  </a:lnTo>
                  <a:cubicBezTo>
                    <a:pt x="838" y="2099"/>
                    <a:pt x="1800" y="4110"/>
                    <a:pt x="2869" y="6054"/>
                  </a:cubicBezTo>
                  <a:lnTo>
                    <a:pt x="3042" y="6088"/>
                  </a:lnTo>
                  <a:cubicBezTo>
                    <a:pt x="1948" y="4118"/>
                    <a:pt x="972" y="2079"/>
                    <a:pt x="126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"/>
            <p:cNvSpPr/>
            <p:nvPr/>
          </p:nvSpPr>
          <p:spPr>
            <a:xfrm>
              <a:off x="3952690" y="1509173"/>
              <a:ext cx="262461" cy="521767"/>
            </a:xfrm>
            <a:custGeom>
              <a:avLst/>
              <a:gdLst/>
              <a:ahLst/>
              <a:cxnLst/>
              <a:rect l="l" t="t" r="r" b="b"/>
              <a:pathLst>
                <a:path w="3078" h="6119" extrusionOk="0">
                  <a:moveTo>
                    <a:pt x="126" y="0"/>
                  </a:moveTo>
                  <a:lnTo>
                    <a:pt x="1" y="45"/>
                  </a:lnTo>
                  <a:cubicBezTo>
                    <a:pt x="776" y="2146"/>
                    <a:pt x="1747" y="4168"/>
                    <a:pt x="2899" y="6085"/>
                  </a:cubicBezTo>
                  <a:lnTo>
                    <a:pt x="3078" y="6118"/>
                  </a:lnTo>
                  <a:cubicBezTo>
                    <a:pt x="1901" y="4177"/>
                    <a:pt x="910" y="2126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"/>
            <p:cNvSpPr/>
            <p:nvPr/>
          </p:nvSpPr>
          <p:spPr>
            <a:xfrm>
              <a:off x="3823334" y="1507041"/>
              <a:ext cx="237733" cy="492520"/>
            </a:xfrm>
            <a:custGeom>
              <a:avLst/>
              <a:gdLst/>
              <a:ahLst/>
              <a:cxnLst/>
              <a:rect l="l" t="t" r="r" b="b"/>
              <a:pathLst>
                <a:path w="2788" h="5776" extrusionOk="0">
                  <a:moveTo>
                    <a:pt x="126" y="0"/>
                  </a:moveTo>
                  <a:lnTo>
                    <a:pt x="0" y="53"/>
                  </a:lnTo>
                  <a:cubicBezTo>
                    <a:pt x="787" y="1978"/>
                    <a:pt x="1663" y="3881"/>
                    <a:pt x="2620" y="5739"/>
                  </a:cubicBezTo>
                  <a:lnTo>
                    <a:pt x="2787" y="5775"/>
                  </a:lnTo>
                  <a:cubicBezTo>
                    <a:pt x="1814" y="3892"/>
                    <a:pt x="924" y="1959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"/>
            <p:cNvSpPr/>
            <p:nvPr/>
          </p:nvSpPr>
          <p:spPr>
            <a:xfrm>
              <a:off x="3720327" y="1494677"/>
              <a:ext cx="217694" cy="480070"/>
            </a:xfrm>
            <a:custGeom>
              <a:avLst/>
              <a:gdLst/>
              <a:ahLst/>
              <a:cxnLst/>
              <a:rect l="l" t="t" r="r" b="b"/>
              <a:pathLst>
                <a:path w="2553" h="5630" extrusionOk="0">
                  <a:moveTo>
                    <a:pt x="126" y="0"/>
                  </a:moveTo>
                  <a:lnTo>
                    <a:pt x="0" y="42"/>
                  </a:lnTo>
                  <a:cubicBezTo>
                    <a:pt x="633" y="1961"/>
                    <a:pt x="1429" y="3819"/>
                    <a:pt x="2383" y="5594"/>
                  </a:cubicBezTo>
                  <a:lnTo>
                    <a:pt x="2553" y="5630"/>
                  </a:lnTo>
                  <a:cubicBezTo>
                    <a:pt x="1582" y="3831"/>
                    <a:pt x="767" y="1947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4"/>
            <p:cNvSpPr/>
            <p:nvPr/>
          </p:nvSpPr>
          <p:spPr>
            <a:xfrm>
              <a:off x="3628235" y="1525118"/>
              <a:ext cx="209935" cy="429420"/>
            </a:xfrm>
            <a:custGeom>
              <a:avLst/>
              <a:gdLst/>
              <a:ahLst/>
              <a:cxnLst/>
              <a:rect l="l" t="t" r="r" b="b"/>
              <a:pathLst>
                <a:path w="2462" h="5036" extrusionOk="0">
                  <a:moveTo>
                    <a:pt x="126" y="0"/>
                  </a:moveTo>
                  <a:lnTo>
                    <a:pt x="1" y="53"/>
                  </a:lnTo>
                  <a:cubicBezTo>
                    <a:pt x="681" y="1733"/>
                    <a:pt x="1448" y="3390"/>
                    <a:pt x="2294" y="5002"/>
                  </a:cubicBezTo>
                  <a:lnTo>
                    <a:pt x="2461" y="5036"/>
                  </a:lnTo>
                  <a:cubicBezTo>
                    <a:pt x="1602" y="3398"/>
                    <a:pt x="815" y="1713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4"/>
            <p:cNvSpPr/>
            <p:nvPr/>
          </p:nvSpPr>
          <p:spPr>
            <a:xfrm>
              <a:off x="3549700" y="1508491"/>
              <a:ext cx="214710" cy="430869"/>
            </a:xfrm>
            <a:custGeom>
              <a:avLst/>
              <a:gdLst/>
              <a:ahLst/>
              <a:cxnLst/>
              <a:rect l="l" t="t" r="r" b="b"/>
              <a:pathLst>
                <a:path w="2518" h="5053" extrusionOk="0">
                  <a:moveTo>
                    <a:pt x="126" y="0"/>
                  </a:moveTo>
                  <a:lnTo>
                    <a:pt x="1" y="53"/>
                  </a:lnTo>
                  <a:cubicBezTo>
                    <a:pt x="687" y="1744"/>
                    <a:pt x="1471" y="3406"/>
                    <a:pt x="2344" y="5019"/>
                  </a:cubicBezTo>
                  <a:lnTo>
                    <a:pt x="2517" y="5052"/>
                  </a:lnTo>
                  <a:cubicBezTo>
                    <a:pt x="1625" y="3417"/>
                    <a:pt x="827" y="1727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"/>
            <p:cNvSpPr/>
            <p:nvPr/>
          </p:nvSpPr>
          <p:spPr>
            <a:xfrm>
              <a:off x="3352043" y="1447778"/>
              <a:ext cx="237477" cy="456365"/>
            </a:xfrm>
            <a:custGeom>
              <a:avLst/>
              <a:gdLst/>
              <a:ahLst/>
              <a:cxnLst/>
              <a:rect l="l" t="t" r="r" b="b"/>
              <a:pathLst>
                <a:path w="2785" h="5352" extrusionOk="0">
                  <a:moveTo>
                    <a:pt x="126" y="1"/>
                  </a:moveTo>
                  <a:lnTo>
                    <a:pt x="1" y="54"/>
                  </a:lnTo>
                  <a:cubicBezTo>
                    <a:pt x="732" y="1867"/>
                    <a:pt x="1608" y="3630"/>
                    <a:pt x="2609" y="5315"/>
                  </a:cubicBezTo>
                  <a:lnTo>
                    <a:pt x="2785" y="5351"/>
                  </a:lnTo>
                  <a:cubicBezTo>
                    <a:pt x="1761" y="3641"/>
                    <a:pt x="871" y="1850"/>
                    <a:pt x="126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"/>
            <p:cNvSpPr/>
            <p:nvPr/>
          </p:nvSpPr>
          <p:spPr>
            <a:xfrm>
              <a:off x="3251423" y="1372654"/>
              <a:ext cx="217780" cy="507015"/>
            </a:xfrm>
            <a:custGeom>
              <a:avLst/>
              <a:gdLst/>
              <a:ahLst/>
              <a:cxnLst/>
              <a:rect l="l" t="t" r="r" b="b"/>
              <a:pathLst>
                <a:path w="2554" h="5946" extrusionOk="0">
                  <a:moveTo>
                    <a:pt x="129" y="0"/>
                  </a:moveTo>
                  <a:lnTo>
                    <a:pt x="1" y="39"/>
                  </a:lnTo>
                  <a:cubicBezTo>
                    <a:pt x="553" y="1819"/>
                    <a:pt x="1242" y="3574"/>
                    <a:pt x="2054" y="5256"/>
                  </a:cubicBezTo>
                  <a:cubicBezTo>
                    <a:pt x="2160" y="5468"/>
                    <a:pt x="2269" y="5686"/>
                    <a:pt x="2383" y="5909"/>
                  </a:cubicBezTo>
                  <a:lnTo>
                    <a:pt x="2553" y="5945"/>
                  </a:lnTo>
                  <a:cubicBezTo>
                    <a:pt x="2416" y="5691"/>
                    <a:pt x="2297" y="5440"/>
                    <a:pt x="2177" y="5197"/>
                  </a:cubicBezTo>
                  <a:cubicBezTo>
                    <a:pt x="1368" y="3524"/>
                    <a:pt x="678" y="1774"/>
                    <a:pt x="129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"/>
            <p:cNvSpPr/>
            <p:nvPr/>
          </p:nvSpPr>
          <p:spPr>
            <a:xfrm>
              <a:off x="3143897" y="1398747"/>
              <a:ext cx="145641" cy="311065"/>
            </a:xfrm>
            <a:custGeom>
              <a:avLst/>
              <a:gdLst/>
              <a:ahLst/>
              <a:cxnLst/>
              <a:rect l="l" t="t" r="r" b="b"/>
              <a:pathLst>
                <a:path w="1708" h="3648" extrusionOk="0">
                  <a:moveTo>
                    <a:pt x="129" y="1"/>
                  </a:moveTo>
                  <a:lnTo>
                    <a:pt x="1" y="43"/>
                  </a:lnTo>
                  <a:cubicBezTo>
                    <a:pt x="120" y="397"/>
                    <a:pt x="254" y="754"/>
                    <a:pt x="391" y="1103"/>
                  </a:cubicBezTo>
                  <a:cubicBezTo>
                    <a:pt x="648" y="1764"/>
                    <a:pt x="935" y="2414"/>
                    <a:pt x="1248" y="3047"/>
                  </a:cubicBezTo>
                  <a:lnTo>
                    <a:pt x="1708" y="3647"/>
                  </a:lnTo>
                  <a:cubicBezTo>
                    <a:pt x="1228" y="2740"/>
                    <a:pt x="801" y="1806"/>
                    <a:pt x="436" y="843"/>
                  </a:cubicBezTo>
                  <a:cubicBezTo>
                    <a:pt x="327" y="564"/>
                    <a:pt x="226" y="283"/>
                    <a:pt x="129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"/>
            <p:cNvSpPr/>
            <p:nvPr/>
          </p:nvSpPr>
          <p:spPr>
            <a:xfrm>
              <a:off x="3319469" y="770558"/>
              <a:ext cx="1576983" cy="1324499"/>
            </a:xfrm>
            <a:custGeom>
              <a:avLst/>
              <a:gdLst/>
              <a:ahLst/>
              <a:cxnLst/>
              <a:rect l="l" t="t" r="r" b="b"/>
              <a:pathLst>
                <a:path w="18494" h="15533" extrusionOk="0">
                  <a:moveTo>
                    <a:pt x="17562" y="0"/>
                  </a:moveTo>
                  <a:cubicBezTo>
                    <a:pt x="17559" y="84"/>
                    <a:pt x="17554" y="167"/>
                    <a:pt x="17534" y="246"/>
                  </a:cubicBezTo>
                  <a:lnTo>
                    <a:pt x="14867" y="12892"/>
                  </a:lnTo>
                  <a:cubicBezTo>
                    <a:pt x="14720" y="13594"/>
                    <a:pt x="14087" y="14077"/>
                    <a:pt x="13386" y="14077"/>
                  </a:cubicBezTo>
                  <a:cubicBezTo>
                    <a:pt x="13290" y="14077"/>
                    <a:pt x="13193" y="14068"/>
                    <a:pt x="13096" y="14049"/>
                  </a:cubicBezTo>
                  <a:lnTo>
                    <a:pt x="249" y="11544"/>
                  </a:lnTo>
                  <a:cubicBezTo>
                    <a:pt x="162" y="11527"/>
                    <a:pt x="81" y="11502"/>
                    <a:pt x="0" y="11472"/>
                  </a:cubicBezTo>
                  <a:lnTo>
                    <a:pt x="0" y="11472"/>
                  </a:lnTo>
                  <a:lnTo>
                    <a:pt x="346" y="11921"/>
                  </a:lnTo>
                  <a:cubicBezTo>
                    <a:pt x="497" y="12423"/>
                    <a:pt x="910" y="12833"/>
                    <a:pt x="1462" y="12945"/>
                  </a:cubicBezTo>
                  <a:lnTo>
                    <a:pt x="14080" y="15503"/>
                  </a:lnTo>
                  <a:cubicBezTo>
                    <a:pt x="14179" y="15523"/>
                    <a:pt x="14278" y="15533"/>
                    <a:pt x="14375" y="15533"/>
                  </a:cubicBezTo>
                  <a:cubicBezTo>
                    <a:pt x="15058" y="15533"/>
                    <a:pt x="15669" y="15053"/>
                    <a:pt x="15813" y="14356"/>
                  </a:cubicBezTo>
                  <a:lnTo>
                    <a:pt x="18371" y="1738"/>
                  </a:lnTo>
                  <a:cubicBezTo>
                    <a:pt x="18494" y="1124"/>
                    <a:pt x="18215" y="525"/>
                    <a:pt x="17721" y="212"/>
                  </a:cubicBezTo>
                  <a:lnTo>
                    <a:pt x="17562" y="0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4"/>
            <p:cNvSpPr/>
            <p:nvPr/>
          </p:nvSpPr>
          <p:spPr>
            <a:xfrm>
              <a:off x="3167176" y="535722"/>
              <a:ext cx="1460249" cy="1559332"/>
            </a:xfrm>
            <a:custGeom>
              <a:avLst/>
              <a:gdLst/>
              <a:ahLst/>
              <a:cxnLst/>
              <a:rect l="l" t="t" r="r" b="b"/>
              <a:pathLst>
                <a:path w="17125" h="18287" extrusionOk="0">
                  <a:moveTo>
                    <a:pt x="2063" y="1"/>
                  </a:moveTo>
                  <a:lnTo>
                    <a:pt x="1" y="11893"/>
                  </a:lnTo>
                  <a:lnTo>
                    <a:pt x="2132" y="14675"/>
                  </a:lnTo>
                  <a:cubicBezTo>
                    <a:pt x="2283" y="15177"/>
                    <a:pt x="2699" y="15584"/>
                    <a:pt x="3248" y="15699"/>
                  </a:cubicBezTo>
                  <a:lnTo>
                    <a:pt x="15866" y="18257"/>
                  </a:lnTo>
                  <a:cubicBezTo>
                    <a:pt x="15964" y="18277"/>
                    <a:pt x="16062" y="18286"/>
                    <a:pt x="16158" y="18286"/>
                  </a:cubicBezTo>
                  <a:cubicBezTo>
                    <a:pt x="16520" y="18286"/>
                    <a:pt x="16862" y="18151"/>
                    <a:pt x="17125" y="17922"/>
                  </a:cubicBezTo>
                  <a:lnTo>
                    <a:pt x="2063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"/>
            <p:cNvSpPr/>
            <p:nvPr/>
          </p:nvSpPr>
          <p:spPr>
            <a:xfrm>
              <a:off x="3117975" y="264050"/>
              <a:ext cx="1571270" cy="1552937"/>
            </a:xfrm>
            <a:custGeom>
              <a:avLst/>
              <a:gdLst/>
              <a:ahLst/>
              <a:cxnLst/>
              <a:rect l="l" t="t" r="r" b="b"/>
              <a:pathLst>
                <a:path w="18427" h="18212" extrusionOk="0">
                  <a:moveTo>
                    <a:pt x="3970" y="1"/>
                  </a:moveTo>
                  <a:cubicBezTo>
                    <a:pt x="3410" y="1"/>
                    <a:pt x="2913" y="394"/>
                    <a:pt x="2796" y="963"/>
                  </a:cubicBezTo>
                  <a:lnTo>
                    <a:pt x="132" y="14106"/>
                  </a:lnTo>
                  <a:cubicBezTo>
                    <a:pt x="0" y="14759"/>
                    <a:pt x="422" y="15389"/>
                    <a:pt x="1072" y="15523"/>
                  </a:cubicBezTo>
                  <a:lnTo>
                    <a:pt x="14214" y="18187"/>
                  </a:lnTo>
                  <a:cubicBezTo>
                    <a:pt x="14295" y="18203"/>
                    <a:pt x="14375" y="18211"/>
                    <a:pt x="14454" y="18211"/>
                  </a:cubicBezTo>
                  <a:cubicBezTo>
                    <a:pt x="15015" y="18211"/>
                    <a:pt x="15514" y="17817"/>
                    <a:pt x="15629" y="17247"/>
                  </a:cubicBezTo>
                  <a:lnTo>
                    <a:pt x="18293" y="4104"/>
                  </a:lnTo>
                  <a:cubicBezTo>
                    <a:pt x="18427" y="3452"/>
                    <a:pt x="18006" y="2821"/>
                    <a:pt x="17356" y="2690"/>
                  </a:cubicBezTo>
                  <a:lnTo>
                    <a:pt x="4213" y="26"/>
                  </a:lnTo>
                  <a:cubicBezTo>
                    <a:pt x="4131" y="9"/>
                    <a:pt x="4050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4"/>
            <p:cNvSpPr/>
            <p:nvPr/>
          </p:nvSpPr>
          <p:spPr>
            <a:xfrm>
              <a:off x="3647250" y="301399"/>
              <a:ext cx="1032790" cy="1516356"/>
            </a:xfrm>
            <a:custGeom>
              <a:avLst/>
              <a:gdLst/>
              <a:ahLst/>
              <a:cxnLst/>
              <a:rect l="l" t="t" r="r" b="b"/>
              <a:pathLst>
                <a:path w="12112" h="17783" extrusionOk="0">
                  <a:moveTo>
                    <a:pt x="5022" y="6255"/>
                  </a:moveTo>
                  <a:cubicBezTo>
                    <a:pt x="5140" y="6384"/>
                    <a:pt x="5257" y="6509"/>
                    <a:pt x="5374" y="6638"/>
                  </a:cubicBezTo>
                  <a:cubicBezTo>
                    <a:pt x="5193" y="6565"/>
                    <a:pt x="5014" y="6498"/>
                    <a:pt x="4833" y="6428"/>
                  </a:cubicBezTo>
                  <a:cubicBezTo>
                    <a:pt x="4894" y="6370"/>
                    <a:pt x="4958" y="6314"/>
                    <a:pt x="5022" y="6255"/>
                  </a:cubicBezTo>
                  <a:close/>
                  <a:moveTo>
                    <a:pt x="3142" y="6021"/>
                  </a:moveTo>
                  <a:lnTo>
                    <a:pt x="3142" y="6021"/>
                  </a:lnTo>
                  <a:cubicBezTo>
                    <a:pt x="3206" y="6038"/>
                    <a:pt x="3265" y="6054"/>
                    <a:pt x="3323" y="6074"/>
                  </a:cubicBezTo>
                  <a:cubicBezTo>
                    <a:pt x="3318" y="6283"/>
                    <a:pt x="3312" y="6487"/>
                    <a:pt x="3312" y="6696"/>
                  </a:cubicBezTo>
                  <a:cubicBezTo>
                    <a:pt x="3256" y="6565"/>
                    <a:pt x="3201" y="6428"/>
                    <a:pt x="3150" y="6297"/>
                  </a:cubicBezTo>
                  <a:cubicBezTo>
                    <a:pt x="3145" y="6205"/>
                    <a:pt x="3145" y="6110"/>
                    <a:pt x="3142" y="6021"/>
                  </a:cubicBezTo>
                  <a:close/>
                  <a:moveTo>
                    <a:pt x="5876" y="6989"/>
                  </a:moveTo>
                  <a:cubicBezTo>
                    <a:pt x="5932" y="7014"/>
                    <a:pt x="5990" y="7042"/>
                    <a:pt x="6052" y="7067"/>
                  </a:cubicBezTo>
                  <a:cubicBezTo>
                    <a:pt x="6024" y="7073"/>
                    <a:pt x="5993" y="7084"/>
                    <a:pt x="5968" y="7092"/>
                  </a:cubicBezTo>
                  <a:cubicBezTo>
                    <a:pt x="5935" y="7056"/>
                    <a:pt x="5907" y="7025"/>
                    <a:pt x="5876" y="6989"/>
                  </a:cubicBezTo>
                  <a:close/>
                  <a:moveTo>
                    <a:pt x="4718" y="6534"/>
                  </a:moveTo>
                  <a:cubicBezTo>
                    <a:pt x="4986" y="6632"/>
                    <a:pt x="5257" y="6735"/>
                    <a:pt x="5522" y="6844"/>
                  </a:cubicBezTo>
                  <a:cubicBezTo>
                    <a:pt x="5371" y="6958"/>
                    <a:pt x="5220" y="7073"/>
                    <a:pt x="5070" y="7193"/>
                  </a:cubicBezTo>
                  <a:cubicBezTo>
                    <a:pt x="4936" y="6986"/>
                    <a:pt x="4799" y="6785"/>
                    <a:pt x="4662" y="6585"/>
                  </a:cubicBezTo>
                  <a:cubicBezTo>
                    <a:pt x="4679" y="6568"/>
                    <a:pt x="4702" y="6551"/>
                    <a:pt x="4718" y="6534"/>
                  </a:cubicBezTo>
                  <a:close/>
                  <a:moveTo>
                    <a:pt x="5636" y="6925"/>
                  </a:moveTo>
                  <a:cubicBezTo>
                    <a:pt x="5697" y="6995"/>
                    <a:pt x="5764" y="7064"/>
                    <a:pt x="5829" y="7134"/>
                  </a:cubicBezTo>
                  <a:cubicBezTo>
                    <a:pt x="5608" y="7204"/>
                    <a:pt x="5391" y="7274"/>
                    <a:pt x="5176" y="7343"/>
                  </a:cubicBezTo>
                  <a:cubicBezTo>
                    <a:pt x="5165" y="7329"/>
                    <a:pt x="5159" y="7315"/>
                    <a:pt x="5148" y="7302"/>
                  </a:cubicBezTo>
                  <a:cubicBezTo>
                    <a:pt x="5307" y="7173"/>
                    <a:pt x="5472" y="7048"/>
                    <a:pt x="5636" y="6925"/>
                  </a:cubicBezTo>
                  <a:close/>
                  <a:moveTo>
                    <a:pt x="5039" y="7385"/>
                  </a:moveTo>
                  <a:cubicBezTo>
                    <a:pt x="5039" y="7388"/>
                    <a:pt x="5036" y="7388"/>
                    <a:pt x="5036" y="7388"/>
                  </a:cubicBezTo>
                  <a:lnTo>
                    <a:pt x="5039" y="7385"/>
                  </a:lnTo>
                  <a:close/>
                  <a:moveTo>
                    <a:pt x="3457" y="6116"/>
                  </a:moveTo>
                  <a:cubicBezTo>
                    <a:pt x="3630" y="6166"/>
                    <a:pt x="3806" y="6219"/>
                    <a:pt x="3976" y="6278"/>
                  </a:cubicBezTo>
                  <a:cubicBezTo>
                    <a:pt x="3848" y="6439"/>
                    <a:pt x="3717" y="6607"/>
                    <a:pt x="3588" y="6774"/>
                  </a:cubicBezTo>
                  <a:lnTo>
                    <a:pt x="3694" y="6858"/>
                  </a:lnTo>
                  <a:cubicBezTo>
                    <a:pt x="3834" y="6677"/>
                    <a:pt x="3973" y="6498"/>
                    <a:pt x="4113" y="6325"/>
                  </a:cubicBezTo>
                  <a:cubicBezTo>
                    <a:pt x="4202" y="6356"/>
                    <a:pt x="4289" y="6384"/>
                    <a:pt x="4381" y="6414"/>
                  </a:cubicBezTo>
                  <a:cubicBezTo>
                    <a:pt x="4414" y="6467"/>
                    <a:pt x="4450" y="6515"/>
                    <a:pt x="4484" y="6568"/>
                  </a:cubicBezTo>
                  <a:cubicBezTo>
                    <a:pt x="4183" y="6844"/>
                    <a:pt x="3881" y="7123"/>
                    <a:pt x="3597" y="7399"/>
                  </a:cubicBezTo>
                  <a:cubicBezTo>
                    <a:pt x="3521" y="7218"/>
                    <a:pt x="3449" y="7031"/>
                    <a:pt x="3374" y="6850"/>
                  </a:cubicBezTo>
                  <a:lnTo>
                    <a:pt x="3446" y="6850"/>
                  </a:lnTo>
                  <a:cubicBezTo>
                    <a:pt x="3443" y="6607"/>
                    <a:pt x="3446" y="6361"/>
                    <a:pt x="3457" y="6116"/>
                  </a:cubicBezTo>
                  <a:close/>
                  <a:moveTo>
                    <a:pt x="1" y="1"/>
                  </a:moveTo>
                  <a:cubicBezTo>
                    <a:pt x="1192" y="2020"/>
                    <a:pt x="2138" y="4183"/>
                    <a:pt x="3016" y="6333"/>
                  </a:cubicBezTo>
                  <a:cubicBezTo>
                    <a:pt x="3030" y="6847"/>
                    <a:pt x="3033" y="7357"/>
                    <a:pt x="3022" y="7868"/>
                  </a:cubicBezTo>
                  <a:lnTo>
                    <a:pt x="3156" y="7873"/>
                  </a:lnTo>
                  <a:cubicBezTo>
                    <a:pt x="3162" y="7474"/>
                    <a:pt x="3162" y="7081"/>
                    <a:pt x="3156" y="6682"/>
                  </a:cubicBezTo>
                  <a:lnTo>
                    <a:pt x="3156" y="6682"/>
                  </a:lnTo>
                  <a:cubicBezTo>
                    <a:pt x="3321" y="7087"/>
                    <a:pt x="3482" y="7491"/>
                    <a:pt x="3644" y="7893"/>
                  </a:cubicBezTo>
                  <a:lnTo>
                    <a:pt x="3770" y="7846"/>
                  </a:lnTo>
                  <a:cubicBezTo>
                    <a:pt x="3728" y="7742"/>
                    <a:pt x="3689" y="7642"/>
                    <a:pt x="3647" y="7541"/>
                  </a:cubicBezTo>
                  <a:cubicBezTo>
                    <a:pt x="3943" y="7262"/>
                    <a:pt x="4247" y="6975"/>
                    <a:pt x="4562" y="6688"/>
                  </a:cubicBezTo>
                  <a:cubicBezTo>
                    <a:pt x="4696" y="6886"/>
                    <a:pt x="4830" y="7084"/>
                    <a:pt x="4967" y="7282"/>
                  </a:cubicBezTo>
                  <a:cubicBezTo>
                    <a:pt x="4869" y="7360"/>
                    <a:pt x="4771" y="7441"/>
                    <a:pt x="4674" y="7519"/>
                  </a:cubicBezTo>
                  <a:cubicBezTo>
                    <a:pt x="4590" y="7547"/>
                    <a:pt x="4506" y="7580"/>
                    <a:pt x="4417" y="7608"/>
                  </a:cubicBezTo>
                  <a:lnTo>
                    <a:pt x="4311" y="7413"/>
                  </a:lnTo>
                  <a:lnTo>
                    <a:pt x="4191" y="7474"/>
                  </a:lnTo>
                  <a:lnTo>
                    <a:pt x="4289" y="7653"/>
                  </a:lnTo>
                  <a:cubicBezTo>
                    <a:pt x="4188" y="7686"/>
                    <a:pt x="4091" y="7723"/>
                    <a:pt x="3990" y="7756"/>
                  </a:cubicBezTo>
                  <a:lnTo>
                    <a:pt x="4035" y="7882"/>
                  </a:lnTo>
                  <a:cubicBezTo>
                    <a:pt x="4144" y="7846"/>
                    <a:pt x="4247" y="7806"/>
                    <a:pt x="4356" y="7770"/>
                  </a:cubicBezTo>
                  <a:lnTo>
                    <a:pt x="4361" y="7781"/>
                  </a:lnTo>
                  <a:cubicBezTo>
                    <a:pt x="4250" y="7876"/>
                    <a:pt x="4135" y="7974"/>
                    <a:pt x="4026" y="8071"/>
                  </a:cubicBezTo>
                  <a:cubicBezTo>
                    <a:pt x="3976" y="7938"/>
                    <a:pt x="3923" y="7809"/>
                    <a:pt x="3873" y="7681"/>
                  </a:cubicBezTo>
                  <a:lnTo>
                    <a:pt x="3747" y="7728"/>
                  </a:lnTo>
                  <a:cubicBezTo>
                    <a:pt x="3809" y="7876"/>
                    <a:pt x="3865" y="8018"/>
                    <a:pt x="3923" y="8164"/>
                  </a:cubicBezTo>
                  <a:cubicBezTo>
                    <a:pt x="3859" y="8219"/>
                    <a:pt x="3800" y="8272"/>
                    <a:pt x="3742" y="8328"/>
                  </a:cubicBezTo>
                  <a:lnTo>
                    <a:pt x="3831" y="8426"/>
                  </a:lnTo>
                  <a:cubicBezTo>
                    <a:pt x="3881" y="8384"/>
                    <a:pt x="3926" y="8339"/>
                    <a:pt x="3976" y="8297"/>
                  </a:cubicBezTo>
                  <a:cubicBezTo>
                    <a:pt x="4269" y="9053"/>
                    <a:pt x="4551" y="9821"/>
                    <a:pt x="4821" y="10568"/>
                  </a:cubicBezTo>
                  <a:cubicBezTo>
                    <a:pt x="5226" y="11673"/>
                    <a:pt x="5644" y="12814"/>
                    <a:pt x="6105" y="13919"/>
                  </a:cubicBezTo>
                  <a:cubicBezTo>
                    <a:pt x="6730" y="15417"/>
                    <a:pt x="7369" y="16678"/>
                    <a:pt x="8063" y="17766"/>
                  </a:cubicBezTo>
                  <a:cubicBezTo>
                    <a:pt x="8119" y="17774"/>
                    <a:pt x="8178" y="17783"/>
                    <a:pt x="8233" y="17783"/>
                  </a:cubicBezTo>
                  <a:cubicBezTo>
                    <a:pt x="7525" y="16681"/>
                    <a:pt x="6869" y="15397"/>
                    <a:pt x="6233" y="13866"/>
                  </a:cubicBezTo>
                  <a:cubicBezTo>
                    <a:pt x="5764" y="12758"/>
                    <a:pt x="5349" y="11617"/>
                    <a:pt x="4944" y="10515"/>
                  </a:cubicBezTo>
                  <a:cubicBezTo>
                    <a:pt x="4665" y="9751"/>
                    <a:pt x="4381" y="8967"/>
                    <a:pt x="4077" y="8194"/>
                  </a:cubicBezTo>
                  <a:cubicBezTo>
                    <a:pt x="4191" y="8091"/>
                    <a:pt x="4308" y="7991"/>
                    <a:pt x="4425" y="7890"/>
                  </a:cubicBezTo>
                  <a:lnTo>
                    <a:pt x="6819" y="12270"/>
                  </a:lnTo>
                  <a:cubicBezTo>
                    <a:pt x="7396" y="13325"/>
                    <a:pt x="7993" y="14418"/>
                    <a:pt x="8660" y="15450"/>
                  </a:cubicBezTo>
                  <a:cubicBezTo>
                    <a:pt x="8903" y="15827"/>
                    <a:pt x="9165" y="16209"/>
                    <a:pt x="9469" y="16572"/>
                  </a:cubicBezTo>
                  <a:lnTo>
                    <a:pt x="9503" y="16405"/>
                  </a:lnTo>
                  <a:cubicBezTo>
                    <a:pt x="9232" y="16075"/>
                    <a:pt x="8995" y="15721"/>
                    <a:pt x="8772" y="15381"/>
                  </a:cubicBezTo>
                  <a:cubicBezTo>
                    <a:pt x="8108" y="14354"/>
                    <a:pt x="7511" y="13263"/>
                    <a:pt x="6936" y="12212"/>
                  </a:cubicBezTo>
                  <a:lnTo>
                    <a:pt x="4531" y="7806"/>
                  </a:lnTo>
                  <a:cubicBezTo>
                    <a:pt x="4601" y="7748"/>
                    <a:pt x="4665" y="7692"/>
                    <a:pt x="4735" y="7636"/>
                  </a:cubicBezTo>
                  <a:cubicBezTo>
                    <a:pt x="4861" y="7594"/>
                    <a:pt x="4992" y="7547"/>
                    <a:pt x="5117" y="7505"/>
                  </a:cubicBezTo>
                  <a:cubicBezTo>
                    <a:pt x="6721" y="9890"/>
                    <a:pt x="8303" y="12315"/>
                    <a:pt x="9838" y="14745"/>
                  </a:cubicBezTo>
                  <a:lnTo>
                    <a:pt x="9877" y="14555"/>
                  </a:lnTo>
                  <a:cubicBezTo>
                    <a:pt x="8373" y="12172"/>
                    <a:pt x="6822" y="9798"/>
                    <a:pt x="5248" y="7461"/>
                  </a:cubicBezTo>
                  <a:cubicBezTo>
                    <a:pt x="5472" y="7388"/>
                    <a:pt x="5695" y="7318"/>
                    <a:pt x="5918" y="7249"/>
                  </a:cubicBezTo>
                  <a:cubicBezTo>
                    <a:pt x="7422" y="8911"/>
                    <a:pt x="8892" y="10621"/>
                    <a:pt x="10323" y="12351"/>
                  </a:cubicBezTo>
                  <a:lnTo>
                    <a:pt x="10356" y="12184"/>
                  </a:lnTo>
                  <a:cubicBezTo>
                    <a:pt x="8962" y="10496"/>
                    <a:pt x="7525" y="8830"/>
                    <a:pt x="6060" y="7207"/>
                  </a:cubicBezTo>
                  <a:cubicBezTo>
                    <a:pt x="6116" y="7190"/>
                    <a:pt x="6177" y="7170"/>
                    <a:pt x="6233" y="7154"/>
                  </a:cubicBezTo>
                  <a:cubicBezTo>
                    <a:pt x="7865" y="7893"/>
                    <a:pt x="9405" y="8828"/>
                    <a:pt x="10811" y="9941"/>
                  </a:cubicBezTo>
                  <a:lnTo>
                    <a:pt x="10842" y="9793"/>
                  </a:lnTo>
                  <a:cubicBezTo>
                    <a:pt x="9480" y="8727"/>
                    <a:pt x="7996" y="7820"/>
                    <a:pt x="6426" y="7098"/>
                  </a:cubicBezTo>
                  <a:cubicBezTo>
                    <a:pt x="8136" y="6593"/>
                    <a:pt x="9877" y="6191"/>
                    <a:pt x="11634" y="5893"/>
                  </a:cubicBezTo>
                  <a:lnTo>
                    <a:pt x="11662" y="5753"/>
                  </a:lnTo>
                  <a:lnTo>
                    <a:pt x="11662" y="5753"/>
                  </a:lnTo>
                  <a:cubicBezTo>
                    <a:pt x="9829" y="6057"/>
                    <a:pt x="8021" y="6481"/>
                    <a:pt x="6241" y="7014"/>
                  </a:cubicBezTo>
                  <a:cubicBezTo>
                    <a:pt x="6094" y="6944"/>
                    <a:pt x="5940" y="6877"/>
                    <a:pt x="5784" y="6816"/>
                  </a:cubicBezTo>
                  <a:cubicBezTo>
                    <a:pt x="7717" y="5385"/>
                    <a:pt x="9854" y="4233"/>
                    <a:pt x="12111" y="3401"/>
                  </a:cubicBezTo>
                  <a:cubicBezTo>
                    <a:pt x="12111" y="3357"/>
                    <a:pt x="12108" y="3307"/>
                    <a:pt x="12100" y="3262"/>
                  </a:cubicBezTo>
                  <a:cubicBezTo>
                    <a:pt x="9798" y="4110"/>
                    <a:pt x="7617" y="5287"/>
                    <a:pt x="5650" y="6752"/>
                  </a:cubicBezTo>
                  <a:cubicBezTo>
                    <a:pt x="5472" y="6557"/>
                    <a:pt x="5296" y="6367"/>
                    <a:pt x="5120" y="6172"/>
                  </a:cubicBezTo>
                  <a:cubicBezTo>
                    <a:pt x="6571" y="4852"/>
                    <a:pt x="8183" y="3510"/>
                    <a:pt x="9927" y="2411"/>
                  </a:cubicBezTo>
                  <a:cubicBezTo>
                    <a:pt x="10080" y="2313"/>
                    <a:pt x="10245" y="2213"/>
                    <a:pt x="10421" y="2113"/>
                  </a:cubicBezTo>
                  <a:lnTo>
                    <a:pt x="10225" y="2073"/>
                  </a:lnTo>
                  <a:cubicBezTo>
                    <a:pt x="10094" y="2149"/>
                    <a:pt x="9974" y="2227"/>
                    <a:pt x="9854" y="2299"/>
                  </a:cubicBezTo>
                  <a:cubicBezTo>
                    <a:pt x="8105" y="3399"/>
                    <a:pt x="6481" y="4752"/>
                    <a:pt x="5028" y="6074"/>
                  </a:cubicBezTo>
                  <a:cubicBezTo>
                    <a:pt x="4927" y="5962"/>
                    <a:pt x="4821" y="5851"/>
                    <a:pt x="4721" y="5739"/>
                  </a:cubicBezTo>
                  <a:lnTo>
                    <a:pt x="4623" y="5829"/>
                  </a:lnTo>
                  <a:cubicBezTo>
                    <a:pt x="4724" y="5940"/>
                    <a:pt x="4830" y="6052"/>
                    <a:pt x="4930" y="6160"/>
                  </a:cubicBezTo>
                  <a:cubicBezTo>
                    <a:pt x="4849" y="6233"/>
                    <a:pt x="4766" y="6311"/>
                    <a:pt x="4688" y="6384"/>
                  </a:cubicBezTo>
                  <a:cubicBezTo>
                    <a:pt x="4612" y="6356"/>
                    <a:pt x="4540" y="6331"/>
                    <a:pt x="4467" y="6306"/>
                  </a:cubicBezTo>
                  <a:cubicBezTo>
                    <a:pt x="4445" y="6275"/>
                    <a:pt x="4425" y="6247"/>
                    <a:pt x="4409" y="6216"/>
                  </a:cubicBezTo>
                  <a:lnTo>
                    <a:pt x="4342" y="6261"/>
                  </a:lnTo>
                  <a:cubicBezTo>
                    <a:pt x="4297" y="6247"/>
                    <a:pt x="4250" y="6230"/>
                    <a:pt x="4205" y="6216"/>
                  </a:cubicBezTo>
                  <a:lnTo>
                    <a:pt x="4205" y="6208"/>
                  </a:lnTo>
                  <a:cubicBezTo>
                    <a:pt x="5728" y="4311"/>
                    <a:pt x="7221" y="2860"/>
                    <a:pt x="8763" y="1775"/>
                  </a:cubicBezTo>
                  <a:lnTo>
                    <a:pt x="8582" y="1739"/>
                  </a:lnTo>
                  <a:cubicBezTo>
                    <a:pt x="7120" y="2779"/>
                    <a:pt x="5706" y="4155"/>
                    <a:pt x="4264" y="5918"/>
                  </a:cubicBezTo>
                  <a:cubicBezTo>
                    <a:pt x="4411" y="5243"/>
                    <a:pt x="4607" y="4570"/>
                    <a:pt x="4794" y="3915"/>
                  </a:cubicBezTo>
                  <a:cubicBezTo>
                    <a:pt x="5056" y="2997"/>
                    <a:pt x="5324" y="2060"/>
                    <a:pt x="5474" y="1105"/>
                  </a:cubicBezTo>
                  <a:lnTo>
                    <a:pt x="5343" y="1078"/>
                  </a:lnTo>
                  <a:cubicBezTo>
                    <a:pt x="5193" y="2026"/>
                    <a:pt x="4927" y="2961"/>
                    <a:pt x="4665" y="3876"/>
                  </a:cubicBezTo>
                  <a:cubicBezTo>
                    <a:pt x="4453" y="4618"/>
                    <a:pt x="4233" y="5382"/>
                    <a:pt x="4079" y="6149"/>
                  </a:cubicBezTo>
                  <a:cubicBezTo>
                    <a:pt x="4077" y="6158"/>
                    <a:pt x="4068" y="6160"/>
                    <a:pt x="4065" y="6166"/>
                  </a:cubicBezTo>
                  <a:cubicBezTo>
                    <a:pt x="3865" y="6102"/>
                    <a:pt x="3664" y="6038"/>
                    <a:pt x="3463" y="5979"/>
                  </a:cubicBezTo>
                  <a:cubicBezTo>
                    <a:pt x="3494" y="5251"/>
                    <a:pt x="3563" y="4517"/>
                    <a:pt x="3633" y="3806"/>
                  </a:cubicBezTo>
                  <a:cubicBezTo>
                    <a:pt x="3728" y="2810"/>
                    <a:pt x="3826" y="1786"/>
                    <a:pt x="3817" y="773"/>
                  </a:cubicBezTo>
                  <a:lnTo>
                    <a:pt x="3683" y="746"/>
                  </a:lnTo>
                  <a:lnTo>
                    <a:pt x="3683" y="746"/>
                  </a:lnTo>
                  <a:cubicBezTo>
                    <a:pt x="3692" y="1767"/>
                    <a:pt x="3594" y="2790"/>
                    <a:pt x="3496" y="3795"/>
                  </a:cubicBezTo>
                  <a:cubicBezTo>
                    <a:pt x="3432" y="4501"/>
                    <a:pt x="3362" y="5223"/>
                    <a:pt x="3329" y="5943"/>
                  </a:cubicBezTo>
                  <a:cubicBezTo>
                    <a:pt x="3268" y="5926"/>
                    <a:pt x="3201" y="5907"/>
                    <a:pt x="3139" y="5887"/>
                  </a:cubicBezTo>
                  <a:cubicBezTo>
                    <a:pt x="3072" y="4085"/>
                    <a:pt x="2877" y="2288"/>
                    <a:pt x="2556" y="517"/>
                  </a:cubicBezTo>
                  <a:lnTo>
                    <a:pt x="2414" y="489"/>
                  </a:lnTo>
                  <a:lnTo>
                    <a:pt x="2414" y="489"/>
                  </a:lnTo>
                  <a:cubicBezTo>
                    <a:pt x="2740" y="2294"/>
                    <a:pt x="2938" y="4121"/>
                    <a:pt x="3005" y="5951"/>
                  </a:cubicBezTo>
                  <a:cubicBezTo>
                    <a:pt x="2177" y="3940"/>
                    <a:pt x="1287" y="1926"/>
                    <a:pt x="176" y="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4"/>
            <p:cNvSpPr/>
            <p:nvPr/>
          </p:nvSpPr>
          <p:spPr>
            <a:xfrm>
              <a:off x="4000271" y="1130912"/>
              <a:ext cx="127820" cy="643106"/>
            </a:xfrm>
            <a:custGeom>
              <a:avLst/>
              <a:gdLst/>
              <a:ahLst/>
              <a:cxnLst/>
              <a:rect l="l" t="t" r="r" b="b"/>
              <a:pathLst>
                <a:path w="1499" h="7542" extrusionOk="0">
                  <a:moveTo>
                    <a:pt x="135" y="1"/>
                  </a:moveTo>
                  <a:lnTo>
                    <a:pt x="1" y="6"/>
                  </a:lnTo>
                  <a:cubicBezTo>
                    <a:pt x="140" y="2556"/>
                    <a:pt x="690" y="5064"/>
                    <a:pt x="1354" y="7511"/>
                  </a:cubicBezTo>
                  <a:lnTo>
                    <a:pt x="1499" y="7541"/>
                  </a:lnTo>
                  <a:cubicBezTo>
                    <a:pt x="832" y="5081"/>
                    <a:pt x="274" y="2562"/>
                    <a:pt x="135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4"/>
            <p:cNvSpPr/>
            <p:nvPr/>
          </p:nvSpPr>
          <p:spPr>
            <a:xfrm>
              <a:off x="3905109" y="1122811"/>
              <a:ext cx="17480" cy="608401"/>
            </a:xfrm>
            <a:custGeom>
              <a:avLst/>
              <a:gdLst/>
              <a:ahLst/>
              <a:cxnLst/>
              <a:rect l="l" t="t" r="r" b="b"/>
              <a:pathLst>
                <a:path w="205" h="7135" extrusionOk="0">
                  <a:moveTo>
                    <a:pt x="71" y="1"/>
                  </a:moveTo>
                  <a:lnTo>
                    <a:pt x="1" y="7106"/>
                  </a:lnTo>
                  <a:lnTo>
                    <a:pt x="135" y="7134"/>
                  </a:lnTo>
                  <a:lnTo>
                    <a:pt x="205" y="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4"/>
            <p:cNvSpPr/>
            <p:nvPr/>
          </p:nvSpPr>
          <p:spPr>
            <a:xfrm>
              <a:off x="3714358" y="1082649"/>
              <a:ext cx="156812" cy="609510"/>
            </a:xfrm>
            <a:custGeom>
              <a:avLst/>
              <a:gdLst/>
              <a:ahLst/>
              <a:cxnLst/>
              <a:rect l="l" t="t" r="r" b="b"/>
              <a:pathLst>
                <a:path w="1839" h="7148" extrusionOk="0">
                  <a:moveTo>
                    <a:pt x="1708" y="0"/>
                  </a:moveTo>
                  <a:lnTo>
                    <a:pt x="0" y="7125"/>
                  </a:lnTo>
                  <a:lnTo>
                    <a:pt x="134" y="7148"/>
                  </a:lnTo>
                  <a:lnTo>
                    <a:pt x="1839" y="3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3281439" y="1002494"/>
              <a:ext cx="598340" cy="647540"/>
            </a:xfrm>
            <a:custGeom>
              <a:avLst/>
              <a:gdLst/>
              <a:ahLst/>
              <a:cxnLst/>
              <a:rect l="l" t="t" r="r" b="b"/>
              <a:pathLst>
                <a:path w="7017" h="7594" extrusionOk="0">
                  <a:moveTo>
                    <a:pt x="6930" y="0"/>
                  </a:moveTo>
                  <a:cubicBezTo>
                    <a:pt x="6807" y="98"/>
                    <a:pt x="6687" y="190"/>
                    <a:pt x="6567" y="293"/>
                  </a:cubicBezTo>
                  <a:cubicBezTo>
                    <a:pt x="6581" y="265"/>
                    <a:pt x="6595" y="240"/>
                    <a:pt x="6609" y="215"/>
                  </a:cubicBezTo>
                  <a:lnTo>
                    <a:pt x="6492" y="154"/>
                  </a:lnTo>
                  <a:cubicBezTo>
                    <a:pt x="6428" y="271"/>
                    <a:pt x="6366" y="393"/>
                    <a:pt x="6302" y="516"/>
                  </a:cubicBezTo>
                  <a:cubicBezTo>
                    <a:pt x="4015" y="2419"/>
                    <a:pt x="2031" y="4617"/>
                    <a:pt x="0" y="7039"/>
                  </a:cubicBezTo>
                  <a:lnTo>
                    <a:pt x="151" y="7072"/>
                  </a:lnTo>
                  <a:cubicBezTo>
                    <a:pt x="2084" y="4762"/>
                    <a:pt x="3981" y="2667"/>
                    <a:pt x="6138" y="829"/>
                  </a:cubicBezTo>
                  <a:lnTo>
                    <a:pt x="6138" y="829"/>
                  </a:lnTo>
                  <a:cubicBezTo>
                    <a:pt x="4966" y="3069"/>
                    <a:pt x="3780" y="5320"/>
                    <a:pt x="2600" y="7566"/>
                  </a:cubicBezTo>
                  <a:lnTo>
                    <a:pt x="2734" y="7594"/>
                  </a:lnTo>
                  <a:cubicBezTo>
                    <a:pt x="3967" y="5264"/>
                    <a:pt x="5195" y="2924"/>
                    <a:pt x="6411" y="603"/>
                  </a:cubicBezTo>
                  <a:cubicBezTo>
                    <a:pt x="6609" y="435"/>
                    <a:pt x="6813" y="271"/>
                    <a:pt x="7016" y="109"/>
                  </a:cubicBezTo>
                  <a:lnTo>
                    <a:pt x="6930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3127269" y="932999"/>
              <a:ext cx="756515" cy="573185"/>
            </a:xfrm>
            <a:custGeom>
              <a:avLst/>
              <a:gdLst/>
              <a:ahLst/>
              <a:cxnLst/>
              <a:rect l="l" t="t" r="r" b="b"/>
              <a:pathLst>
                <a:path w="8872" h="6722" extrusionOk="0">
                  <a:moveTo>
                    <a:pt x="8830" y="1"/>
                  </a:moveTo>
                  <a:cubicBezTo>
                    <a:pt x="7675" y="374"/>
                    <a:pt x="6662" y="1058"/>
                    <a:pt x="5739" y="1744"/>
                  </a:cubicBezTo>
                  <a:cubicBezTo>
                    <a:pt x="4107" y="2955"/>
                    <a:pt x="2558" y="4316"/>
                    <a:pt x="1060" y="5630"/>
                  </a:cubicBezTo>
                  <a:cubicBezTo>
                    <a:pt x="706" y="5940"/>
                    <a:pt x="352" y="6250"/>
                    <a:pt x="0" y="6557"/>
                  </a:cubicBezTo>
                  <a:cubicBezTo>
                    <a:pt x="3" y="6612"/>
                    <a:pt x="6" y="6668"/>
                    <a:pt x="17" y="6721"/>
                  </a:cubicBezTo>
                  <a:cubicBezTo>
                    <a:pt x="396" y="6395"/>
                    <a:pt x="773" y="6063"/>
                    <a:pt x="1150" y="5731"/>
                  </a:cubicBezTo>
                  <a:cubicBezTo>
                    <a:pt x="2645" y="4417"/>
                    <a:pt x="4199" y="3061"/>
                    <a:pt x="5823" y="1853"/>
                  </a:cubicBezTo>
                  <a:cubicBezTo>
                    <a:pt x="6732" y="1172"/>
                    <a:pt x="7734" y="494"/>
                    <a:pt x="8872" y="132"/>
                  </a:cubicBezTo>
                  <a:lnTo>
                    <a:pt x="883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3162912" y="928223"/>
              <a:ext cx="591944" cy="372374"/>
            </a:xfrm>
            <a:custGeom>
              <a:avLst/>
              <a:gdLst/>
              <a:ahLst/>
              <a:cxnLst/>
              <a:rect l="l" t="t" r="r" b="b"/>
              <a:pathLst>
                <a:path w="6942" h="4367" extrusionOk="0">
                  <a:moveTo>
                    <a:pt x="6894" y="1"/>
                  </a:moveTo>
                  <a:cubicBezTo>
                    <a:pt x="6194" y="271"/>
                    <a:pt x="5566" y="718"/>
                    <a:pt x="4961" y="1145"/>
                  </a:cubicBezTo>
                  <a:lnTo>
                    <a:pt x="4788" y="1267"/>
                  </a:lnTo>
                  <a:cubicBezTo>
                    <a:pt x="3270" y="2339"/>
                    <a:pt x="1677" y="3321"/>
                    <a:pt x="34" y="4197"/>
                  </a:cubicBezTo>
                  <a:lnTo>
                    <a:pt x="1" y="4367"/>
                  </a:lnTo>
                  <a:cubicBezTo>
                    <a:pt x="1683" y="3480"/>
                    <a:pt x="3315" y="2475"/>
                    <a:pt x="4863" y="1379"/>
                  </a:cubicBezTo>
                  <a:lnTo>
                    <a:pt x="5039" y="1253"/>
                  </a:lnTo>
                  <a:cubicBezTo>
                    <a:pt x="5639" y="829"/>
                    <a:pt x="6255" y="391"/>
                    <a:pt x="6942" y="126"/>
                  </a:cubicBezTo>
                  <a:lnTo>
                    <a:pt x="6894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3207424" y="856852"/>
              <a:ext cx="532426" cy="224686"/>
            </a:xfrm>
            <a:custGeom>
              <a:avLst/>
              <a:gdLst/>
              <a:ahLst/>
              <a:cxnLst/>
              <a:rect l="l" t="t" r="r" b="b"/>
              <a:pathLst>
                <a:path w="6244" h="2635" extrusionOk="0">
                  <a:moveTo>
                    <a:pt x="6210" y="1"/>
                  </a:moveTo>
                  <a:cubicBezTo>
                    <a:pt x="4071" y="542"/>
                    <a:pt x="2040" y="1477"/>
                    <a:pt x="168" y="2400"/>
                  </a:cubicBezTo>
                  <a:lnTo>
                    <a:pt x="42" y="2464"/>
                  </a:lnTo>
                  <a:cubicBezTo>
                    <a:pt x="39" y="2464"/>
                    <a:pt x="37" y="2467"/>
                    <a:pt x="37" y="2467"/>
                  </a:cubicBezTo>
                  <a:lnTo>
                    <a:pt x="0" y="2634"/>
                  </a:lnTo>
                  <a:cubicBezTo>
                    <a:pt x="37" y="2618"/>
                    <a:pt x="70" y="2598"/>
                    <a:pt x="101" y="2581"/>
                  </a:cubicBezTo>
                  <a:lnTo>
                    <a:pt x="226" y="2520"/>
                  </a:lnTo>
                  <a:cubicBezTo>
                    <a:pt x="2093" y="1597"/>
                    <a:pt x="4113" y="665"/>
                    <a:pt x="6244" y="132"/>
                  </a:cubicBezTo>
                  <a:lnTo>
                    <a:pt x="621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3254237" y="816348"/>
              <a:ext cx="422854" cy="32999"/>
            </a:xfrm>
            <a:custGeom>
              <a:avLst/>
              <a:gdLst/>
              <a:ahLst/>
              <a:cxnLst/>
              <a:rect l="l" t="t" r="r" b="b"/>
              <a:pathLst>
                <a:path w="4959" h="387" extrusionOk="0">
                  <a:moveTo>
                    <a:pt x="3810" y="1"/>
                  </a:moveTo>
                  <a:cubicBezTo>
                    <a:pt x="2547" y="1"/>
                    <a:pt x="1284" y="84"/>
                    <a:pt x="32" y="247"/>
                  </a:cubicBezTo>
                  <a:lnTo>
                    <a:pt x="1" y="387"/>
                  </a:lnTo>
                  <a:cubicBezTo>
                    <a:pt x="1271" y="218"/>
                    <a:pt x="2552" y="133"/>
                    <a:pt x="3832" y="133"/>
                  </a:cubicBezTo>
                  <a:cubicBezTo>
                    <a:pt x="4206" y="133"/>
                    <a:pt x="4580" y="140"/>
                    <a:pt x="4953" y="155"/>
                  </a:cubicBezTo>
                  <a:lnTo>
                    <a:pt x="4958" y="24"/>
                  </a:lnTo>
                  <a:cubicBezTo>
                    <a:pt x="4576" y="8"/>
                    <a:pt x="4193" y="1"/>
                    <a:pt x="3810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3296873" y="627303"/>
              <a:ext cx="429420" cy="162610"/>
            </a:xfrm>
            <a:custGeom>
              <a:avLst/>
              <a:gdLst/>
              <a:ahLst/>
              <a:cxnLst/>
              <a:rect l="l" t="t" r="r" b="b"/>
              <a:pathLst>
                <a:path w="5036" h="1907" extrusionOk="0">
                  <a:moveTo>
                    <a:pt x="28" y="1"/>
                  </a:moveTo>
                  <a:lnTo>
                    <a:pt x="0" y="135"/>
                  </a:lnTo>
                  <a:cubicBezTo>
                    <a:pt x="1683" y="676"/>
                    <a:pt x="3354" y="1264"/>
                    <a:pt x="4989" y="1906"/>
                  </a:cubicBezTo>
                  <a:lnTo>
                    <a:pt x="5036" y="1781"/>
                  </a:lnTo>
                  <a:cubicBezTo>
                    <a:pt x="3396" y="1139"/>
                    <a:pt x="1716" y="545"/>
                    <a:pt x="28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3318020" y="264050"/>
              <a:ext cx="539589" cy="571480"/>
            </a:xfrm>
            <a:custGeom>
              <a:avLst/>
              <a:gdLst/>
              <a:ahLst/>
              <a:cxnLst/>
              <a:rect l="l" t="t" r="r" b="b"/>
              <a:pathLst>
                <a:path w="6328" h="6702" extrusionOk="0">
                  <a:moveTo>
                    <a:pt x="1688" y="1"/>
                  </a:moveTo>
                  <a:lnTo>
                    <a:pt x="1688" y="1"/>
                  </a:lnTo>
                  <a:cubicBezTo>
                    <a:pt x="3343" y="1940"/>
                    <a:pt x="4788" y="4051"/>
                    <a:pt x="5993" y="6297"/>
                  </a:cubicBezTo>
                  <a:cubicBezTo>
                    <a:pt x="4322" y="4372"/>
                    <a:pt x="2456" y="2615"/>
                    <a:pt x="430" y="1066"/>
                  </a:cubicBezTo>
                  <a:lnTo>
                    <a:pt x="400" y="1214"/>
                  </a:lnTo>
                  <a:cubicBezTo>
                    <a:pt x="2149" y="2559"/>
                    <a:pt x="3781" y="4060"/>
                    <a:pt x="5271" y="5692"/>
                  </a:cubicBezTo>
                  <a:cubicBezTo>
                    <a:pt x="3625" y="4621"/>
                    <a:pt x="1867" y="3736"/>
                    <a:pt x="29" y="3047"/>
                  </a:cubicBezTo>
                  <a:lnTo>
                    <a:pt x="1" y="3181"/>
                  </a:lnTo>
                  <a:cubicBezTo>
                    <a:pt x="1856" y="3876"/>
                    <a:pt x="3630" y="4774"/>
                    <a:pt x="5290" y="5865"/>
                  </a:cubicBezTo>
                  <a:lnTo>
                    <a:pt x="5351" y="5778"/>
                  </a:lnTo>
                  <a:cubicBezTo>
                    <a:pt x="5536" y="5985"/>
                    <a:pt x="5717" y="6191"/>
                    <a:pt x="5898" y="6395"/>
                  </a:cubicBezTo>
                  <a:lnTo>
                    <a:pt x="5996" y="6308"/>
                  </a:lnTo>
                  <a:cubicBezTo>
                    <a:pt x="6066" y="6437"/>
                    <a:pt x="6135" y="6571"/>
                    <a:pt x="6205" y="6702"/>
                  </a:cubicBezTo>
                  <a:lnTo>
                    <a:pt x="6328" y="6640"/>
                  </a:lnTo>
                  <a:cubicBezTo>
                    <a:pt x="5100" y="4280"/>
                    <a:pt x="3611" y="2062"/>
                    <a:pt x="1892" y="31"/>
                  </a:cubicBezTo>
                  <a:lnTo>
                    <a:pt x="1845" y="20"/>
                  </a:lnTo>
                  <a:cubicBezTo>
                    <a:pt x="1794" y="12"/>
                    <a:pt x="1741" y="3"/>
                    <a:pt x="1688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3281183" y="433227"/>
              <a:ext cx="1195656" cy="1195656"/>
            </a:xfrm>
            <a:custGeom>
              <a:avLst/>
              <a:gdLst/>
              <a:ahLst/>
              <a:cxnLst/>
              <a:rect l="l" t="t" r="r" b="b"/>
              <a:pathLst>
                <a:path w="14022" h="14022" extrusionOk="0">
                  <a:moveTo>
                    <a:pt x="8434" y="0"/>
                  </a:moveTo>
                  <a:lnTo>
                    <a:pt x="0" y="5588"/>
                  </a:lnTo>
                  <a:lnTo>
                    <a:pt x="5588" y="14022"/>
                  </a:lnTo>
                  <a:lnTo>
                    <a:pt x="14022" y="8434"/>
                  </a:lnTo>
                  <a:lnTo>
                    <a:pt x="8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3353748" y="505537"/>
              <a:ext cx="1051038" cy="1051038"/>
            </a:xfrm>
            <a:custGeom>
              <a:avLst/>
              <a:gdLst/>
              <a:ahLst/>
              <a:cxnLst/>
              <a:rect l="l" t="t" r="r" b="b"/>
              <a:pathLst>
                <a:path w="12326" h="12326" extrusionOk="0">
                  <a:moveTo>
                    <a:pt x="7413" y="0"/>
                  </a:moveTo>
                  <a:lnTo>
                    <a:pt x="0" y="4913"/>
                  </a:lnTo>
                  <a:lnTo>
                    <a:pt x="4913" y="12326"/>
                  </a:lnTo>
                  <a:lnTo>
                    <a:pt x="12325" y="7413"/>
                  </a:lnTo>
                  <a:lnTo>
                    <a:pt x="7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4"/>
            <p:cNvSpPr/>
            <p:nvPr/>
          </p:nvSpPr>
          <p:spPr>
            <a:xfrm>
              <a:off x="3472871" y="626621"/>
              <a:ext cx="814840" cy="813902"/>
            </a:xfrm>
            <a:custGeom>
              <a:avLst/>
              <a:gdLst/>
              <a:ahLst/>
              <a:cxnLst/>
              <a:rect l="l" t="t" r="r" b="b"/>
              <a:pathLst>
                <a:path w="9556" h="9545" extrusionOk="0">
                  <a:moveTo>
                    <a:pt x="4894" y="0"/>
                  </a:moveTo>
                  <a:lnTo>
                    <a:pt x="249" y="3077"/>
                  </a:lnTo>
                  <a:cubicBezTo>
                    <a:pt x="416" y="3309"/>
                    <a:pt x="495" y="3607"/>
                    <a:pt x="430" y="3912"/>
                  </a:cubicBezTo>
                  <a:cubicBezTo>
                    <a:pt x="375" y="4188"/>
                    <a:pt x="216" y="4417"/>
                    <a:pt x="1" y="4570"/>
                  </a:cubicBezTo>
                  <a:lnTo>
                    <a:pt x="3081" y="9215"/>
                  </a:lnTo>
                  <a:cubicBezTo>
                    <a:pt x="3248" y="9115"/>
                    <a:pt x="3444" y="9055"/>
                    <a:pt x="3649" y="9055"/>
                  </a:cubicBezTo>
                  <a:cubicBezTo>
                    <a:pt x="3717" y="9055"/>
                    <a:pt x="3787" y="9061"/>
                    <a:pt x="3856" y="9075"/>
                  </a:cubicBezTo>
                  <a:cubicBezTo>
                    <a:pt x="4149" y="9137"/>
                    <a:pt x="4389" y="9313"/>
                    <a:pt x="4543" y="9544"/>
                  </a:cubicBezTo>
                  <a:lnTo>
                    <a:pt x="9185" y="6467"/>
                  </a:lnTo>
                  <a:cubicBezTo>
                    <a:pt x="9026" y="6238"/>
                    <a:pt x="8962" y="5948"/>
                    <a:pt x="9020" y="5655"/>
                  </a:cubicBezTo>
                  <a:cubicBezTo>
                    <a:pt x="9087" y="5334"/>
                    <a:pt x="9288" y="5072"/>
                    <a:pt x="9556" y="4930"/>
                  </a:cubicBezTo>
                  <a:lnTo>
                    <a:pt x="6473" y="282"/>
                  </a:lnTo>
                  <a:cubicBezTo>
                    <a:pt x="6286" y="428"/>
                    <a:pt x="6055" y="516"/>
                    <a:pt x="5807" y="516"/>
                  </a:cubicBezTo>
                  <a:cubicBezTo>
                    <a:pt x="5737" y="516"/>
                    <a:pt x="5666" y="509"/>
                    <a:pt x="5594" y="494"/>
                  </a:cubicBezTo>
                  <a:cubicBezTo>
                    <a:pt x="5287" y="433"/>
                    <a:pt x="5045" y="246"/>
                    <a:pt x="4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4"/>
            <p:cNvSpPr/>
            <p:nvPr/>
          </p:nvSpPr>
          <p:spPr>
            <a:xfrm>
              <a:off x="3734311" y="929161"/>
              <a:ext cx="133106" cy="168323"/>
            </a:xfrm>
            <a:custGeom>
              <a:avLst/>
              <a:gdLst/>
              <a:ahLst/>
              <a:cxnLst/>
              <a:rect l="l" t="t" r="r" b="b"/>
              <a:pathLst>
                <a:path w="1561" h="1974" extrusionOk="0">
                  <a:moveTo>
                    <a:pt x="90" y="1"/>
                  </a:moveTo>
                  <a:lnTo>
                    <a:pt x="1" y="450"/>
                  </a:lnTo>
                  <a:lnTo>
                    <a:pt x="76" y="464"/>
                  </a:lnTo>
                  <a:cubicBezTo>
                    <a:pt x="110" y="444"/>
                    <a:pt x="143" y="419"/>
                    <a:pt x="174" y="383"/>
                  </a:cubicBezTo>
                  <a:cubicBezTo>
                    <a:pt x="252" y="305"/>
                    <a:pt x="297" y="210"/>
                    <a:pt x="319" y="110"/>
                  </a:cubicBezTo>
                  <a:lnTo>
                    <a:pt x="609" y="168"/>
                  </a:lnTo>
                  <a:lnTo>
                    <a:pt x="280" y="1786"/>
                  </a:lnTo>
                  <a:lnTo>
                    <a:pt x="124" y="1795"/>
                  </a:lnTo>
                  <a:lnTo>
                    <a:pt x="112" y="1831"/>
                  </a:lnTo>
                  <a:lnTo>
                    <a:pt x="827" y="1973"/>
                  </a:lnTo>
                  <a:lnTo>
                    <a:pt x="835" y="1937"/>
                  </a:lnTo>
                  <a:lnTo>
                    <a:pt x="690" y="1870"/>
                  </a:lnTo>
                  <a:lnTo>
                    <a:pt x="1019" y="252"/>
                  </a:lnTo>
                  <a:lnTo>
                    <a:pt x="1309" y="311"/>
                  </a:lnTo>
                  <a:cubicBezTo>
                    <a:pt x="1287" y="419"/>
                    <a:pt x="1295" y="520"/>
                    <a:pt x="1329" y="620"/>
                  </a:cubicBezTo>
                  <a:cubicBezTo>
                    <a:pt x="1343" y="662"/>
                    <a:pt x="1365" y="701"/>
                    <a:pt x="1393" y="732"/>
                  </a:cubicBezTo>
                  <a:lnTo>
                    <a:pt x="1468" y="746"/>
                  </a:lnTo>
                  <a:lnTo>
                    <a:pt x="1560" y="297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4"/>
            <p:cNvSpPr/>
            <p:nvPr/>
          </p:nvSpPr>
          <p:spPr>
            <a:xfrm>
              <a:off x="3847295" y="962502"/>
              <a:ext cx="111960" cy="158517"/>
            </a:xfrm>
            <a:custGeom>
              <a:avLst/>
              <a:gdLst/>
              <a:ahLst/>
              <a:cxnLst/>
              <a:rect l="l" t="t" r="r" b="b"/>
              <a:pathLst>
                <a:path w="1313" h="1859" extrusionOk="0">
                  <a:moveTo>
                    <a:pt x="880" y="0"/>
                  </a:moveTo>
                  <a:lnTo>
                    <a:pt x="433" y="338"/>
                  </a:lnTo>
                  <a:lnTo>
                    <a:pt x="520" y="360"/>
                  </a:lnTo>
                  <a:lnTo>
                    <a:pt x="832" y="240"/>
                  </a:lnTo>
                  <a:lnTo>
                    <a:pt x="1072" y="472"/>
                  </a:lnTo>
                  <a:lnTo>
                    <a:pt x="1159" y="489"/>
                  </a:lnTo>
                  <a:lnTo>
                    <a:pt x="1159" y="489"/>
                  </a:lnTo>
                  <a:lnTo>
                    <a:pt x="880" y="0"/>
                  </a:lnTo>
                  <a:close/>
                  <a:moveTo>
                    <a:pt x="761" y="553"/>
                  </a:moveTo>
                  <a:cubicBezTo>
                    <a:pt x="768" y="553"/>
                    <a:pt x="775" y="554"/>
                    <a:pt x="782" y="556"/>
                  </a:cubicBezTo>
                  <a:cubicBezTo>
                    <a:pt x="835" y="567"/>
                    <a:pt x="874" y="603"/>
                    <a:pt x="896" y="678"/>
                  </a:cubicBezTo>
                  <a:cubicBezTo>
                    <a:pt x="922" y="751"/>
                    <a:pt x="919" y="854"/>
                    <a:pt x="891" y="994"/>
                  </a:cubicBezTo>
                  <a:cubicBezTo>
                    <a:pt x="883" y="1041"/>
                    <a:pt x="869" y="1083"/>
                    <a:pt x="852" y="1125"/>
                  </a:cubicBezTo>
                  <a:cubicBezTo>
                    <a:pt x="838" y="1153"/>
                    <a:pt x="832" y="1169"/>
                    <a:pt x="827" y="1175"/>
                  </a:cubicBezTo>
                  <a:cubicBezTo>
                    <a:pt x="793" y="1175"/>
                    <a:pt x="763" y="1172"/>
                    <a:pt x="735" y="1169"/>
                  </a:cubicBezTo>
                  <a:cubicBezTo>
                    <a:pt x="665" y="1167"/>
                    <a:pt x="576" y="1153"/>
                    <a:pt x="470" y="1130"/>
                  </a:cubicBezTo>
                  <a:cubicBezTo>
                    <a:pt x="546" y="747"/>
                    <a:pt x="644" y="553"/>
                    <a:pt x="761" y="553"/>
                  </a:cubicBezTo>
                  <a:close/>
                  <a:moveTo>
                    <a:pt x="648" y="487"/>
                  </a:moveTo>
                  <a:cubicBezTo>
                    <a:pt x="582" y="487"/>
                    <a:pt x="519" y="497"/>
                    <a:pt x="458" y="517"/>
                  </a:cubicBezTo>
                  <a:cubicBezTo>
                    <a:pt x="352" y="553"/>
                    <a:pt x="266" y="614"/>
                    <a:pt x="193" y="706"/>
                  </a:cubicBezTo>
                  <a:cubicBezTo>
                    <a:pt x="121" y="796"/>
                    <a:pt x="71" y="907"/>
                    <a:pt x="43" y="1044"/>
                  </a:cubicBezTo>
                  <a:cubicBezTo>
                    <a:pt x="1" y="1250"/>
                    <a:pt x="29" y="1423"/>
                    <a:pt x="124" y="1566"/>
                  </a:cubicBezTo>
                  <a:cubicBezTo>
                    <a:pt x="219" y="1711"/>
                    <a:pt x="375" y="1803"/>
                    <a:pt x="590" y="1845"/>
                  </a:cubicBezTo>
                  <a:cubicBezTo>
                    <a:pt x="634" y="1854"/>
                    <a:pt x="677" y="1859"/>
                    <a:pt x="719" y="1859"/>
                  </a:cubicBezTo>
                  <a:cubicBezTo>
                    <a:pt x="764" y="1859"/>
                    <a:pt x="807" y="1853"/>
                    <a:pt x="849" y="1842"/>
                  </a:cubicBezTo>
                  <a:cubicBezTo>
                    <a:pt x="930" y="1822"/>
                    <a:pt x="994" y="1786"/>
                    <a:pt x="1047" y="1733"/>
                  </a:cubicBezTo>
                  <a:cubicBezTo>
                    <a:pt x="1100" y="1683"/>
                    <a:pt x="1131" y="1621"/>
                    <a:pt x="1145" y="1557"/>
                  </a:cubicBezTo>
                  <a:lnTo>
                    <a:pt x="1083" y="1543"/>
                  </a:lnTo>
                  <a:cubicBezTo>
                    <a:pt x="1072" y="1593"/>
                    <a:pt x="1044" y="1644"/>
                    <a:pt x="1002" y="1688"/>
                  </a:cubicBezTo>
                  <a:cubicBezTo>
                    <a:pt x="961" y="1730"/>
                    <a:pt x="908" y="1766"/>
                    <a:pt x="846" y="1783"/>
                  </a:cubicBezTo>
                  <a:cubicBezTo>
                    <a:pt x="806" y="1795"/>
                    <a:pt x="767" y="1802"/>
                    <a:pt x="728" y="1802"/>
                  </a:cubicBezTo>
                  <a:cubicBezTo>
                    <a:pt x="704" y="1802"/>
                    <a:pt x="679" y="1800"/>
                    <a:pt x="654" y="1794"/>
                  </a:cubicBezTo>
                  <a:cubicBezTo>
                    <a:pt x="559" y="1775"/>
                    <a:pt x="498" y="1719"/>
                    <a:pt x="458" y="1627"/>
                  </a:cubicBezTo>
                  <a:cubicBezTo>
                    <a:pt x="419" y="1532"/>
                    <a:pt x="422" y="1390"/>
                    <a:pt x="461" y="1194"/>
                  </a:cubicBezTo>
                  <a:cubicBezTo>
                    <a:pt x="640" y="1228"/>
                    <a:pt x="818" y="1253"/>
                    <a:pt x="1000" y="1264"/>
                  </a:cubicBezTo>
                  <a:cubicBezTo>
                    <a:pt x="1086" y="1270"/>
                    <a:pt x="1161" y="1273"/>
                    <a:pt x="1240" y="1273"/>
                  </a:cubicBezTo>
                  <a:lnTo>
                    <a:pt x="1259" y="1231"/>
                  </a:lnTo>
                  <a:cubicBezTo>
                    <a:pt x="1273" y="1203"/>
                    <a:pt x="1287" y="1169"/>
                    <a:pt x="1295" y="1128"/>
                  </a:cubicBezTo>
                  <a:cubicBezTo>
                    <a:pt x="1312" y="1033"/>
                    <a:pt x="1307" y="946"/>
                    <a:pt x="1270" y="860"/>
                  </a:cubicBezTo>
                  <a:cubicBezTo>
                    <a:pt x="1237" y="776"/>
                    <a:pt x="1175" y="698"/>
                    <a:pt x="1097" y="637"/>
                  </a:cubicBezTo>
                  <a:cubicBezTo>
                    <a:pt x="1014" y="572"/>
                    <a:pt x="916" y="528"/>
                    <a:pt x="793" y="503"/>
                  </a:cubicBezTo>
                  <a:cubicBezTo>
                    <a:pt x="743" y="492"/>
                    <a:pt x="695" y="487"/>
                    <a:pt x="648" y="4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4"/>
            <p:cNvSpPr/>
            <p:nvPr/>
          </p:nvSpPr>
          <p:spPr>
            <a:xfrm>
              <a:off x="3975542" y="997634"/>
              <a:ext cx="80239" cy="147091"/>
            </a:xfrm>
            <a:custGeom>
              <a:avLst/>
              <a:gdLst/>
              <a:ahLst/>
              <a:cxnLst/>
              <a:rect l="l" t="t" r="r" b="b"/>
              <a:pathLst>
                <a:path w="941" h="1725" extrusionOk="0">
                  <a:moveTo>
                    <a:pt x="418" y="0"/>
                  </a:moveTo>
                  <a:cubicBezTo>
                    <a:pt x="307" y="0"/>
                    <a:pt x="238" y="62"/>
                    <a:pt x="213" y="188"/>
                  </a:cubicBezTo>
                  <a:lnTo>
                    <a:pt x="188" y="314"/>
                  </a:lnTo>
                  <a:lnTo>
                    <a:pt x="15" y="280"/>
                  </a:lnTo>
                  <a:lnTo>
                    <a:pt x="1" y="342"/>
                  </a:lnTo>
                  <a:lnTo>
                    <a:pt x="174" y="378"/>
                  </a:lnTo>
                  <a:lnTo>
                    <a:pt x="17" y="1140"/>
                  </a:lnTo>
                  <a:cubicBezTo>
                    <a:pt x="1" y="1229"/>
                    <a:pt x="6" y="1313"/>
                    <a:pt x="34" y="1391"/>
                  </a:cubicBezTo>
                  <a:cubicBezTo>
                    <a:pt x="68" y="1469"/>
                    <a:pt x="115" y="1539"/>
                    <a:pt x="188" y="1594"/>
                  </a:cubicBezTo>
                  <a:cubicBezTo>
                    <a:pt x="257" y="1650"/>
                    <a:pt x="349" y="1692"/>
                    <a:pt x="461" y="1717"/>
                  </a:cubicBezTo>
                  <a:cubicBezTo>
                    <a:pt x="488" y="1722"/>
                    <a:pt x="513" y="1725"/>
                    <a:pt x="538" y="1725"/>
                  </a:cubicBezTo>
                  <a:cubicBezTo>
                    <a:pt x="607" y="1725"/>
                    <a:pt x="669" y="1705"/>
                    <a:pt x="726" y="1664"/>
                  </a:cubicBezTo>
                  <a:cubicBezTo>
                    <a:pt x="799" y="1608"/>
                    <a:pt x="852" y="1519"/>
                    <a:pt x="877" y="1393"/>
                  </a:cubicBezTo>
                  <a:lnTo>
                    <a:pt x="812" y="1379"/>
                  </a:lnTo>
                  <a:cubicBezTo>
                    <a:pt x="793" y="1477"/>
                    <a:pt x="754" y="1555"/>
                    <a:pt x="698" y="1603"/>
                  </a:cubicBezTo>
                  <a:cubicBezTo>
                    <a:pt x="653" y="1643"/>
                    <a:pt x="607" y="1662"/>
                    <a:pt x="558" y="1662"/>
                  </a:cubicBezTo>
                  <a:cubicBezTo>
                    <a:pt x="546" y="1662"/>
                    <a:pt x="534" y="1661"/>
                    <a:pt x="522" y="1658"/>
                  </a:cubicBezTo>
                  <a:cubicBezTo>
                    <a:pt x="461" y="1647"/>
                    <a:pt x="422" y="1608"/>
                    <a:pt x="402" y="1544"/>
                  </a:cubicBezTo>
                  <a:cubicBezTo>
                    <a:pt x="383" y="1483"/>
                    <a:pt x="388" y="1374"/>
                    <a:pt x="419" y="1220"/>
                  </a:cubicBezTo>
                  <a:lnTo>
                    <a:pt x="575" y="456"/>
                  </a:lnTo>
                  <a:lnTo>
                    <a:pt x="927" y="526"/>
                  </a:lnTo>
                  <a:lnTo>
                    <a:pt x="941" y="464"/>
                  </a:lnTo>
                  <a:lnTo>
                    <a:pt x="589" y="395"/>
                  </a:lnTo>
                  <a:lnTo>
                    <a:pt x="659" y="43"/>
                  </a:lnTo>
                  <a:lnTo>
                    <a:pt x="486" y="7"/>
                  </a:lnTo>
                  <a:cubicBezTo>
                    <a:pt x="462" y="2"/>
                    <a:pt x="439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4"/>
            <p:cNvSpPr/>
            <p:nvPr/>
          </p:nvSpPr>
          <p:spPr>
            <a:xfrm>
              <a:off x="3946550" y="575203"/>
              <a:ext cx="41185" cy="41526"/>
            </a:xfrm>
            <a:custGeom>
              <a:avLst/>
              <a:gdLst/>
              <a:ahLst/>
              <a:cxnLst/>
              <a:rect l="l" t="t" r="r" b="b"/>
              <a:pathLst>
                <a:path w="483" h="487" extrusionOk="0">
                  <a:moveTo>
                    <a:pt x="310" y="1"/>
                  </a:moveTo>
                  <a:lnTo>
                    <a:pt x="0" y="174"/>
                  </a:lnTo>
                  <a:lnTo>
                    <a:pt x="170" y="486"/>
                  </a:lnTo>
                  <a:lnTo>
                    <a:pt x="483" y="313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"/>
            <p:cNvSpPr/>
            <p:nvPr/>
          </p:nvSpPr>
          <p:spPr>
            <a:xfrm>
              <a:off x="3768334" y="1443770"/>
              <a:ext cx="41271" cy="41441"/>
            </a:xfrm>
            <a:custGeom>
              <a:avLst/>
              <a:gdLst/>
              <a:ahLst/>
              <a:cxnLst/>
              <a:rect l="l" t="t" r="r" b="b"/>
              <a:pathLst>
                <a:path w="484" h="486" extrusionOk="0">
                  <a:moveTo>
                    <a:pt x="310" y="0"/>
                  </a:moveTo>
                  <a:lnTo>
                    <a:pt x="1" y="173"/>
                  </a:lnTo>
                  <a:lnTo>
                    <a:pt x="174" y="486"/>
                  </a:lnTo>
                  <a:lnTo>
                    <a:pt x="483" y="31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"/>
            <p:cNvSpPr/>
            <p:nvPr/>
          </p:nvSpPr>
          <p:spPr>
            <a:xfrm>
              <a:off x="4294113" y="1099959"/>
              <a:ext cx="41185" cy="41526"/>
            </a:xfrm>
            <a:custGeom>
              <a:avLst/>
              <a:gdLst/>
              <a:ahLst/>
              <a:cxnLst/>
              <a:rect l="l" t="t" r="r" b="b"/>
              <a:pathLst>
                <a:path w="483" h="487" extrusionOk="0">
                  <a:moveTo>
                    <a:pt x="310" y="1"/>
                  </a:moveTo>
                  <a:lnTo>
                    <a:pt x="0" y="174"/>
                  </a:lnTo>
                  <a:lnTo>
                    <a:pt x="173" y="486"/>
                  </a:lnTo>
                  <a:lnTo>
                    <a:pt x="483" y="313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4"/>
            <p:cNvSpPr/>
            <p:nvPr/>
          </p:nvSpPr>
          <p:spPr>
            <a:xfrm>
              <a:off x="3421965" y="923278"/>
              <a:ext cx="41526" cy="41185"/>
            </a:xfrm>
            <a:custGeom>
              <a:avLst/>
              <a:gdLst/>
              <a:ahLst/>
              <a:cxnLst/>
              <a:rect l="l" t="t" r="r" b="b"/>
              <a:pathLst>
                <a:path w="487" h="483" extrusionOk="0">
                  <a:moveTo>
                    <a:pt x="313" y="0"/>
                  </a:moveTo>
                  <a:lnTo>
                    <a:pt x="1" y="173"/>
                  </a:lnTo>
                  <a:lnTo>
                    <a:pt x="174" y="483"/>
                  </a:lnTo>
                  <a:lnTo>
                    <a:pt x="486" y="31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4"/>
            <p:cNvSpPr/>
            <p:nvPr/>
          </p:nvSpPr>
          <p:spPr>
            <a:xfrm>
              <a:off x="3941263" y="395708"/>
              <a:ext cx="318398" cy="1649889"/>
            </a:xfrm>
            <a:custGeom>
              <a:avLst/>
              <a:gdLst/>
              <a:ahLst/>
              <a:cxnLst/>
              <a:rect l="l" t="t" r="r" b="b"/>
              <a:pathLst>
                <a:path w="3734" h="19349" extrusionOk="0">
                  <a:moveTo>
                    <a:pt x="3434" y="0"/>
                  </a:moveTo>
                  <a:cubicBezTo>
                    <a:pt x="3303" y="0"/>
                    <a:pt x="3186" y="92"/>
                    <a:pt x="3156" y="225"/>
                  </a:cubicBezTo>
                  <a:lnTo>
                    <a:pt x="15" y="15723"/>
                  </a:lnTo>
                  <a:cubicBezTo>
                    <a:pt x="1" y="15798"/>
                    <a:pt x="18" y="15879"/>
                    <a:pt x="65" y="15940"/>
                  </a:cubicBezTo>
                  <a:lnTo>
                    <a:pt x="2470" y="19232"/>
                  </a:lnTo>
                  <a:cubicBezTo>
                    <a:pt x="2526" y="19308"/>
                    <a:pt x="2614" y="19348"/>
                    <a:pt x="2700" y="19348"/>
                  </a:cubicBezTo>
                  <a:cubicBezTo>
                    <a:pt x="2721" y="19348"/>
                    <a:pt x="2742" y="19346"/>
                    <a:pt x="2763" y="19341"/>
                  </a:cubicBezTo>
                  <a:cubicBezTo>
                    <a:pt x="2793" y="19335"/>
                    <a:pt x="2830" y="19319"/>
                    <a:pt x="2863" y="19294"/>
                  </a:cubicBezTo>
                  <a:cubicBezTo>
                    <a:pt x="2986" y="19201"/>
                    <a:pt x="3014" y="19026"/>
                    <a:pt x="2925" y="18900"/>
                  </a:cubicBezTo>
                  <a:lnTo>
                    <a:pt x="587" y="15709"/>
                  </a:lnTo>
                  <a:lnTo>
                    <a:pt x="3706" y="331"/>
                  </a:lnTo>
                  <a:cubicBezTo>
                    <a:pt x="3734" y="184"/>
                    <a:pt x="3636" y="36"/>
                    <a:pt x="3485" y="5"/>
                  </a:cubicBezTo>
                  <a:cubicBezTo>
                    <a:pt x="3468" y="2"/>
                    <a:pt x="3451" y="0"/>
                    <a:pt x="3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"/>
            <p:cNvSpPr/>
            <p:nvPr/>
          </p:nvSpPr>
          <p:spPr>
            <a:xfrm>
              <a:off x="3524034" y="310778"/>
              <a:ext cx="316522" cy="1638889"/>
            </a:xfrm>
            <a:custGeom>
              <a:avLst/>
              <a:gdLst/>
              <a:ahLst/>
              <a:cxnLst/>
              <a:rect l="l" t="t" r="r" b="b"/>
              <a:pathLst>
                <a:path w="3712" h="19220" extrusionOk="0">
                  <a:moveTo>
                    <a:pt x="3412" y="0"/>
                  </a:moveTo>
                  <a:cubicBezTo>
                    <a:pt x="3282" y="0"/>
                    <a:pt x="3163" y="92"/>
                    <a:pt x="3136" y="225"/>
                  </a:cubicBezTo>
                  <a:lnTo>
                    <a:pt x="15" y="15625"/>
                  </a:lnTo>
                  <a:cubicBezTo>
                    <a:pt x="1" y="15692"/>
                    <a:pt x="12" y="15759"/>
                    <a:pt x="42" y="15815"/>
                  </a:cubicBezTo>
                  <a:lnTo>
                    <a:pt x="1780" y="19070"/>
                  </a:lnTo>
                  <a:cubicBezTo>
                    <a:pt x="1828" y="19165"/>
                    <a:pt x="1920" y="19220"/>
                    <a:pt x="2019" y="19220"/>
                  </a:cubicBezTo>
                  <a:cubicBezTo>
                    <a:pt x="2042" y="19220"/>
                    <a:pt x="2066" y="19216"/>
                    <a:pt x="2090" y="19210"/>
                  </a:cubicBezTo>
                  <a:cubicBezTo>
                    <a:pt x="2112" y="19204"/>
                    <a:pt x="2132" y="19196"/>
                    <a:pt x="2152" y="19182"/>
                  </a:cubicBezTo>
                  <a:cubicBezTo>
                    <a:pt x="2288" y="19112"/>
                    <a:pt x="2341" y="18942"/>
                    <a:pt x="2269" y="18805"/>
                  </a:cubicBezTo>
                  <a:lnTo>
                    <a:pt x="581" y="15636"/>
                  </a:lnTo>
                  <a:lnTo>
                    <a:pt x="3683" y="334"/>
                  </a:lnTo>
                  <a:cubicBezTo>
                    <a:pt x="3711" y="184"/>
                    <a:pt x="3613" y="39"/>
                    <a:pt x="3463" y="5"/>
                  </a:cubicBezTo>
                  <a:cubicBezTo>
                    <a:pt x="3446" y="2"/>
                    <a:pt x="3429" y="0"/>
                    <a:pt x="3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"/>
            <p:cNvSpPr/>
            <p:nvPr/>
          </p:nvSpPr>
          <p:spPr>
            <a:xfrm>
              <a:off x="3161719" y="1089385"/>
              <a:ext cx="1596340" cy="616246"/>
            </a:xfrm>
            <a:custGeom>
              <a:avLst/>
              <a:gdLst/>
              <a:ahLst/>
              <a:cxnLst/>
              <a:rect l="l" t="t" r="r" b="b"/>
              <a:pathLst>
                <a:path w="18721" h="7227" extrusionOk="0">
                  <a:moveTo>
                    <a:pt x="304" y="0"/>
                  </a:moveTo>
                  <a:cubicBezTo>
                    <a:pt x="173" y="0"/>
                    <a:pt x="56" y="92"/>
                    <a:pt x="29" y="225"/>
                  </a:cubicBezTo>
                  <a:cubicBezTo>
                    <a:pt x="1" y="376"/>
                    <a:pt x="98" y="521"/>
                    <a:pt x="246" y="552"/>
                  </a:cubicBezTo>
                  <a:lnTo>
                    <a:pt x="15638" y="3674"/>
                  </a:lnTo>
                  <a:lnTo>
                    <a:pt x="18182" y="7116"/>
                  </a:lnTo>
                  <a:cubicBezTo>
                    <a:pt x="18235" y="7188"/>
                    <a:pt x="18321" y="7227"/>
                    <a:pt x="18408" y="7227"/>
                  </a:cubicBezTo>
                  <a:cubicBezTo>
                    <a:pt x="18429" y="7227"/>
                    <a:pt x="18451" y="7224"/>
                    <a:pt x="18472" y="7219"/>
                  </a:cubicBezTo>
                  <a:cubicBezTo>
                    <a:pt x="18505" y="7214"/>
                    <a:pt x="18539" y="7200"/>
                    <a:pt x="18570" y="7172"/>
                  </a:cubicBezTo>
                  <a:cubicBezTo>
                    <a:pt x="18695" y="7080"/>
                    <a:pt x="18720" y="6907"/>
                    <a:pt x="18628" y="6781"/>
                  </a:cubicBezTo>
                  <a:lnTo>
                    <a:pt x="16020" y="3255"/>
                  </a:lnTo>
                  <a:cubicBezTo>
                    <a:pt x="15981" y="3199"/>
                    <a:pt x="15919" y="3160"/>
                    <a:pt x="15852" y="3146"/>
                  </a:cubicBezTo>
                  <a:lnTo>
                    <a:pt x="355" y="5"/>
                  </a:lnTo>
                  <a:cubicBezTo>
                    <a:pt x="338" y="2"/>
                    <a:pt x="321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4"/>
            <p:cNvSpPr/>
            <p:nvPr/>
          </p:nvSpPr>
          <p:spPr>
            <a:xfrm>
              <a:off x="3254493" y="672070"/>
              <a:ext cx="1587983" cy="616843"/>
            </a:xfrm>
            <a:custGeom>
              <a:avLst/>
              <a:gdLst/>
              <a:ahLst/>
              <a:cxnLst/>
              <a:rect l="l" t="t" r="r" b="b"/>
              <a:pathLst>
                <a:path w="18623" h="7234" extrusionOk="0">
                  <a:moveTo>
                    <a:pt x="304" y="1"/>
                  </a:moveTo>
                  <a:cubicBezTo>
                    <a:pt x="173" y="1"/>
                    <a:pt x="56" y="93"/>
                    <a:pt x="29" y="226"/>
                  </a:cubicBezTo>
                  <a:cubicBezTo>
                    <a:pt x="1" y="377"/>
                    <a:pt x="98" y="522"/>
                    <a:pt x="246" y="555"/>
                  </a:cubicBezTo>
                  <a:lnTo>
                    <a:pt x="15540" y="3655"/>
                  </a:lnTo>
                  <a:lnTo>
                    <a:pt x="18081" y="7117"/>
                  </a:lnTo>
                  <a:cubicBezTo>
                    <a:pt x="18137" y="7193"/>
                    <a:pt x="18224" y="7233"/>
                    <a:pt x="18310" y="7233"/>
                  </a:cubicBezTo>
                  <a:cubicBezTo>
                    <a:pt x="18332" y="7233"/>
                    <a:pt x="18353" y="7231"/>
                    <a:pt x="18374" y="7226"/>
                  </a:cubicBezTo>
                  <a:cubicBezTo>
                    <a:pt x="18408" y="7217"/>
                    <a:pt x="18444" y="7201"/>
                    <a:pt x="18472" y="7175"/>
                  </a:cubicBezTo>
                  <a:cubicBezTo>
                    <a:pt x="18598" y="7086"/>
                    <a:pt x="18623" y="6910"/>
                    <a:pt x="18531" y="6785"/>
                  </a:cubicBezTo>
                  <a:lnTo>
                    <a:pt x="15925" y="3236"/>
                  </a:lnTo>
                  <a:cubicBezTo>
                    <a:pt x="15883" y="3180"/>
                    <a:pt x="15824" y="3141"/>
                    <a:pt x="15755" y="3127"/>
                  </a:cubicBezTo>
                  <a:lnTo>
                    <a:pt x="355" y="6"/>
                  </a:lnTo>
                  <a:cubicBezTo>
                    <a:pt x="338" y="3"/>
                    <a:pt x="321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4"/>
            <p:cNvSpPr/>
            <p:nvPr/>
          </p:nvSpPr>
          <p:spPr>
            <a:xfrm>
              <a:off x="3965821" y="396305"/>
              <a:ext cx="294096" cy="1645114"/>
            </a:xfrm>
            <a:custGeom>
              <a:avLst/>
              <a:gdLst/>
              <a:ahLst/>
              <a:cxnLst/>
              <a:rect l="l" t="t" r="r" b="b"/>
              <a:pathLst>
                <a:path w="3449" h="19293" extrusionOk="0">
                  <a:moveTo>
                    <a:pt x="3203" y="1"/>
                  </a:moveTo>
                  <a:lnTo>
                    <a:pt x="0" y="15771"/>
                  </a:lnTo>
                  <a:lnTo>
                    <a:pt x="2561" y="19292"/>
                  </a:lnTo>
                  <a:cubicBezTo>
                    <a:pt x="2567" y="19289"/>
                    <a:pt x="2570" y="19289"/>
                    <a:pt x="2570" y="19289"/>
                  </a:cubicBezTo>
                  <a:cubicBezTo>
                    <a:pt x="2695" y="19197"/>
                    <a:pt x="2720" y="19024"/>
                    <a:pt x="2628" y="18899"/>
                  </a:cubicBezTo>
                  <a:lnTo>
                    <a:pt x="293" y="15704"/>
                  </a:lnTo>
                  <a:lnTo>
                    <a:pt x="3409" y="330"/>
                  </a:lnTo>
                  <a:cubicBezTo>
                    <a:pt x="3448" y="182"/>
                    <a:pt x="3354" y="34"/>
                    <a:pt x="3203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"/>
            <p:cNvSpPr/>
            <p:nvPr/>
          </p:nvSpPr>
          <p:spPr>
            <a:xfrm>
              <a:off x="3548336" y="311375"/>
              <a:ext cx="292647" cy="1631300"/>
            </a:xfrm>
            <a:custGeom>
              <a:avLst/>
              <a:gdLst/>
              <a:ahLst/>
              <a:cxnLst/>
              <a:rect l="l" t="t" r="r" b="b"/>
              <a:pathLst>
                <a:path w="3432" h="19131" extrusionOk="0">
                  <a:moveTo>
                    <a:pt x="3186" y="1"/>
                  </a:moveTo>
                  <a:lnTo>
                    <a:pt x="0" y="15671"/>
                  </a:lnTo>
                  <a:lnTo>
                    <a:pt x="1928" y="19130"/>
                  </a:lnTo>
                  <a:cubicBezTo>
                    <a:pt x="2014" y="19047"/>
                    <a:pt x="2042" y="18910"/>
                    <a:pt x="1984" y="18798"/>
                  </a:cubicBezTo>
                  <a:lnTo>
                    <a:pt x="296" y="15629"/>
                  </a:lnTo>
                  <a:lnTo>
                    <a:pt x="3398" y="327"/>
                  </a:lnTo>
                  <a:cubicBezTo>
                    <a:pt x="3432" y="182"/>
                    <a:pt x="3334" y="34"/>
                    <a:pt x="3186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"/>
            <p:cNvSpPr/>
            <p:nvPr/>
          </p:nvSpPr>
          <p:spPr>
            <a:xfrm>
              <a:off x="3161036" y="1106695"/>
              <a:ext cx="1583464" cy="599107"/>
            </a:xfrm>
            <a:custGeom>
              <a:avLst/>
              <a:gdLst/>
              <a:ahLst/>
              <a:cxnLst/>
              <a:rect l="l" t="t" r="r" b="b"/>
              <a:pathLst>
                <a:path w="18570" h="7026" extrusionOk="0">
                  <a:moveTo>
                    <a:pt x="39" y="0"/>
                  </a:moveTo>
                  <a:cubicBezTo>
                    <a:pt x="39" y="8"/>
                    <a:pt x="31" y="14"/>
                    <a:pt x="31" y="22"/>
                  </a:cubicBezTo>
                  <a:cubicBezTo>
                    <a:pt x="0" y="173"/>
                    <a:pt x="98" y="321"/>
                    <a:pt x="251" y="349"/>
                  </a:cubicBezTo>
                  <a:lnTo>
                    <a:pt x="15640" y="3471"/>
                  </a:lnTo>
                  <a:lnTo>
                    <a:pt x="18187" y="6913"/>
                  </a:lnTo>
                  <a:cubicBezTo>
                    <a:pt x="18241" y="6987"/>
                    <a:pt x="18323" y="7026"/>
                    <a:pt x="18407" y="7026"/>
                  </a:cubicBezTo>
                  <a:cubicBezTo>
                    <a:pt x="18430" y="7026"/>
                    <a:pt x="18454" y="7022"/>
                    <a:pt x="18477" y="7016"/>
                  </a:cubicBezTo>
                  <a:cubicBezTo>
                    <a:pt x="18508" y="7011"/>
                    <a:pt x="18541" y="6994"/>
                    <a:pt x="18569" y="6975"/>
                  </a:cubicBezTo>
                  <a:lnTo>
                    <a:pt x="15802" y="32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"/>
            <p:cNvSpPr/>
            <p:nvPr/>
          </p:nvSpPr>
          <p:spPr>
            <a:xfrm>
              <a:off x="3254067" y="689636"/>
              <a:ext cx="1575363" cy="599192"/>
            </a:xfrm>
            <a:custGeom>
              <a:avLst/>
              <a:gdLst/>
              <a:ahLst/>
              <a:cxnLst/>
              <a:rect l="l" t="t" r="r" b="b"/>
              <a:pathLst>
                <a:path w="18475" h="7027" extrusionOk="0">
                  <a:moveTo>
                    <a:pt x="39" y="1"/>
                  </a:moveTo>
                  <a:cubicBezTo>
                    <a:pt x="39" y="6"/>
                    <a:pt x="34" y="15"/>
                    <a:pt x="34" y="20"/>
                  </a:cubicBezTo>
                  <a:cubicBezTo>
                    <a:pt x="0" y="171"/>
                    <a:pt x="98" y="321"/>
                    <a:pt x="251" y="349"/>
                  </a:cubicBezTo>
                  <a:lnTo>
                    <a:pt x="15545" y="3449"/>
                  </a:lnTo>
                  <a:lnTo>
                    <a:pt x="18086" y="6911"/>
                  </a:lnTo>
                  <a:cubicBezTo>
                    <a:pt x="18143" y="6988"/>
                    <a:pt x="18229" y="7026"/>
                    <a:pt x="18317" y="7026"/>
                  </a:cubicBezTo>
                  <a:cubicBezTo>
                    <a:pt x="18338" y="7026"/>
                    <a:pt x="18359" y="7024"/>
                    <a:pt x="18379" y="7020"/>
                  </a:cubicBezTo>
                  <a:cubicBezTo>
                    <a:pt x="18410" y="7011"/>
                    <a:pt x="18446" y="6995"/>
                    <a:pt x="18474" y="6978"/>
                  </a:cubicBezTo>
                  <a:lnTo>
                    <a:pt x="15707" y="320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"/>
            <p:cNvSpPr/>
            <p:nvPr/>
          </p:nvSpPr>
          <p:spPr>
            <a:xfrm>
              <a:off x="3011386" y="2205664"/>
              <a:ext cx="2031643" cy="628866"/>
            </a:xfrm>
            <a:custGeom>
              <a:avLst/>
              <a:gdLst/>
              <a:ahLst/>
              <a:cxnLst/>
              <a:rect l="l" t="t" r="r" b="b"/>
              <a:pathLst>
                <a:path w="23826" h="7375" extrusionOk="0">
                  <a:moveTo>
                    <a:pt x="11913" y="1"/>
                  </a:moveTo>
                  <a:cubicBezTo>
                    <a:pt x="5335" y="1"/>
                    <a:pt x="1" y="1652"/>
                    <a:pt x="1" y="3689"/>
                  </a:cubicBezTo>
                  <a:cubicBezTo>
                    <a:pt x="1" y="5723"/>
                    <a:pt x="5335" y="7374"/>
                    <a:pt x="11913" y="7374"/>
                  </a:cubicBezTo>
                  <a:cubicBezTo>
                    <a:pt x="18494" y="7374"/>
                    <a:pt x="23825" y="5723"/>
                    <a:pt x="23825" y="3689"/>
                  </a:cubicBezTo>
                  <a:cubicBezTo>
                    <a:pt x="23825" y="1652"/>
                    <a:pt x="18494" y="1"/>
                    <a:pt x="11913" y="1"/>
                  </a:cubicBezTo>
                  <a:close/>
                </a:path>
              </a:pathLst>
            </a:custGeom>
            <a:solidFill>
              <a:srgbClr val="EF9F9C">
                <a:alpha val="4274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"/>
            <p:cNvSpPr/>
            <p:nvPr/>
          </p:nvSpPr>
          <p:spPr>
            <a:xfrm>
              <a:off x="3442430" y="2211377"/>
              <a:ext cx="1151912" cy="310553"/>
            </a:xfrm>
            <a:custGeom>
              <a:avLst/>
              <a:gdLst/>
              <a:ahLst/>
              <a:cxnLst/>
              <a:rect l="l" t="t" r="r" b="b"/>
              <a:pathLst>
                <a:path w="13509" h="3642" extrusionOk="0">
                  <a:moveTo>
                    <a:pt x="1103" y="1"/>
                  </a:moveTo>
                  <a:cubicBezTo>
                    <a:pt x="492" y="1"/>
                    <a:pt x="1" y="495"/>
                    <a:pt x="1" y="1103"/>
                  </a:cubicBezTo>
                  <a:lnTo>
                    <a:pt x="1" y="2540"/>
                  </a:lnTo>
                  <a:cubicBezTo>
                    <a:pt x="1" y="3150"/>
                    <a:pt x="495" y="3641"/>
                    <a:pt x="1103" y="3641"/>
                  </a:cubicBezTo>
                  <a:lnTo>
                    <a:pt x="12407" y="3641"/>
                  </a:lnTo>
                  <a:cubicBezTo>
                    <a:pt x="13015" y="3641"/>
                    <a:pt x="13506" y="3150"/>
                    <a:pt x="13509" y="2542"/>
                  </a:cubicBezTo>
                  <a:lnTo>
                    <a:pt x="13509" y="1103"/>
                  </a:lnTo>
                  <a:cubicBezTo>
                    <a:pt x="13509" y="492"/>
                    <a:pt x="13015" y="1"/>
                    <a:pt x="1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"/>
            <p:cNvSpPr/>
            <p:nvPr/>
          </p:nvSpPr>
          <p:spPr>
            <a:xfrm>
              <a:off x="3443197" y="2212144"/>
              <a:ext cx="1150974" cy="244128"/>
            </a:xfrm>
            <a:custGeom>
              <a:avLst/>
              <a:gdLst/>
              <a:ahLst/>
              <a:cxnLst/>
              <a:rect l="l" t="t" r="r" b="b"/>
              <a:pathLst>
                <a:path w="13498" h="2863" extrusionOk="0">
                  <a:moveTo>
                    <a:pt x="1094" y="0"/>
                  </a:moveTo>
                  <a:cubicBezTo>
                    <a:pt x="530" y="0"/>
                    <a:pt x="67" y="421"/>
                    <a:pt x="0" y="965"/>
                  </a:cubicBezTo>
                  <a:cubicBezTo>
                    <a:pt x="580" y="1328"/>
                    <a:pt x="1169" y="1668"/>
                    <a:pt x="1794" y="1945"/>
                  </a:cubicBezTo>
                  <a:cubicBezTo>
                    <a:pt x="3222" y="2579"/>
                    <a:pt x="4782" y="2862"/>
                    <a:pt x="6347" y="2862"/>
                  </a:cubicBezTo>
                  <a:cubicBezTo>
                    <a:pt x="7073" y="2862"/>
                    <a:pt x="7800" y="2802"/>
                    <a:pt x="8515" y="2687"/>
                  </a:cubicBezTo>
                  <a:cubicBezTo>
                    <a:pt x="10247" y="2408"/>
                    <a:pt x="11912" y="1819"/>
                    <a:pt x="13497" y="1055"/>
                  </a:cubicBezTo>
                  <a:cubicBezTo>
                    <a:pt x="13472" y="469"/>
                    <a:pt x="12989" y="0"/>
                    <a:pt x="12398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"/>
            <p:cNvSpPr/>
            <p:nvPr/>
          </p:nvSpPr>
          <p:spPr>
            <a:xfrm>
              <a:off x="2924325" y="1421173"/>
              <a:ext cx="2253857" cy="959970"/>
            </a:xfrm>
            <a:custGeom>
              <a:avLst/>
              <a:gdLst/>
              <a:ahLst/>
              <a:cxnLst/>
              <a:rect l="l" t="t" r="r" b="b"/>
              <a:pathLst>
                <a:path w="26432" h="11258" extrusionOk="0">
                  <a:moveTo>
                    <a:pt x="31" y="0"/>
                  </a:moveTo>
                  <a:cubicBezTo>
                    <a:pt x="23" y="162"/>
                    <a:pt x="65" y="343"/>
                    <a:pt x="168" y="536"/>
                  </a:cubicBezTo>
                  <a:cubicBezTo>
                    <a:pt x="168" y="536"/>
                    <a:pt x="1" y="5273"/>
                    <a:pt x="4467" y="8676"/>
                  </a:cubicBezTo>
                  <a:cubicBezTo>
                    <a:pt x="6913" y="10538"/>
                    <a:pt x="9875" y="11258"/>
                    <a:pt x="12711" y="11258"/>
                  </a:cubicBezTo>
                  <a:cubicBezTo>
                    <a:pt x="16281" y="11258"/>
                    <a:pt x="19653" y="10117"/>
                    <a:pt x="21546" y="8676"/>
                  </a:cubicBezTo>
                  <a:cubicBezTo>
                    <a:pt x="26431" y="4952"/>
                    <a:pt x="26183" y="943"/>
                    <a:pt x="26074" y="131"/>
                  </a:cubicBezTo>
                  <a:lnTo>
                    <a:pt x="26074" y="131"/>
                  </a:lnTo>
                  <a:cubicBezTo>
                    <a:pt x="25558" y="1124"/>
                    <a:pt x="19936" y="1911"/>
                    <a:pt x="13074" y="1911"/>
                  </a:cubicBezTo>
                  <a:cubicBezTo>
                    <a:pt x="5909" y="1911"/>
                    <a:pt x="95" y="1055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"/>
            <p:cNvSpPr/>
            <p:nvPr/>
          </p:nvSpPr>
          <p:spPr>
            <a:xfrm>
              <a:off x="3011386" y="1785791"/>
              <a:ext cx="2069418" cy="294608"/>
            </a:xfrm>
            <a:custGeom>
              <a:avLst/>
              <a:gdLst/>
              <a:ahLst/>
              <a:cxnLst/>
              <a:rect l="l" t="t" r="r" b="b"/>
              <a:pathLst>
                <a:path w="24269" h="3455" extrusionOk="0">
                  <a:moveTo>
                    <a:pt x="24269" y="1"/>
                  </a:moveTo>
                  <a:lnTo>
                    <a:pt x="24269" y="1"/>
                  </a:lnTo>
                  <a:cubicBezTo>
                    <a:pt x="21817" y="807"/>
                    <a:pt x="17264" y="1343"/>
                    <a:pt x="12053" y="1343"/>
                  </a:cubicBezTo>
                  <a:cubicBezTo>
                    <a:pt x="6953" y="1343"/>
                    <a:pt x="2484" y="829"/>
                    <a:pt x="1" y="54"/>
                  </a:cubicBezTo>
                  <a:lnTo>
                    <a:pt x="1" y="54"/>
                  </a:lnTo>
                  <a:cubicBezTo>
                    <a:pt x="349" y="855"/>
                    <a:pt x="843" y="1714"/>
                    <a:pt x="1535" y="2556"/>
                  </a:cubicBezTo>
                  <a:cubicBezTo>
                    <a:pt x="4124" y="3109"/>
                    <a:pt x="7876" y="3455"/>
                    <a:pt x="12055" y="3455"/>
                  </a:cubicBezTo>
                  <a:cubicBezTo>
                    <a:pt x="16212" y="3455"/>
                    <a:pt x="19948" y="3112"/>
                    <a:pt x="22531" y="2565"/>
                  </a:cubicBezTo>
                  <a:cubicBezTo>
                    <a:pt x="23332" y="1678"/>
                    <a:pt x="23884" y="807"/>
                    <a:pt x="24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"/>
            <p:cNvSpPr/>
            <p:nvPr/>
          </p:nvSpPr>
          <p:spPr>
            <a:xfrm>
              <a:off x="2966705" y="1658993"/>
              <a:ext cx="2161253" cy="124324"/>
            </a:xfrm>
            <a:custGeom>
              <a:avLst/>
              <a:gdLst/>
              <a:ahLst/>
              <a:cxnLst/>
              <a:rect l="l" t="t" r="r" b="b"/>
              <a:pathLst>
                <a:path w="25346" h="1458" extrusionOk="0">
                  <a:moveTo>
                    <a:pt x="25345" y="1"/>
                  </a:moveTo>
                  <a:lnTo>
                    <a:pt x="25345" y="1"/>
                  </a:lnTo>
                  <a:cubicBezTo>
                    <a:pt x="22411" y="774"/>
                    <a:pt x="17665" y="1245"/>
                    <a:pt x="12607" y="1245"/>
                  </a:cubicBezTo>
                  <a:cubicBezTo>
                    <a:pt x="12592" y="1245"/>
                    <a:pt x="12577" y="1245"/>
                    <a:pt x="12563" y="1245"/>
                  </a:cubicBezTo>
                  <a:cubicBezTo>
                    <a:pt x="7560" y="1245"/>
                    <a:pt x="2971" y="804"/>
                    <a:pt x="0" y="57"/>
                  </a:cubicBezTo>
                  <a:lnTo>
                    <a:pt x="0" y="57"/>
                  </a:lnTo>
                  <a:cubicBezTo>
                    <a:pt x="20" y="135"/>
                    <a:pt x="42" y="213"/>
                    <a:pt x="64" y="294"/>
                  </a:cubicBezTo>
                  <a:cubicBezTo>
                    <a:pt x="3058" y="1025"/>
                    <a:pt x="7611" y="1457"/>
                    <a:pt x="12563" y="1457"/>
                  </a:cubicBezTo>
                  <a:cubicBezTo>
                    <a:pt x="17581" y="1457"/>
                    <a:pt x="22305" y="997"/>
                    <a:pt x="25276" y="238"/>
                  </a:cubicBezTo>
                  <a:cubicBezTo>
                    <a:pt x="25298" y="157"/>
                    <a:pt x="25323" y="76"/>
                    <a:pt x="25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"/>
            <p:cNvSpPr/>
            <p:nvPr/>
          </p:nvSpPr>
          <p:spPr>
            <a:xfrm>
              <a:off x="3290477" y="2149556"/>
              <a:ext cx="1484465" cy="60968"/>
            </a:xfrm>
            <a:custGeom>
              <a:avLst/>
              <a:gdLst/>
              <a:ahLst/>
              <a:cxnLst/>
              <a:rect l="l" t="t" r="r" b="b"/>
              <a:pathLst>
                <a:path w="17409" h="715" extrusionOk="0">
                  <a:moveTo>
                    <a:pt x="0" y="0"/>
                  </a:moveTo>
                  <a:cubicBezTo>
                    <a:pt x="59" y="45"/>
                    <a:pt x="114" y="87"/>
                    <a:pt x="173" y="134"/>
                  </a:cubicBezTo>
                  <a:cubicBezTo>
                    <a:pt x="229" y="176"/>
                    <a:pt x="282" y="218"/>
                    <a:pt x="338" y="254"/>
                  </a:cubicBezTo>
                  <a:cubicBezTo>
                    <a:pt x="2815" y="553"/>
                    <a:pt x="5714" y="715"/>
                    <a:pt x="8771" y="715"/>
                  </a:cubicBezTo>
                  <a:cubicBezTo>
                    <a:pt x="11742" y="715"/>
                    <a:pt x="14610" y="556"/>
                    <a:pt x="17074" y="266"/>
                  </a:cubicBezTo>
                  <a:cubicBezTo>
                    <a:pt x="17132" y="221"/>
                    <a:pt x="17191" y="179"/>
                    <a:pt x="17252" y="134"/>
                  </a:cubicBezTo>
                  <a:cubicBezTo>
                    <a:pt x="17302" y="93"/>
                    <a:pt x="17355" y="53"/>
                    <a:pt x="17408" y="12"/>
                  </a:cubicBezTo>
                  <a:lnTo>
                    <a:pt x="17408" y="12"/>
                  </a:lnTo>
                  <a:cubicBezTo>
                    <a:pt x="14875" y="330"/>
                    <a:pt x="11882" y="505"/>
                    <a:pt x="8771" y="505"/>
                  </a:cubicBezTo>
                  <a:cubicBezTo>
                    <a:pt x="5571" y="505"/>
                    <a:pt x="2544" y="3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4"/>
            <p:cNvSpPr/>
            <p:nvPr/>
          </p:nvSpPr>
          <p:spPr>
            <a:xfrm>
              <a:off x="2926201" y="1421173"/>
              <a:ext cx="2251981" cy="959458"/>
            </a:xfrm>
            <a:custGeom>
              <a:avLst/>
              <a:gdLst/>
              <a:ahLst/>
              <a:cxnLst/>
              <a:rect l="l" t="t" r="r" b="b"/>
              <a:pathLst>
                <a:path w="26410" h="11252" extrusionOk="0">
                  <a:moveTo>
                    <a:pt x="9" y="0"/>
                  </a:moveTo>
                  <a:cubicBezTo>
                    <a:pt x="1" y="162"/>
                    <a:pt x="43" y="343"/>
                    <a:pt x="146" y="536"/>
                  </a:cubicBezTo>
                  <a:cubicBezTo>
                    <a:pt x="146" y="536"/>
                    <a:pt x="132" y="985"/>
                    <a:pt x="241" y="1705"/>
                  </a:cubicBezTo>
                  <a:cubicBezTo>
                    <a:pt x="2422" y="2542"/>
                    <a:pt x="4822" y="2854"/>
                    <a:pt x="7173" y="2991"/>
                  </a:cubicBezTo>
                  <a:cubicBezTo>
                    <a:pt x="10404" y="3183"/>
                    <a:pt x="13679" y="3091"/>
                    <a:pt x="16837" y="3814"/>
                  </a:cubicBezTo>
                  <a:cubicBezTo>
                    <a:pt x="17897" y="4059"/>
                    <a:pt x="19064" y="4497"/>
                    <a:pt x="19482" y="5502"/>
                  </a:cubicBezTo>
                  <a:cubicBezTo>
                    <a:pt x="19845" y="6364"/>
                    <a:pt x="19507" y="7401"/>
                    <a:pt x="18863" y="8082"/>
                  </a:cubicBezTo>
                  <a:cubicBezTo>
                    <a:pt x="18215" y="8763"/>
                    <a:pt x="17323" y="9145"/>
                    <a:pt x="16433" y="9430"/>
                  </a:cubicBezTo>
                  <a:cubicBezTo>
                    <a:pt x="15151" y="9837"/>
                    <a:pt x="13807" y="10081"/>
                    <a:pt x="12463" y="10081"/>
                  </a:cubicBezTo>
                  <a:cubicBezTo>
                    <a:pt x="12029" y="10081"/>
                    <a:pt x="11595" y="10055"/>
                    <a:pt x="11163" y="10002"/>
                  </a:cubicBezTo>
                  <a:cubicBezTo>
                    <a:pt x="9274" y="9759"/>
                    <a:pt x="7497" y="8986"/>
                    <a:pt x="5812" y="8107"/>
                  </a:cubicBezTo>
                  <a:cubicBezTo>
                    <a:pt x="4389" y="7365"/>
                    <a:pt x="3008" y="6542"/>
                    <a:pt x="1683" y="5638"/>
                  </a:cubicBezTo>
                  <a:lnTo>
                    <a:pt x="1683" y="5638"/>
                  </a:lnTo>
                  <a:cubicBezTo>
                    <a:pt x="2311" y="6662"/>
                    <a:pt x="3198" y="7719"/>
                    <a:pt x="4445" y="8668"/>
                  </a:cubicBezTo>
                  <a:cubicBezTo>
                    <a:pt x="6891" y="10531"/>
                    <a:pt x="9853" y="11252"/>
                    <a:pt x="12690" y="11252"/>
                  </a:cubicBezTo>
                  <a:cubicBezTo>
                    <a:pt x="16260" y="11252"/>
                    <a:pt x="19631" y="10111"/>
                    <a:pt x="21524" y="8668"/>
                  </a:cubicBezTo>
                  <a:cubicBezTo>
                    <a:pt x="26409" y="4952"/>
                    <a:pt x="26161" y="943"/>
                    <a:pt x="26052" y="131"/>
                  </a:cubicBezTo>
                  <a:lnTo>
                    <a:pt x="26052" y="131"/>
                  </a:lnTo>
                  <a:cubicBezTo>
                    <a:pt x="25536" y="1124"/>
                    <a:pt x="19914" y="1911"/>
                    <a:pt x="13052" y="1911"/>
                  </a:cubicBezTo>
                  <a:cubicBezTo>
                    <a:pt x="5887" y="1911"/>
                    <a:pt x="73" y="1055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1" name="Google Shape;2381;p4"/>
          <p:cNvGrpSpPr/>
          <p:nvPr/>
        </p:nvGrpSpPr>
        <p:grpSpPr>
          <a:xfrm>
            <a:off x="-278668" y="-73431"/>
            <a:ext cx="1977985" cy="1764586"/>
            <a:chOff x="5334410" y="1639519"/>
            <a:chExt cx="3089594" cy="2411979"/>
          </a:xfrm>
        </p:grpSpPr>
        <p:sp>
          <p:nvSpPr>
            <p:cNvPr id="2382" name="Google Shape;2382;p4"/>
            <p:cNvSpPr/>
            <p:nvPr/>
          </p:nvSpPr>
          <p:spPr>
            <a:xfrm>
              <a:off x="5334410" y="1820551"/>
              <a:ext cx="3089594" cy="2230947"/>
            </a:xfrm>
            <a:custGeom>
              <a:avLst/>
              <a:gdLst/>
              <a:ahLst/>
              <a:cxnLst/>
              <a:rect l="l" t="t" r="r" b="b"/>
              <a:pathLst>
                <a:path w="28962" h="20913" extrusionOk="0">
                  <a:moveTo>
                    <a:pt x="6288" y="1"/>
                  </a:moveTo>
                  <a:cubicBezTo>
                    <a:pt x="5933" y="1"/>
                    <a:pt x="5567" y="26"/>
                    <a:pt x="5190" y="81"/>
                  </a:cubicBezTo>
                  <a:cubicBezTo>
                    <a:pt x="4091" y="243"/>
                    <a:pt x="2877" y="898"/>
                    <a:pt x="3000" y="1880"/>
                  </a:cubicBezTo>
                  <a:cubicBezTo>
                    <a:pt x="3106" y="2703"/>
                    <a:pt x="4116" y="3309"/>
                    <a:pt x="4199" y="4131"/>
                  </a:cubicBezTo>
                  <a:cubicBezTo>
                    <a:pt x="4297" y="5069"/>
                    <a:pt x="3217" y="5669"/>
                    <a:pt x="2408" y="6246"/>
                  </a:cubicBezTo>
                  <a:cubicBezTo>
                    <a:pt x="1482" y="6910"/>
                    <a:pt x="779" y="7803"/>
                    <a:pt x="389" y="8799"/>
                  </a:cubicBezTo>
                  <a:cubicBezTo>
                    <a:pt x="68" y="9619"/>
                    <a:pt x="1" y="10640"/>
                    <a:pt x="682" y="11307"/>
                  </a:cubicBezTo>
                  <a:cubicBezTo>
                    <a:pt x="1385" y="11999"/>
                    <a:pt x="2556" y="12032"/>
                    <a:pt x="3588" y="12088"/>
                  </a:cubicBezTo>
                  <a:cubicBezTo>
                    <a:pt x="4621" y="12144"/>
                    <a:pt x="5843" y="12395"/>
                    <a:pt x="6264" y="13240"/>
                  </a:cubicBezTo>
                  <a:cubicBezTo>
                    <a:pt x="6495" y="13698"/>
                    <a:pt x="6415" y="14219"/>
                    <a:pt x="6286" y="14694"/>
                  </a:cubicBezTo>
                  <a:cubicBezTo>
                    <a:pt x="5873" y="16217"/>
                    <a:pt x="5011" y="17695"/>
                    <a:pt x="5243" y="19272"/>
                  </a:cubicBezTo>
                  <a:cubicBezTo>
                    <a:pt x="5352" y="20005"/>
                    <a:pt x="5859" y="20831"/>
                    <a:pt x="6694" y="20906"/>
                  </a:cubicBezTo>
                  <a:cubicBezTo>
                    <a:pt x="6736" y="20911"/>
                    <a:pt x="6779" y="20912"/>
                    <a:pt x="6821" y="20912"/>
                  </a:cubicBezTo>
                  <a:cubicBezTo>
                    <a:pt x="7301" y="20912"/>
                    <a:pt x="7735" y="20662"/>
                    <a:pt x="8130" y="20424"/>
                  </a:cubicBezTo>
                  <a:cubicBezTo>
                    <a:pt x="9015" y="19885"/>
                    <a:pt x="9899" y="19353"/>
                    <a:pt x="10781" y="18814"/>
                  </a:cubicBezTo>
                  <a:cubicBezTo>
                    <a:pt x="11398" y="18440"/>
                    <a:pt x="12082" y="18052"/>
                    <a:pt x="12832" y="18052"/>
                  </a:cubicBezTo>
                  <a:cubicBezTo>
                    <a:pt x="12898" y="18052"/>
                    <a:pt x="12965" y="18055"/>
                    <a:pt x="13032" y="18061"/>
                  </a:cubicBezTo>
                  <a:cubicBezTo>
                    <a:pt x="14410" y="18195"/>
                    <a:pt x="15163" y="19559"/>
                    <a:pt x="16290" y="20298"/>
                  </a:cubicBezTo>
                  <a:cubicBezTo>
                    <a:pt x="16900" y="20698"/>
                    <a:pt x="17658" y="20908"/>
                    <a:pt x="18405" y="20908"/>
                  </a:cubicBezTo>
                  <a:cubicBezTo>
                    <a:pt x="18861" y="20908"/>
                    <a:pt x="19313" y="20830"/>
                    <a:pt x="19725" y="20669"/>
                  </a:cubicBezTo>
                  <a:cubicBezTo>
                    <a:pt x="20810" y="20248"/>
                    <a:pt x="21569" y="19274"/>
                    <a:pt x="21636" y="18217"/>
                  </a:cubicBezTo>
                  <a:cubicBezTo>
                    <a:pt x="21703" y="17193"/>
                    <a:pt x="21231" y="15957"/>
                    <a:pt x="22068" y="15268"/>
                  </a:cubicBezTo>
                  <a:cubicBezTo>
                    <a:pt x="22387" y="15006"/>
                    <a:pt x="22813" y="14909"/>
                    <a:pt x="23263" y="14909"/>
                  </a:cubicBezTo>
                  <a:cubicBezTo>
                    <a:pt x="23660" y="14909"/>
                    <a:pt x="24076" y="14984"/>
                    <a:pt x="24456" y="15087"/>
                  </a:cubicBezTo>
                  <a:cubicBezTo>
                    <a:pt x="25117" y="15261"/>
                    <a:pt x="25799" y="15504"/>
                    <a:pt x="26465" y="15504"/>
                  </a:cubicBezTo>
                  <a:cubicBezTo>
                    <a:pt x="26619" y="15504"/>
                    <a:pt x="26773" y="15491"/>
                    <a:pt x="26925" y="15461"/>
                  </a:cubicBezTo>
                  <a:cubicBezTo>
                    <a:pt x="28524" y="15146"/>
                    <a:pt x="28897" y="13134"/>
                    <a:pt x="27994" y="11882"/>
                  </a:cubicBezTo>
                  <a:cubicBezTo>
                    <a:pt x="27636" y="11391"/>
                    <a:pt x="27134" y="10939"/>
                    <a:pt x="27051" y="10364"/>
                  </a:cubicBezTo>
                  <a:cubicBezTo>
                    <a:pt x="26933" y="9560"/>
                    <a:pt x="27678" y="8919"/>
                    <a:pt x="28172" y="8252"/>
                  </a:cubicBezTo>
                  <a:cubicBezTo>
                    <a:pt x="28702" y="7529"/>
                    <a:pt x="28962" y="6623"/>
                    <a:pt x="28738" y="5758"/>
                  </a:cubicBezTo>
                  <a:cubicBezTo>
                    <a:pt x="28515" y="4893"/>
                    <a:pt x="27770" y="4106"/>
                    <a:pt x="26800" y="3861"/>
                  </a:cubicBezTo>
                  <a:cubicBezTo>
                    <a:pt x="26454" y="3774"/>
                    <a:pt x="26086" y="3753"/>
                    <a:pt x="25715" y="3753"/>
                  </a:cubicBezTo>
                  <a:cubicBezTo>
                    <a:pt x="25378" y="3753"/>
                    <a:pt x="25039" y="3770"/>
                    <a:pt x="24709" y="3770"/>
                  </a:cubicBezTo>
                  <a:cubicBezTo>
                    <a:pt x="24061" y="3770"/>
                    <a:pt x="23451" y="3705"/>
                    <a:pt x="22978" y="3317"/>
                  </a:cubicBezTo>
                  <a:cubicBezTo>
                    <a:pt x="22093" y="2597"/>
                    <a:pt x="22341" y="1197"/>
                    <a:pt x="21415" y="513"/>
                  </a:cubicBezTo>
                  <a:cubicBezTo>
                    <a:pt x="21057" y="247"/>
                    <a:pt x="20609" y="154"/>
                    <a:pt x="20145" y="154"/>
                  </a:cubicBezTo>
                  <a:cubicBezTo>
                    <a:pt x="19774" y="154"/>
                    <a:pt x="19393" y="213"/>
                    <a:pt x="19041" y="290"/>
                  </a:cubicBezTo>
                  <a:cubicBezTo>
                    <a:pt x="17867" y="555"/>
                    <a:pt x="16740" y="971"/>
                    <a:pt x="15710" y="1523"/>
                  </a:cubicBezTo>
                  <a:cubicBezTo>
                    <a:pt x="14786" y="2016"/>
                    <a:pt x="14376" y="2580"/>
                    <a:pt x="13701" y="2580"/>
                  </a:cubicBezTo>
                  <a:cubicBezTo>
                    <a:pt x="13437" y="2580"/>
                    <a:pt x="13132" y="2493"/>
                    <a:pt x="12739" y="2282"/>
                  </a:cubicBezTo>
                  <a:cubicBezTo>
                    <a:pt x="10646" y="1161"/>
                    <a:pt x="8693" y="1"/>
                    <a:pt x="6288" y="1"/>
                  </a:cubicBezTo>
                  <a:close/>
                </a:path>
              </a:pathLst>
            </a:custGeom>
            <a:solidFill>
              <a:srgbClr val="EF9F9C">
                <a:alpha val="6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4"/>
            <p:cNvSpPr/>
            <p:nvPr/>
          </p:nvSpPr>
          <p:spPr>
            <a:xfrm>
              <a:off x="6853178" y="1639519"/>
              <a:ext cx="36057" cy="1352457"/>
            </a:xfrm>
            <a:custGeom>
              <a:avLst/>
              <a:gdLst/>
              <a:ahLst/>
              <a:cxnLst/>
              <a:rect l="l" t="t" r="r" b="b"/>
              <a:pathLst>
                <a:path w="338" h="12678" extrusionOk="0">
                  <a:moveTo>
                    <a:pt x="0" y="1"/>
                  </a:moveTo>
                  <a:lnTo>
                    <a:pt x="0" y="12677"/>
                  </a:lnTo>
                  <a:lnTo>
                    <a:pt x="338" y="12677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4"/>
            <p:cNvSpPr/>
            <p:nvPr/>
          </p:nvSpPr>
          <p:spPr>
            <a:xfrm>
              <a:off x="5846676" y="2052041"/>
              <a:ext cx="2041061" cy="1166092"/>
            </a:xfrm>
            <a:custGeom>
              <a:avLst/>
              <a:gdLst/>
              <a:ahLst/>
              <a:cxnLst/>
              <a:rect l="l" t="t" r="r" b="b"/>
              <a:pathLst>
                <a:path w="19133" h="10931" extrusionOk="0">
                  <a:moveTo>
                    <a:pt x="9566" y="0"/>
                  </a:moveTo>
                  <a:cubicBezTo>
                    <a:pt x="4282" y="0"/>
                    <a:pt x="0" y="2447"/>
                    <a:pt x="0" y="5465"/>
                  </a:cubicBezTo>
                  <a:cubicBezTo>
                    <a:pt x="0" y="8484"/>
                    <a:pt x="4282" y="10931"/>
                    <a:pt x="9566" y="10931"/>
                  </a:cubicBezTo>
                  <a:cubicBezTo>
                    <a:pt x="14850" y="10931"/>
                    <a:pt x="19132" y="8484"/>
                    <a:pt x="19132" y="5465"/>
                  </a:cubicBezTo>
                  <a:cubicBezTo>
                    <a:pt x="19132" y="2447"/>
                    <a:pt x="14850" y="0"/>
                    <a:pt x="9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4"/>
            <p:cNvSpPr/>
            <p:nvPr/>
          </p:nvSpPr>
          <p:spPr>
            <a:xfrm>
              <a:off x="6115396" y="2042547"/>
              <a:ext cx="1503619" cy="1184547"/>
            </a:xfrm>
            <a:custGeom>
              <a:avLst/>
              <a:gdLst/>
              <a:ahLst/>
              <a:cxnLst/>
              <a:rect l="l" t="t" r="r" b="b"/>
              <a:pathLst>
                <a:path w="14095" h="11104" extrusionOk="0">
                  <a:moveTo>
                    <a:pt x="7047" y="173"/>
                  </a:moveTo>
                  <a:cubicBezTo>
                    <a:pt x="10841" y="173"/>
                    <a:pt x="13927" y="2586"/>
                    <a:pt x="13924" y="5554"/>
                  </a:cubicBezTo>
                  <a:cubicBezTo>
                    <a:pt x="13924" y="8523"/>
                    <a:pt x="10841" y="10936"/>
                    <a:pt x="7047" y="10936"/>
                  </a:cubicBezTo>
                  <a:cubicBezTo>
                    <a:pt x="3253" y="10936"/>
                    <a:pt x="168" y="8523"/>
                    <a:pt x="168" y="5554"/>
                  </a:cubicBezTo>
                  <a:cubicBezTo>
                    <a:pt x="168" y="2586"/>
                    <a:pt x="3253" y="173"/>
                    <a:pt x="7047" y="173"/>
                  </a:cubicBezTo>
                  <a:close/>
                  <a:moveTo>
                    <a:pt x="7047" y="0"/>
                  </a:moveTo>
                  <a:cubicBezTo>
                    <a:pt x="3164" y="0"/>
                    <a:pt x="0" y="2488"/>
                    <a:pt x="0" y="5552"/>
                  </a:cubicBezTo>
                  <a:cubicBezTo>
                    <a:pt x="0" y="8612"/>
                    <a:pt x="3158" y="11103"/>
                    <a:pt x="7047" y="11103"/>
                  </a:cubicBezTo>
                  <a:cubicBezTo>
                    <a:pt x="10933" y="11103"/>
                    <a:pt x="14094" y="8612"/>
                    <a:pt x="14094" y="5552"/>
                  </a:cubicBezTo>
                  <a:cubicBezTo>
                    <a:pt x="14094" y="2488"/>
                    <a:pt x="10936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"/>
            <p:cNvSpPr/>
            <p:nvPr/>
          </p:nvSpPr>
          <p:spPr>
            <a:xfrm>
              <a:off x="6504342" y="2042547"/>
              <a:ext cx="725620" cy="1184547"/>
            </a:xfrm>
            <a:custGeom>
              <a:avLst/>
              <a:gdLst/>
              <a:ahLst/>
              <a:cxnLst/>
              <a:rect l="l" t="t" r="r" b="b"/>
              <a:pathLst>
                <a:path w="6802" h="11104" extrusionOk="0">
                  <a:moveTo>
                    <a:pt x="3401" y="173"/>
                  </a:moveTo>
                  <a:cubicBezTo>
                    <a:pt x="5184" y="173"/>
                    <a:pt x="6635" y="2586"/>
                    <a:pt x="6635" y="5554"/>
                  </a:cubicBezTo>
                  <a:cubicBezTo>
                    <a:pt x="6635" y="8523"/>
                    <a:pt x="5184" y="10936"/>
                    <a:pt x="3401" y="10936"/>
                  </a:cubicBezTo>
                  <a:cubicBezTo>
                    <a:pt x="1619" y="10936"/>
                    <a:pt x="168" y="8523"/>
                    <a:pt x="168" y="5554"/>
                  </a:cubicBezTo>
                  <a:cubicBezTo>
                    <a:pt x="168" y="2586"/>
                    <a:pt x="1619" y="173"/>
                    <a:pt x="3401" y="173"/>
                  </a:cubicBezTo>
                  <a:close/>
                  <a:moveTo>
                    <a:pt x="3401" y="0"/>
                  </a:moveTo>
                  <a:cubicBezTo>
                    <a:pt x="1529" y="0"/>
                    <a:pt x="0" y="2488"/>
                    <a:pt x="0" y="5552"/>
                  </a:cubicBezTo>
                  <a:cubicBezTo>
                    <a:pt x="0" y="8612"/>
                    <a:pt x="1527" y="11103"/>
                    <a:pt x="3401" y="11103"/>
                  </a:cubicBezTo>
                  <a:cubicBezTo>
                    <a:pt x="5276" y="11103"/>
                    <a:pt x="6802" y="8612"/>
                    <a:pt x="6802" y="5552"/>
                  </a:cubicBezTo>
                  <a:cubicBezTo>
                    <a:pt x="6802" y="2488"/>
                    <a:pt x="5279" y="0"/>
                    <a:pt x="3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"/>
            <p:cNvSpPr/>
            <p:nvPr/>
          </p:nvSpPr>
          <p:spPr>
            <a:xfrm>
              <a:off x="5950473" y="2454429"/>
              <a:ext cx="359076" cy="343822"/>
            </a:xfrm>
            <a:custGeom>
              <a:avLst/>
              <a:gdLst/>
              <a:ahLst/>
              <a:cxnLst/>
              <a:rect l="l" t="t" r="r" b="b"/>
              <a:pathLst>
                <a:path w="3366" h="3223" extrusionOk="0">
                  <a:moveTo>
                    <a:pt x="1842" y="0"/>
                  </a:moveTo>
                  <a:cubicBezTo>
                    <a:pt x="1605" y="61"/>
                    <a:pt x="1426" y="251"/>
                    <a:pt x="1301" y="460"/>
                  </a:cubicBezTo>
                  <a:cubicBezTo>
                    <a:pt x="1217" y="597"/>
                    <a:pt x="1142" y="792"/>
                    <a:pt x="1189" y="946"/>
                  </a:cubicBezTo>
                  <a:cubicBezTo>
                    <a:pt x="1071" y="886"/>
                    <a:pt x="940" y="862"/>
                    <a:pt x="807" y="862"/>
                  </a:cubicBezTo>
                  <a:cubicBezTo>
                    <a:pt x="730" y="862"/>
                    <a:pt x="652" y="870"/>
                    <a:pt x="575" y="884"/>
                  </a:cubicBezTo>
                  <a:cubicBezTo>
                    <a:pt x="372" y="918"/>
                    <a:pt x="196" y="1018"/>
                    <a:pt x="1" y="1096"/>
                  </a:cubicBezTo>
                  <a:cubicBezTo>
                    <a:pt x="59" y="1334"/>
                    <a:pt x="154" y="1562"/>
                    <a:pt x="322" y="1741"/>
                  </a:cubicBezTo>
                  <a:cubicBezTo>
                    <a:pt x="462" y="1888"/>
                    <a:pt x="661" y="1987"/>
                    <a:pt x="863" y="1987"/>
                  </a:cubicBezTo>
                  <a:cubicBezTo>
                    <a:pt x="902" y="1987"/>
                    <a:pt x="941" y="1983"/>
                    <a:pt x="980" y="1975"/>
                  </a:cubicBezTo>
                  <a:lnTo>
                    <a:pt x="980" y="1975"/>
                  </a:lnTo>
                  <a:cubicBezTo>
                    <a:pt x="640" y="2268"/>
                    <a:pt x="461" y="2790"/>
                    <a:pt x="637" y="3206"/>
                  </a:cubicBezTo>
                  <a:cubicBezTo>
                    <a:pt x="656" y="3218"/>
                    <a:pt x="676" y="3223"/>
                    <a:pt x="698" y="3223"/>
                  </a:cubicBezTo>
                  <a:cubicBezTo>
                    <a:pt x="724" y="3223"/>
                    <a:pt x="752" y="3216"/>
                    <a:pt x="779" y="3208"/>
                  </a:cubicBezTo>
                  <a:cubicBezTo>
                    <a:pt x="949" y="3161"/>
                    <a:pt x="1125" y="3108"/>
                    <a:pt x="1278" y="3021"/>
                  </a:cubicBezTo>
                  <a:cubicBezTo>
                    <a:pt x="1432" y="2929"/>
                    <a:pt x="1571" y="2801"/>
                    <a:pt x="1633" y="2634"/>
                  </a:cubicBezTo>
                  <a:cubicBezTo>
                    <a:pt x="1815" y="2956"/>
                    <a:pt x="2184" y="3146"/>
                    <a:pt x="2554" y="3146"/>
                  </a:cubicBezTo>
                  <a:cubicBezTo>
                    <a:pt x="2603" y="3146"/>
                    <a:pt x="2652" y="3143"/>
                    <a:pt x="2701" y="3136"/>
                  </a:cubicBezTo>
                  <a:cubicBezTo>
                    <a:pt x="2832" y="2770"/>
                    <a:pt x="2796" y="2338"/>
                    <a:pt x="2604" y="2003"/>
                  </a:cubicBezTo>
                  <a:lnTo>
                    <a:pt x="2604" y="2003"/>
                  </a:lnTo>
                  <a:cubicBezTo>
                    <a:pt x="2612" y="2004"/>
                    <a:pt x="2620" y="2004"/>
                    <a:pt x="2628" y="2004"/>
                  </a:cubicBezTo>
                  <a:cubicBezTo>
                    <a:pt x="2722" y="2004"/>
                    <a:pt x="2792" y="1948"/>
                    <a:pt x="2871" y="1889"/>
                  </a:cubicBezTo>
                  <a:cubicBezTo>
                    <a:pt x="3086" y="1719"/>
                    <a:pt x="3248" y="1512"/>
                    <a:pt x="3365" y="1261"/>
                  </a:cubicBezTo>
                  <a:cubicBezTo>
                    <a:pt x="3218" y="1038"/>
                    <a:pt x="2944" y="915"/>
                    <a:pt x="2673" y="915"/>
                  </a:cubicBezTo>
                  <a:cubicBezTo>
                    <a:pt x="2554" y="915"/>
                    <a:pt x="2436" y="938"/>
                    <a:pt x="2330" y="988"/>
                  </a:cubicBezTo>
                  <a:cubicBezTo>
                    <a:pt x="2341" y="603"/>
                    <a:pt x="2152" y="232"/>
                    <a:pt x="1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"/>
            <p:cNvSpPr/>
            <p:nvPr/>
          </p:nvSpPr>
          <p:spPr>
            <a:xfrm>
              <a:off x="6101635" y="2503180"/>
              <a:ext cx="67954" cy="126306"/>
            </a:xfrm>
            <a:custGeom>
              <a:avLst/>
              <a:gdLst/>
              <a:ahLst/>
              <a:cxnLst/>
              <a:rect l="l" t="t" r="r" b="b"/>
              <a:pathLst>
                <a:path w="637" h="1184" extrusionOk="0">
                  <a:moveTo>
                    <a:pt x="358" y="1"/>
                  </a:moveTo>
                  <a:cubicBezTo>
                    <a:pt x="252" y="70"/>
                    <a:pt x="129" y="174"/>
                    <a:pt x="73" y="285"/>
                  </a:cubicBezTo>
                  <a:cubicBezTo>
                    <a:pt x="1" y="427"/>
                    <a:pt x="6" y="600"/>
                    <a:pt x="57" y="754"/>
                  </a:cubicBezTo>
                  <a:cubicBezTo>
                    <a:pt x="104" y="907"/>
                    <a:pt x="188" y="1047"/>
                    <a:pt x="272" y="1183"/>
                  </a:cubicBezTo>
                  <a:cubicBezTo>
                    <a:pt x="378" y="1047"/>
                    <a:pt x="464" y="902"/>
                    <a:pt x="531" y="745"/>
                  </a:cubicBezTo>
                  <a:cubicBezTo>
                    <a:pt x="592" y="598"/>
                    <a:pt x="637" y="427"/>
                    <a:pt x="581" y="277"/>
                  </a:cubicBezTo>
                  <a:cubicBezTo>
                    <a:pt x="539" y="165"/>
                    <a:pt x="450" y="8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"/>
            <p:cNvSpPr/>
            <p:nvPr/>
          </p:nvSpPr>
          <p:spPr>
            <a:xfrm>
              <a:off x="6117423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8" y="1"/>
                  </a:moveTo>
                  <a:cubicBezTo>
                    <a:pt x="135" y="37"/>
                    <a:pt x="71" y="87"/>
                    <a:pt x="40" y="151"/>
                  </a:cubicBezTo>
                  <a:cubicBezTo>
                    <a:pt x="1" y="224"/>
                    <a:pt x="6" y="316"/>
                    <a:pt x="29" y="391"/>
                  </a:cubicBezTo>
                  <a:cubicBezTo>
                    <a:pt x="57" y="469"/>
                    <a:pt x="98" y="539"/>
                    <a:pt x="140" y="609"/>
                  </a:cubicBezTo>
                  <a:cubicBezTo>
                    <a:pt x="196" y="539"/>
                    <a:pt x="238" y="464"/>
                    <a:pt x="274" y="386"/>
                  </a:cubicBezTo>
                  <a:cubicBezTo>
                    <a:pt x="308" y="308"/>
                    <a:pt x="330" y="221"/>
                    <a:pt x="302" y="143"/>
                  </a:cubicBezTo>
                  <a:cubicBezTo>
                    <a:pt x="280" y="84"/>
                    <a:pt x="232" y="43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"/>
            <p:cNvSpPr/>
            <p:nvPr/>
          </p:nvSpPr>
          <p:spPr>
            <a:xfrm>
              <a:off x="6143986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0" y="1"/>
                  </a:moveTo>
                  <a:cubicBezTo>
                    <a:pt x="8" y="171"/>
                    <a:pt x="36" y="344"/>
                    <a:pt x="87" y="503"/>
                  </a:cubicBezTo>
                  <a:cubicBezTo>
                    <a:pt x="137" y="656"/>
                    <a:pt x="209" y="818"/>
                    <a:pt x="352" y="893"/>
                  </a:cubicBezTo>
                  <a:cubicBezTo>
                    <a:pt x="460" y="952"/>
                    <a:pt x="586" y="958"/>
                    <a:pt x="706" y="960"/>
                  </a:cubicBezTo>
                  <a:cubicBezTo>
                    <a:pt x="737" y="838"/>
                    <a:pt x="767" y="684"/>
                    <a:pt x="737" y="556"/>
                  </a:cubicBezTo>
                  <a:cubicBezTo>
                    <a:pt x="697" y="400"/>
                    <a:pt x="580" y="268"/>
                    <a:pt x="444" y="185"/>
                  </a:cubicBezTo>
                  <a:cubicBezTo>
                    <a:pt x="307" y="101"/>
                    <a:pt x="153" y="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"/>
            <p:cNvSpPr/>
            <p:nvPr/>
          </p:nvSpPr>
          <p:spPr>
            <a:xfrm>
              <a:off x="6162121" y="2678771"/>
              <a:ext cx="41711" cy="51845"/>
            </a:xfrm>
            <a:custGeom>
              <a:avLst/>
              <a:gdLst/>
              <a:ahLst/>
              <a:cxnLst/>
              <a:rect l="l" t="t" r="r" b="b"/>
              <a:pathLst>
                <a:path w="391" h="486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0"/>
                    <a:pt x="23" y="176"/>
                    <a:pt x="48" y="257"/>
                  </a:cubicBezTo>
                  <a:cubicBezTo>
                    <a:pt x="70" y="335"/>
                    <a:pt x="109" y="416"/>
                    <a:pt x="182" y="455"/>
                  </a:cubicBezTo>
                  <a:cubicBezTo>
                    <a:pt x="235" y="483"/>
                    <a:pt x="299" y="483"/>
                    <a:pt x="360" y="486"/>
                  </a:cubicBezTo>
                  <a:cubicBezTo>
                    <a:pt x="377" y="425"/>
                    <a:pt x="391" y="344"/>
                    <a:pt x="377" y="285"/>
                  </a:cubicBezTo>
                  <a:cubicBezTo>
                    <a:pt x="357" y="204"/>
                    <a:pt x="299" y="137"/>
                    <a:pt x="229" y="95"/>
                  </a:cubicBezTo>
                  <a:cubicBezTo>
                    <a:pt x="159" y="54"/>
                    <a:pt x="78" y="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"/>
            <p:cNvSpPr/>
            <p:nvPr/>
          </p:nvSpPr>
          <p:spPr>
            <a:xfrm>
              <a:off x="6040082" y="2653169"/>
              <a:ext cx="80435" cy="103050"/>
            </a:xfrm>
            <a:custGeom>
              <a:avLst/>
              <a:gdLst/>
              <a:ahLst/>
              <a:cxnLst/>
              <a:rect l="l" t="t" r="r" b="b"/>
              <a:pathLst>
                <a:path w="754" h="966" extrusionOk="0">
                  <a:moveTo>
                    <a:pt x="754" y="1"/>
                  </a:moveTo>
                  <a:cubicBezTo>
                    <a:pt x="600" y="54"/>
                    <a:pt x="447" y="104"/>
                    <a:pt x="316" y="193"/>
                  </a:cubicBezTo>
                  <a:cubicBezTo>
                    <a:pt x="179" y="280"/>
                    <a:pt x="65" y="408"/>
                    <a:pt x="26" y="564"/>
                  </a:cubicBezTo>
                  <a:cubicBezTo>
                    <a:pt x="0" y="687"/>
                    <a:pt x="34" y="840"/>
                    <a:pt x="67" y="966"/>
                  </a:cubicBezTo>
                  <a:cubicBezTo>
                    <a:pt x="187" y="960"/>
                    <a:pt x="313" y="955"/>
                    <a:pt x="416" y="896"/>
                  </a:cubicBezTo>
                  <a:cubicBezTo>
                    <a:pt x="556" y="815"/>
                    <a:pt x="628" y="656"/>
                    <a:pt x="676" y="503"/>
                  </a:cubicBezTo>
                  <a:cubicBezTo>
                    <a:pt x="723" y="338"/>
                    <a:pt x="751" y="17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"/>
            <p:cNvSpPr/>
            <p:nvPr/>
          </p:nvSpPr>
          <p:spPr>
            <a:xfrm>
              <a:off x="6057684" y="2673971"/>
              <a:ext cx="48538" cy="62086"/>
            </a:xfrm>
            <a:custGeom>
              <a:avLst/>
              <a:gdLst/>
              <a:ahLst/>
              <a:cxnLst/>
              <a:rect l="l" t="t" r="r" b="b"/>
              <a:pathLst>
                <a:path w="455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0" y="32"/>
                    <a:pt x="268" y="65"/>
                    <a:pt x="190" y="115"/>
                  </a:cubicBezTo>
                  <a:cubicBezTo>
                    <a:pt x="109" y="168"/>
                    <a:pt x="39" y="249"/>
                    <a:pt x="17" y="344"/>
                  </a:cubicBezTo>
                  <a:cubicBezTo>
                    <a:pt x="0" y="414"/>
                    <a:pt x="17" y="503"/>
                    <a:pt x="39" y="581"/>
                  </a:cubicBezTo>
                  <a:cubicBezTo>
                    <a:pt x="112" y="576"/>
                    <a:pt x="184" y="573"/>
                    <a:pt x="248" y="539"/>
                  </a:cubicBezTo>
                  <a:cubicBezTo>
                    <a:pt x="332" y="489"/>
                    <a:pt x="377" y="394"/>
                    <a:pt x="405" y="302"/>
                  </a:cubicBezTo>
                  <a:cubicBezTo>
                    <a:pt x="432" y="202"/>
                    <a:pt x="449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"/>
            <p:cNvSpPr/>
            <p:nvPr/>
          </p:nvSpPr>
          <p:spPr>
            <a:xfrm>
              <a:off x="5993677" y="2579028"/>
              <a:ext cx="118519" cy="65500"/>
            </a:xfrm>
            <a:custGeom>
              <a:avLst/>
              <a:gdLst/>
              <a:ahLst/>
              <a:cxnLst/>
              <a:rect l="l" t="t" r="r" b="b"/>
              <a:pathLst>
                <a:path w="1111" h="614" extrusionOk="0">
                  <a:moveTo>
                    <a:pt x="388" y="1"/>
                  </a:moveTo>
                  <a:cubicBezTo>
                    <a:pt x="385" y="1"/>
                    <a:pt x="382" y="1"/>
                    <a:pt x="380" y="1"/>
                  </a:cubicBezTo>
                  <a:cubicBezTo>
                    <a:pt x="251" y="1"/>
                    <a:pt x="109" y="71"/>
                    <a:pt x="0" y="138"/>
                  </a:cubicBezTo>
                  <a:cubicBezTo>
                    <a:pt x="36" y="252"/>
                    <a:pt x="73" y="372"/>
                    <a:pt x="156" y="459"/>
                  </a:cubicBezTo>
                  <a:cubicBezTo>
                    <a:pt x="268" y="573"/>
                    <a:pt x="444" y="604"/>
                    <a:pt x="603" y="612"/>
                  </a:cubicBezTo>
                  <a:cubicBezTo>
                    <a:pt x="630" y="613"/>
                    <a:pt x="656" y="614"/>
                    <a:pt x="683" y="614"/>
                  </a:cubicBezTo>
                  <a:cubicBezTo>
                    <a:pt x="828" y="614"/>
                    <a:pt x="969" y="595"/>
                    <a:pt x="1111" y="565"/>
                  </a:cubicBezTo>
                  <a:cubicBezTo>
                    <a:pt x="1021" y="428"/>
                    <a:pt x="932" y="294"/>
                    <a:pt x="812" y="185"/>
                  </a:cubicBezTo>
                  <a:cubicBezTo>
                    <a:pt x="697" y="81"/>
                    <a:pt x="54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"/>
            <p:cNvSpPr/>
            <p:nvPr/>
          </p:nvSpPr>
          <p:spPr>
            <a:xfrm>
              <a:off x="6023120" y="2597483"/>
              <a:ext cx="59313" cy="32963"/>
            </a:xfrm>
            <a:custGeom>
              <a:avLst/>
              <a:gdLst/>
              <a:ahLst/>
              <a:cxnLst/>
              <a:rect l="l" t="t" r="r" b="b"/>
              <a:pathLst>
                <a:path w="556" h="309" extrusionOk="0">
                  <a:moveTo>
                    <a:pt x="193" y="1"/>
                  </a:moveTo>
                  <a:cubicBezTo>
                    <a:pt x="129" y="4"/>
                    <a:pt x="56" y="37"/>
                    <a:pt x="0" y="71"/>
                  </a:cubicBezTo>
                  <a:cubicBezTo>
                    <a:pt x="17" y="129"/>
                    <a:pt x="34" y="188"/>
                    <a:pt x="76" y="230"/>
                  </a:cubicBezTo>
                  <a:cubicBezTo>
                    <a:pt x="132" y="288"/>
                    <a:pt x="221" y="302"/>
                    <a:pt x="299" y="308"/>
                  </a:cubicBezTo>
                  <a:cubicBezTo>
                    <a:pt x="308" y="308"/>
                    <a:pt x="316" y="308"/>
                    <a:pt x="325" y="308"/>
                  </a:cubicBezTo>
                  <a:cubicBezTo>
                    <a:pt x="401" y="308"/>
                    <a:pt x="481" y="298"/>
                    <a:pt x="556" y="283"/>
                  </a:cubicBezTo>
                  <a:cubicBezTo>
                    <a:pt x="514" y="216"/>
                    <a:pt x="463" y="146"/>
                    <a:pt x="408" y="93"/>
                  </a:cubicBezTo>
                  <a:cubicBezTo>
                    <a:pt x="349" y="37"/>
                    <a:pt x="27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"/>
            <p:cNvSpPr/>
            <p:nvPr/>
          </p:nvSpPr>
          <p:spPr>
            <a:xfrm>
              <a:off x="6151133" y="2579028"/>
              <a:ext cx="118199" cy="65500"/>
            </a:xfrm>
            <a:custGeom>
              <a:avLst/>
              <a:gdLst/>
              <a:ahLst/>
              <a:cxnLst/>
              <a:rect l="l" t="t" r="r" b="b"/>
              <a:pathLst>
                <a:path w="1108" h="614" extrusionOk="0">
                  <a:moveTo>
                    <a:pt x="720" y="1"/>
                  </a:moveTo>
                  <a:cubicBezTo>
                    <a:pt x="564" y="1"/>
                    <a:pt x="414" y="81"/>
                    <a:pt x="296" y="185"/>
                  </a:cubicBezTo>
                  <a:cubicBezTo>
                    <a:pt x="179" y="294"/>
                    <a:pt x="86" y="428"/>
                    <a:pt x="0" y="565"/>
                  </a:cubicBezTo>
                  <a:cubicBezTo>
                    <a:pt x="141" y="595"/>
                    <a:pt x="283" y="614"/>
                    <a:pt x="426" y="614"/>
                  </a:cubicBezTo>
                  <a:cubicBezTo>
                    <a:pt x="452" y="614"/>
                    <a:pt x="479" y="613"/>
                    <a:pt x="505" y="612"/>
                  </a:cubicBezTo>
                  <a:cubicBezTo>
                    <a:pt x="667" y="604"/>
                    <a:pt x="840" y="573"/>
                    <a:pt x="951" y="459"/>
                  </a:cubicBezTo>
                  <a:cubicBezTo>
                    <a:pt x="1035" y="372"/>
                    <a:pt x="1074" y="252"/>
                    <a:pt x="1108" y="138"/>
                  </a:cubicBezTo>
                  <a:cubicBezTo>
                    <a:pt x="996" y="71"/>
                    <a:pt x="854" y="1"/>
                    <a:pt x="728" y="1"/>
                  </a:cubicBezTo>
                  <a:cubicBezTo>
                    <a:pt x="725" y="1"/>
                    <a:pt x="723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"/>
            <p:cNvSpPr/>
            <p:nvPr/>
          </p:nvSpPr>
          <p:spPr>
            <a:xfrm>
              <a:off x="6180790" y="2597483"/>
              <a:ext cx="58779" cy="32963"/>
            </a:xfrm>
            <a:custGeom>
              <a:avLst/>
              <a:gdLst/>
              <a:ahLst/>
              <a:cxnLst/>
              <a:rect l="l" t="t" r="r" b="b"/>
              <a:pathLst>
                <a:path w="551" h="309" extrusionOk="0">
                  <a:moveTo>
                    <a:pt x="364" y="1"/>
                  </a:moveTo>
                  <a:cubicBezTo>
                    <a:pt x="283" y="1"/>
                    <a:pt x="207" y="37"/>
                    <a:pt x="146" y="93"/>
                  </a:cubicBezTo>
                  <a:cubicBezTo>
                    <a:pt x="90" y="146"/>
                    <a:pt x="43" y="216"/>
                    <a:pt x="1" y="283"/>
                  </a:cubicBezTo>
                  <a:cubicBezTo>
                    <a:pt x="71" y="298"/>
                    <a:pt x="150" y="308"/>
                    <a:pt x="226" y="308"/>
                  </a:cubicBezTo>
                  <a:cubicBezTo>
                    <a:pt x="235" y="308"/>
                    <a:pt x="243" y="308"/>
                    <a:pt x="252" y="308"/>
                  </a:cubicBezTo>
                  <a:cubicBezTo>
                    <a:pt x="333" y="302"/>
                    <a:pt x="419" y="288"/>
                    <a:pt x="475" y="230"/>
                  </a:cubicBezTo>
                  <a:cubicBezTo>
                    <a:pt x="517" y="185"/>
                    <a:pt x="534" y="129"/>
                    <a:pt x="551" y="71"/>
                  </a:cubicBezTo>
                  <a:cubicBezTo>
                    <a:pt x="495" y="37"/>
                    <a:pt x="425" y="4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"/>
            <p:cNvSpPr/>
            <p:nvPr/>
          </p:nvSpPr>
          <p:spPr>
            <a:xfrm>
              <a:off x="7430836" y="2454429"/>
              <a:ext cx="358650" cy="343822"/>
            </a:xfrm>
            <a:custGeom>
              <a:avLst/>
              <a:gdLst/>
              <a:ahLst/>
              <a:cxnLst/>
              <a:rect l="l" t="t" r="r" b="b"/>
              <a:pathLst>
                <a:path w="3362" h="3223" extrusionOk="0">
                  <a:moveTo>
                    <a:pt x="1839" y="0"/>
                  </a:moveTo>
                  <a:cubicBezTo>
                    <a:pt x="1601" y="61"/>
                    <a:pt x="1423" y="251"/>
                    <a:pt x="1297" y="460"/>
                  </a:cubicBezTo>
                  <a:cubicBezTo>
                    <a:pt x="1214" y="597"/>
                    <a:pt x="1136" y="792"/>
                    <a:pt x="1186" y="946"/>
                  </a:cubicBezTo>
                  <a:cubicBezTo>
                    <a:pt x="1066" y="886"/>
                    <a:pt x="935" y="862"/>
                    <a:pt x="803" y="862"/>
                  </a:cubicBezTo>
                  <a:cubicBezTo>
                    <a:pt x="726" y="862"/>
                    <a:pt x="648" y="870"/>
                    <a:pt x="572" y="884"/>
                  </a:cubicBezTo>
                  <a:cubicBezTo>
                    <a:pt x="366" y="918"/>
                    <a:pt x="193" y="1018"/>
                    <a:pt x="0" y="1096"/>
                  </a:cubicBezTo>
                  <a:cubicBezTo>
                    <a:pt x="59" y="1334"/>
                    <a:pt x="154" y="1562"/>
                    <a:pt x="321" y="1741"/>
                  </a:cubicBezTo>
                  <a:cubicBezTo>
                    <a:pt x="461" y="1888"/>
                    <a:pt x="660" y="1987"/>
                    <a:pt x="862" y="1987"/>
                  </a:cubicBezTo>
                  <a:cubicBezTo>
                    <a:pt x="901" y="1987"/>
                    <a:pt x="941" y="1983"/>
                    <a:pt x="979" y="1975"/>
                  </a:cubicBezTo>
                  <a:lnTo>
                    <a:pt x="979" y="1975"/>
                  </a:lnTo>
                  <a:cubicBezTo>
                    <a:pt x="639" y="2268"/>
                    <a:pt x="460" y="2790"/>
                    <a:pt x="633" y="3206"/>
                  </a:cubicBezTo>
                  <a:cubicBezTo>
                    <a:pt x="652" y="3218"/>
                    <a:pt x="673" y="3223"/>
                    <a:pt x="696" y="3223"/>
                  </a:cubicBezTo>
                  <a:cubicBezTo>
                    <a:pt x="723" y="3223"/>
                    <a:pt x="751" y="3216"/>
                    <a:pt x="778" y="3208"/>
                  </a:cubicBezTo>
                  <a:cubicBezTo>
                    <a:pt x="949" y="3161"/>
                    <a:pt x="1122" y="3108"/>
                    <a:pt x="1275" y="3021"/>
                  </a:cubicBezTo>
                  <a:cubicBezTo>
                    <a:pt x="1428" y="2929"/>
                    <a:pt x="1568" y="2801"/>
                    <a:pt x="1632" y="2634"/>
                  </a:cubicBezTo>
                  <a:cubicBezTo>
                    <a:pt x="1814" y="2956"/>
                    <a:pt x="2183" y="3146"/>
                    <a:pt x="2551" y="3146"/>
                  </a:cubicBezTo>
                  <a:cubicBezTo>
                    <a:pt x="2600" y="3146"/>
                    <a:pt x="2649" y="3143"/>
                    <a:pt x="2698" y="3136"/>
                  </a:cubicBezTo>
                  <a:cubicBezTo>
                    <a:pt x="2832" y="2770"/>
                    <a:pt x="2795" y="2338"/>
                    <a:pt x="2600" y="2003"/>
                  </a:cubicBezTo>
                  <a:lnTo>
                    <a:pt x="2600" y="2003"/>
                  </a:lnTo>
                  <a:cubicBezTo>
                    <a:pt x="2609" y="2004"/>
                    <a:pt x="2617" y="2004"/>
                    <a:pt x="2626" y="2004"/>
                  </a:cubicBezTo>
                  <a:cubicBezTo>
                    <a:pt x="2721" y="2004"/>
                    <a:pt x="2788" y="1948"/>
                    <a:pt x="2868" y="1889"/>
                  </a:cubicBezTo>
                  <a:cubicBezTo>
                    <a:pt x="3083" y="1719"/>
                    <a:pt x="3247" y="1512"/>
                    <a:pt x="3362" y="1261"/>
                  </a:cubicBezTo>
                  <a:cubicBezTo>
                    <a:pt x="3214" y="1038"/>
                    <a:pt x="2940" y="915"/>
                    <a:pt x="2669" y="915"/>
                  </a:cubicBezTo>
                  <a:cubicBezTo>
                    <a:pt x="2551" y="915"/>
                    <a:pt x="2433" y="938"/>
                    <a:pt x="2327" y="988"/>
                  </a:cubicBezTo>
                  <a:cubicBezTo>
                    <a:pt x="2335" y="603"/>
                    <a:pt x="2148" y="232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"/>
            <p:cNvSpPr/>
            <p:nvPr/>
          </p:nvSpPr>
          <p:spPr>
            <a:xfrm>
              <a:off x="7581358" y="2503180"/>
              <a:ext cx="68274" cy="126306"/>
            </a:xfrm>
            <a:custGeom>
              <a:avLst/>
              <a:gdLst/>
              <a:ahLst/>
              <a:cxnLst/>
              <a:rect l="l" t="t" r="r" b="b"/>
              <a:pathLst>
                <a:path w="640" h="1184" extrusionOk="0">
                  <a:moveTo>
                    <a:pt x="361" y="1"/>
                  </a:moveTo>
                  <a:cubicBezTo>
                    <a:pt x="255" y="70"/>
                    <a:pt x="129" y="174"/>
                    <a:pt x="73" y="285"/>
                  </a:cubicBezTo>
                  <a:cubicBezTo>
                    <a:pt x="1" y="427"/>
                    <a:pt x="9" y="600"/>
                    <a:pt x="57" y="754"/>
                  </a:cubicBezTo>
                  <a:cubicBezTo>
                    <a:pt x="104" y="907"/>
                    <a:pt x="188" y="1047"/>
                    <a:pt x="271" y="1183"/>
                  </a:cubicBezTo>
                  <a:cubicBezTo>
                    <a:pt x="377" y="1047"/>
                    <a:pt x="464" y="902"/>
                    <a:pt x="531" y="745"/>
                  </a:cubicBezTo>
                  <a:cubicBezTo>
                    <a:pt x="595" y="598"/>
                    <a:pt x="640" y="427"/>
                    <a:pt x="584" y="277"/>
                  </a:cubicBezTo>
                  <a:cubicBezTo>
                    <a:pt x="542" y="165"/>
                    <a:pt x="450" y="8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"/>
            <p:cNvSpPr/>
            <p:nvPr/>
          </p:nvSpPr>
          <p:spPr>
            <a:xfrm>
              <a:off x="7597787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4" y="1"/>
                  </a:moveTo>
                  <a:cubicBezTo>
                    <a:pt x="129" y="37"/>
                    <a:pt x="67" y="87"/>
                    <a:pt x="39" y="151"/>
                  </a:cubicBezTo>
                  <a:cubicBezTo>
                    <a:pt x="0" y="224"/>
                    <a:pt x="3" y="316"/>
                    <a:pt x="28" y="391"/>
                  </a:cubicBezTo>
                  <a:cubicBezTo>
                    <a:pt x="56" y="469"/>
                    <a:pt x="98" y="539"/>
                    <a:pt x="140" y="609"/>
                  </a:cubicBezTo>
                  <a:cubicBezTo>
                    <a:pt x="195" y="539"/>
                    <a:pt x="237" y="464"/>
                    <a:pt x="274" y="386"/>
                  </a:cubicBezTo>
                  <a:cubicBezTo>
                    <a:pt x="307" y="308"/>
                    <a:pt x="329" y="221"/>
                    <a:pt x="301" y="143"/>
                  </a:cubicBezTo>
                  <a:cubicBezTo>
                    <a:pt x="279" y="84"/>
                    <a:pt x="232" y="43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"/>
            <p:cNvSpPr/>
            <p:nvPr/>
          </p:nvSpPr>
          <p:spPr>
            <a:xfrm>
              <a:off x="7623923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1" y="1"/>
                  </a:moveTo>
                  <a:cubicBezTo>
                    <a:pt x="6" y="171"/>
                    <a:pt x="34" y="344"/>
                    <a:pt x="87" y="503"/>
                  </a:cubicBezTo>
                  <a:cubicBezTo>
                    <a:pt x="135" y="656"/>
                    <a:pt x="210" y="818"/>
                    <a:pt x="352" y="893"/>
                  </a:cubicBezTo>
                  <a:cubicBezTo>
                    <a:pt x="461" y="952"/>
                    <a:pt x="587" y="958"/>
                    <a:pt x="704" y="960"/>
                  </a:cubicBezTo>
                  <a:cubicBezTo>
                    <a:pt x="740" y="838"/>
                    <a:pt x="768" y="684"/>
                    <a:pt x="734" y="556"/>
                  </a:cubicBezTo>
                  <a:cubicBezTo>
                    <a:pt x="698" y="400"/>
                    <a:pt x="578" y="268"/>
                    <a:pt x="441" y="185"/>
                  </a:cubicBezTo>
                  <a:cubicBezTo>
                    <a:pt x="308" y="101"/>
                    <a:pt x="154" y="5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"/>
            <p:cNvSpPr/>
            <p:nvPr/>
          </p:nvSpPr>
          <p:spPr>
            <a:xfrm>
              <a:off x="7642058" y="2678771"/>
              <a:ext cx="42138" cy="51845"/>
            </a:xfrm>
            <a:custGeom>
              <a:avLst/>
              <a:gdLst/>
              <a:ahLst/>
              <a:cxnLst/>
              <a:rect l="l" t="t" r="r" b="b"/>
              <a:pathLst>
                <a:path w="395" h="48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90"/>
                    <a:pt x="20" y="176"/>
                    <a:pt x="45" y="257"/>
                  </a:cubicBezTo>
                  <a:cubicBezTo>
                    <a:pt x="71" y="335"/>
                    <a:pt x="110" y="416"/>
                    <a:pt x="182" y="455"/>
                  </a:cubicBezTo>
                  <a:cubicBezTo>
                    <a:pt x="235" y="483"/>
                    <a:pt x="297" y="483"/>
                    <a:pt x="361" y="486"/>
                  </a:cubicBezTo>
                  <a:cubicBezTo>
                    <a:pt x="380" y="425"/>
                    <a:pt x="394" y="344"/>
                    <a:pt x="377" y="285"/>
                  </a:cubicBezTo>
                  <a:cubicBezTo>
                    <a:pt x="355" y="204"/>
                    <a:pt x="297" y="137"/>
                    <a:pt x="227" y="95"/>
                  </a:cubicBezTo>
                  <a:cubicBezTo>
                    <a:pt x="157" y="54"/>
                    <a:pt x="76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4"/>
            <p:cNvSpPr/>
            <p:nvPr/>
          </p:nvSpPr>
          <p:spPr>
            <a:xfrm>
              <a:off x="7520126" y="2653169"/>
              <a:ext cx="80755" cy="103050"/>
            </a:xfrm>
            <a:custGeom>
              <a:avLst/>
              <a:gdLst/>
              <a:ahLst/>
              <a:cxnLst/>
              <a:rect l="l" t="t" r="r" b="b"/>
              <a:pathLst>
                <a:path w="757" h="966" extrusionOk="0">
                  <a:moveTo>
                    <a:pt x="756" y="1"/>
                  </a:moveTo>
                  <a:lnTo>
                    <a:pt x="756" y="1"/>
                  </a:lnTo>
                  <a:cubicBezTo>
                    <a:pt x="603" y="54"/>
                    <a:pt x="449" y="104"/>
                    <a:pt x="318" y="193"/>
                  </a:cubicBezTo>
                  <a:cubicBezTo>
                    <a:pt x="181" y="280"/>
                    <a:pt x="67" y="408"/>
                    <a:pt x="28" y="564"/>
                  </a:cubicBezTo>
                  <a:cubicBezTo>
                    <a:pt x="0" y="687"/>
                    <a:pt x="31" y="840"/>
                    <a:pt x="70" y="966"/>
                  </a:cubicBezTo>
                  <a:cubicBezTo>
                    <a:pt x="187" y="960"/>
                    <a:pt x="313" y="955"/>
                    <a:pt x="419" y="896"/>
                  </a:cubicBezTo>
                  <a:cubicBezTo>
                    <a:pt x="558" y="815"/>
                    <a:pt x="631" y="656"/>
                    <a:pt x="675" y="503"/>
                  </a:cubicBezTo>
                  <a:cubicBezTo>
                    <a:pt x="725" y="338"/>
                    <a:pt x="753" y="17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4"/>
            <p:cNvSpPr/>
            <p:nvPr/>
          </p:nvSpPr>
          <p:spPr>
            <a:xfrm>
              <a:off x="7537621" y="2673971"/>
              <a:ext cx="48645" cy="62086"/>
            </a:xfrm>
            <a:custGeom>
              <a:avLst/>
              <a:gdLst/>
              <a:ahLst/>
              <a:cxnLst/>
              <a:rect l="l" t="t" r="r" b="b"/>
              <a:pathLst>
                <a:path w="456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3" y="32"/>
                    <a:pt x="271" y="65"/>
                    <a:pt x="190" y="115"/>
                  </a:cubicBezTo>
                  <a:cubicBezTo>
                    <a:pt x="112" y="168"/>
                    <a:pt x="42" y="249"/>
                    <a:pt x="20" y="344"/>
                  </a:cubicBezTo>
                  <a:cubicBezTo>
                    <a:pt x="1" y="414"/>
                    <a:pt x="20" y="503"/>
                    <a:pt x="42" y="581"/>
                  </a:cubicBezTo>
                  <a:cubicBezTo>
                    <a:pt x="115" y="576"/>
                    <a:pt x="188" y="573"/>
                    <a:pt x="252" y="539"/>
                  </a:cubicBezTo>
                  <a:cubicBezTo>
                    <a:pt x="335" y="489"/>
                    <a:pt x="380" y="394"/>
                    <a:pt x="408" y="302"/>
                  </a:cubicBezTo>
                  <a:cubicBezTo>
                    <a:pt x="436" y="202"/>
                    <a:pt x="453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"/>
            <p:cNvSpPr/>
            <p:nvPr/>
          </p:nvSpPr>
          <p:spPr>
            <a:xfrm>
              <a:off x="7473614" y="2579028"/>
              <a:ext cx="118305" cy="65500"/>
            </a:xfrm>
            <a:custGeom>
              <a:avLst/>
              <a:gdLst/>
              <a:ahLst/>
              <a:cxnLst/>
              <a:rect l="l" t="t" r="r" b="b"/>
              <a:pathLst>
                <a:path w="1109" h="614" extrusionOk="0">
                  <a:moveTo>
                    <a:pt x="388" y="1"/>
                  </a:moveTo>
                  <a:cubicBezTo>
                    <a:pt x="386" y="1"/>
                    <a:pt x="383" y="1"/>
                    <a:pt x="380" y="1"/>
                  </a:cubicBezTo>
                  <a:cubicBezTo>
                    <a:pt x="255" y="1"/>
                    <a:pt x="112" y="71"/>
                    <a:pt x="1" y="138"/>
                  </a:cubicBezTo>
                  <a:cubicBezTo>
                    <a:pt x="34" y="252"/>
                    <a:pt x="73" y="372"/>
                    <a:pt x="157" y="459"/>
                  </a:cubicBezTo>
                  <a:cubicBezTo>
                    <a:pt x="269" y="573"/>
                    <a:pt x="442" y="604"/>
                    <a:pt x="603" y="612"/>
                  </a:cubicBezTo>
                  <a:cubicBezTo>
                    <a:pt x="630" y="613"/>
                    <a:pt x="656" y="614"/>
                    <a:pt x="682" y="614"/>
                  </a:cubicBezTo>
                  <a:cubicBezTo>
                    <a:pt x="825" y="614"/>
                    <a:pt x="967" y="595"/>
                    <a:pt x="1108" y="565"/>
                  </a:cubicBezTo>
                  <a:cubicBezTo>
                    <a:pt x="1022" y="428"/>
                    <a:pt x="930" y="294"/>
                    <a:pt x="813" y="185"/>
                  </a:cubicBezTo>
                  <a:cubicBezTo>
                    <a:pt x="695" y="81"/>
                    <a:pt x="544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4"/>
            <p:cNvSpPr/>
            <p:nvPr/>
          </p:nvSpPr>
          <p:spPr>
            <a:xfrm>
              <a:off x="7503377" y="2597483"/>
              <a:ext cx="59099" cy="32963"/>
            </a:xfrm>
            <a:custGeom>
              <a:avLst/>
              <a:gdLst/>
              <a:ahLst/>
              <a:cxnLst/>
              <a:rect l="l" t="t" r="r" b="b"/>
              <a:pathLst>
                <a:path w="554" h="309" extrusionOk="0">
                  <a:moveTo>
                    <a:pt x="191" y="1"/>
                  </a:moveTo>
                  <a:cubicBezTo>
                    <a:pt x="126" y="4"/>
                    <a:pt x="51" y="37"/>
                    <a:pt x="1" y="71"/>
                  </a:cubicBezTo>
                  <a:cubicBezTo>
                    <a:pt x="18" y="129"/>
                    <a:pt x="34" y="188"/>
                    <a:pt x="76" y="230"/>
                  </a:cubicBezTo>
                  <a:cubicBezTo>
                    <a:pt x="132" y="288"/>
                    <a:pt x="218" y="302"/>
                    <a:pt x="299" y="308"/>
                  </a:cubicBezTo>
                  <a:cubicBezTo>
                    <a:pt x="308" y="308"/>
                    <a:pt x="317" y="308"/>
                    <a:pt x="325" y="308"/>
                  </a:cubicBezTo>
                  <a:cubicBezTo>
                    <a:pt x="401" y="308"/>
                    <a:pt x="478" y="298"/>
                    <a:pt x="553" y="283"/>
                  </a:cubicBezTo>
                  <a:cubicBezTo>
                    <a:pt x="511" y="216"/>
                    <a:pt x="464" y="146"/>
                    <a:pt x="408" y="93"/>
                  </a:cubicBezTo>
                  <a:cubicBezTo>
                    <a:pt x="350" y="37"/>
                    <a:pt x="271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4"/>
            <p:cNvSpPr/>
            <p:nvPr/>
          </p:nvSpPr>
          <p:spPr>
            <a:xfrm>
              <a:off x="7630750" y="2579028"/>
              <a:ext cx="118625" cy="65500"/>
            </a:xfrm>
            <a:custGeom>
              <a:avLst/>
              <a:gdLst/>
              <a:ahLst/>
              <a:cxnLst/>
              <a:rect l="l" t="t" r="r" b="b"/>
              <a:pathLst>
                <a:path w="1112" h="614" extrusionOk="0">
                  <a:moveTo>
                    <a:pt x="724" y="1"/>
                  </a:moveTo>
                  <a:cubicBezTo>
                    <a:pt x="565" y="1"/>
                    <a:pt x="415" y="81"/>
                    <a:pt x="297" y="185"/>
                  </a:cubicBezTo>
                  <a:cubicBezTo>
                    <a:pt x="179" y="294"/>
                    <a:pt x="87" y="428"/>
                    <a:pt x="1" y="565"/>
                  </a:cubicBezTo>
                  <a:cubicBezTo>
                    <a:pt x="142" y="595"/>
                    <a:pt x="284" y="614"/>
                    <a:pt x="427" y="614"/>
                  </a:cubicBezTo>
                  <a:cubicBezTo>
                    <a:pt x="453" y="614"/>
                    <a:pt x="479" y="613"/>
                    <a:pt x="506" y="612"/>
                  </a:cubicBezTo>
                  <a:cubicBezTo>
                    <a:pt x="668" y="604"/>
                    <a:pt x="843" y="573"/>
                    <a:pt x="955" y="459"/>
                  </a:cubicBezTo>
                  <a:cubicBezTo>
                    <a:pt x="1039" y="372"/>
                    <a:pt x="1075" y="252"/>
                    <a:pt x="1111" y="138"/>
                  </a:cubicBezTo>
                  <a:cubicBezTo>
                    <a:pt x="1000" y="71"/>
                    <a:pt x="860" y="1"/>
                    <a:pt x="732" y="1"/>
                  </a:cubicBezTo>
                  <a:cubicBezTo>
                    <a:pt x="729" y="1"/>
                    <a:pt x="726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4"/>
            <p:cNvSpPr/>
            <p:nvPr/>
          </p:nvSpPr>
          <p:spPr>
            <a:xfrm>
              <a:off x="7661153" y="2597483"/>
              <a:ext cx="58673" cy="32963"/>
            </a:xfrm>
            <a:custGeom>
              <a:avLst/>
              <a:gdLst/>
              <a:ahLst/>
              <a:cxnLst/>
              <a:rect l="l" t="t" r="r" b="b"/>
              <a:pathLst>
                <a:path w="550" h="309" extrusionOk="0">
                  <a:moveTo>
                    <a:pt x="360" y="1"/>
                  </a:moveTo>
                  <a:cubicBezTo>
                    <a:pt x="282" y="1"/>
                    <a:pt x="204" y="37"/>
                    <a:pt x="145" y="93"/>
                  </a:cubicBezTo>
                  <a:cubicBezTo>
                    <a:pt x="90" y="146"/>
                    <a:pt x="42" y="216"/>
                    <a:pt x="0" y="283"/>
                  </a:cubicBezTo>
                  <a:cubicBezTo>
                    <a:pt x="70" y="298"/>
                    <a:pt x="149" y="308"/>
                    <a:pt x="225" y="308"/>
                  </a:cubicBezTo>
                  <a:cubicBezTo>
                    <a:pt x="234" y="308"/>
                    <a:pt x="243" y="308"/>
                    <a:pt x="251" y="308"/>
                  </a:cubicBezTo>
                  <a:cubicBezTo>
                    <a:pt x="330" y="302"/>
                    <a:pt x="419" y="288"/>
                    <a:pt x="475" y="230"/>
                  </a:cubicBezTo>
                  <a:cubicBezTo>
                    <a:pt x="517" y="185"/>
                    <a:pt x="533" y="129"/>
                    <a:pt x="550" y="71"/>
                  </a:cubicBezTo>
                  <a:cubicBezTo>
                    <a:pt x="494" y="37"/>
                    <a:pt x="424" y="4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4"/>
            <p:cNvSpPr/>
            <p:nvPr/>
          </p:nvSpPr>
          <p:spPr>
            <a:xfrm>
              <a:off x="6832589" y="2203523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2"/>
                    <a:pt x="146" y="648"/>
                    <a:pt x="324" y="648"/>
                  </a:cubicBezTo>
                  <a:cubicBezTo>
                    <a:pt x="503" y="648"/>
                    <a:pt x="648" y="502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"/>
            <p:cNvSpPr/>
            <p:nvPr/>
          </p:nvSpPr>
          <p:spPr>
            <a:xfrm>
              <a:off x="7314771" y="2600470"/>
              <a:ext cx="69127" cy="69234"/>
            </a:xfrm>
            <a:custGeom>
              <a:avLst/>
              <a:gdLst/>
              <a:ahLst/>
              <a:cxnLst/>
              <a:rect l="l" t="t" r="r" b="b"/>
              <a:pathLst>
                <a:path w="648" h="649" extrusionOk="0">
                  <a:moveTo>
                    <a:pt x="324" y="1"/>
                  </a:moveTo>
                  <a:cubicBezTo>
                    <a:pt x="145" y="1"/>
                    <a:pt x="0" y="146"/>
                    <a:pt x="0" y="324"/>
                  </a:cubicBezTo>
                  <a:cubicBezTo>
                    <a:pt x="0" y="503"/>
                    <a:pt x="145" y="648"/>
                    <a:pt x="324" y="648"/>
                  </a:cubicBezTo>
                  <a:cubicBezTo>
                    <a:pt x="502" y="648"/>
                    <a:pt x="647" y="506"/>
                    <a:pt x="647" y="324"/>
                  </a:cubicBezTo>
                  <a:cubicBezTo>
                    <a:pt x="647" y="146"/>
                    <a:pt x="50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4"/>
            <p:cNvSpPr/>
            <p:nvPr/>
          </p:nvSpPr>
          <p:spPr>
            <a:xfrm>
              <a:off x="6348060" y="2600470"/>
              <a:ext cx="69447" cy="69234"/>
            </a:xfrm>
            <a:custGeom>
              <a:avLst/>
              <a:gdLst/>
              <a:ahLst/>
              <a:cxnLst/>
              <a:rect l="l" t="t" r="r" b="b"/>
              <a:pathLst>
                <a:path w="651" h="649" extrusionOk="0">
                  <a:moveTo>
                    <a:pt x="324" y="1"/>
                  </a:moveTo>
                  <a:cubicBezTo>
                    <a:pt x="146" y="1"/>
                    <a:pt x="1" y="146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6" y="648"/>
                    <a:pt x="651" y="503"/>
                    <a:pt x="651" y="324"/>
                  </a:cubicBezTo>
                  <a:cubicBezTo>
                    <a:pt x="651" y="146"/>
                    <a:pt x="506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4"/>
            <p:cNvSpPr/>
            <p:nvPr/>
          </p:nvSpPr>
          <p:spPr>
            <a:xfrm>
              <a:off x="6832589" y="2991870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3" y="648"/>
                    <a:pt x="648" y="503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4"/>
            <p:cNvSpPr/>
            <p:nvPr/>
          </p:nvSpPr>
          <p:spPr>
            <a:xfrm>
              <a:off x="6554374" y="2326736"/>
              <a:ext cx="626197" cy="598887"/>
            </a:xfrm>
            <a:custGeom>
              <a:avLst/>
              <a:gdLst/>
              <a:ahLst/>
              <a:cxnLst/>
              <a:rect l="l" t="t" r="r" b="b"/>
              <a:pathLst>
                <a:path w="5870" h="5614" extrusionOk="0">
                  <a:moveTo>
                    <a:pt x="3203" y="0"/>
                  </a:moveTo>
                  <a:cubicBezTo>
                    <a:pt x="2793" y="101"/>
                    <a:pt x="2483" y="441"/>
                    <a:pt x="2263" y="801"/>
                  </a:cubicBezTo>
                  <a:cubicBezTo>
                    <a:pt x="2120" y="1038"/>
                    <a:pt x="1981" y="1384"/>
                    <a:pt x="2067" y="1643"/>
                  </a:cubicBezTo>
                  <a:cubicBezTo>
                    <a:pt x="1855" y="1541"/>
                    <a:pt x="1621" y="1498"/>
                    <a:pt x="1387" y="1498"/>
                  </a:cubicBezTo>
                  <a:cubicBezTo>
                    <a:pt x="1257" y="1498"/>
                    <a:pt x="1128" y="1511"/>
                    <a:pt x="1002" y="1535"/>
                  </a:cubicBezTo>
                  <a:cubicBezTo>
                    <a:pt x="642" y="1596"/>
                    <a:pt x="338" y="1772"/>
                    <a:pt x="0" y="1906"/>
                  </a:cubicBezTo>
                  <a:cubicBezTo>
                    <a:pt x="101" y="2319"/>
                    <a:pt x="268" y="2726"/>
                    <a:pt x="561" y="3030"/>
                  </a:cubicBezTo>
                  <a:cubicBezTo>
                    <a:pt x="806" y="3282"/>
                    <a:pt x="1153" y="3458"/>
                    <a:pt x="1503" y="3458"/>
                  </a:cubicBezTo>
                  <a:cubicBezTo>
                    <a:pt x="1571" y="3458"/>
                    <a:pt x="1640" y="3451"/>
                    <a:pt x="1708" y="3437"/>
                  </a:cubicBezTo>
                  <a:lnTo>
                    <a:pt x="1708" y="3437"/>
                  </a:lnTo>
                  <a:cubicBezTo>
                    <a:pt x="1111" y="3945"/>
                    <a:pt x="801" y="4863"/>
                    <a:pt x="1108" y="5585"/>
                  </a:cubicBezTo>
                  <a:cubicBezTo>
                    <a:pt x="1140" y="5606"/>
                    <a:pt x="1177" y="5613"/>
                    <a:pt x="1215" y="5613"/>
                  </a:cubicBezTo>
                  <a:cubicBezTo>
                    <a:pt x="1262" y="5613"/>
                    <a:pt x="1310" y="5602"/>
                    <a:pt x="1356" y="5588"/>
                  </a:cubicBezTo>
                  <a:cubicBezTo>
                    <a:pt x="1655" y="5502"/>
                    <a:pt x="1956" y="5415"/>
                    <a:pt x="2232" y="5262"/>
                  </a:cubicBezTo>
                  <a:cubicBezTo>
                    <a:pt x="2503" y="5108"/>
                    <a:pt x="2743" y="4877"/>
                    <a:pt x="2851" y="4584"/>
                  </a:cubicBezTo>
                  <a:cubicBezTo>
                    <a:pt x="3167" y="5145"/>
                    <a:pt x="3805" y="5480"/>
                    <a:pt x="4447" y="5480"/>
                  </a:cubicBezTo>
                  <a:cubicBezTo>
                    <a:pt x="4537" y="5480"/>
                    <a:pt x="4626" y="5473"/>
                    <a:pt x="4715" y="5460"/>
                  </a:cubicBezTo>
                  <a:cubicBezTo>
                    <a:pt x="4941" y="4821"/>
                    <a:pt x="4885" y="4068"/>
                    <a:pt x="4545" y="3482"/>
                  </a:cubicBezTo>
                  <a:lnTo>
                    <a:pt x="4545" y="3482"/>
                  </a:lnTo>
                  <a:cubicBezTo>
                    <a:pt x="4559" y="3483"/>
                    <a:pt x="4573" y="3484"/>
                    <a:pt x="4586" y="3484"/>
                  </a:cubicBezTo>
                  <a:cubicBezTo>
                    <a:pt x="4751" y="3484"/>
                    <a:pt x="4871" y="3392"/>
                    <a:pt x="5008" y="3284"/>
                  </a:cubicBezTo>
                  <a:cubicBezTo>
                    <a:pt x="5382" y="2985"/>
                    <a:pt x="5663" y="2628"/>
                    <a:pt x="5870" y="2196"/>
                  </a:cubicBezTo>
                  <a:cubicBezTo>
                    <a:pt x="5607" y="1808"/>
                    <a:pt x="5133" y="1592"/>
                    <a:pt x="4663" y="1592"/>
                  </a:cubicBezTo>
                  <a:cubicBezTo>
                    <a:pt x="4455" y="1592"/>
                    <a:pt x="4247" y="1635"/>
                    <a:pt x="4059" y="1724"/>
                  </a:cubicBezTo>
                  <a:cubicBezTo>
                    <a:pt x="4076" y="1046"/>
                    <a:pt x="3747" y="405"/>
                    <a:pt x="3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4"/>
            <p:cNvSpPr/>
            <p:nvPr/>
          </p:nvSpPr>
          <p:spPr>
            <a:xfrm>
              <a:off x="6817121" y="2410904"/>
              <a:ext cx="119479" cy="220929"/>
            </a:xfrm>
            <a:custGeom>
              <a:avLst/>
              <a:gdLst/>
              <a:ahLst/>
              <a:cxnLst/>
              <a:rect l="l" t="t" r="r" b="b"/>
              <a:pathLst>
                <a:path w="1120" h="2071" extrusionOk="0">
                  <a:moveTo>
                    <a:pt x="625" y="1"/>
                  </a:moveTo>
                  <a:cubicBezTo>
                    <a:pt x="444" y="126"/>
                    <a:pt x="229" y="299"/>
                    <a:pt x="129" y="500"/>
                  </a:cubicBezTo>
                  <a:cubicBezTo>
                    <a:pt x="1" y="751"/>
                    <a:pt x="15" y="1055"/>
                    <a:pt x="98" y="1323"/>
                  </a:cubicBezTo>
                  <a:cubicBezTo>
                    <a:pt x="182" y="1588"/>
                    <a:pt x="327" y="1834"/>
                    <a:pt x="478" y="2071"/>
                  </a:cubicBezTo>
                  <a:cubicBezTo>
                    <a:pt x="659" y="1836"/>
                    <a:pt x="810" y="1577"/>
                    <a:pt x="927" y="1306"/>
                  </a:cubicBezTo>
                  <a:cubicBezTo>
                    <a:pt x="1038" y="1044"/>
                    <a:pt x="1119" y="751"/>
                    <a:pt x="1016" y="486"/>
                  </a:cubicBezTo>
                  <a:cubicBezTo>
                    <a:pt x="944" y="288"/>
                    <a:pt x="784" y="140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4"/>
            <p:cNvSpPr/>
            <p:nvPr/>
          </p:nvSpPr>
          <p:spPr>
            <a:xfrm>
              <a:off x="6845710" y="2465096"/>
              <a:ext cx="61126" cy="112651"/>
            </a:xfrm>
            <a:custGeom>
              <a:avLst/>
              <a:gdLst/>
              <a:ahLst/>
              <a:cxnLst/>
              <a:rect l="l" t="t" r="r" b="b"/>
              <a:pathLst>
                <a:path w="573" h="1056" extrusionOk="0">
                  <a:moveTo>
                    <a:pt x="321" y="1"/>
                  </a:moveTo>
                  <a:cubicBezTo>
                    <a:pt x="226" y="62"/>
                    <a:pt x="118" y="148"/>
                    <a:pt x="62" y="257"/>
                  </a:cubicBezTo>
                  <a:cubicBezTo>
                    <a:pt x="0" y="383"/>
                    <a:pt x="6" y="539"/>
                    <a:pt x="48" y="676"/>
                  </a:cubicBezTo>
                  <a:cubicBezTo>
                    <a:pt x="90" y="812"/>
                    <a:pt x="162" y="935"/>
                    <a:pt x="240" y="1055"/>
                  </a:cubicBezTo>
                  <a:cubicBezTo>
                    <a:pt x="330" y="938"/>
                    <a:pt x="410" y="804"/>
                    <a:pt x="469" y="664"/>
                  </a:cubicBezTo>
                  <a:cubicBezTo>
                    <a:pt x="530" y="533"/>
                    <a:pt x="572" y="383"/>
                    <a:pt x="519" y="246"/>
                  </a:cubicBezTo>
                  <a:cubicBezTo>
                    <a:pt x="480" y="146"/>
                    <a:pt x="399" y="70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"/>
            <p:cNvSpPr/>
            <p:nvPr/>
          </p:nvSpPr>
          <p:spPr>
            <a:xfrm>
              <a:off x="6891262" y="2673437"/>
              <a:ext cx="142948" cy="178045"/>
            </a:xfrm>
            <a:custGeom>
              <a:avLst/>
              <a:gdLst/>
              <a:ahLst/>
              <a:cxnLst/>
              <a:rect l="l" t="t" r="r" b="b"/>
              <a:pathLst>
                <a:path w="1340" h="1669" extrusionOk="0">
                  <a:moveTo>
                    <a:pt x="0" y="0"/>
                  </a:moveTo>
                  <a:cubicBezTo>
                    <a:pt x="14" y="296"/>
                    <a:pt x="67" y="592"/>
                    <a:pt x="154" y="874"/>
                  </a:cubicBezTo>
                  <a:cubicBezTo>
                    <a:pt x="237" y="1144"/>
                    <a:pt x="371" y="1418"/>
                    <a:pt x="620" y="1554"/>
                  </a:cubicBezTo>
                  <a:cubicBezTo>
                    <a:pt x="804" y="1655"/>
                    <a:pt x="1018" y="1663"/>
                    <a:pt x="1228" y="1669"/>
                  </a:cubicBezTo>
                  <a:cubicBezTo>
                    <a:pt x="1289" y="1454"/>
                    <a:pt x="1339" y="1186"/>
                    <a:pt x="1281" y="968"/>
                  </a:cubicBezTo>
                  <a:cubicBezTo>
                    <a:pt x="1214" y="698"/>
                    <a:pt x="1007" y="475"/>
                    <a:pt x="770" y="324"/>
                  </a:cubicBezTo>
                  <a:cubicBezTo>
                    <a:pt x="533" y="173"/>
                    <a:pt x="268" y="8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"/>
            <p:cNvSpPr/>
            <p:nvPr/>
          </p:nvSpPr>
          <p:spPr>
            <a:xfrm>
              <a:off x="6924012" y="2717175"/>
              <a:ext cx="72434" cy="90569"/>
            </a:xfrm>
            <a:custGeom>
              <a:avLst/>
              <a:gdLst/>
              <a:ahLst/>
              <a:cxnLst/>
              <a:rect l="l" t="t" r="r" b="b"/>
              <a:pathLst>
                <a:path w="679" h="849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51"/>
                    <a:pt x="34" y="302"/>
                    <a:pt x="78" y="444"/>
                  </a:cubicBezTo>
                  <a:cubicBezTo>
                    <a:pt x="120" y="581"/>
                    <a:pt x="187" y="720"/>
                    <a:pt x="313" y="790"/>
                  </a:cubicBezTo>
                  <a:cubicBezTo>
                    <a:pt x="405" y="840"/>
                    <a:pt x="516" y="846"/>
                    <a:pt x="622" y="849"/>
                  </a:cubicBezTo>
                  <a:cubicBezTo>
                    <a:pt x="650" y="740"/>
                    <a:pt x="678" y="600"/>
                    <a:pt x="650" y="491"/>
                  </a:cubicBezTo>
                  <a:cubicBezTo>
                    <a:pt x="619" y="352"/>
                    <a:pt x="513" y="240"/>
                    <a:pt x="391" y="165"/>
                  </a:cubicBezTo>
                  <a:cubicBezTo>
                    <a:pt x="273" y="93"/>
                    <a:pt x="137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"/>
            <p:cNvSpPr/>
            <p:nvPr/>
          </p:nvSpPr>
          <p:spPr>
            <a:xfrm>
              <a:off x="6710550" y="2672477"/>
              <a:ext cx="140601" cy="179858"/>
            </a:xfrm>
            <a:custGeom>
              <a:avLst/>
              <a:gdLst/>
              <a:ahLst/>
              <a:cxnLst/>
              <a:rect l="l" t="t" r="r" b="b"/>
              <a:pathLst>
                <a:path w="1318" h="1686" extrusionOk="0">
                  <a:moveTo>
                    <a:pt x="1318" y="1"/>
                  </a:moveTo>
                  <a:lnTo>
                    <a:pt x="1318" y="1"/>
                  </a:lnTo>
                  <a:cubicBezTo>
                    <a:pt x="1050" y="87"/>
                    <a:pt x="785" y="182"/>
                    <a:pt x="550" y="333"/>
                  </a:cubicBezTo>
                  <a:cubicBezTo>
                    <a:pt x="313" y="486"/>
                    <a:pt x="112" y="710"/>
                    <a:pt x="48" y="980"/>
                  </a:cubicBezTo>
                  <a:cubicBezTo>
                    <a:pt x="1" y="1203"/>
                    <a:pt x="54" y="1474"/>
                    <a:pt x="115" y="1686"/>
                  </a:cubicBezTo>
                  <a:cubicBezTo>
                    <a:pt x="324" y="1678"/>
                    <a:pt x="539" y="1669"/>
                    <a:pt x="723" y="1563"/>
                  </a:cubicBezTo>
                  <a:cubicBezTo>
                    <a:pt x="966" y="1424"/>
                    <a:pt x="1094" y="1145"/>
                    <a:pt x="1175" y="877"/>
                  </a:cubicBezTo>
                  <a:cubicBezTo>
                    <a:pt x="1259" y="590"/>
                    <a:pt x="1309" y="297"/>
                    <a:pt x="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"/>
            <p:cNvSpPr/>
            <p:nvPr/>
          </p:nvSpPr>
          <p:spPr>
            <a:xfrm>
              <a:off x="6740633" y="2708214"/>
              <a:ext cx="84915" cy="108491"/>
            </a:xfrm>
            <a:custGeom>
              <a:avLst/>
              <a:gdLst/>
              <a:ahLst/>
              <a:cxnLst/>
              <a:rect l="l" t="t" r="r" b="b"/>
              <a:pathLst>
                <a:path w="796" h="1017" extrusionOk="0">
                  <a:moveTo>
                    <a:pt x="796" y="1"/>
                  </a:moveTo>
                  <a:lnTo>
                    <a:pt x="796" y="1"/>
                  </a:lnTo>
                  <a:cubicBezTo>
                    <a:pt x="637" y="54"/>
                    <a:pt x="475" y="110"/>
                    <a:pt x="333" y="204"/>
                  </a:cubicBezTo>
                  <a:cubicBezTo>
                    <a:pt x="190" y="294"/>
                    <a:pt x="68" y="430"/>
                    <a:pt x="28" y="598"/>
                  </a:cubicBezTo>
                  <a:cubicBezTo>
                    <a:pt x="1" y="726"/>
                    <a:pt x="37" y="888"/>
                    <a:pt x="73" y="1016"/>
                  </a:cubicBezTo>
                  <a:cubicBezTo>
                    <a:pt x="199" y="1008"/>
                    <a:pt x="333" y="1005"/>
                    <a:pt x="441" y="944"/>
                  </a:cubicBezTo>
                  <a:cubicBezTo>
                    <a:pt x="586" y="860"/>
                    <a:pt x="667" y="693"/>
                    <a:pt x="712" y="528"/>
                  </a:cubicBezTo>
                  <a:cubicBezTo>
                    <a:pt x="765" y="358"/>
                    <a:pt x="793" y="179"/>
                    <a:pt x="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"/>
            <p:cNvSpPr/>
            <p:nvPr/>
          </p:nvSpPr>
          <p:spPr>
            <a:xfrm>
              <a:off x="6629048" y="2543078"/>
              <a:ext cx="206314" cy="114252"/>
            </a:xfrm>
            <a:custGeom>
              <a:avLst/>
              <a:gdLst/>
              <a:ahLst/>
              <a:cxnLst/>
              <a:rect l="l" t="t" r="r" b="b"/>
              <a:pathLst>
                <a:path w="1934" h="1071" extrusionOk="0">
                  <a:moveTo>
                    <a:pt x="675" y="0"/>
                  </a:moveTo>
                  <a:cubicBezTo>
                    <a:pt x="670" y="0"/>
                    <a:pt x="664" y="0"/>
                    <a:pt x="659" y="0"/>
                  </a:cubicBezTo>
                  <a:cubicBezTo>
                    <a:pt x="441" y="9"/>
                    <a:pt x="193" y="129"/>
                    <a:pt x="0" y="246"/>
                  </a:cubicBezTo>
                  <a:cubicBezTo>
                    <a:pt x="59" y="444"/>
                    <a:pt x="126" y="653"/>
                    <a:pt x="274" y="804"/>
                  </a:cubicBezTo>
                  <a:cubicBezTo>
                    <a:pt x="469" y="1005"/>
                    <a:pt x="770" y="1058"/>
                    <a:pt x="1049" y="1069"/>
                  </a:cubicBezTo>
                  <a:cubicBezTo>
                    <a:pt x="1084" y="1070"/>
                    <a:pt x="1118" y="1070"/>
                    <a:pt x="1153" y="1070"/>
                  </a:cubicBezTo>
                  <a:cubicBezTo>
                    <a:pt x="1416" y="1070"/>
                    <a:pt x="1677" y="1042"/>
                    <a:pt x="1934" y="985"/>
                  </a:cubicBezTo>
                  <a:cubicBezTo>
                    <a:pt x="1783" y="748"/>
                    <a:pt x="1621" y="517"/>
                    <a:pt x="1418" y="324"/>
                  </a:cubicBezTo>
                  <a:cubicBezTo>
                    <a:pt x="1215" y="138"/>
                    <a:pt x="954" y="0"/>
                    <a:pt x="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"/>
            <p:cNvSpPr/>
            <p:nvPr/>
          </p:nvSpPr>
          <p:spPr>
            <a:xfrm>
              <a:off x="6680787" y="2575508"/>
              <a:ext cx="103370" cy="57179"/>
            </a:xfrm>
            <a:custGeom>
              <a:avLst/>
              <a:gdLst/>
              <a:ahLst/>
              <a:cxnLst/>
              <a:rect l="l" t="t" r="r" b="b"/>
              <a:pathLst>
                <a:path w="969" h="536" extrusionOk="0">
                  <a:moveTo>
                    <a:pt x="344" y="0"/>
                  </a:moveTo>
                  <a:cubicBezTo>
                    <a:pt x="341" y="0"/>
                    <a:pt x="339" y="0"/>
                    <a:pt x="336" y="1"/>
                  </a:cubicBezTo>
                  <a:cubicBezTo>
                    <a:pt x="221" y="3"/>
                    <a:pt x="96" y="67"/>
                    <a:pt x="1" y="123"/>
                  </a:cubicBezTo>
                  <a:cubicBezTo>
                    <a:pt x="32" y="224"/>
                    <a:pt x="62" y="327"/>
                    <a:pt x="138" y="402"/>
                  </a:cubicBezTo>
                  <a:cubicBezTo>
                    <a:pt x="235" y="503"/>
                    <a:pt x="383" y="531"/>
                    <a:pt x="528" y="533"/>
                  </a:cubicBezTo>
                  <a:cubicBezTo>
                    <a:pt x="551" y="535"/>
                    <a:pt x="575" y="535"/>
                    <a:pt x="598" y="535"/>
                  </a:cubicBezTo>
                  <a:cubicBezTo>
                    <a:pt x="722" y="535"/>
                    <a:pt x="847" y="517"/>
                    <a:pt x="969" y="492"/>
                  </a:cubicBezTo>
                  <a:cubicBezTo>
                    <a:pt x="894" y="374"/>
                    <a:pt x="815" y="257"/>
                    <a:pt x="712" y="160"/>
                  </a:cubicBezTo>
                  <a:cubicBezTo>
                    <a:pt x="608" y="64"/>
                    <a:pt x="481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"/>
            <p:cNvSpPr/>
            <p:nvPr/>
          </p:nvSpPr>
          <p:spPr>
            <a:xfrm>
              <a:off x="6904063" y="2543078"/>
              <a:ext cx="205994" cy="114252"/>
            </a:xfrm>
            <a:custGeom>
              <a:avLst/>
              <a:gdLst/>
              <a:ahLst/>
              <a:cxnLst/>
              <a:rect l="l" t="t" r="r" b="b"/>
              <a:pathLst>
                <a:path w="1931" h="1071" extrusionOk="0">
                  <a:moveTo>
                    <a:pt x="1256" y="0"/>
                  </a:moveTo>
                  <a:cubicBezTo>
                    <a:pt x="980" y="0"/>
                    <a:pt x="716" y="138"/>
                    <a:pt x="516" y="324"/>
                  </a:cubicBezTo>
                  <a:cubicBezTo>
                    <a:pt x="310" y="517"/>
                    <a:pt x="148" y="748"/>
                    <a:pt x="0" y="985"/>
                  </a:cubicBezTo>
                  <a:cubicBezTo>
                    <a:pt x="254" y="1042"/>
                    <a:pt x="517" y="1070"/>
                    <a:pt x="779" y="1070"/>
                  </a:cubicBezTo>
                  <a:cubicBezTo>
                    <a:pt x="813" y="1070"/>
                    <a:pt x="848" y="1070"/>
                    <a:pt x="882" y="1069"/>
                  </a:cubicBezTo>
                  <a:cubicBezTo>
                    <a:pt x="1161" y="1058"/>
                    <a:pt x="1465" y="1005"/>
                    <a:pt x="1660" y="804"/>
                  </a:cubicBezTo>
                  <a:cubicBezTo>
                    <a:pt x="1805" y="653"/>
                    <a:pt x="1872" y="444"/>
                    <a:pt x="1931" y="246"/>
                  </a:cubicBezTo>
                  <a:cubicBezTo>
                    <a:pt x="1738" y="129"/>
                    <a:pt x="1493" y="9"/>
                    <a:pt x="1272" y="0"/>
                  </a:cubicBezTo>
                  <a:cubicBezTo>
                    <a:pt x="1267" y="0"/>
                    <a:pt x="1261" y="0"/>
                    <a:pt x="1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"/>
            <p:cNvSpPr/>
            <p:nvPr/>
          </p:nvSpPr>
          <p:spPr>
            <a:xfrm>
              <a:off x="6954948" y="2575828"/>
              <a:ext cx="103691" cy="56859"/>
            </a:xfrm>
            <a:custGeom>
              <a:avLst/>
              <a:gdLst/>
              <a:ahLst/>
              <a:cxnLst/>
              <a:rect l="l" t="t" r="r" b="b"/>
              <a:pathLst>
                <a:path w="972" h="533" extrusionOk="0">
                  <a:moveTo>
                    <a:pt x="628" y="0"/>
                  </a:moveTo>
                  <a:cubicBezTo>
                    <a:pt x="492" y="0"/>
                    <a:pt x="361" y="69"/>
                    <a:pt x="260" y="162"/>
                  </a:cubicBezTo>
                  <a:cubicBezTo>
                    <a:pt x="154" y="254"/>
                    <a:pt x="78" y="371"/>
                    <a:pt x="0" y="489"/>
                  </a:cubicBezTo>
                  <a:cubicBezTo>
                    <a:pt x="125" y="514"/>
                    <a:pt x="247" y="532"/>
                    <a:pt x="373" y="532"/>
                  </a:cubicBezTo>
                  <a:cubicBezTo>
                    <a:pt x="397" y="532"/>
                    <a:pt x="420" y="532"/>
                    <a:pt x="444" y="530"/>
                  </a:cubicBezTo>
                  <a:cubicBezTo>
                    <a:pt x="586" y="528"/>
                    <a:pt x="737" y="500"/>
                    <a:pt x="834" y="399"/>
                  </a:cubicBezTo>
                  <a:cubicBezTo>
                    <a:pt x="907" y="324"/>
                    <a:pt x="938" y="221"/>
                    <a:pt x="971" y="120"/>
                  </a:cubicBezTo>
                  <a:cubicBezTo>
                    <a:pt x="873" y="64"/>
                    <a:pt x="751" y="0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"/>
            <p:cNvSpPr/>
            <p:nvPr/>
          </p:nvSpPr>
          <p:spPr>
            <a:xfrm>
              <a:off x="5846676" y="2062389"/>
              <a:ext cx="2041061" cy="1156064"/>
            </a:xfrm>
            <a:custGeom>
              <a:avLst/>
              <a:gdLst/>
              <a:ahLst/>
              <a:cxnLst/>
              <a:rect l="l" t="t" r="r" b="b"/>
              <a:pathLst>
                <a:path w="19133" h="10837" extrusionOk="0">
                  <a:moveTo>
                    <a:pt x="11349" y="1"/>
                  </a:moveTo>
                  <a:lnTo>
                    <a:pt x="11349" y="1"/>
                  </a:lnTo>
                  <a:cubicBezTo>
                    <a:pt x="11480" y="68"/>
                    <a:pt x="11617" y="126"/>
                    <a:pt x="11751" y="193"/>
                  </a:cubicBezTo>
                  <a:cubicBezTo>
                    <a:pt x="12716" y="673"/>
                    <a:pt x="13662" y="1237"/>
                    <a:pt x="14429" y="1996"/>
                  </a:cubicBezTo>
                  <a:cubicBezTo>
                    <a:pt x="15199" y="2757"/>
                    <a:pt x="15782" y="3736"/>
                    <a:pt x="15913" y="4811"/>
                  </a:cubicBezTo>
                  <a:cubicBezTo>
                    <a:pt x="15966" y="5221"/>
                    <a:pt x="15949" y="5647"/>
                    <a:pt x="15787" y="6027"/>
                  </a:cubicBezTo>
                  <a:cubicBezTo>
                    <a:pt x="15595" y="6484"/>
                    <a:pt x="15218" y="6839"/>
                    <a:pt x="14828" y="7146"/>
                  </a:cubicBezTo>
                  <a:cubicBezTo>
                    <a:pt x="13063" y="8542"/>
                    <a:pt x="10804" y="9292"/>
                    <a:pt x="8551" y="9292"/>
                  </a:cubicBezTo>
                  <a:cubicBezTo>
                    <a:pt x="8428" y="9292"/>
                    <a:pt x="8305" y="9290"/>
                    <a:pt x="8183" y="9285"/>
                  </a:cubicBezTo>
                  <a:cubicBezTo>
                    <a:pt x="5803" y="9196"/>
                    <a:pt x="3479" y="8287"/>
                    <a:pt x="1632" y="6788"/>
                  </a:cubicBezTo>
                  <a:cubicBezTo>
                    <a:pt x="1038" y="6295"/>
                    <a:pt x="483" y="5745"/>
                    <a:pt x="11" y="5134"/>
                  </a:cubicBezTo>
                  <a:cubicBezTo>
                    <a:pt x="8" y="5212"/>
                    <a:pt x="0" y="5290"/>
                    <a:pt x="0" y="5371"/>
                  </a:cubicBezTo>
                  <a:cubicBezTo>
                    <a:pt x="0" y="8387"/>
                    <a:pt x="4282" y="10836"/>
                    <a:pt x="9566" y="10836"/>
                  </a:cubicBezTo>
                  <a:cubicBezTo>
                    <a:pt x="14850" y="10836"/>
                    <a:pt x="19132" y="8393"/>
                    <a:pt x="19132" y="5371"/>
                  </a:cubicBezTo>
                  <a:cubicBezTo>
                    <a:pt x="19132" y="2701"/>
                    <a:pt x="15776" y="478"/>
                    <a:pt x="11349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"/>
            <p:cNvSpPr/>
            <p:nvPr/>
          </p:nvSpPr>
          <p:spPr>
            <a:xfrm>
              <a:off x="6641210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0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"/>
            <p:cNvSpPr/>
            <p:nvPr/>
          </p:nvSpPr>
          <p:spPr>
            <a:xfrm>
              <a:off x="6700736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3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"/>
            <p:cNvSpPr/>
            <p:nvPr/>
          </p:nvSpPr>
          <p:spPr>
            <a:xfrm>
              <a:off x="6760582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71" y="0"/>
                  </a:moveTo>
                  <a:cubicBezTo>
                    <a:pt x="79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71" y="3172"/>
                  </a:cubicBezTo>
                  <a:cubicBezTo>
                    <a:pt x="263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"/>
            <p:cNvSpPr/>
            <p:nvPr/>
          </p:nvSpPr>
          <p:spPr>
            <a:xfrm>
              <a:off x="6820748" y="3249603"/>
              <a:ext cx="35737" cy="338488"/>
            </a:xfrm>
            <a:custGeom>
              <a:avLst/>
              <a:gdLst/>
              <a:ahLst/>
              <a:cxnLst/>
              <a:rect l="l" t="t" r="r" b="b"/>
              <a:pathLst>
                <a:path w="335" h="3173" extrusionOk="0">
                  <a:moveTo>
                    <a:pt x="167" y="0"/>
                  </a:moveTo>
                  <a:cubicBezTo>
                    <a:pt x="75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7" y="3172"/>
                  </a:cubicBezTo>
                  <a:cubicBezTo>
                    <a:pt x="257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57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"/>
            <p:cNvSpPr/>
            <p:nvPr/>
          </p:nvSpPr>
          <p:spPr>
            <a:xfrm>
              <a:off x="6885608" y="3249603"/>
              <a:ext cx="36057" cy="338488"/>
            </a:xfrm>
            <a:custGeom>
              <a:avLst/>
              <a:gdLst/>
              <a:ahLst/>
              <a:cxnLst/>
              <a:rect l="l" t="t" r="r" b="b"/>
              <a:pathLst>
                <a:path w="338" h="3173" extrusionOk="0">
                  <a:moveTo>
                    <a:pt x="168" y="0"/>
                  </a:moveTo>
                  <a:cubicBezTo>
                    <a:pt x="78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68" y="3172"/>
                  </a:cubicBezTo>
                  <a:cubicBezTo>
                    <a:pt x="260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2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"/>
            <p:cNvSpPr/>
            <p:nvPr/>
          </p:nvSpPr>
          <p:spPr>
            <a:xfrm>
              <a:off x="6945667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3" y="3172"/>
                    <a:pt x="168" y="3172"/>
                  </a:cubicBezTo>
                  <a:cubicBezTo>
                    <a:pt x="257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57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"/>
            <p:cNvSpPr/>
            <p:nvPr/>
          </p:nvSpPr>
          <p:spPr>
            <a:xfrm>
              <a:off x="7005513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0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"/>
            <p:cNvSpPr/>
            <p:nvPr/>
          </p:nvSpPr>
          <p:spPr>
            <a:xfrm>
              <a:off x="7065039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3" y="3172"/>
                    <a:pt x="338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"/>
            <p:cNvSpPr/>
            <p:nvPr/>
          </p:nvSpPr>
          <p:spPr>
            <a:xfrm>
              <a:off x="6568349" y="1985368"/>
              <a:ext cx="597714" cy="118519"/>
            </a:xfrm>
            <a:custGeom>
              <a:avLst/>
              <a:gdLst/>
              <a:ahLst/>
              <a:cxnLst/>
              <a:rect l="l" t="t" r="r" b="b"/>
              <a:pathLst>
                <a:path w="5603" h="1111" extrusionOk="0">
                  <a:moveTo>
                    <a:pt x="555" y="0"/>
                  </a:moveTo>
                  <a:cubicBezTo>
                    <a:pt x="249" y="0"/>
                    <a:pt x="0" y="249"/>
                    <a:pt x="0" y="556"/>
                  </a:cubicBezTo>
                  <a:cubicBezTo>
                    <a:pt x="0" y="862"/>
                    <a:pt x="249" y="1111"/>
                    <a:pt x="555" y="1111"/>
                  </a:cubicBezTo>
                  <a:lnTo>
                    <a:pt x="5047" y="1111"/>
                  </a:lnTo>
                  <a:cubicBezTo>
                    <a:pt x="5354" y="1111"/>
                    <a:pt x="5602" y="860"/>
                    <a:pt x="5602" y="556"/>
                  </a:cubicBezTo>
                  <a:cubicBezTo>
                    <a:pt x="5602" y="249"/>
                    <a:pt x="5354" y="0"/>
                    <a:pt x="5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"/>
            <p:cNvSpPr/>
            <p:nvPr/>
          </p:nvSpPr>
          <p:spPr>
            <a:xfrm>
              <a:off x="6569522" y="1993368"/>
              <a:ext cx="596541" cy="110198"/>
            </a:xfrm>
            <a:custGeom>
              <a:avLst/>
              <a:gdLst/>
              <a:ahLst/>
              <a:cxnLst/>
              <a:rect l="l" t="t" r="r" b="b"/>
              <a:pathLst>
                <a:path w="5592" h="1033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59"/>
                    <a:pt x="5323" y="90"/>
                  </a:cubicBezTo>
                  <a:cubicBezTo>
                    <a:pt x="5323" y="397"/>
                    <a:pt x="5075" y="645"/>
                    <a:pt x="4768" y="645"/>
                  </a:cubicBezTo>
                  <a:lnTo>
                    <a:pt x="277" y="645"/>
                  </a:lnTo>
                  <a:cubicBezTo>
                    <a:pt x="176" y="645"/>
                    <a:pt x="81" y="617"/>
                    <a:pt x="0" y="567"/>
                  </a:cubicBezTo>
                  <a:lnTo>
                    <a:pt x="0" y="567"/>
                  </a:lnTo>
                  <a:cubicBezTo>
                    <a:pt x="42" y="832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5"/>
                    <a:pt x="5591" y="478"/>
                  </a:cubicBezTo>
                  <a:cubicBezTo>
                    <a:pt x="5591" y="274"/>
                    <a:pt x="5480" y="98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"/>
            <p:cNvSpPr/>
            <p:nvPr/>
          </p:nvSpPr>
          <p:spPr>
            <a:xfrm>
              <a:off x="6568349" y="3184103"/>
              <a:ext cx="597714" cy="118305"/>
            </a:xfrm>
            <a:custGeom>
              <a:avLst/>
              <a:gdLst/>
              <a:ahLst/>
              <a:cxnLst/>
              <a:rect l="l" t="t" r="r" b="b"/>
              <a:pathLst>
                <a:path w="5603" h="1109" extrusionOk="0">
                  <a:moveTo>
                    <a:pt x="555" y="1"/>
                  </a:moveTo>
                  <a:cubicBezTo>
                    <a:pt x="249" y="1"/>
                    <a:pt x="0" y="249"/>
                    <a:pt x="0" y="556"/>
                  </a:cubicBezTo>
                  <a:cubicBezTo>
                    <a:pt x="0" y="863"/>
                    <a:pt x="249" y="1108"/>
                    <a:pt x="555" y="1108"/>
                  </a:cubicBezTo>
                  <a:lnTo>
                    <a:pt x="5047" y="1108"/>
                  </a:lnTo>
                  <a:cubicBezTo>
                    <a:pt x="5354" y="1108"/>
                    <a:pt x="5602" y="863"/>
                    <a:pt x="5602" y="556"/>
                  </a:cubicBezTo>
                  <a:cubicBezTo>
                    <a:pt x="5602" y="249"/>
                    <a:pt x="5354" y="1"/>
                    <a:pt x="5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"/>
            <p:cNvSpPr/>
            <p:nvPr/>
          </p:nvSpPr>
          <p:spPr>
            <a:xfrm>
              <a:off x="6569522" y="3192103"/>
              <a:ext cx="596541" cy="110305"/>
            </a:xfrm>
            <a:custGeom>
              <a:avLst/>
              <a:gdLst/>
              <a:ahLst/>
              <a:cxnLst/>
              <a:rect l="l" t="t" r="r" b="b"/>
              <a:pathLst>
                <a:path w="5592" h="1034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62"/>
                    <a:pt x="5323" y="93"/>
                  </a:cubicBezTo>
                  <a:cubicBezTo>
                    <a:pt x="5323" y="400"/>
                    <a:pt x="5075" y="648"/>
                    <a:pt x="4768" y="648"/>
                  </a:cubicBezTo>
                  <a:lnTo>
                    <a:pt x="277" y="648"/>
                  </a:lnTo>
                  <a:cubicBezTo>
                    <a:pt x="176" y="648"/>
                    <a:pt x="81" y="620"/>
                    <a:pt x="0" y="570"/>
                  </a:cubicBezTo>
                  <a:lnTo>
                    <a:pt x="0" y="570"/>
                  </a:lnTo>
                  <a:cubicBezTo>
                    <a:pt x="42" y="835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8"/>
                    <a:pt x="5591" y="481"/>
                  </a:cubicBezTo>
                  <a:cubicBezTo>
                    <a:pt x="5591" y="274"/>
                    <a:pt x="5480" y="96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7" name="Google Shape;2437;p4"/>
          <p:cNvSpPr txBox="1">
            <a:spLocks noGrp="1"/>
          </p:cNvSpPr>
          <p:nvPr>
            <p:ph type="title"/>
          </p:nvPr>
        </p:nvSpPr>
        <p:spPr>
          <a:xfrm>
            <a:off x="1605001" y="272937"/>
            <a:ext cx="7083782" cy="6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 sz="6000"/>
              <a:t>PRONUNCIATION</a:t>
            </a:r>
            <a:endParaRPr sz="6000"/>
          </a:p>
        </p:txBody>
      </p:sp>
      <p:graphicFrame>
        <p:nvGraphicFramePr>
          <p:cNvPr id="2438" name="Google Shape;2438;p4"/>
          <p:cNvGraphicFramePr/>
          <p:nvPr/>
        </p:nvGraphicFramePr>
        <p:xfrm>
          <a:off x="1607442" y="1875434"/>
          <a:ext cx="6096000" cy="2327580"/>
        </p:xfrm>
        <a:graphic>
          <a:graphicData uri="http://schemas.openxmlformats.org/drawingml/2006/table">
            <a:tbl>
              <a:tblPr firstRow="1" bandRow="1">
                <a:noFill/>
                <a:tableStyleId>{BAC49A26-0AEF-459D-BD7B-B3822B0D22BF}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/>
                        <a:t>/s/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/ʃ/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39" name="Google Shape;2439;p4"/>
          <p:cNvSpPr txBox="1"/>
          <p:nvPr/>
        </p:nvSpPr>
        <p:spPr>
          <a:xfrm>
            <a:off x="4652400" y="2454595"/>
            <a:ext cx="322183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Spe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ial, so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ial, musi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ian, en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ure, in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ure, pre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sure, na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ion, lu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x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ury, ma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ch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ine, 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ch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ic, 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sh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op, 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sh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are </a:t>
            </a:r>
            <a:endParaRPr/>
          </a:p>
        </p:txBody>
      </p:sp>
      <p:sp>
        <p:nvSpPr>
          <p:cNvPr id="2440" name="Google Shape;2440;p4"/>
          <p:cNvSpPr txBox="1"/>
          <p:nvPr/>
        </p:nvSpPr>
        <p:spPr>
          <a:xfrm>
            <a:off x="1614402" y="2454595"/>
            <a:ext cx="322183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ister, ne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x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t, 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ky, 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ee, 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ound, 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pring, de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k, 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ity, 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ircle, pen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il, gla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mi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happine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2000" b="1" i="0" u="sng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ience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5" name="Google Shape;2445;p5"/>
          <p:cNvGrpSpPr/>
          <p:nvPr/>
        </p:nvGrpSpPr>
        <p:grpSpPr>
          <a:xfrm>
            <a:off x="7957520" y="0"/>
            <a:ext cx="1380938" cy="1574933"/>
            <a:chOff x="2924325" y="264050"/>
            <a:chExt cx="2253857" cy="2570480"/>
          </a:xfrm>
        </p:grpSpPr>
        <p:sp>
          <p:nvSpPr>
            <p:cNvPr id="2446" name="Google Shape;2446;p5"/>
            <p:cNvSpPr/>
            <p:nvPr/>
          </p:nvSpPr>
          <p:spPr>
            <a:xfrm>
              <a:off x="2926713" y="1255066"/>
              <a:ext cx="2225035" cy="329142"/>
            </a:xfrm>
            <a:custGeom>
              <a:avLst/>
              <a:gdLst/>
              <a:ahLst/>
              <a:cxnLst/>
              <a:rect l="l" t="t" r="r" b="b"/>
              <a:pathLst>
                <a:path w="26094" h="3860" extrusionOk="0">
                  <a:moveTo>
                    <a:pt x="13046" y="1"/>
                  </a:moveTo>
                  <a:cubicBezTo>
                    <a:pt x="5842" y="1"/>
                    <a:pt x="0" y="863"/>
                    <a:pt x="0" y="1929"/>
                  </a:cubicBezTo>
                  <a:cubicBezTo>
                    <a:pt x="0" y="2994"/>
                    <a:pt x="5842" y="3859"/>
                    <a:pt x="13046" y="3859"/>
                  </a:cubicBezTo>
                  <a:cubicBezTo>
                    <a:pt x="16505" y="3859"/>
                    <a:pt x="19825" y="3656"/>
                    <a:pt x="22271" y="3293"/>
                  </a:cubicBezTo>
                  <a:cubicBezTo>
                    <a:pt x="24718" y="2930"/>
                    <a:pt x="26093" y="2442"/>
                    <a:pt x="26093" y="1929"/>
                  </a:cubicBezTo>
                  <a:cubicBezTo>
                    <a:pt x="26093" y="1418"/>
                    <a:pt x="24718" y="927"/>
                    <a:pt x="22271" y="564"/>
                  </a:cubicBezTo>
                  <a:cubicBezTo>
                    <a:pt x="19825" y="205"/>
                    <a:pt x="16505" y="1"/>
                    <a:pt x="13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"/>
            <p:cNvSpPr/>
            <p:nvPr/>
          </p:nvSpPr>
          <p:spPr>
            <a:xfrm>
              <a:off x="3167176" y="329708"/>
              <a:ext cx="1729276" cy="1765601"/>
            </a:xfrm>
            <a:custGeom>
              <a:avLst/>
              <a:gdLst/>
              <a:ahLst/>
              <a:cxnLst/>
              <a:rect l="l" t="t" r="r" b="b"/>
              <a:pathLst>
                <a:path w="20280" h="20706" extrusionOk="0">
                  <a:moveTo>
                    <a:pt x="3307" y="1"/>
                  </a:moveTo>
                  <a:lnTo>
                    <a:pt x="1" y="14312"/>
                  </a:lnTo>
                  <a:lnTo>
                    <a:pt x="2132" y="17096"/>
                  </a:lnTo>
                  <a:cubicBezTo>
                    <a:pt x="2283" y="17599"/>
                    <a:pt x="2699" y="18006"/>
                    <a:pt x="3248" y="18117"/>
                  </a:cubicBezTo>
                  <a:lnTo>
                    <a:pt x="15866" y="20676"/>
                  </a:lnTo>
                  <a:cubicBezTo>
                    <a:pt x="15965" y="20696"/>
                    <a:pt x="16064" y="20706"/>
                    <a:pt x="16161" y="20706"/>
                  </a:cubicBezTo>
                  <a:cubicBezTo>
                    <a:pt x="16844" y="20706"/>
                    <a:pt x="17455" y="20225"/>
                    <a:pt x="17599" y="19529"/>
                  </a:cubicBezTo>
                  <a:lnTo>
                    <a:pt x="20157" y="6914"/>
                  </a:lnTo>
                  <a:cubicBezTo>
                    <a:pt x="20280" y="6294"/>
                    <a:pt x="20001" y="5695"/>
                    <a:pt x="19507" y="5382"/>
                  </a:cubicBezTo>
                  <a:lnTo>
                    <a:pt x="17387" y="2511"/>
                  </a:lnTo>
                  <a:lnTo>
                    <a:pt x="33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"/>
            <p:cNvSpPr/>
            <p:nvPr/>
          </p:nvSpPr>
          <p:spPr>
            <a:xfrm>
              <a:off x="4539096" y="600699"/>
              <a:ext cx="344576" cy="343126"/>
            </a:xfrm>
            <a:custGeom>
              <a:avLst/>
              <a:gdLst/>
              <a:ahLst/>
              <a:cxnLst/>
              <a:rect l="l" t="t" r="r" b="b"/>
              <a:pathLst>
                <a:path w="4041" h="4024" extrusionOk="0">
                  <a:moveTo>
                    <a:pt x="73" y="0"/>
                  </a:moveTo>
                  <a:lnTo>
                    <a:pt x="1" y="112"/>
                  </a:lnTo>
                  <a:cubicBezTo>
                    <a:pt x="252" y="279"/>
                    <a:pt x="483" y="480"/>
                    <a:pt x="712" y="681"/>
                  </a:cubicBezTo>
                  <a:cubicBezTo>
                    <a:pt x="1663" y="1518"/>
                    <a:pt x="2651" y="2374"/>
                    <a:pt x="3482" y="3359"/>
                  </a:cubicBezTo>
                  <a:cubicBezTo>
                    <a:pt x="3672" y="3582"/>
                    <a:pt x="3845" y="3800"/>
                    <a:pt x="4007" y="4023"/>
                  </a:cubicBezTo>
                  <a:lnTo>
                    <a:pt x="4040" y="3847"/>
                  </a:lnTo>
                  <a:cubicBezTo>
                    <a:pt x="3898" y="3655"/>
                    <a:pt x="3745" y="3462"/>
                    <a:pt x="3586" y="3270"/>
                  </a:cubicBezTo>
                  <a:cubicBezTo>
                    <a:pt x="2749" y="2279"/>
                    <a:pt x="1758" y="1415"/>
                    <a:pt x="799" y="578"/>
                  </a:cubicBezTo>
                  <a:cubicBezTo>
                    <a:pt x="567" y="380"/>
                    <a:pt x="330" y="170"/>
                    <a:pt x="7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5"/>
            <p:cNvSpPr/>
            <p:nvPr/>
          </p:nvSpPr>
          <p:spPr>
            <a:xfrm>
              <a:off x="4535515" y="650412"/>
              <a:ext cx="322917" cy="419443"/>
            </a:xfrm>
            <a:custGeom>
              <a:avLst/>
              <a:gdLst/>
              <a:ahLst/>
              <a:cxnLst/>
              <a:rect l="l" t="t" r="r" b="b"/>
              <a:pathLst>
                <a:path w="3787" h="4919" extrusionOk="0">
                  <a:moveTo>
                    <a:pt x="93" y="0"/>
                  </a:moveTo>
                  <a:lnTo>
                    <a:pt x="1" y="92"/>
                  </a:lnTo>
                  <a:cubicBezTo>
                    <a:pt x="1454" y="1546"/>
                    <a:pt x="2710" y="3161"/>
                    <a:pt x="3747" y="4919"/>
                  </a:cubicBezTo>
                  <a:lnTo>
                    <a:pt x="3787" y="4723"/>
                  </a:lnTo>
                  <a:cubicBezTo>
                    <a:pt x="2757" y="3005"/>
                    <a:pt x="1524" y="1426"/>
                    <a:pt x="9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5"/>
            <p:cNvSpPr/>
            <p:nvPr/>
          </p:nvSpPr>
          <p:spPr>
            <a:xfrm>
              <a:off x="4465166" y="738155"/>
              <a:ext cx="370413" cy="444683"/>
            </a:xfrm>
            <a:custGeom>
              <a:avLst/>
              <a:gdLst/>
              <a:ahLst/>
              <a:cxnLst/>
              <a:rect l="l" t="t" r="r" b="b"/>
              <a:pathLst>
                <a:path w="4344" h="5215" extrusionOk="0">
                  <a:moveTo>
                    <a:pt x="95" y="1"/>
                  </a:moveTo>
                  <a:lnTo>
                    <a:pt x="0" y="96"/>
                  </a:lnTo>
                  <a:cubicBezTo>
                    <a:pt x="1133" y="1228"/>
                    <a:pt x="2299" y="2400"/>
                    <a:pt x="3284" y="3694"/>
                  </a:cubicBezTo>
                  <a:cubicBezTo>
                    <a:pt x="3671" y="4205"/>
                    <a:pt x="4009" y="4710"/>
                    <a:pt x="4305" y="5215"/>
                  </a:cubicBezTo>
                  <a:lnTo>
                    <a:pt x="4344" y="5020"/>
                  </a:lnTo>
                  <a:cubicBezTo>
                    <a:pt x="4059" y="4554"/>
                    <a:pt x="3744" y="4082"/>
                    <a:pt x="3387" y="3613"/>
                  </a:cubicBezTo>
                  <a:cubicBezTo>
                    <a:pt x="2396" y="2311"/>
                    <a:pt x="1228" y="1139"/>
                    <a:pt x="95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5"/>
            <p:cNvSpPr/>
            <p:nvPr/>
          </p:nvSpPr>
          <p:spPr>
            <a:xfrm>
              <a:off x="4443252" y="860007"/>
              <a:ext cx="361204" cy="478194"/>
            </a:xfrm>
            <a:custGeom>
              <a:avLst/>
              <a:gdLst/>
              <a:ahLst/>
              <a:cxnLst/>
              <a:rect l="l" t="t" r="r" b="b"/>
              <a:pathLst>
                <a:path w="4236" h="5608" extrusionOk="0">
                  <a:moveTo>
                    <a:pt x="106" y="0"/>
                  </a:moveTo>
                  <a:lnTo>
                    <a:pt x="0" y="84"/>
                  </a:lnTo>
                  <a:cubicBezTo>
                    <a:pt x="1448" y="1844"/>
                    <a:pt x="2938" y="3657"/>
                    <a:pt x="4193" y="5608"/>
                  </a:cubicBezTo>
                  <a:lnTo>
                    <a:pt x="4235" y="5418"/>
                  </a:lnTo>
                  <a:cubicBezTo>
                    <a:pt x="2988" y="3507"/>
                    <a:pt x="1524" y="1730"/>
                    <a:pt x="106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5"/>
            <p:cNvSpPr/>
            <p:nvPr/>
          </p:nvSpPr>
          <p:spPr>
            <a:xfrm>
              <a:off x="4443252" y="986549"/>
              <a:ext cx="340483" cy="452784"/>
            </a:xfrm>
            <a:custGeom>
              <a:avLst/>
              <a:gdLst/>
              <a:ahLst/>
              <a:cxnLst/>
              <a:rect l="l" t="t" r="r" b="b"/>
              <a:pathLst>
                <a:path w="3993" h="5310" extrusionOk="0">
                  <a:moveTo>
                    <a:pt x="95" y="0"/>
                  </a:moveTo>
                  <a:lnTo>
                    <a:pt x="0" y="98"/>
                  </a:lnTo>
                  <a:cubicBezTo>
                    <a:pt x="1579" y="1632"/>
                    <a:pt x="2905" y="3381"/>
                    <a:pt x="3951" y="5309"/>
                  </a:cubicBezTo>
                  <a:lnTo>
                    <a:pt x="3993" y="5103"/>
                  </a:lnTo>
                  <a:cubicBezTo>
                    <a:pt x="2955" y="3220"/>
                    <a:pt x="1646" y="1507"/>
                    <a:pt x="95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5"/>
            <p:cNvSpPr/>
            <p:nvPr/>
          </p:nvSpPr>
          <p:spPr>
            <a:xfrm>
              <a:off x="4429950" y="1047688"/>
              <a:ext cx="329739" cy="510767"/>
            </a:xfrm>
            <a:custGeom>
              <a:avLst/>
              <a:gdLst/>
              <a:ahLst/>
              <a:cxnLst/>
              <a:rect l="l" t="t" r="r" b="b"/>
              <a:pathLst>
                <a:path w="3867" h="5990" extrusionOk="0">
                  <a:moveTo>
                    <a:pt x="103" y="0"/>
                  </a:moveTo>
                  <a:lnTo>
                    <a:pt x="0" y="84"/>
                  </a:lnTo>
                  <a:cubicBezTo>
                    <a:pt x="1451" y="1928"/>
                    <a:pt x="2734" y="3911"/>
                    <a:pt x="3825" y="5990"/>
                  </a:cubicBezTo>
                  <a:lnTo>
                    <a:pt x="3867" y="5781"/>
                  </a:lnTo>
                  <a:cubicBezTo>
                    <a:pt x="2787" y="3747"/>
                    <a:pt x="1526" y="1808"/>
                    <a:pt x="10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5"/>
            <p:cNvSpPr/>
            <p:nvPr/>
          </p:nvSpPr>
          <p:spPr>
            <a:xfrm>
              <a:off x="4419206" y="1159478"/>
              <a:ext cx="321980" cy="488427"/>
            </a:xfrm>
            <a:custGeom>
              <a:avLst/>
              <a:gdLst/>
              <a:ahLst/>
              <a:cxnLst/>
              <a:rect l="l" t="t" r="r" b="b"/>
              <a:pathLst>
                <a:path w="3776" h="5728" extrusionOk="0">
                  <a:moveTo>
                    <a:pt x="112" y="0"/>
                  </a:moveTo>
                  <a:lnTo>
                    <a:pt x="1" y="76"/>
                  </a:lnTo>
                  <a:cubicBezTo>
                    <a:pt x="1144" y="1697"/>
                    <a:pt x="2260" y="3368"/>
                    <a:pt x="3318" y="5050"/>
                  </a:cubicBezTo>
                  <a:cubicBezTo>
                    <a:pt x="3460" y="5276"/>
                    <a:pt x="3602" y="5502"/>
                    <a:pt x="3739" y="5728"/>
                  </a:cubicBezTo>
                  <a:lnTo>
                    <a:pt x="3775" y="5538"/>
                  </a:lnTo>
                  <a:cubicBezTo>
                    <a:pt x="3664" y="5351"/>
                    <a:pt x="3549" y="5164"/>
                    <a:pt x="3432" y="4980"/>
                  </a:cubicBezTo>
                  <a:cubicBezTo>
                    <a:pt x="2375" y="3295"/>
                    <a:pt x="1256" y="1621"/>
                    <a:pt x="112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5"/>
            <p:cNvSpPr/>
            <p:nvPr/>
          </p:nvSpPr>
          <p:spPr>
            <a:xfrm>
              <a:off x="4338539" y="1298639"/>
              <a:ext cx="368366" cy="520318"/>
            </a:xfrm>
            <a:custGeom>
              <a:avLst/>
              <a:gdLst/>
              <a:ahLst/>
              <a:cxnLst/>
              <a:rect l="l" t="t" r="r" b="b"/>
              <a:pathLst>
                <a:path w="4320" h="6102" extrusionOk="0">
                  <a:moveTo>
                    <a:pt x="99" y="0"/>
                  </a:moveTo>
                  <a:lnTo>
                    <a:pt x="1" y="90"/>
                  </a:lnTo>
                  <a:cubicBezTo>
                    <a:pt x="1382" y="1568"/>
                    <a:pt x="2604" y="3200"/>
                    <a:pt x="3636" y="4941"/>
                  </a:cubicBezTo>
                  <a:cubicBezTo>
                    <a:pt x="3840" y="5290"/>
                    <a:pt x="4063" y="5680"/>
                    <a:pt x="4278" y="6102"/>
                  </a:cubicBezTo>
                  <a:lnTo>
                    <a:pt x="4319" y="5890"/>
                  </a:lnTo>
                  <a:cubicBezTo>
                    <a:pt x="4130" y="5524"/>
                    <a:pt x="3934" y="5181"/>
                    <a:pt x="3750" y="4871"/>
                  </a:cubicBezTo>
                  <a:cubicBezTo>
                    <a:pt x="2715" y="3125"/>
                    <a:pt x="1488" y="1485"/>
                    <a:pt x="99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5"/>
            <p:cNvSpPr/>
            <p:nvPr/>
          </p:nvSpPr>
          <p:spPr>
            <a:xfrm>
              <a:off x="4303834" y="1366685"/>
              <a:ext cx="375955" cy="587851"/>
            </a:xfrm>
            <a:custGeom>
              <a:avLst/>
              <a:gdLst/>
              <a:ahLst/>
              <a:cxnLst/>
              <a:rect l="l" t="t" r="r" b="b"/>
              <a:pathLst>
                <a:path w="4409" h="6894" extrusionOk="0">
                  <a:moveTo>
                    <a:pt x="109" y="0"/>
                  </a:moveTo>
                  <a:lnTo>
                    <a:pt x="1" y="84"/>
                  </a:lnTo>
                  <a:cubicBezTo>
                    <a:pt x="1496" y="2042"/>
                    <a:pt x="3136" y="4330"/>
                    <a:pt x="4364" y="6894"/>
                  </a:cubicBezTo>
                  <a:lnTo>
                    <a:pt x="4408" y="6673"/>
                  </a:lnTo>
                  <a:cubicBezTo>
                    <a:pt x="3184" y="4163"/>
                    <a:pt x="1580" y="1925"/>
                    <a:pt x="109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5"/>
            <p:cNvSpPr/>
            <p:nvPr/>
          </p:nvSpPr>
          <p:spPr>
            <a:xfrm>
              <a:off x="4270493" y="1480607"/>
              <a:ext cx="377405" cy="570286"/>
            </a:xfrm>
            <a:custGeom>
              <a:avLst/>
              <a:gdLst/>
              <a:ahLst/>
              <a:cxnLst/>
              <a:rect l="l" t="t" r="r" b="b"/>
              <a:pathLst>
                <a:path w="4426" h="6688" extrusionOk="0">
                  <a:moveTo>
                    <a:pt x="113" y="1"/>
                  </a:moveTo>
                  <a:lnTo>
                    <a:pt x="1" y="73"/>
                  </a:lnTo>
                  <a:lnTo>
                    <a:pt x="4339" y="6688"/>
                  </a:lnTo>
                  <a:cubicBezTo>
                    <a:pt x="4370" y="6649"/>
                    <a:pt x="4398" y="6612"/>
                    <a:pt x="4426" y="6573"/>
                  </a:cubicBezTo>
                  <a:lnTo>
                    <a:pt x="113" y="1"/>
                  </a:ln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5"/>
            <p:cNvSpPr/>
            <p:nvPr/>
          </p:nvSpPr>
          <p:spPr>
            <a:xfrm>
              <a:off x="4222230" y="1646459"/>
              <a:ext cx="295546" cy="445877"/>
            </a:xfrm>
            <a:custGeom>
              <a:avLst/>
              <a:gdLst/>
              <a:ahLst/>
              <a:cxnLst/>
              <a:rect l="l" t="t" r="r" b="b"/>
              <a:pathLst>
                <a:path w="3466" h="5229" extrusionOk="0">
                  <a:moveTo>
                    <a:pt x="126" y="0"/>
                  </a:moveTo>
                  <a:lnTo>
                    <a:pt x="1" y="53"/>
                  </a:lnTo>
                  <a:cubicBezTo>
                    <a:pt x="773" y="1906"/>
                    <a:pt x="1884" y="3504"/>
                    <a:pt x="3256" y="5186"/>
                  </a:cubicBezTo>
                  <a:lnTo>
                    <a:pt x="3466" y="5228"/>
                  </a:lnTo>
                  <a:cubicBezTo>
                    <a:pt x="2057" y="3510"/>
                    <a:pt x="907" y="1883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5"/>
            <p:cNvSpPr/>
            <p:nvPr/>
          </p:nvSpPr>
          <p:spPr>
            <a:xfrm>
              <a:off x="4123060" y="1602629"/>
              <a:ext cx="291453" cy="468473"/>
            </a:xfrm>
            <a:custGeom>
              <a:avLst/>
              <a:gdLst/>
              <a:ahLst/>
              <a:cxnLst/>
              <a:rect l="l" t="t" r="r" b="b"/>
              <a:pathLst>
                <a:path w="3418" h="5494" extrusionOk="0">
                  <a:moveTo>
                    <a:pt x="123" y="1"/>
                  </a:moveTo>
                  <a:lnTo>
                    <a:pt x="0" y="62"/>
                  </a:lnTo>
                  <a:cubicBezTo>
                    <a:pt x="913" y="1945"/>
                    <a:pt x="1995" y="3753"/>
                    <a:pt x="3223" y="5455"/>
                  </a:cubicBezTo>
                  <a:lnTo>
                    <a:pt x="3418" y="5494"/>
                  </a:lnTo>
                  <a:cubicBezTo>
                    <a:pt x="2160" y="3767"/>
                    <a:pt x="1052" y="1923"/>
                    <a:pt x="123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5"/>
            <p:cNvSpPr/>
            <p:nvPr/>
          </p:nvSpPr>
          <p:spPr>
            <a:xfrm>
              <a:off x="4025255" y="1525800"/>
              <a:ext cx="259391" cy="519124"/>
            </a:xfrm>
            <a:custGeom>
              <a:avLst/>
              <a:gdLst/>
              <a:ahLst/>
              <a:cxnLst/>
              <a:rect l="l" t="t" r="r" b="b"/>
              <a:pathLst>
                <a:path w="3042" h="6088" extrusionOk="0">
                  <a:moveTo>
                    <a:pt x="126" y="1"/>
                  </a:moveTo>
                  <a:lnTo>
                    <a:pt x="1" y="51"/>
                  </a:lnTo>
                  <a:cubicBezTo>
                    <a:pt x="838" y="2099"/>
                    <a:pt x="1800" y="4110"/>
                    <a:pt x="2869" y="6054"/>
                  </a:cubicBezTo>
                  <a:lnTo>
                    <a:pt x="3042" y="6088"/>
                  </a:lnTo>
                  <a:cubicBezTo>
                    <a:pt x="1948" y="4118"/>
                    <a:pt x="972" y="2079"/>
                    <a:pt x="126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5"/>
            <p:cNvSpPr/>
            <p:nvPr/>
          </p:nvSpPr>
          <p:spPr>
            <a:xfrm>
              <a:off x="3952690" y="1509173"/>
              <a:ext cx="262461" cy="521767"/>
            </a:xfrm>
            <a:custGeom>
              <a:avLst/>
              <a:gdLst/>
              <a:ahLst/>
              <a:cxnLst/>
              <a:rect l="l" t="t" r="r" b="b"/>
              <a:pathLst>
                <a:path w="3078" h="6119" extrusionOk="0">
                  <a:moveTo>
                    <a:pt x="126" y="0"/>
                  </a:moveTo>
                  <a:lnTo>
                    <a:pt x="1" y="45"/>
                  </a:lnTo>
                  <a:cubicBezTo>
                    <a:pt x="776" y="2146"/>
                    <a:pt x="1747" y="4168"/>
                    <a:pt x="2899" y="6085"/>
                  </a:cubicBezTo>
                  <a:lnTo>
                    <a:pt x="3078" y="6118"/>
                  </a:lnTo>
                  <a:cubicBezTo>
                    <a:pt x="1901" y="4177"/>
                    <a:pt x="910" y="2126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5"/>
            <p:cNvSpPr/>
            <p:nvPr/>
          </p:nvSpPr>
          <p:spPr>
            <a:xfrm>
              <a:off x="3823334" y="1507041"/>
              <a:ext cx="237733" cy="492520"/>
            </a:xfrm>
            <a:custGeom>
              <a:avLst/>
              <a:gdLst/>
              <a:ahLst/>
              <a:cxnLst/>
              <a:rect l="l" t="t" r="r" b="b"/>
              <a:pathLst>
                <a:path w="2788" h="5776" extrusionOk="0">
                  <a:moveTo>
                    <a:pt x="126" y="0"/>
                  </a:moveTo>
                  <a:lnTo>
                    <a:pt x="0" y="53"/>
                  </a:lnTo>
                  <a:cubicBezTo>
                    <a:pt x="787" y="1978"/>
                    <a:pt x="1663" y="3881"/>
                    <a:pt x="2620" y="5739"/>
                  </a:cubicBezTo>
                  <a:lnTo>
                    <a:pt x="2787" y="5775"/>
                  </a:lnTo>
                  <a:cubicBezTo>
                    <a:pt x="1814" y="3892"/>
                    <a:pt x="924" y="1959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5"/>
            <p:cNvSpPr/>
            <p:nvPr/>
          </p:nvSpPr>
          <p:spPr>
            <a:xfrm>
              <a:off x="3720327" y="1494677"/>
              <a:ext cx="217694" cy="480070"/>
            </a:xfrm>
            <a:custGeom>
              <a:avLst/>
              <a:gdLst/>
              <a:ahLst/>
              <a:cxnLst/>
              <a:rect l="l" t="t" r="r" b="b"/>
              <a:pathLst>
                <a:path w="2553" h="5630" extrusionOk="0">
                  <a:moveTo>
                    <a:pt x="126" y="0"/>
                  </a:moveTo>
                  <a:lnTo>
                    <a:pt x="0" y="42"/>
                  </a:lnTo>
                  <a:cubicBezTo>
                    <a:pt x="633" y="1961"/>
                    <a:pt x="1429" y="3819"/>
                    <a:pt x="2383" y="5594"/>
                  </a:cubicBezTo>
                  <a:lnTo>
                    <a:pt x="2553" y="5630"/>
                  </a:lnTo>
                  <a:cubicBezTo>
                    <a:pt x="1582" y="3831"/>
                    <a:pt x="767" y="1947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5"/>
            <p:cNvSpPr/>
            <p:nvPr/>
          </p:nvSpPr>
          <p:spPr>
            <a:xfrm>
              <a:off x="3628235" y="1525118"/>
              <a:ext cx="209935" cy="429420"/>
            </a:xfrm>
            <a:custGeom>
              <a:avLst/>
              <a:gdLst/>
              <a:ahLst/>
              <a:cxnLst/>
              <a:rect l="l" t="t" r="r" b="b"/>
              <a:pathLst>
                <a:path w="2462" h="5036" extrusionOk="0">
                  <a:moveTo>
                    <a:pt x="126" y="0"/>
                  </a:moveTo>
                  <a:lnTo>
                    <a:pt x="1" y="53"/>
                  </a:lnTo>
                  <a:cubicBezTo>
                    <a:pt x="681" y="1733"/>
                    <a:pt x="1448" y="3390"/>
                    <a:pt x="2294" y="5002"/>
                  </a:cubicBezTo>
                  <a:lnTo>
                    <a:pt x="2461" y="5036"/>
                  </a:lnTo>
                  <a:cubicBezTo>
                    <a:pt x="1602" y="3398"/>
                    <a:pt x="815" y="1713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5"/>
            <p:cNvSpPr/>
            <p:nvPr/>
          </p:nvSpPr>
          <p:spPr>
            <a:xfrm>
              <a:off x="3549700" y="1508491"/>
              <a:ext cx="214710" cy="430869"/>
            </a:xfrm>
            <a:custGeom>
              <a:avLst/>
              <a:gdLst/>
              <a:ahLst/>
              <a:cxnLst/>
              <a:rect l="l" t="t" r="r" b="b"/>
              <a:pathLst>
                <a:path w="2518" h="5053" extrusionOk="0">
                  <a:moveTo>
                    <a:pt x="126" y="0"/>
                  </a:moveTo>
                  <a:lnTo>
                    <a:pt x="1" y="53"/>
                  </a:lnTo>
                  <a:cubicBezTo>
                    <a:pt x="687" y="1744"/>
                    <a:pt x="1471" y="3406"/>
                    <a:pt x="2344" y="5019"/>
                  </a:cubicBezTo>
                  <a:lnTo>
                    <a:pt x="2517" y="5052"/>
                  </a:lnTo>
                  <a:cubicBezTo>
                    <a:pt x="1625" y="3417"/>
                    <a:pt x="827" y="1727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5"/>
            <p:cNvSpPr/>
            <p:nvPr/>
          </p:nvSpPr>
          <p:spPr>
            <a:xfrm>
              <a:off x="3352043" y="1447778"/>
              <a:ext cx="237477" cy="456365"/>
            </a:xfrm>
            <a:custGeom>
              <a:avLst/>
              <a:gdLst/>
              <a:ahLst/>
              <a:cxnLst/>
              <a:rect l="l" t="t" r="r" b="b"/>
              <a:pathLst>
                <a:path w="2785" h="5352" extrusionOk="0">
                  <a:moveTo>
                    <a:pt x="126" y="1"/>
                  </a:moveTo>
                  <a:lnTo>
                    <a:pt x="1" y="54"/>
                  </a:lnTo>
                  <a:cubicBezTo>
                    <a:pt x="732" y="1867"/>
                    <a:pt x="1608" y="3630"/>
                    <a:pt x="2609" y="5315"/>
                  </a:cubicBezTo>
                  <a:lnTo>
                    <a:pt x="2785" y="5351"/>
                  </a:lnTo>
                  <a:cubicBezTo>
                    <a:pt x="1761" y="3641"/>
                    <a:pt x="871" y="1850"/>
                    <a:pt x="126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5"/>
            <p:cNvSpPr/>
            <p:nvPr/>
          </p:nvSpPr>
          <p:spPr>
            <a:xfrm>
              <a:off x="3251423" y="1372654"/>
              <a:ext cx="217780" cy="507015"/>
            </a:xfrm>
            <a:custGeom>
              <a:avLst/>
              <a:gdLst/>
              <a:ahLst/>
              <a:cxnLst/>
              <a:rect l="l" t="t" r="r" b="b"/>
              <a:pathLst>
                <a:path w="2554" h="5946" extrusionOk="0">
                  <a:moveTo>
                    <a:pt x="129" y="0"/>
                  </a:moveTo>
                  <a:lnTo>
                    <a:pt x="1" y="39"/>
                  </a:lnTo>
                  <a:cubicBezTo>
                    <a:pt x="553" y="1819"/>
                    <a:pt x="1242" y="3574"/>
                    <a:pt x="2054" y="5256"/>
                  </a:cubicBezTo>
                  <a:cubicBezTo>
                    <a:pt x="2160" y="5468"/>
                    <a:pt x="2269" y="5686"/>
                    <a:pt x="2383" y="5909"/>
                  </a:cubicBezTo>
                  <a:lnTo>
                    <a:pt x="2553" y="5945"/>
                  </a:lnTo>
                  <a:cubicBezTo>
                    <a:pt x="2416" y="5691"/>
                    <a:pt x="2297" y="5440"/>
                    <a:pt x="2177" y="5197"/>
                  </a:cubicBezTo>
                  <a:cubicBezTo>
                    <a:pt x="1368" y="3524"/>
                    <a:pt x="678" y="1774"/>
                    <a:pt x="129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5"/>
            <p:cNvSpPr/>
            <p:nvPr/>
          </p:nvSpPr>
          <p:spPr>
            <a:xfrm>
              <a:off x="3143897" y="1398747"/>
              <a:ext cx="145641" cy="311065"/>
            </a:xfrm>
            <a:custGeom>
              <a:avLst/>
              <a:gdLst/>
              <a:ahLst/>
              <a:cxnLst/>
              <a:rect l="l" t="t" r="r" b="b"/>
              <a:pathLst>
                <a:path w="1708" h="3648" extrusionOk="0">
                  <a:moveTo>
                    <a:pt x="129" y="1"/>
                  </a:moveTo>
                  <a:lnTo>
                    <a:pt x="1" y="43"/>
                  </a:lnTo>
                  <a:cubicBezTo>
                    <a:pt x="120" y="397"/>
                    <a:pt x="254" y="754"/>
                    <a:pt x="391" y="1103"/>
                  </a:cubicBezTo>
                  <a:cubicBezTo>
                    <a:pt x="648" y="1764"/>
                    <a:pt x="935" y="2414"/>
                    <a:pt x="1248" y="3047"/>
                  </a:cubicBezTo>
                  <a:lnTo>
                    <a:pt x="1708" y="3647"/>
                  </a:lnTo>
                  <a:cubicBezTo>
                    <a:pt x="1228" y="2740"/>
                    <a:pt x="801" y="1806"/>
                    <a:pt x="436" y="843"/>
                  </a:cubicBezTo>
                  <a:cubicBezTo>
                    <a:pt x="327" y="564"/>
                    <a:pt x="226" y="283"/>
                    <a:pt x="129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5"/>
            <p:cNvSpPr/>
            <p:nvPr/>
          </p:nvSpPr>
          <p:spPr>
            <a:xfrm>
              <a:off x="3319469" y="770558"/>
              <a:ext cx="1576983" cy="1324499"/>
            </a:xfrm>
            <a:custGeom>
              <a:avLst/>
              <a:gdLst/>
              <a:ahLst/>
              <a:cxnLst/>
              <a:rect l="l" t="t" r="r" b="b"/>
              <a:pathLst>
                <a:path w="18494" h="15533" extrusionOk="0">
                  <a:moveTo>
                    <a:pt x="17562" y="0"/>
                  </a:moveTo>
                  <a:cubicBezTo>
                    <a:pt x="17559" y="84"/>
                    <a:pt x="17554" y="167"/>
                    <a:pt x="17534" y="246"/>
                  </a:cubicBezTo>
                  <a:lnTo>
                    <a:pt x="14867" y="12892"/>
                  </a:lnTo>
                  <a:cubicBezTo>
                    <a:pt x="14720" y="13594"/>
                    <a:pt x="14087" y="14077"/>
                    <a:pt x="13386" y="14077"/>
                  </a:cubicBezTo>
                  <a:cubicBezTo>
                    <a:pt x="13290" y="14077"/>
                    <a:pt x="13193" y="14068"/>
                    <a:pt x="13096" y="14049"/>
                  </a:cubicBezTo>
                  <a:lnTo>
                    <a:pt x="249" y="11544"/>
                  </a:lnTo>
                  <a:cubicBezTo>
                    <a:pt x="162" y="11527"/>
                    <a:pt x="81" y="11502"/>
                    <a:pt x="0" y="11472"/>
                  </a:cubicBezTo>
                  <a:lnTo>
                    <a:pt x="0" y="11472"/>
                  </a:lnTo>
                  <a:lnTo>
                    <a:pt x="346" y="11921"/>
                  </a:lnTo>
                  <a:cubicBezTo>
                    <a:pt x="497" y="12423"/>
                    <a:pt x="910" y="12833"/>
                    <a:pt x="1462" y="12945"/>
                  </a:cubicBezTo>
                  <a:lnTo>
                    <a:pt x="14080" y="15503"/>
                  </a:lnTo>
                  <a:cubicBezTo>
                    <a:pt x="14179" y="15523"/>
                    <a:pt x="14278" y="15533"/>
                    <a:pt x="14375" y="15533"/>
                  </a:cubicBezTo>
                  <a:cubicBezTo>
                    <a:pt x="15058" y="15533"/>
                    <a:pt x="15669" y="15053"/>
                    <a:pt x="15813" y="14356"/>
                  </a:cubicBezTo>
                  <a:lnTo>
                    <a:pt x="18371" y="1738"/>
                  </a:lnTo>
                  <a:cubicBezTo>
                    <a:pt x="18494" y="1124"/>
                    <a:pt x="18215" y="525"/>
                    <a:pt x="17721" y="212"/>
                  </a:cubicBezTo>
                  <a:lnTo>
                    <a:pt x="17562" y="0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5"/>
            <p:cNvSpPr/>
            <p:nvPr/>
          </p:nvSpPr>
          <p:spPr>
            <a:xfrm>
              <a:off x="3167176" y="535722"/>
              <a:ext cx="1460249" cy="1559332"/>
            </a:xfrm>
            <a:custGeom>
              <a:avLst/>
              <a:gdLst/>
              <a:ahLst/>
              <a:cxnLst/>
              <a:rect l="l" t="t" r="r" b="b"/>
              <a:pathLst>
                <a:path w="17125" h="18287" extrusionOk="0">
                  <a:moveTo>
                    <a:pt x="2063" y="1"/>
                  </a:moveTo>
                  <a:lnTo>
                    <a:pt x="1" y="11893"/>
                  </a:lnTo>
                  <a:lnTo>
                    <a:pt x="2132" y="14675"/>
                  </a:lnTo>
                  <a:cubicBezTo>
                    <a:pt x="2283" y="15177"/>
                    <a:pt x="2699" y="15584"/>
                    <a:pt x="3248" y="15699"/>
                  </a:cubicBezTo>
                  <a:lnTo>
                    <a:pt x="15866" y="18257"/>
                  </a:lnTo>
                  <a:cubicBezTo>
                    <a:pt x="15964" y="18277"/>
                    <a:pt x="16062" y="18286"/>
                    <a:pt x="16158" y="18286"/>
                  </a:cubicBezTo>
                  <a:cubicBezTo>
                    <a:pt x="16520" y="18286"/>
                    <a:pt x="16862" y="18151"/>
                    <a:pt x="17125" y="17922"/>
                  </a:cubicBezTo>
                  <a:lnTo>
                    <a:pt x="2063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5"/>
            <p:cNvSpPr/>
            <p:nvPr/>
          </p:nvSpPr>
          <p:spPr>
            <a:xfrm>
              <a:off x="3117975" y="264050"/>
              <a:ext cx="1571270" cy="1552937"/>
            </a:xfrm>
            <a:custGeom>
              <a:avLst/>
              <a:gdLst/>
              <a:ahLst/>
              <a:cxnLst/>
              <a:rect l="l" t="t" r="r" b="b"/>
              <a:pathLst>
                <a:path w="18427" h="18212" extrusionOk="0">
                  <a:moveTo>
                    <a:pt x="3970" y="1"/>
                  </a:moveTo>
                  <a:cubicBezTo>
                    <a:pt x="3410" y="1"/>
                    <a:pt x="2913" y="394"/>
                    <a:pt x="2796" y="963"/>
                  </a:cubicBezTo>
                  <a:lnTo>
                    <a:pt x="132" y="14106"/>
                  </a:lnTo>
                  <a:cubicBezTo>
                    <a:pt x="0" y="14759"/>
                    <a:pt x="422" y="15389"/>
                    <a:pt x="1072" y="15523"/>
                  </a:cubicBezTo>
                  <a:lnTo>
                    <a:pt x="14214" y="18187"/>
                  </a:lnTo>
                  <a:cubicBezTo>
                    <a:pt x="14295" y="18203"/>
                    <a:pt x="14375" y="18211"/>
                    <a:pt x="14454" y="18211"/>
                  </a:cubicBezTo>
                  <a:cubicBezTo>
                    <a:pt x="15015" y="18211"/>
                    <a:pt x="15514" y="17817"/>
                    <a:pt x="15629" y="17247"/>
                  </a:cubicBezTo>
                  <a:lnTo>
                    <a:pt x="18293" y="4104"/>
                  </a:lnTo>
                  <a:cubicBezTo>
                    <a:pt x="18427" y="3452"/>
                    <a:pt x="18006" y="2821"/>
                    <a:pt x="17356" y="2690"/>
                  </a:cubicBezTo>
                  <a:lnTo>
                    <a:pt x="4213" y="26"/>
                  </a:lnTo>
                  <a:cubicBezTo>
                    <a:pt x="4131" y="9"/>
                    <a:pt x="4050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5"/>
            <p:cNvSpPr/>
            <p:nvPr/>
          </p:nvSpPr>
          <p:spPr>
            <a:xfrm>
              <a:off x="3647250" y="301399"/>
              <a:ext cx="1032790" cy="1516356"/>
            </a:xfrm>
            <a:custGeom>
              <a:avLst/>
              <a:gdLst/>
              <a:ahLst/>
              <a:cxnLst/>
              <a:rect l="l" t="t" r="r" b="b"/>
              <a:pathLst>
                <a:path w="12112" h="17783" extrusionOk="0">
                  <a:moveTo>
                    <a:pt x="5022" y="6255"/>
                  </a:moveTo>
                  <a:cubicBezTo>
                    <a:pt x="5140" y="6384"/>
                    <a:pt x="5257" y="6509"/>
                    <a:pt x="5374" y="6638"/>
                  </a:cubicBezTo>
                  <a:cubicBezTo>
                    <a:pt x="5193" y="6565"/>
                    <a:pt x="5014" y="6498"/>
                    <a:pt x="4833" y="6428"/>
                  </a:cubicBezTo>
                  <a:cubicBezTo>
                    <a:pt x="4894" y="6370"/>
                    <a:pt x="4958" y="6314"/>
                    <a:pt x="5022" y="6255"/>
                  </a:cubicBezTo>
                  <a:close/>
                  <a:moveTo>
                    <a:pt x="3142" y="6021"/>
                  </a:moveTo>
                  <a:lnTo>
                    <a:pt x="3142" y="6021"/>
                  </a:lnTo>
                  <a:cubicBezTo>
                    <a:pt x="3206" y="6038"/>
                    <a:pt x="3265" y="6054"/>
                    <a:pt x="3323" y="6074"/>
                  </a:cubicBezTo>
                  <a:cubicBezTo>
                    <a:pt x="3318" y="6283"/>
                    <a:pt x="3312" y="6487"/>
                    <a:pt x="3312" y="6696"/>
                  </a:cubicBezTo>
                  <a:cubicBezTo>
                    <a:pt x="3256" y="6565"/>
                    <a:pt x="3201" y="6428"/>
                    <a:pt x="3150" y="6297"/>
                  </a:cubicBezTo>
                  <a:cubicBezTo>
                    <a:pt x="3145" y="6205"/>
                    <a:pt x="3145" y="6110"/>
                    <a:pt x="3142" y="6021"/>
                  </a:cubicBezTo>
                  <a:close/>
                  <a:moveTo>
                    <a:pt x="5876" y="6989"/>
                  </a:moveTo>
                  <a:cubicBezTo>
                    <a:pt x="5932" y="7014"/>
                    <a:pt x="5990" y="7042"/>
                    <a:pt x="6052" y="7067"/>
                  </a:cubicBezTo>
                  <a:cubicBezTo>
                    <a:pt x="6024" y="7073"/>
                    <a:pt x="5993" y="7084"/>
                    <a:pt x="5968" y="7092"/>
                  </a:cubicBezTo>
                  <a:cubicBezTo>
                    <a:pt x="5935" y="7056"/>
                    <a:pt x="5907" y="7025"/>
                    <a:pt x="5876" y="6989"/>
                  </a:cubicBezTo>
                  <a:close/>
                  <a:moveTo>
                    <a:pt x="4718" y="6534"/>
                  </a:moveTo>
                  <a:cubicBezTo>
                    <a:pt x="4986" y="6632"/>
                    <a:pt x="5257" y="6735"/>
                    <a:pt x="5522" y="6844"/>
                  </a:cubicBezTo>
                  <a:cubicBezTo>
                    <a:pt x="5371" y="6958"/>
                    <a:pt x="5220" y="7073"/>
                    <a:pt x="5070" y="7193"/>
                  </a:cubicBezTo>
                  <a:cubicBezTo>
                    <a:pt x="4936" y="6986"/>
                    <a:pt x="4799" y="6785"/>
                    <a:pt x="4662" y="6585"/>
                  </a:cubicBezTo>
                  <a:cubicBezTo>
                    <a:pt x="4679" y="6568"/>
                    <a:pt x="4702" y="6551"/>
                    <a:pt x="4718" y="6534"/>
                  </a:cubicBezTo>
                  <a:close/>
                  <a:moveTo>
                    <a:pt x="5636" y="6925"/>
                  </a:moveTo>
                  <a:cubicBezTo>
                    <a:pt x="5697" y="6995"/>
                    <a:pt x="5764" y="7064"/>
                    <a:pt x="5829" y="7134"/>
                  </a:cubicBezTo>
                  <a:cubicBezTo>
                    <a:pt x="5608" y="7204"/>
                    <a:pt x="5391" y="7274"/>
                    <a:pt x="5176" y="7343"/>
                  </a:cubicBezTo>
                  <a:cubicBezTo>
                    <a:pt x="5165" y="7329"/>
                    <a:pt x="5159" y="7315"/>
                    <a:pt x="5148" y="7302"/>
                  </a:cubicBezTo>
                  <a:cubicBezTo>
                    <a:pt x="5307" y="7173"/>
                    <a:pt x="5472" y="7048"/>
                    <a:pt x="5636" y="6925"/>
                  </a:cubicBezTo>
                  <a:close/>
                  <a:moveTo>
                    <a:pt x="5039" y="7385"/>
                  </a:moveTo>
                  <a:cubicBezTo>
                    <a:pt x="5039" y="7388"/>
                    <a:pt x="5036" y="7388"/>
                    <a:pt x="5036" y="7388"/>
                  </a:cubicBezTo>
                  <a:lnTo>
                    <a:pt x="5039" y="7385"/>
                  </a:lnTo>
                  <a:close/>
                  <a:moveTo>
                    <a:pt x="3457" y="6116"/>
                  </a:moveTo>
                  <a:cubicBezTo>
                    <a:pt x="3630" y="6166"/>
                    <a:pt x="3806" y="6219"/>
                    <a:pt x="3976" y="6278"/>
                  </a:cubicBezTo>
                  <a:cubicBezTo>
                    <a:pt x="3848" y="6439"/>
                    <a:pt x="3717" y="6607"/>
                    <a:pt x="3588" y="6774"/>
                  </a:cubicBezTo>
                  <a:lnTo>
                    <a:pt x="3694" y="6858"/>
                  </a:lnTo>
                  <a:cubicBezTo>
                    <a:pt x="3834" y="6677"/>
                    <a:pt x="3973" y="6498"/>
                    <a:pt x="4113" y="6325"/>
                  </a:cubicBezTo>
                  <a:cubicBezTo>
                    <a:pt x="4202" y="6356"/>
                    <a:pt x="4289" y="6384"/>
                    <a:pt x="4381" y="6414"/>
                  </a:cubicBezTo>
                  <a:cubicBezTo>
                    <a:pt x="4414" y="6467"/>
                    <a:pt x="4450" y="6515"/>
                    <a:pt x="4484" y="6568"/>
                  </a:cubicBezTo>
                  <a:cubicBezTo>
                    <a:pt x="4183" y="6844"/>
                    <a:pt x="3881" y="7123"/>
                    <a:pt x="3597" y="7399"/>
                  </a:cubicBezTo>
                  <a:cubicBezTo>
                    <a:pt x="3521" y="7218"/>
                    <a:pt x="3449" y="7031"/>
                    <a:pt x="3374" y="6850"/>
                  </a:cubicBezTo>
                  <a:lnTo>
                    <a:pt x="3446" y="6850"/>
                  </a:lnTo>
                  <a:cubicBezTo>
                    <a:pt x="3443" y="6607"/>
                    <a:pt x="3446" y="6361"/>
                    <a:pt x="3457" y="6116"/>
                  </a:cubicBezTo>
                  <a:close/>
                  <a:moveTo>
                    <a:pt x="1" y="1"/>
                  </a:moveTo>
                  <a:cubicBezTo>
                    <a:pt x="1192" y="2020"/>
                    <a:pt x="2138" y="4183"/>
                    <a:pt x="3016" y="6333"/>
                  </a:cubicBezTo>
                  <a:cubicBezTo>
                    <a:pt x="3030" y="6847"/>
                    <a:pt x="3033" y="7357"/>
                    <a:pt x="3022" y="7868"/>
                  </a:cubicBezTo>
                  <a:lnTo>
                    <a:pt x="3156" y="7873"/>
                  </a:lnTo>
                  <a:cubicBezTo>
                    <a:pt x="3162" y="7474"/>
                    <a:pt x="3162" y="7081"/>
                    <a:pt x="3156" y="6682"/>
                  </a:cubicBezTo>
                  <a:lnTo>
                    <a:pt x="3156" y="6682"/>
                  </a:lnTo>
                  <a:cubicBezTo>
                    <a:pt x="3321" y="7087"/>
                    <a:pt x="3482" y="7491"/>
                    <a:pt x="3644" y="7893"/>
                  </a:cubicBezTo>
                  <a:lnTo>
                    <a:pt x="3770" y="7846"/>
                  </a:lnTo>
                  <a:cubicBezTo>
                    <a:pt x="3728" y="7742"/>
                    <a:pt x="3689" y="7642"/>
                    <a:pt x="3647" y="7541"/>
                  </a:cubicBezTo>
                  <a:cubicBezTo>
                    <a:pt x="3943" y="7262"/>
                    <a:pt x="4247" y="6975"/>
                    <a:pt x="4562" y="6688"/>
                  </a:cubicBezTo>
                  <a:cubicBezTo>
                    <a:pt x="4696" y="6886"/>
                    <a:pt x="4830" y="7084"/>
                    <a:pt x="4967" y="7282"/>
                  </a:cubicBezTo>
                  <a:cubicBezTo>
                    <a:pt x="4869" y="7360"/>
                    <a:pt x="4771" y="7441"/>
                    <a:pt x="4674" y="7519"/>
                  </a:cubicBezTo>
                  <a:cubicBezTo>
                    <a:pt x="4590" y="7547"/>
                    <a:pt x="4506" y="7580"/>
                    <a:pt x="4417" y="7608"/>
                  </a:cubicBezTo>
                  <a:lnTo>
                    <a:pt x="4311" y="7413"/>
                  </a:lnTo>
                  <a:lnTo>
                    <a:pt x="4191" y="7474"/>
                  </a:lnTo>
                  <a:lnTo>
                    <a:pt x="4289" y="7653"/>
                  </a:lnTo>
                  <a:cubicBezTo>
                    <a:pt x="4188" y="7686"/>
                    <a:pt x="4091" y="7723"/>
                    <a:pt x="3990" y="7756"/>
                  </a:cubicBezTo>
                  <a:lnTo>
                    <a:pt x="4035" y="7882"/>
                  </a:lnTo>
                  <a:cubicBezTo>
                    <a:pt x="4144" y="7846"/>
                    <a:pt x="4247" y="7806"/>
                    <a:pt x="4356" y="7770"/>
                  </a:cubicBezTo>
                  <a:lnTo>
                    <a:pt x="4361" y="7781"/>
                  </a:lnTo>
                  <a:cubicBezTo>
                    <a:pt x="4250" y="7876"/>
                    <a:pt x="4135" y="7974"/>
                    <a:pt x="4026" y="8071"/>
                  </a:cubicBezTo>
                  <a:cubicBezTo>
                    <a:pt x="3976" y="7938"/>
                    <a:pt x="3923" y="7809"/>
                    <a:pt x="3873" y="7681"/>
                  </a:cubicBezTo>
                  <a:lnTo>
                    <a:pt x="3747" y="7728"/>
                  </a:lnTo>
                  <a:cubicBezTo>
                    <a:pt x="3809" y="7876"/>
                    <a:pt x="3865" y="8018"/>
                    <a:pt x="3923" y="8164"/>
                  </a:cubicBezTo>
                  <a:cubicBezTo>
                    <a:pt x="3859" y="8219"/>
                    <a:pt x="3800" y="8272"/>
                    <a:pt x="3742" y="8328"/>
                  </a:cubicBezTo>
                  <a:lnTo>
                    <a:pt x="3831" y="8426"/>
                  </a:lnTo>
                  <a:cubicBezTo>
                    <a:pt x="3881" y="8384"/>
                    <a:pt x="3926" y="8339"/>
                    <a:pt x="3976" y="8297"/>
                  </a:cubicBezTo>
                  <a:cubicBezTo>
                    <a:pt x="4269" y="9053"/>
                    <a:pt x="4551" y="9821"/>
                    <a:pt x="4821" y="10568"/>
                  </a:cubicBezTo>
                  <a:cubicBezTo>
                    <a:pt x="5226" y="11673"/>
                    <a:pt x="5644" y="12814"/>
                    <a:pt x="6105" y="13919"/>
                  </a:cubicBezTo>
                  <a:cubicBezTo>
                    <a:pt x="6730" y="15417"/>
                    <a:pt x="7369" y="16678"/>
                    <a:pt x="8063" y="17766"/>
                  </a:cubicBezTo>
                  <a:cubicBezTo>
                    <a:pt x="8119" y="17774"/>
                    <a:pt x="8178" y="17783"/>
                    <a:pt x="8233" y="17783"/>
                  </a:cubicBezTo>
                  <a:cubicBezTo>
                    <a:pt x="7525" y="16681"/>
                    <a:pt x="6869" y="15397"/>
                    <a:pt x="6233" y="13866"/>
                  </a:cubicBezTo>
                  <a:cubicBezTo>
                    <a:pt x="5764" y="12758"/>
                    <a:pt x="5349" y="11617"/>
                    <a:pt x="4944" y="10515"/>
                  </a:cubicBezTo>
                  <a:cubicBezTo>
                    <a:pt x="4665" y="9751"/>
                    <a:pt x="4381" y="8967"/>
                    <a:pt x="4077" y="8194"/>
                  </a:cubicBezTo>
                  <a:cubicBezTo>
                    <a:pt x="4191" y="8091"/>
                    <a:pt x="4308" y="7991"/>
                    <a:pt x="4425" y="7890"/>
                  </a:cubicBezTo>
                  <a:lnTo>
                    <a:pt x="6819" y="12270"/>
                  </a:lnTo>
                  <a:cubicBezTo>
                    <a:pt x="7396" y="13325"/>
                    <a:pt x="7993" y="14418"/>
                    <a:pt x="8660" y="15450"/>
                  </a:cubicBezTo>
                  <a:cubicBezTo>
                    <a:pt x="8903" y="15827"/>
                    <a:pt x="9165" y="16209"/>
                    <a:pt x="9469" y="16572"/>
                  </a:cubicBezTo>
                  <a:lnTo>
                    <a:pt x="9503" y="16405"/>
                  </a:lnTo>
                  <a:cubicBezTo>
                    <a:pt x="9232" y="16075"/>
                    <a:pt x="8995" y="15721"/>
                    <a:pt x="8772" y="15381"/>
                  </a:cubicBezTo>
                  <a:cubicBezTo>
                    <a:pt x="8108" y="14354"/>
                    <a:pt x="7511" y="13263"/>
                    <a:pt x="6936" y="12212"/>
                  </a:cubicBezTo>
                  <a:lnTo>
                    <a:pt x="4531" y="7806"/>
                  </a:lnTo>
                  <a:cubicBezTo>
                    <a:pt x="4601" y="7748"/>
                    <a:pt x="4665" y="7692"/>
                    <a:pt x="4735" y="7636"/>
                  </a:cubicBezTo>
                  <a:cubicBezTo>
                    <a:pt x="4861" y="7594"/>
                    <a:pt x="4992" y="7547"/>
                    <a:pt x="5117" y="7505"/>
                  </a:cubicBezTo>
                  <a:cubicBezTo>
                    <a:pt x="6721" y="9890"/>
                    <a:pt x="8303" y="12315"/>
                    <a:pt x="9838" y="14745"/>
                  </a:cubicBezTo>
                  <a:lnTo>
                    <a:pt x="9877" y="14555"/>
                  </a:lnTo>
                  <a:cubicBezTo>
                    <a:pt x="8373" y="12172"/>
                    <a:pt x="6822" y="9798"/>
                    <a:pt x="5248" y="7461"/>
                  </a:cubicBezTo>
                  <a:cubicBezTo>
                    <a:pt x="5472" y="7388"/>
                    <a:pt x="5695" y="7318"/>
                    <a:pt x="5918" y="7249"/>
                  </a:cubicBezTo>
                  <a:cubicBezTo>
                    <a:pt x="7422" y="8911"/>
                    <a:pt x="8892" y="10621"/>
                    <a:pt x="10323" y="12351"/>
                  </a:cubicBezTo>
                  <a:lnTo>
                    <a:pt x="10356" y="12184"/>
                  </a:lnTo>
                  <a:cubicBezTo>
                    <a:pt x="8962" y="10496"/>
                    <a:pt x="7525" y="8830"/>
                    <a:pt x="6060" y="7207"/>
                  </a:cubicBezTo>
                  <a:cubicBezTo>
                    <a:pt x="6116" y="7190"/>
                    <a:pt x="6177" y="7170"/>
                    <a:pt x="6233" y="7154"/>
                  </a:cubicBezTo>
                  <a:cubicBezTo>
                    <a:pt x="7865" y="7893"/>
                    <a:pt x="9405" y="8828"/>
                    <a:pt x="10811" y="9941"/>
                  </a:cubicBezTo>
                  <a:lnTo>
                    <a:pt x="10842" y="9793"/>
                  </a:lnTo>
                  <a:cubicBezTo>
                    <a:pt x="9480" y="8727"/>
                    <a:pt x="7996" y="7820"/>
                    <a:pt x="6426" y="7098"/>
                  </a:cubicBezTo>
                  <a:cubicBezTo>
                    <a:pt x="8136" y="6593"/>
                    <a:pt x="9877" y="6191"/>
                    <a:pt x="11634" y="5893"/>
                  </a:cubicBezTo>
                  <a:lnTo>
                    <a:pt x="11662" y="5753"/>
                  </a:lnTo>
                  <a:lnTo>
                    <a:pt x="11662" y="5753"/>
                  </a:lnTo>
                  <a:cubicBezTo>
                    <a:pt x="9829" y="6057"/>
                    <a:pt x="8021" y="6481"/>
                    <a:pt x="6241" y="7014"/>
                  </a:cubicBezTo>
                  <a:cubicBezTo>
                    <a:pt x="6094" y="6944"/>
                    <a:pt x="5940" y="6877"/>
                    <a:pt x="5784" y="6816"/>
                  </a:cubicBezTo>
                  <a:cubicBezTo>
                    <a:pt x="7717" y="5385"/>
                    <a:pt x="9854" y="4233"/>
                    <a:pt x="12111" y="3401"/>
                  </a:cubicBezTo>
                  <a:cubicBezTo>
                    <a:pt x="12111" y="3357"/>
                    <a:pt x="12108" y="3307"/>
                    <a:pt x="12100" y="3262"/>
                  </a:cubicBezTo>
                  <a:cubicBezTo>
                    <a:pt x="9798" y="4110"/>
                    <a:pt x="7617" y="5287"/>
                    <a:pt x="5650" y="6752"/>
                  </a:cubicBezTo>
                  <a:cubicBezTo>
                    <a:pt x="5472" y="6557"/>
                    <a:pt x="5296" y="6367"/>
                    <a:pt x="5120" y="6172"/>
                  </a:cubicBezTo>
                  <a:cubicBezTo>
                    <a:pt x="6571" y="4852"/>
                    <a:pt x="8183" y="3510"/>
                    <a:pt x="9927" y="2411"/>
                  </a:cubicBezTo>
                  <a:cubicBezTo>
                    <a:pt x="10080" y="2313"/>
                    <a:pt x="10245" y="2213"/>
                    <a:pt x="10421" y="2113"/>
                  </a:cubicBezTo>
                  <a:lnTo>
                    <a:pt x="10225" y="2073"/>
                  </a:lnTo>
                  <a:cubicBezTo>
                    <a:pt x="10094" y="2149"/>
                    <a:pt x="9974" y="2227"/>
                    <a:pt x="9854" y="2299"/>
                  </a:cubicBezTo>
                  <a:cubicBezTo>
                    <a:pt x="8105" y="3399"/>
                    <a:pt x="6481" y="4752"/>
                    <a:pt x="5028" y="6074"/>
                  </a:cubicBezTo>
                  <a:cubicBezTo>
                    <a:pt x="4927" y="5962"/>
                    <a:pt x="4821" y="5851"/>
                    <a:pt x="4721" y="5739"/>
                  </a:cubicBezTo>
                  <a:lnTo>
                    <a:pt x="4623" y="5829"/>
                  </a:lnTo>
                  <a:cubicBezTo>
                    <a:pt x="4724" y="5940"/>
                    <a:pt x="4830" y="6052"/>
                    <a:pt x="4930" y="6160"/>
                  </a:cubicBezTo>
                  <a:cubicBezTo>
                    <a:pt x="4849" y="6233"/>
                    <a:pt x="4766" y="6311"/>
                    <a:pt x="4688" y="6384"/>
                  </a:cubicBezTo>
                  <a:cubicBezTo>
                    <a:pt x="4612" y="6356"/>
                    <a:pt x="4540" y="6331"/>
                    <a:pt x="4467" y="6306"/>
                  </a:cubicBezTo>
                  <a:cubicBezTo>
                    <a:pt x="4445" y="6275"/>
                    <a:pt x="4425" y="6247"/>
                    <a:pt x="4409" y="6216"/>
                  </a:cubicBezTo>
                  <a:lnTo>
                    <a:pt x="4342" y="6261"/>
                  </a:lnTo>
                  <a:cubicBezTo>
                    <a:pt x="4297" y="6247"/>
                    <a:pt x="4250" y="6230"/>
                    <a:pt x="4205" y="6216"/>
                  </a:cubicBezTo>
                  <a:lnTo>
                    <a:pt x="4205" y="6208"/>
                  </a:lnTo>
                  <a:cubicBezTo>
                    <a:pt x="5728" y="4311"/>
                    <a:pt x="7221" y="2860"/>
                    <a:pt x="8763" y="1775"/>
                  </a:cubicBezTo>
                  <a:lnTo>
                    <a:pt x="8582" y="1739"/>
                  </a:lnTo>
                  <a:cubicBezTo>
                    <a:pt x="7120" y="2779"/>
                    <a:pt x="5706" y="4155"/>
                    <a:pt x="4264" y="5918"/>
                  </a:cubicBezTo>
                  <a:cubicBezTo>
                    <a:pt x="4411" y="5243"/>
                    <a:pt x="4607" y="4570"/>
                    <a:pt x="4794" y="3915"/>
                  </a:cubicBezTo>
                  <a:cubicBezTo>
                    <a:pt x="5056" y="2997"/>
                    <a:pt x="5324" y="2060"/>
                    <a:pt x="5474" y="1105"/>
                  </a:cubicBezTo>
                  <a:lnTo>
                    <a:pt x="5343" y="1078"/>
                  </a:lnTo>
                  <a:cubicBezTo>
                    <a:pt x="5193" y="2026"/>
                    <a:pt x="4927" y="2961"/>
                    <a:pt x="4665" y="3876"/>
                  </a:cubicBezTo>
                  <a:cubicBezTo>
                    <a:pt x="4453" y="4618"/>
                    <a:pt x="4233" y="5382"/>
                    <a:pt x="4079" y="6149"/>
                  </a:cubicBezTo>
                  <a:cubicBezTo>
                    <a:pt x="4077" y="6158"/>
                    <a:pt x="4068" y="6160"/>
                    <a:pt x="4065" y="6166"/>
                  </a:cubicBezTo>
                  <a:cubicBezTo>
                    <a:pt x="3865" y="6102"/>
                    <a:pt x="3664" y="6038"/>
                    <a:pt x="3463" y="5979"/>
                  </a:cubicBezTo>
                  <a:cubicBezTo>
                    <a:pt x="3494" y="5251"/>
                    <a:pt x="3563" y="4517"/>
                    <a:pt x="3633" y="3806"/>
                  </a:cubicBezTo>
                  <a:cubicBezTo>
                    <a:pt x="3728" y="2810"/>
                    <a:pt x="3826" y="1786"/>
                    <a:pt x="3817" y="773"/>
                  </a:cubicBezTo>
                  <a:lnTo>
                    <a:pt x="3683" y="746"/>
                  </a:lnTo>
                  <a:lnTo>
                    <a:pt x="3683" y="746"/>
                  </a:lnTo>
                  <a:cubicBezTo>
                    <a:pt x="3692" y="1767"/>
                    <a:pt x="3594" y="2790"/>
                    <a:pt x="3496" y="3795"/>
                  </a:cubicBezTo>
                  <a:cubicBezTo>
                    <a:pt x="3432" y="4501"/>
                    <a:pt x="3362" y="5223"/>
                    <a:pt x="3329" y="5943"/>
                  </a:cubicBezTo>
                  <a:cubicBezTo>
                    <a:pt x="3268" y="5926"/>
                    <a:pt x="3201" y="5907"/>
                    <a:pt x="3139" y="5887"/>
                  </a:cubicBezTo>
                  <a:cubicBezTo>
                    <a:pt x="3072" y="4085"/>
                    <a:pt x="2877" y="2288"/>
                    <a:pt x="2556" y="517"/>
                  </a:cubicBezTo>
                  <a:lnTo>
                    <a:pt x="2414" y="489"/>
                  </a:lnTo>
                  <a:lnTo>
                    <a:pt x="2414" y="489"/>
                  </a:lnTo>
                  <a:cubicBezTo>
                    <a:pt x="2740" y="2294"/>
                    <a:pt x="2938" y="4121"/>
                    <a:pt x="3005" y="5951"/>
                  </a:cubicBezTo>
                  <a:cubicBezTo>
                    <a:pt x="2177" y="3940"/>
                    <a:pt x="1287" y="1926"/>
                    <a:pt x="176" y="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5"/>
            <p:cNvSpPr/>
            <p:nvPr/>
          </p:nvSpPr>
          <p:spPr>
            <a:xfrm>
              <a:off x="4000271" y="1130912"/>
              <a:ext cx="127820" cy="643106"/>
            </a:xfrm>
            <a:custGeom>
              <a:avLst/>
              <a:gdLst/>
              <a:ahLst/>
              <a:cxnLst/>
              <a:rect l="l" t="t" r="r" b="b"/>
              <a:pathLst>
                <a:path w="1499" h="7542" extrusionOk="0">
                  <a:moveTo>
                    <a:pt x="135" y="1"/>
                  </a:moveTo>
                  <a:lnTo>
                    <a:pt x="1" y="6"/>
                  </a:lnTo>
                  <a:cubicBezTo>
                    <a:pt x="140" y="2556"/>
                    <a:pt x="690" y="5064"/>
                    <a:pt x="1354" y="7511"/>
                  </a:cubicBezTo>
                  <a:lnTo>
                    <a:pt x="1499" y="7541"/>
                  </a:lnTo>
                  <a:cubicBezTo>
                    <a:pt x="832" y="5081"/>
                    <a:pt x="274" y="2562"/>
                    <a:pt x="135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5"/>
            <p:cNvSpPr/>
            <p:nvPr/>
          </p:nvSpPr>
          <p:spPr>
            <a:xfrm>
              <a:off x="3905109" y="1122811"/>
              <a:ext cx="17480" cy="608401"/>
            </a:xfrm>
            <a:custGeom>
              <a:avLst/>
              <a:gdLst/>
              <a:ahLst/>
              <a:cxnLst/>
              <a:rect l="l" t="t" r="r" b="b"/>
              <a:pathLst>
                <a:path w="205" h="7135" extrusionOk="0">
                  <a:moveTo>
                    <a:pt x="71" y="1"/>
                  </a:moveTo>
                  <a:lnTo>
                    <a:pt x="1" y="7106"/>
                  </a:lnTo>
                  <a:lnTo>
                    <a:pt x="135" y="7134"/>
                  </a:lnTo>
                  <a:lnTo>
                    <a:pt x="205" y="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5"/>
            <p:cNvSpPr/>
            <p:nvPr/>
          </p:nvSpPr>
          <p:spPr>
            <a:xfrm>
              <a:off x="3714358" y="1082649"/>
              <a:ext cx="156812" cy="609510"/>
            </a:xfrm>
            <a:custGeom>
              <a:avLst/>
              <a:gdLst/>
              <a:ahLst/>
              <a:cxnLst/>
              <a:rect l="l" t="t" r="r" b="b"/>
              <a:pathLst>
                <a:path w="1839" h="7148" extrusionOk="0">
                  <a:moveTo>
                    <a:pt x="1708" y="0"/>
                  </a:moveTo>
                  <a:lnTo>
                    <a:pt x="0" y="7125"/>
                  </a:lnTo>
                  <a:lnTo>
                    <a:pt x="134" y="7148"/>
                  </a:lnTo>
                  <a:lnTo>
                    <a:pt x="1839" y="3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5"/>
            <p:cNvSpPr/>
            <p:nvPr/>
          </p:nvSpPr>
          <p:spPr>
            <a:xfrm>
              <a:off x="3281439" y="1002494"/>
              <a:ext cx="598340" cy="647540"/>
            </a:xfrm>
            <a:custGeom>
              <a:avLst/>
              <a:gdLst/>
              <a:ahLst/>
              <a:cxnLst/>
              <a:rect l="l" t="t" r="r" b="b"/>
              <a:pathLst>
                <a:path w="7017" h="7594" extrusionOk="0">
                  <a:moveTo>
                    <a:pt x="6930" y="0"/>
                  </a:moveTo>
                  <a:cubicBezTo>
                    <a:pt x="6807" y="98"/>
                    <a:pt x="6687" y="190"/>
                    <a:pt x="6567" y="293"/>
                  </a:cubicBezTo>
                  <a:cubicBezTo>
                    <a:pt x="6581" y="265"/>
                    <a:pt x="6595" y="240"/>
                    <a:pt x="6609" y="215"/>
                  </a:cubicBezTo>
                  <a:lnTo>
                    <a:pt x="6492" y="154"/>
                  </a:lnTo>
                  <a:cubicBezTo>
                    <a:pt x="6428" y="271"/>
                    <a:pt x="6366" y="393"/>
                    <a:pt x="6302" y="516"/>
                  </a:cubicBezTo>
                  <a:cubicBezTo>
                    <a:pt x="4015" y="2419"/>
                    <a:pt x="2031" y="4617"/>
                    <a:pt x="0" y="7039"/>
                  </a:cubicBezTo>
                  <a:lnTo>
                    <a:pt x="151" y="7072"/>
                  </a:lnTo>
                  <a:cubicBezTo>
                    <a:pt x="2084" y="4762"/>
                    <a:pt x="3981" y="2667"/>
                    <a:pt x="6138" y="829"/>
                  </a:cubicBezTo>
                  <a:lnTo>
                    <a:pt x="6138" y="829"/>
                  </a:lnTo>
                  <a:cubicBezTo>
                    <a:pt x="4966" y="3069"/>
                    <a:pt x="3780" y="5320"/>
                    <a:pt x="2600" y="7566"/>
                  </a:cubicBezTo>
                  <a:lnTo>
                    <a:pt x="2734" y="7594"/>
                  </a:lnTo>
                  <a:cubicBezTo>
                    <a:pt x="3967" y="5264"/>
                    <a:pt x="5195" y="2924"/>
                    <a:pt x="6411" y="603"/>
                  </a:cubicBezTo>
                  <a:cubicBezTo>
                    <a:pt x="6609" y="435"/>
                    <a:pt x="6813" y="271"/>
                    <a:pt x="7016" y="109"/>
                  </a:cubicBezTo>
                  <a:lnTo>
                    <a:pt x="6930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5"/>
            <p:cNvSpPr/>
            <p:nvPr/>
          </p:nvSpPr>
          <p:spPr>
            <a:xfrm>
              <a:off x="3127269" y="932999"/>
              <a:ext cx="756515" cy="573185"/>
            </a:xfrm>
            <a:custGeom>
              <a:avLst/>
              <a:gdLst/>
              <a:ahLst/>
              <a:cxnLst/>
              <a:rect l="l" t="t" r="r" b="b"/>
              <a:pathLst>
                <a:path w="8872" h="6722" extrusionOk="0">
                  <a:moveTo>
                    <a:pt x="8830" y="1"/>
                  </a:moveTo>
                  <a:cubicBezTo>
                    <a:pt x="7675" y="374"/>
                    <a:pt x="6662" y="1058"/>
                    <a:pt x="5739" y="1744"/>
                  </a:cubicBezTo>
                  <a:cubicBezTo>
                    <a:pt x="4107" y="2955"/>
                    <a:pt x="2558" y="4316"/>
                    <a:pt x="1060" y="5630"/>
                  </a:cubicBezTo>
                  <a:cubicBezTo>
                    <a:pt x="706" y="5940"/>
                    <a:pt x="352" y="6250"/>
                    <a:pt x="0" y="6557"/>
                  </a:cubicBezTo>
                  <a:cubicBezTo>
                    <a:pt x="3" y="6612"/>
                    <a:pt x="6" y="6668"/>
                    <a:pt x="17" y="6721"/>
                  </a:cubicBezTo>
                  <a:cubicBezTo>
                    <a:pt x="396" y="6395"/>
                    <a:pt x="773" y="6063"/>
                    <a:pt x="1150" y="5731"/>
                  </a:cubicBezTo>
                  <a:cubicBezTo>
                    <a:pt x="2645" y="4417"/>
                    <a:pt x="4199" y="3061"/>
                    <a:pt x="5823" y="1853"/>
                  </a:cubicBezTo>
                  <a:cubicBezTo>
                    <a:pt x="6732" y="1172"/>
                    <a:pt x="7734" y="494"/>
                    <a:pt x="8872" y="132"/>
                  </a:cubicBezTo>
                  <a:lnTo>
                    <a:pt x="883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5"/>
            <p:cNvSpPr/>
            <p:nvPr/>
          </p:nvSpPr>
          <p:spPr>
            <a:xfrm>
              <a:off x="3162912" y="928223"/>
              <a:ext cx="591944" cy="372374"/>
            </a:xfrm>
            <a:custGeom>
              <a:avLst/>
              <a:gdLst/>
              <a:ahLst/>
              <a:cxnLst/>
              <a:rect l="l" t="t" r="r" b="b"/>
              <a:pathLst>
                <a:path w="6942" h="4367" extrusionOk="0">
                  <a:moveTo>
                    <a:pt x="6894" y="1"/>
                  </a:moveTo>
                  <a:cubicBezTo>
                    <a:pt x="6194" y="271"/>
                    <a:pt x="5566" y="718"/>
                    <a:pt x="4961" y="1145"/>
                  </a:cubicBezTo>
                  <a:lnTo>
                    <a:pt x="4788" y="1267"/>
                  </a:lnTo>
                  <a:cubicBezTo>
                    <a:pt x="3270" y="2339"/>
                    <a:pt x="1677" y="3321"/>
                    <a:pt x="34" y="4197"/>
                  </a:cubicBezTo>
                  <a:lnTo>
                    <a:pt x="1" y="4367"/>
                  </a:lnTo>
                  <a:cubicBezTo>
                    <a:pt x="1683" y="3480"/>
                    <a:pt x="3315" y="2475"/>
                    <a:pt x="4863" y="1379"/>
                  </a:cubicBezTo>
                  <a:lnTo>
                    <a:pt x="5039" y="1253"/>
                  </a:lnTo>
                  <a:cubicBezTo>
                    <a:pt x="5639" y="829"/>
                    <a:pt x="6255" y="391"/>
                    <a:pt x="6942" y="126"/>
                  </a:cubicBezTo>
                  <a:lnTo>
                    <a:pt x="6894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5"/>
            <p:cNvSpPr/>
            <p:nvPr/>
          </p:nvSpPr>
          <p:spPr>
            <a:xfrm>
              <a:off x="3207424" y="856852"/>
              <a:ext cx="532426" cy="224686"/>
            </a:xfrm>
            <a:custGeom>
              <a:avLst/>
              <a:gdLst/>
              <a:ahLst/>
              <a:cxnLst/>
              <a:rect l="l" t="t" r="r" b="b"/>
              <a:pathLst>
                <a:path w="6244" h="2635" extrusionOk="0">
                  <a:moveTo>
                    <a:pt x="6210" y="1"/>
                  </a:moveTo>
                  <a:cubicBezTo>
                    <a:pt x="4071" y="542"/>
                    <a:pt x="2040" y="1477"/>
                    <a:pt x="168" y="2400"/>
                  </a:cubicBezTo>
                  <a:lnTo>
                    <a:pt x="42" y="2464"/>
                  </a:lnTo>
                  <a:cubicBezTo>
                    <a:pt x="39" y="2464"/>
                    <a:pt x="37" y="2467"/>
                    <a:pt x="37" y="2467"/>
                  </a:cubicBezTo>
                  <a:lnTo>
                    <a:pt x="0" y="2634"/>
                  </a:lnTo>
                  <a:cubicBezTo>
                    <a:pt x="37" y="2618"/>
                    <a:pt x="70" y="2598"/>
                    <a:pt x="101" y="2581"/>
                  </a:cubicBezTo>
                  <a:lnTo>
                    <a:pt x="226" y="2520"/>
                  </a:lnTo>
                  <a:cubicBezTo>
                    <a:pt x="2093" y="1597"/>
                    <a:pt x="4113" y="665"/>
                    <a:pt x="6244" y="132"/>
                  </a:cubicBezTo>
                  <a:lnTo>
                    <a:pt x="621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5"/>
            <p:cNvSpPr/>
            <p:nvPr/>
          </p:nvSpPr>
          <p:spPr>
            <a:xfrm>
              <a:off x="3254237" y="816348"/>
              <a:ext cx="422854" cy="32999"/>
            </a:xfrm>
            <a:custGeom>
              <a:avLst/>
              <a:gdLst/>
              <a:ahLst/>
              <a:cxnLst/>
              <a:rect l="l" t="t" r="r" b="b"/>
              <a:pathLst>
                <a:path w="4959" h="387" extrusionOk="0">
                  <a:moveTo>
                    <a:pt x="3810" y="1"/>
                  </a:moveTo>
                  <a:cubicBezTo>
                    <a:pt x="2547" y="1"/>
                    <a:pt x="1284" y="84"/>
                    <a:pt x="32" y="247"/>
                  </a:cubicBezTo>
                  <a:lnTo>
                    <a:pt x="1" y="387"/>
                  </a:lnTo>
                  <a:cubicBezTo>
                    <a:pt x="1271" y="218"/>
                    <a:pt x="2552" y="133"/>
                    <a:pt x="3832" y="133"/>
                  </a:cubicBezTo>
                  <a:cubicBezTo>
                    <a:pt x="4206" y="133"/>
                    <a:pt x="4580" y="140"/>
                    <a:pt x="4953" y="155"/>
                  </a:cubicBezTo>
                  <a:lnTo>
                    <a:pt x="4958" y="24"/>
                  </a:lnTo>
                  <a:cubicBezTo>
                    <a:pt x="4576" y="8"/>
                    <a:pt x="4193" y="1"/>
                    <a:pt x="3810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5"/>
            <p:cNvSpPr/>
            <p:nvPr/>
          </p:nvSpPr>
          <p:spPr>
            <a:xfrm>
              <a:off x="3296873" y="627303"/>
              <a:ext cx="429420" cy="162610"/>
            </a:xfrm>
            <a:custGeom>
              <a:avLst/>
              <a:gdLst/>
              <a:ahLst/>
              <a:cxnLst/>
              <a:rect l="l" t="t" r="r" b="b"/>
              <a:pathLst>
                <a:path w="5036" h="1907" extrusionOk="0">
                  <a:moveTo>
                    <a:pt x="28" y="1"/>
                  </a:moveTo>
                  <a:lnTo>
                    <a:pt x="0" y="135"/>
                  </a:lnTo>
                  <a:cubicBezTo>
                    <a:pt x="1683" y="676"/>
                    <a:pt x="3354" y="1264"/>
                    <a:pt x="4989" y="1906"/>
                  </a:cubicBezTo>
                  <a:lnTo>
                    <a:pt x="5036" y="1781"/>
                  </a:lnTo>
                  <a:cubicBezTo>
                    <a:pt x="3396" y="1139"/>
                    <a:pt x="1716" y="545"/>
                    <a:pt x="28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5"/>
            <p:cNvSpPr/>
            <p:nvPr/>
          </p:nvSpPr>
          <p:spPr>
            <a:xfrm>
              <a:off x="3318020" y="264050"/>
              <a:ext cx="539589" cy="571480"/>
            </a:xfrm>
            <a:custGeom>
              <a:avLst/>
              <a:gdLst/>
              <a:ahLst/>
              <a:cxnLst/>
              <a:rect l="l" t="t" r="r" b="b"/>
              <a:pathLst>
                <a:path w="6328" h="6702" extrusionOk="0">
                  <a:moveTo>
                    <a:pt x="1688" y="1"/>
                  </a:moveTo>
                  <a:lnTo>
                    <a:pt x="1688" y="1"/>
                  </a:lnTo>
                  <a:cubicBezTo>
                    <a:pt x="3343" y="1940"/>
                    <a:pt x="4788" y="4051"/>
                    <a:pt x="5993" y="6297"/>
                  </a:cubicBezTo>
                  <a:cubicBezTo>
                    <a:pt x="4322" y="4372"/>
                    <a:pt x="2456" y="2615"/>
                    <a:pt x="430" y="1066"/>
                  </a:cubicBezTo>
                  <a:lnTo>
                    <a:pt x="400" y="1214"/>
                  </a:lnTo>
                  <a:cubicBezTo>
                    <a:pt x="2149" y="2559"/>
                    <a:pt x="3781" y="4060"/>
                    <a:pt x="5271" y="5692"/>
                  </a:cubicBezTo>
                  <a:cubicBezTo>
                    <a:pt x="3625" y="4621"/>
                    <a:pt x="1867" y="3736"/>
                    <a:pt x="29" y="3047"/>
                  </a:cubicBezTo>
                  <a:lnTo>
                    <a:pt x="1" y="3181"/>
                  </a:lnTo>
                  <a:cubicBezTo>
                    <a:pt x="1856" y="3876"/>
                    <a:pt x="3630" y="4774"/>
                    <a:pt x="5290" y="5865"/>
                  </a:cubicBezTo>
                  <a:lnTo>
                    <a:pt x="5351" y="5778"/>
                  </a:lnTo>
                  <a:cubicBezTo>
                    <a:pt x="5536" y="5985"/>
                    <a:pt x="5717" y="6191"/>
                    <a:pt x="5898" y="6395"/>
                  </a:cubicBezTo>
                  <a:lnTo>
                    <a:pt x="5996" y="6308"/>
                  </a:lnTo>
                  <a:cubicBezTo>
                    <a:pt x="6066" y="6437"/>
                    <a:pt x="6135" y="6571"/>
                    <a:pt x="6205" y="6702"/>
                  </a:cubicBezTo>
                  <a:lnTo>
                    <a:pt x="6328" y="6640"/>
                  </a:lnTo>
                  <a:cubicBezTo>
                    <a:pt x="5100" y="4280"/>
                    <a:pt x="3611" y="2062"/>
                    <a:pt x="1892" y="31"/>
                  </a:cubicBezTo>
                  <a:lnTo>
                    <a:pt x="1845" y="20"/>
                  </a:lnTo>
                  <a:cubicBezTo>
                    <a:pt x="1794" y="12"/>
                    <a:pt x="1741" y="3"/>
                    <a:pt x="1688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5"/>
            <p:cNvSpPr/>
            <p:nvPr/>
          </p:nvSpPr>
          <p:spPr>
            <a:xfrm>
              <a:off x="3281183" y="433227"/>
              <a:ext cx="1195656" cy="1195656"/>
            </a:xfrm>
            <a:custGeom>
              <a:avLst/>
              <a:gdLst/>
              <a:ahLst/>
              <a:cxnLst/>
              <a:rect l="l" t="t" r="r" b="b"/>
              <a:pathLst>
                <a:path w="14022" h="14022" extrusionOk="0">
                  <a:moveTo>
                    <a:pt x="8434" y="0"/>
                  </a:moveTo>
                  <a:lnTo>
                    <a:pt x="0" y="5588"/>
                  </a:lnTo>
                  <a:lnTo>
                    <a:pt x="5588" y="14022"/>
                  </a:lnTo>
                  <a:lnTo>
                    <a:pt x="14022" y="8434"/>
                  </a:lnTo>
                  <a:lnTo>
                    <a:pt x="8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5"/>
            <p:cNvSpPr/>
            <p:nvPr/>
          </p:nvSpPr>
          <p:spPr>
            <a:xfrm>
              <a:off x="3353748" y="505537"/>
              <a:ext cx="1051038" cy="1051038"/>
            </a:xfrm>
            <a:custGeom>
              <a:avLst/>
              <a:gdLst/>
              <a:ahLst/>
              <a:cxnLst/>
              <a:rect l="l" t="t" r="r" b="b"/>
              <a:pathLst>
                <a:path w="12326" h="12326" extrusionOk="0">
                  <a:moveTo>
                    <a:pt x="7413" y="0"/>
                  </a:moveTo>
                  <a:lnTo>
                    <a:pt x="0" y="4913"/>
                  </a:lnTo>
                  <a:lnTo>
                    <a:pt x="4913" y="12326"/>
                  </a:lnTo>
                  <a:lnTo>
                    <a:pt x="12325" y="7413"/>
                  </a:lnTo>
                  <a:lnTo>
                    <a:pt x="7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5"/>
            <p:cNvSpPr/>
            <p:nvPr/>
          </p:nvSpPr>
          <p:spPr>
            <a:xfrm>
              <a:off x="3472871" y="626621"/>
              <a:ext cx="814840" cy="813902"/>
            </a:xfrm>
            <a:custGeom>
              <a:avLst/>
              <a:gdLst/>
              <a:ahLst/>
              <a:cxnLst/>
              <a:rect l="l" t="t" r="r" b="b"/>
              <a:pathLst>
                <a:path w="9556" h="9545" extrusionOk="0">
                  <a:moveTo>
                    <a:pt x="4894" y="0"/>
                  </a:moveTo>
                  <a:lnTo>
                    <a:pt x="249" y="3077"/>
                  </a:lnTo>
                  <a:cubicBezTo>
                    <a:pt x="416" y="3309"/>
                    <a:pt x="495" y="3607"/>
                    <a:pt x="430" y="3912"/>
                  </a:cubicBezTo>
                  <a:cubicBezTo>
                    <a:pt x="375" y="4188"/>
                    <a:pt x="216" y="4417"/>
                    <a:pt x="1" y="4570"/>
                  </a:cubicBezTo>
                  <a:lnTo>
                    <a:pt x="3081" y="9215"/>
                  </a:lnTo>
                  <a:cubicBezTo>
                    <a:pt x="3248" y="9115"/>
                    <a:pt x="3444" y="9055"/>
                    <a:pt x="3649" y="9055"/>
                  </a:cubicBezTo>
                  <a:cubicBezTo>
                    <a:pt x="3717" y="9055"/>
                    <a:pt x="3787" y="9061"/>
                    <a:pt x="3856" y="9075"/>
                  </a:cubicBezTo>
                  <a:cubicBezTo>
                    <a:pt x="4149" y="9137"/>
                    <a:pt x="4389" y="9313"/>
                    <a:pt x="4543" y="9544"/>
                  </a:cubicBezTo>
                  <a:lnTo>
                    <a:pt x="9185" y="6467"/>
                  </a:lnTo>
                  <a:cubicBezTo>
                    <a:pt x="9026" y="6238"/>
                    <a:pt x="8962" y="5948"/>
                    <a:pt x="9020" y="5655"/>
                  </a:cubicBezTo>
                  <a:cubicBezTo>
                    <a:pt x="9087" y="5334"/>
                    <a:pt x="9288" y="5072"/>
                    <a:pt x="9556" y="4930"/>
                  </a:cubicBezTo>
                  <a:lnTo>
                    <a:pt x="6473" y="282"/>
                  </a:lnTo>
                  <a:cubicBezTo>
                    <a:pt x="6286" y="428"/>
                    <a:pt x="6055" y="516"/>
                    <a:pt x="5807" y="516"/>
                  </a:cubicBezTo>
                  <a:cubicBezTo>
                    <a:pt x="5737" y="516"/>
                    <a:pt x="5666" y="509"/>
                    <a:pt x="5594" y="494"/>
                  </a:cubicBezTo>
                  <a:cubicBezTo>
                    <a:pt x="5287" y="433"/>
                    <a:pt x="5045" y="246"/>
                    <a:pt x="4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5"/>
            <p:cNvSpPr/>
            <p:nvPr/>
          </p:nvSpPr>
          <p:spPr>
            <a:xfrm>
              <a:off x="3734311" y="929161"/>
              <a:ext cx="133106" cy="168323"/>
            </a:xfrm>
            <a:custGeom>
              <a:avLst/>
              <a:gdLst/>
              <a:ahLst/>
              <a:cxnLst/>
              <a:rect l="l" t="t" r="r" b="b"/>
              <a:pathLst>
                <a:path w="1561" h="1974" extrusionOk="0">
                  <a:moveTo>
                    <a:pt x="90" y="1"/>
                  </a:moveTo>
                  <a:lnTo>
                    <a:pt x="1" y="450"/>
                  </a:lnTo>
                  <a:lnTo>
                    <a:pt x="76" y="464"/>
                  </a:lnTo>
                  <a:cubicBezTo>
                    <a:pt x="110" y="444"/>
                    <a:pt x="143" y="419"/>
                    <a:pt x="174" y="383"/>
                  </a:cubicBezTo>
                  <a:cubicBezTo>
                    <a:pt x="252" y="305"/>
                    <a:pt x="297" y="210"/>
                    <a:pt x="319" y="110"/>
                  </a:cubicBezTo>
                  <a:lnTo>
                    <a:pt x="609" y="168"/>
                  </a:lnTo>
                  <a:lnTo>
                    <a:pt x="280" y="1786"/>
                  </a:lnTo>
                  <a:lnTo>
                    <a:pt x="124" y="1795"/>
                  </a:lnTo>
                  <a:lnTo>
                    <a:pt x="112" y="1831"/>
                  </a:lnTo>
                  <a:lnTo>
                    <a:pt x="827" y="1973"/>
                  </a:lnTo>
                  <a:lnTo>
                    <a:pt x="835" y="1937"/>
                  </a:lnTo>
                  <a:lnTo>
                    <a:pt x="690" y="1870"/>
                  </a:lnTo>
                  <a:lnTo>
                    <a:pt x="1019" y="252"/>
                  </a:lnTo>
                  <a:lnTo>
                    <a:pt x="1309" y="311"/>
                  </a:lnTo>
                  <a:cubicBezTo>
                    <a:pt x="1287" y="419"/>
                    <a:pt x="1295" y="520"/>
                    <a:pt x="1329" y="620"/>
                  </a:cubicBezTo>
                  <a:cubicBezTo>
                    <a:pt x="1343" y="662"/>
                    <a:pt x="1365" y="701"/>
                    <a:pt x="1393" y="732"/>
                  </a:cubicBezTo>
                  <a:lnTo>
                    <a:pt x="1468" y="746"/>
                  </a:lnTo>
                  <a:lnTo>
                    <a:pt x="1560" y="297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5"/>
            <p:cNvSpPr/>
            <p:nvPr/>
          </p:nvSpPr>
          <p:spPr>
            <a:xfrm>
              <a:off x="3847295" y="962502"/>
              <a:ext cx="111960" cy="158517"/>
            </a:xfrm>
            <a:custGeom>
              <a:avLst/>
              <a:gdLst/>
              <a:ahLst/>
              <a:cxnLst/>
              <a:rect l="l" t="t" r="r" b="b"/>
              <a:pathLst>
                <a:path w="1313" h="1859" extrusionOk="0">
                  <a:moveTo>
                    <a:pt x="880" y="0"/>
                  </a:moveTo>
                  <a:lnTo>
                    <a:pt x="433" y="338"/>
                  </a:lnTo>
                  <a:lnTo>
                    <a:pt x="520" y="360"/>
                  </a:lnTo>
                  <a:lnTo>
                    <a:pt x="832" y="240"/>
                  </a:lnTo>
                  <a:lnTo>
                    <a:pt x="1072" y="472"/>
                  </a:lnTo>
                  <a:lnTo>
                    <a:pt x="1159" y="489"/>
                  </a:lnTo>
                  <a:lnTo>
                    <a:pt x="1159" y="489"/>
                  </a:lnTo>
                  <a:lnTo>
                    <a:pt x="880" y="0"/>
                  </a:lnTo>
                  <a:close/>
                  <a:moveTo>
                    <a:pt x="761" y="553"/>
                  </a:moveTo>
                  <a:cubicBezTo>
                    <a:pt x="768" y="553"/>
                    <a:pt x="775" y="554"/>
                    <a:pt x="782" y="556"/>
                  </a:cubicBezTo>
                  <a:cubicBezTo>
                    <a:pt x="835" y="567"/>
                    <a:pt x="874" y="603"/>
                    <a:pt x="896" y="678"/>
                  </a:cubicBezTo>
                  <a:cubicBezTo>
                    <a:pt x="922" y="751"/>
                    <a:pt x="919" y="854"/>
                    <a:pt x="891" y="994"/>
                  </a:cubicBezTo>
                  <a:cubicBezTo>
                    <a:pt x="883" y="1041"/>
                    <a:pt x="869" y="1083"/>
                    <a:pt x="852" y="1125"/>
                  </a:cubicBezTo>
                  <a:cubicBezTo>
                    <a:pt x="838" y="1153"/>
                    <a:pt x="832" y="1169"/>
                    <a:pt x="827" y="1175"/>
                  </a:cubicBezTo>
                  <a:cubicBezTo>
                    <a:pt x="793" y="1175"/>
                    <a:pt x="763" y="1172"/>
                    <a:pt x="735" y="1169"/>
                  </a:cubicBezTo>
                  <a:cubicBezTo>
                    <a:pt x="665" y="1167"/>
                    <a:pt x="576" y="1153"/>
                    <a:pt x="470" y="1130"/>
                  </a:cubicBezTo>
                  <a:cubicBezTo>
                    <a:pt x="546" y="747"/>
                    <a:pt x="644" y="553"/>
                    <a:pt x="761" y="553"/>
                  </a:cubicBezTo>
                  <a:close/>
                  <a:moveTo>
                    <a:pt x="648" y="487"/>
                  </a:moveTo>
                  <a:cubicBezTo>
                    <a:pt x="582" y="487"/>
                    <a:pt x="519" y="497"/>
                    <a:pt x="458" y="517"/>
                  </a:cubicBezTo>
                  <a:cubicBezTo>
                    <a:pt x="352" y="553"/>
                    <a:pt x="266" y="614"/>
                    <a:pt x="193" y="706"/>
                  </a:cubicBezTo>
                  <a:cubicBezTo>
                    <a:pt x="121" y="796"/>
                    <a:pt x="71" y="907"/>
                    <a:pt x="43" y="1044"/>
                  </a:cubicBezTo>
                  <a:cubicBezTo>
                    <a:pt x="1" y="1250"/>
                    <a:pt x="29" y="1423"/>
                    <a:pt x="124" y="1566"/>
                  </a:cubicBezTo>
                  <a:cubicBezTo>
                    <a:pt x="219" y="1711"/>
                    <a:pt x="375" y="1803"/>
                    <a:pt x="590" y="1845"/>
                  </a:cubicBezTo>
                  <a:cubicBezTo>
                    <a:pt x="634" y="1854"/>
                    <a:pt x="677" y="1859"/>
                    <a:pt x="719" y="1859"/>
                  </a:cubicBezTo>
                  <a:cubicBezTo>
                    <a:pt x="764" y="1859"/>
                    <a:pt x="807" y="1853"/>
                    <a:pt x="849" y="1842"/>
                  </a:cubicBezTo>
                  <a:cubicBezTo>
                    <a:pt x="930" y="1822"/>
                    <a:pt x="994" y="1786"/>
                    <a:pt x="1047" y="1733"/>
                  </a:cubicBezTo>
                  <a:cubicBezTo>
                    <a:pt x="1100" y="1683"/>
                    <a:pt x="1131" y="1621"/>
                    <a:pt x="1145" y="1557"/>
                  </a:cubicBezTo>
                  <a:lnTo>
                    <a:pt x="1083" y="1543"/>
                  </a:lnTo>
                  <a:cubicBezTo>
                    <a:pt x="1072" y="1593"/>
                    <a:pt x="1044" y="1644"/>
                    <a:pt x="1002" y="1688"/>
                  </a:cubicBezTo>
                  <a:cubicBezTo>
                    <a:pt x="961" y="1730"/>
                    <a:pt x="908" y="1766"/>
                    <a:pt x="846" y="1783"/>
                  </a:cubicBezTo>
                  <a:cubicBezTo>
                    <a:pt x="806" y="1795"/>
                    <a:pt x="767" y="1802"/>
                    <a:pt x="728" y="1802"/>
                  </a:cubicBezTo>
                  <a:cubicBezTo>
                    <a:pt x="704" y="1802"/>
                    <a:pt x="679" y="1800"/>
                    <a:pt x="654" y="1794"/>
                  </a:cubicBezTo>
                  <a:cubicBezTo>
                    <a:pt x="559" y="1775"/>
                    <a:pt x="498" y="1719"/>
                    <a:pt x="458" y="1627"/>
                  </a:cubicBezTo>
                  <a:cubicBezTo>
                    <a:pt x="419" y="1532"/>
                    <a:pt x="422" y="1390"/>
                    <a:pt x="461" y="1194"/>
                  </a:cubicBezTo>
                  <a:cubicBezTo>
                    <a:pt x="640" y="1228"/>
                    <a:pt x="818" y="1253"/>
                    <a:pt x="1000" y="1264"/>
                  </a:cubicBezTo>
                  <a:cubicBezTo>
                    <a:pt x="1086" y="1270"/>
                    <a:pt x="1161" y="1273"/>
                    <a:pt x="1240" y="1273"/>
                  </a:cubicBezTo>
                  <a:lnTo>
                    <a:pt x="1259" y="1231"/>
                  </a:lnTo>
                  <a:cubicBezTo>
                    <a:pt x="1273" y="1203"/>
                    <a:pt x="1287" y="1169"/>
                    <a:pt x="1295" y="1128"/>
                  </a:cubicBezTo>
                  <a:cubicBezTo>
                    <a:pt x="1312" y="1033"/>
                    <a:pt x="1307" y="946"/>
                    <a:pt x="1270" y="860"/>
                  </a:cubicBezTo>
                  <a:cubicBezTo>
                    <a:pt x="1237" y="776"/>
                    <a:pt x="1175" y="698"/>
                    <a:pt x="1097" y="637"/>
                  </a:cubicBezTo>
                  <a:cubicBezTo>
                    <a:pt x="1014" y="572"/>
                    <a:pt x="916" y="528"/>
                    <a:pt x="793" y="503"/>
                  </a:cubicBezTo>
                  <a:cubicBezTo>
                    <a:pt x="743" y="492"/>
                    <a:pt x="695" y="487"/>
                    <a:pt x="648" y="4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5"/>
            <p:cNvSpPr/>
            <p:nvPr/>
          </p:nvSpPr>
          <p:spPr>
            <a:xfrm>
              <a:off x="3975542" y="997634"/>
              <a:ext cx="80239" cy="147091"/>
            </a:xfrm>
            <a:custGeom>
              <a:avLst/>
              <a:gdLst/>
              <a:ahLst/>
              <a:cxnLst/>
              <a:rect l="l" t="t" r="r" b="b"/>
              <a:pathLst>
                <a:path w="941" h="1725" extrusionOk="0">
                  <a:moveTo>
                    <a:pt x="418" y="0"/>
                  </a:moveTo>
                  <a:cubicBezTo>
                    <a:pt x="307" y="0"/>
                    <a:pt x="238" y="62"/>
                    <a:pt x="213" y="188"/>
                  </a:cubicBezTo>
                  <a:lnTo>
                    <a:pt x="188" y="314"/>
                  </a:lnTo>
                  <a:lnTo>
                    <a:pt x="15" y="280"/>
                  </a:lnTo>
                  <a:lnTo>
                    <a:pt x="1" y="342"/>
                  </a:lnTo>
                  <a:lnTo>
                    <a:pt x="174" y="378"/>
                  </a:lnTo>
                  <a:lnTo>
                    <a:pt x="17" y="1140"/>
                  </a:lnTo>
                  <a:cubicBezTo>
                    <a:pt x="1" y="1229"/>
                    <a:pt x="6" y="1313"/>
                    <a:pt x="34" y="1391"/>
                  </a:cubicBezTo>
                  <a:cubicBezTo>
                    <a:pt x="68" y="1469"/>
                    <a:pt x="115" y="1539"/>
                    <a:pt x="188" y="1594"/>
                  </a:cubicBezTo>
                  <a:cubicBezTo>
                    <a:pt x="257" y="1650"/>
                    <a:pt x="349" y="1692"/>
                    <a:pt x="461" y="1717"/>
                  </a:cubicBezTo>
                  <a:cubicBezTo>
                    <a:pt x="488" y="1722"/>
                    <a:pt x="513" y="1725"/>
                    <a:pt x="538" y="1725"/>
                  </a:cubicBezTo>
                  <a:cubicBezTo>
                    <a:pt x="607" y="1725"/>
                    <a:pt x="669" y="1705"/>
                    <a:pt x="726" y="1664"/>
                  </a:cubicBezTo>
                  <a:cubicBezTo>
                    <a:pt x="799" y="1608"/>
                    <a:pt x="852" y="1519"/>
                    <a:pt x="877" y="1393"/>
                  </a:cubicBezTo>
                  <a:lnTo>
                    <a:pt x="812" y="1379"/>
                  </a:lnTo>
                  <a:cubicBezTo>
                    <a:pt x="793" y="1477"/>
                    <a:pt x="754" y="1555"/>
                    <a:pt x="698" y="1603"/>
                  </a:cubicBezTo>
                  <a:cubicBezTo>
                    <a:pt x="653" y="1643"/>
                    <a:pt x="607" y="1662"/>
                    <a:pt x="558" y="1662"/>
                  </a:cubicBezTo>
                  <a:cubicBezTo>
                    <a:pt x="546" y="1662"/>
                    <a:pt x="534" y="1661"/>
                    <a:pt x="522" y="1658"/>
                  </a:cubicBezTo>
                  <a:cubicBezTo>
                    <a:pt x="461" y="1647"/>
                    <a:pt x="422" y="1608"/>
                    <a:pt x="402" y="1544"/>
                  </a:cubicBezTo>
                  <a:cubicBezTo>
                    <a:pt x="383" y="1483"/>
                    <a:pt x="388" y="1374"/>
                    <a:pt x="419" y="1220"/>
                  </a:cubicBezTo>
                  <a:lnTo>
                    <a:pt x="575" y="456"/>
                  </a:lnTo>
                  <a:lnTo>
                    <a:pt x="927" y="526"/>
                  </a:lnTo>
                  <a:lnTo>
                    <a:pt x="941" y="464"/>
                  </a:lnTo>
                  <a:lnTo>
                    <a:pt x="589" y="395"/>
                  </a:lnTo>
                  <a:lnTo>
                    <a:pt x="659" y="43"/>
                  </a:lnTo>
                  <a:lnTo>
                    <a:pt x="486" y="7"/>
                  </a:lnTo>
                  <a:cubicBezTo>
                    <a:pt x="462" y="2"/>
                    <a:pt x="439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5"/>
            <p:cNvSpPr/>
            <p:nvPr/>
          </p:nvSpPr>
          <p:spPr>
            <a:xfrm>
              <a:off x="3946550" y="575203"/>
              <a:ext cx="41185" cy="41526"/>
            </a:xfrm>
            <a:custGeom>
              <a:avLst/>
              <a:gdLst/>
              <a:ahLst/>
              <a:cxnLst/>
              <a:rect l="l" t="t" r="r" b="b"/>
              <a:pathLst>
                <a:path w="483" h="487" extrusionOk="0">
                  <a:moveTo>
                    <a:pt x="310" y="1"/>
                  </a:moveTo>
                  <a:lnTo>
                    <a:pt x="0" y="174"/>
                  </a:lnTo>
                  <a:lnTo>
                    <a:pt x="170" y="486"/>
                  </a:lnTo>
                  <a:lnTo>
                    <a:pt x="483" y="313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5"/>
            <p:cNvSpPr/>
            <p:nvPr/>
          </p:nvSpPr>
          <p:spPr>
            <a:xfrm>
              <a:off x="3768334" y="1443770"/>
              <a:ext cx="41271" cy="41441"/>
            </a:xfrm>
            <a:custGeom>
              <a:avLst/>
              <a:gdLst/>
              <a:ahLst/>
              <a:cxnLst/>
              <a:rect l="l" t="t" r="r" b="b"/>
              <a:pathLst>
                <a:path w="484" h="486" extrusionOk="0">
                  <a:moveTo>
                    <a:pt x="310" y="0"/>
                  </a:moveTo>
                  <a:lnTo>
                    <a:pt x="1" y="173"/>
                  </a:lnTo>
                  <a:lnTo>
                    <a:pt x="174" y="486"/>
                  </a:lnTo>
                  <a:lnTo>
                    <a:pt x="483" y="31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5"/>
            <p:cNvSpPr/>
            <p:nvPr/>
          </p:nvSpPr>
          <p:spPr>
            <a:xfrm>
              <a:off x="4294113" y="1099959"/>
              <a:ext cx="41185" cy="41526"/>
            </a:xfrm>
            <a:custGeom>
              <a:avLst/>
              <a:gdLst/>
              <a:ahLst/>
              <a:cxnLst/>
              <a:rect l="l" t="t" r="r" b="b"/>
              <a:pathLst>
                <a:path w="483" h="487" extrusionOk="0">
                  <a:moveTo>
                    <a:pt x="310" y="1"/>
                  </a:moveTo>
                  <a:lnTo>
                    <a:pt x="0" y="174"/>
                  </a:lnTo>
                  <a:lnTo>
                    <a:pt x="173" y="486"/>
                  </a:lnTo>
                  <a:lnTo>
                    <a:pt x="483" y="313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5"/>
            <p:cNvSpPr/>
            <p:nvPr/>
          </p:nvSpPr>
          <p:spPr>
            <a:xfrm>
              <a:off x="3421965" y="923278"/>
              <a:ext cx="41526" cy="41185"/>
            </a:xfrm>
            <a:custGeom>
              <a:avLst/>
              <a:gdLst/>
              <a:ahLst/>
              <a:cxnLst/>
              <a:rect l="l" t="t" r="r" b="b"/>
              <a:pathLst>
                <a:path w="487" h="483" extrusionOk="0">
                  <a:moveTo>
                    <a:pt x="313" y="0"/>
                  </a:moveTo>
                  <a:lnTo>
                    <a:pt x="1" y="173"/>
                  </a:lnTo>
                  <a:lnTo>
                    <a:pt x="174" y="483"/>
                  </a:lnTo>
                  <a:lnTo>
                    <a:pt x="486" y="31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5"/>
            <p:cNvSpPr/>
            <p:nvPr/>
          </p:nvSpPr>
          <p:spPr>
            <a:xfrm>
              <a:off x="3941263" y="395708"/>
              <a:ext cx="318398" cy="1649889"/>
            </a:xfrm>
            <a:custGeom>
              <a:avLst/>
              <a:gdLst/>
              <a:ahLst/>
              <a:cxnLst/>
              <a:rect l="l" t="t" r="r" b="b"/>
              <a:pathLst>
                <a:path w="3734" h="19349" extrusionOk="0">
                  <a:moveTo>
                    <a:pt x="3434" y="0"/>
                  </a:moveTo>
                  <a:cubicBezTo>
                    <a:pt x="3303" y="0"/>
                    <a:pt x="3186" y="92"/>
                    <a:pt x="3156" y="225"/>
                  </a:cubicBezTo>
                  <a:lnTo>
                    <a:pt x="15" y="15723"/>
                  </a:lnTo>
                  <a:cubicBezTo>
                    <a:pt x="1" y="15798"/>
                    <a:pt x="18" y="15879"/>
                    <a:pt x="65" y="15940"/>
                  </a:cubicBezTo>
                  <a:lnTo>
                    <a:pt x="2470" y="19232"/>
                  </a:lnTo>
                  <a:cubicBezTo>
                    <a:pt x="2526" y="19308"/>
                    <a:pt x="2614" y="19348"/>
                    <a:pt x="2700" y="19348"/>
                  </a:cubicBezTo>
                  <a:cubicBezTo>
                    <a:pt x="2721" y="19348"/>
                    <a:pt x="2742" y="19346"/>
                    <a:pt x="2763" y="19341"/>
                  </a:cubicBezTo>
                  <a:cubicBezTo>
                    <a:pt x="2793" y="19335"/>
                    <a:pt x="2830" y="19319"/>
                    <a:pt x="2863" y="19294"/>
                  </a:cubicBezTo>
                  <a:cubicBezTo>
                    <a:pt x="2986" y="19201"/>
                    <a:pt x="3014" y="19026"/>
                    <a:pt x="2925" y="18900"/>
                  </a:cubicBezTo>
                  <a:lnTo>
                    <a:pt x="587" y="15709"/>
                  </a:lnTo>
                  <a:lnTo>
                    <a:pt x="3706" y="331"/>
                  </a:lnTo>
                  <a:cubicBezTo>
                    <a:pt x="3734" y="184"/>
                    <a:pt x="3636" y="36"/>
                    <a:pt x="3485" y="5"/>
                  </a:cubicBezTo>
                  <a:cubicBezTo>
                    <a:pt x="3468" y="2"/>
                    <a:pt x="3451" y="0"/>
                    <a:pt x="3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5"/>
            <p:cNvSpPr/>
            <p:nvPr/>
          </p:nvSpPr>
          <p:spPr>
            <a:xfrm>
              <a:off x="3524034" y="310778"/>
              <a:ext cx="316522" cy="1638889"/>
            </a:xfrm>
            <a:custGeom>
              <a:avLst/>
              <a:gdLst/>
              <a:ahLst/>
              <a:cxnLst/>
              <a:rect l="l" t="t" r="r" b="b"/>
              <a:pathLst>
                <a:path w="3712" h="19220" extrusionOk="0">
                  <a:moveTo>
                    <a:pt x="3412" y="0"/>
                  </a:moveTo>
                  <a:cubicBezTo>
                    <a:pt x="3282" y="0"/>
                    <a:pt x="3163" y="92"/>
                    <a:pt x="3136" y="225"/>
                  </a:cubicBezTo>
                  <a:lnTo>
                    <a:pt x="15" y="15625"/>
                  </a:lnTo>
                  <a:cubicBezTo>
                    <a:pt x="1" y="15692"/>
                    <a:pt x="12" y="15759"/>
                    <a:pt x="42" y="15815"/>
                  </a:cubicBezTo>
                  <a:lnTo>
                    <a:pt x="1780" y="19070"/>
                  </a:lnTo>
                  <a:cubicBezTo>
                    <a:pt x="1828" y="19165"/>
                    <a:pt x="1920" y="19220"/>
                    <a:pt x="2019" y="19220"/>
                  </a:cubicBezTo>
                  <a:cubicBezTo>
                    <a:pt x="2042" y="19220"/>
                    <a:pt x="2066" y="19216"/>
                    <a:pt x="2090" y="19210"/>
                  </a:cubicBezTo>
                  <a:cubicBezTo>
                    <a:pt x="2112" y="19204"/>
                    <a:pt x="2132" y="19196"/>
                    <a:pt x="2152" y="19182"/>
                  </a:cubicBezTo>
                  <a:cubicBezTo>
                    <a:pt x="2288" y="19112"/>
                    <a:pt x="2341" y="18942"/>
                    <a:pt x="2269" y="18805"/>
                  </a:cubicBezTo>
                  <a:lnTo>
                    <a:pt x="581" y="15636"/>
                  </a:lnTo>
                  <a:lnTo>
                    <a:pt x="3683" y="334"/>
                  </a:lnTo>
                  <a:cubicBezTo>
                    <a:pt x="3711" y="184"/>
                    <a:pt x="3613" y="39"/>
                    <a:pt x="3463" y="5"/>
                  </a:cubicBezTo>
                  <a:cubicBezTo>
                    <a:pt x="3446" y="2"/>
                    <a:pt x="3429" y="0"/>
                    <a:pt x="3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5"/>
            <p:cNvSpPr/>
            <p:nvPr/>
          </p:nvSpPr>
          <p:spPr>
            <a:xfrm>
              <a:off x="3161719" y="1089385"/>
              <a:ext cx="1596340" cy="616246"/>
            </a:xfrm>
            <a:custGeom>
              <a:avLst/>
              <a:gdLst/>
              <a:ahLst/>
              <a:cxnLst/>
              <a:rect l="l" t="t" r="r" b="b"/>
              <a:pathLst>
                <a:path w="18721" h="7227" extrusionOk="0">
                  <a:moveTo>
                    <a:pt x="304" y="0"/>
                  </a:moveTo>
                  <a:cubicBezTo>
                    <a:pt x="173" y="0"/>
                    <a:pt x="56" y="92"/>
                    <a:pt x="29" y="225"/>
                  </a:cubicBezTo>
                  <a:cubicBezTo>
                    <a:pt x="1" y="376"/>
                    <a:pt x="98" y="521"/>
                    <a:pt x="246" y="552"/>
                  </a:cubicBezTo>
                  <a:lnTo>
                    <a:pt x="15638" y="3674"/>
                  </a:lnTo>
                  <a:lnTo>
                    <a:pt x="18182" y="7116"/>
                  </a:lnTo>
                  <a:cubicBezTo>
                    <a:pt x="18235" y="7188"/>
                    <a:pt x="18321" y="7227"/>
                    <a:pt x="18408" y="7227"/>
                  </a:cubicBezTo>
                  <a:cubicBezTo>
                    <a:pt x="18429" y="7227"/>
                    <a:pt x="18451" y="7224"/>
                    <a:pt x="18472" y="7219"/>
                  </a:cubicBezTo>
                  <a:cubicBezTo>
                    <a:pt x="18505" y="7214"/>
                    <a:pt x="18539" y="7200"/>
                    <a:pt x="18570" y="7172"/>
                  </a:cubicBezTo>
                  <a:cubicBezTo>
                    <a:pt x="18695" y="7080"/>
                    <a:pt x="18720" y="6907"/>
                    <a:pt x="18628" y="6781"/>
                  </a:cubicBezTo>
                  <a:lnTo>
                    <a:pt x="16020" y="3255"/>
                  </a:lnTo>
                  <a:cubicBezTo>
                    <a:pt x="15981" y="3199"/>
                    <a:pt x="15919" y="3160"/>
                    <a:pt x="15852" y="3146"/>
                  </a:cubicBezTo>
                  <a:lnTo>
                    <a:pt x="355" y="5"/>
                  </a:lnTo>
                  <a:cubicBezTo>
                    <a:pt x="338" y="2"/>
                    <a:pt x="321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5"/>
            <p:cNvSpPr/>
            <p:nvPr/>
          </p:nvSpPr>
          <p:spPr>
            <a:xfrm>
              <a:off x="3254493" y="672070"/>
              <a:ext cx="1587983" cy="616843"/>
            </a:xfrm>
            <a:custGeom>
              <a:avLst/>
              <a:gdLst/>
              <a:ahLst/>
              <a:cxnLst/>
              <a:rect l="l" t="t" r="r" b="b"/>
              <a:pathLst>
                <a:path w="18623" h="7234" extrusionOk="0">
                  <a:moveTo>
                    <a:pt x="304" y="1"/>
                  </a:moveTo>
                  <a:cubicBezTo>
                    <a:pt x="173" y="1"/>
                    <a:pt x="56" y="93"/>
                    <a:pt x="29" y="226"/>
                  </a:cubicBezTo>
                  <a:cubicBezTo>
                    <a:pt x="1" y="377"/>
                    <a:pt x="98" y="522"/>
                    <a:pt x="246" y="555"/>
                  </a:cubicBezTo>
                  <a:lnTo>
                    <a:pt x="15540" y="3655"/>
                  </a:lnTo>
                  <a:lnTo>
                    <a:pt x="18081" y="7117"/>
                  </a:lnTo>
                  <a:cubicBezTo>
                    <a:pt x="18137" y="7193"/>
                    <a:pt x="18224" y="7233"/>
                    <a:pt x="18310" y="7233"/>
                  </a:cubicBezTo>
                  <a:cubicBezTo>
                    <a:pt x="18332" y="7233"/>
                    <a:pt x="18353" y="7231"/>
                    <a:pt x="18374" y="7226"/>
                  </a:cubicBezTo>
                  <a:cubicBezTo>
                    <a:pt x="18408" y="7217"/>
                    <a:pt x="18444" y="7201"/>
                    <a:pt x="18472" y="7175"/>
                  </a:cubicBezTo>
                  <a:cubicBezTo>
                    <a:pt x="18598" y="7086"/>
                    <a:pt x="18623" y="6910"/>
                    <a:pt x="18531" y="6785"/>
                  </a:cubicBezTo>
                  <a:lnTo>
                    <a:pt x="15925" y="3236"/>
                  </a:lnTo>
                  <a:cubicBezTo>
                    <a:pt x="15883" y="3180"/>
                    <a:pt x="15824" y="3141"/>
                    <a:pt x="15755" y="3127"/>
                  </a:cubicBezTo>
                  <a:lnTo>
                    <a:pt x="355" y="6"/>
                  </a:lnTo>
                  <a:cubicBezTo>
                    <a:pt x="338" y="3"/>
                    <a:pt x="321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5"/>
            <p:cNvSpPr/>
            <p:nvPr/>
          </p:nvSpPr>
          <p:spPr>
            <a:xfrm>
              <a:off x="3965821" y="396305"/>
              <a:ext cx="294096" cy="1645114"/>
            </a:xfrm>
            <a:custGeom>
              <a:avLst/>
              <a:gdLst/>
              <a:ahLst/>
              <a:cxnLst/>
              <a:rect l="l" t="t" r="r" b="b"/>
              <a:pathLst>
                <a:path w="3449" h="19293" extrusionOk="0">
                  <a:moveTo>
                    <a:pt x="3203" y="1"/>
                  </a:moveTo>
                  <a:lnTo>
                    <a:pt x="0" y="15771"/>
                  </a:lnTo>
                  <a:lnTo>
                    <a:pt x="2561" y="19292"/>
                  </a:lnTo>
                  <a:cubicBezTo>
                    <a:pt x="2567" y="19289"/>
                    <a:pt x="2570" y="19289"/>
                    <a:pt x="2570" y="19289"/>
                  </a:cubicBezTo>
                  <a:cubicBezTo>
                    <a:pt x="2695" y="19197"/>
                    <a:pt x="2720" y="19024"/>
                    <a:pt x="2628" y="18899"/>
                  </a:cubicBezTo>
                  <a:lnTo>
                    <a:pt x="293" y="15704"/>
                  </a:lnTo>
                  <a:lnTo>
                    <a:pt x="3409" y="330"/>
                  </a:lnTo>
                  <a:cubicBezTo>
                    <a:pt x="3448" y="182"/>
                    <a:pt x="3354" y="34"/>
                    <a:pt x="3203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5"/>
            <p:cNvSpPr/>
            <p:nvPr/>
          </p:nvSpPr>
          <p:spPr>
            <a:xfrm>
              <a:off x="3548336" y="311375"/>
              <a:ext cx="292647" cy="1631300"/>
            </a:xfrm>
            <a:custGeom>
              <a:avLst/>
              <a:gdLst/>
              <a:ahLst/>
              <a:cxnLst/>
              <a:rect l="l" t="t" r="r" b="b"/>
              <a:pathLst>
                <a:path w="3432" h="19131" extrusionOk="0">
                  <a:moveTo>
                    <a:pt x="3186" y="1"/>
                  </a:moveTo>
                  <a:lnTo>
                    <a:pt x="0" y="15671"/>
                  </a:lnTo>
                  <a:lnTo>
                    <a:pt x="1928" y="19130"/>
                  </a:lnTo>
                  <a:cubicBezTo>
                    <a:pt x="2014" y="19047"/>
                    <a:pt x="2042" y="18910"/>
                    <a:pt x="1984" y="18798"/>
                  </a:cubicBezTo>
                  <a:lnTo>
                    <a:pt x="296" y="15629"/>
                  </a:lnTo>
                  <a:lnTo>
                    <a:pt x="3398" y="327"/>
                  </a:lnTo>
                  <a:cubicBezTo>
                    <a:pt x="3432" y="182"/>
                    <a:pt x="3334" y="34"/>
                    <a:pt x="3186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5"/>
            <p:cNvSpPr/>
            <p:nvPr/>
          </p:nvSpPr>
          <p:spPr>
            <a:xfrm>
              <a:off x="3161036" y="1106695"/>
              <a:ext cx="1583464" cy="599107"/>
            </a:xfrm>
            <a:custGeom>
              <a:avLst/>
              <a:gdLst/>
              <a:ahLst/>
              <a:cxnLst/>
              <a:rect l="l" t="t" r="r" b="b"/>
              <a:pathLst>
                <a:path w="18570" h="7026" extrusionOk="0">
                  <a:moveTo>
                    <a:pt x="39" y="0"/>
                  </a:moveTo>
                  <a:cubicBezTo>
                    <a:pt x="39" y="8"/>
                    <a:pt x="31" y="14"/>
                    <a:pt x="31" y="22"/>
                  </a:cubicBezTo>
                  <a:cubicBezTo>
                    <a:pt x="0" y="173"/>
                    <a:pt x="98" y="321"/>
                    <a:pt x="251" y="349"/>
                  </a:cubicBezTo>
                  <a:lnTo>
                    <a:pt x="15640" y="3471"/>
                  </a:lnTo>
                  <a:lnTo>
                    <a:pt x="18187" y="6913"/>
                  </a:lnTo>
                  <a:cubicBezTo>
                    <a:pt x="18241" y="6987"/>
                    <a:pt x="18323" y="7026"/>
                    <a:pt x="18407" y="7026"/>
                  </a:cubicBezTo>
                  <a:cubicBezTo>
                    <a:pt x="18430" y="7026"/>
                    <a:pt x="18454" y="7022"/>
                    <a:pt x="18477" y="7016"/>
                  </a:cubicBezTo>
                  <a:cubicBezTo>
                    <a:pt x="18508" y="7011"/>
                    <a:pt x="18541" y="6994"/>
                    <a:pt x="18569" y="6975"/>
                  </a:cubicBezTo>
                  <a:lnTo>
                    <a:pt x="15802" y="32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5"/>
            <p:cNvSpPr/>
            <p:nvPr/>
          </p:nvSpPr>
          <p:spPr>
            <a:xfrm>
              <a:off x="3254067" y="689636"/>
              <a:ext cx="1575363" cy="599192"/>
            </a:xfrm>
            <a:custGeom>
              <a:avLst/>
              <a:gdLst/>
              <a:ahLst/>
              <a:cxnLst/>
              <a:rect l="l" t="t" r="r" b="b"/>
              <a:pathLst>
                <a:path w="18475" h="7027" extrusionOk="0">
                  <a:moveTo>
                    <a:pt x="39" y="1"/>
                  </a:moveTo>
                  <a:cubicBezTo>
                    <a:pt x="39" y="6"/>
                    <a:pt x="34" y="15"/>
                    <a:pt x="34" y="20"/>
                  </a:cubicBezTo>
                  <a:cubicBezTo>
                    <a:pt x="0" y="171"/>
                    <a:pt x="98" y="321"/>
                    <a:pt x="251" y="349"/>
                  </a:cubicBezTo>
                  <a:lnTo>
                    <a:pt x="15545" y="3449"/>
                  </a:lnTo>
                  <a:lnTo>
                    <a:pt x="18086" y="6911"/>
                  </a:lnTo>
                  <a:cubicBezTo>
                    <a:pt x="18143" y="6988"/>
                    <a:pt x="18229" y="7026"/>
                    <a:pt x="18317" y="7026"/>
                  </a:cubicBezTo>
                  <a:cubicBezTo>
                    <a:pt x="18338" y="7026"/>
                    <a:pt x="18359" y="7024"/>
                    <a:pt x="18379" y="7020"/>
                  </a:cubicBezTo>
                  <a:cubicBezTo>
                    <a:pt x="18410" y="7011"/>
                    <a:pt x="18446" y="6995"/>
                    <a:pt x="18474" y="6978"/>
                  </a:cubicBezTo>
                  <a:lnTo>
                    <a:pt x="15707" y="320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5"/>
            <p:cNvSpPr/>
            <p:nvPr/>
          </p:nvSpPr>
          <p:spPr>
            <a:xfrm>
              <a:off x="3011386" y="2205664"/>
              <a:ext cx="2031643" cy="628866"/>
            </a:xfrm>
            <a:custGeom>
              <a:avLst/>
              <a:gdLst/>
              <a:ahLst/>
              <a:cxnLst/>
              <a:rect l="l" t="t" r="r" b="b"/>
              <a:pathLst>
                <a:path w="23826" h="7375" extrusionOk="0">
                  <a:moveTo>
                    <a:pt x="11913" y="1"/>
                  </a:moveTo>
                  <a:cubicBezTo>
                    <a:pt x="5335" y="1"/>
                    <a:pt x="1" y="1652"/>
                    <a:pt x="1" y="3689"/>
                  </a:cubicBezTo>
                  <a:cubicBezTo>
                    <a:pt x="1" y="5723"/>
                    <a:pt x="5335" y="7374"/>
                    <a:pt x="11913" y="7374"/>
                  </a:cubicBezTo>
                  <a:cubicBezTo>
                    <a:pt x="18494" y="7374"/>
                    <a:pt x="23825" y="5723"/>
                    <a:pt x="23825" y="3689"/>
                  </a:cubicBezTo>
                  <a:cubicBezTo>
                    <a:pt x="23825" y="1652"/>
                    <a:pt x="18494" y="1"/>
                    <a:pt x="11913" y="1"/>
                  </a:cubicBezTo>
                  <a:close/>
                </a:path>
              </a:pathLst>
            </a:custGeom>
            <a:solidFill>
              <a:srgbClr val="EF9F9C">
                <a:alpha val="4274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5"/>
            <p:cNvSpPr/>
            <p:nvPr/>
          </p:nvSpPr>
          <p:spPr>
            <a:xfrm>
              <a:off x="3442430" y="2211377"/>
              <a:ext cx="1151912" cy="310553"/>
            </a:xfrm>
            <a:custGeom>
              <a:avLst/>
              <a:gdLst/>
              <a:ahLst/>
              <a:cxnLst/>
              <a:rect l="l" t="t" r="r" b="b"/>
              <a:pathLst>
                <a:path w="13509" h="3642" extrusionOk="0">
                  <a:moveTo>
                    <a:pt x="1103" y="1"/>
                  </a:moveTo>
                  <a:cubicBezTo>
                    <a:pt x="492" y="1"/>
                    <a:pt x="1" y="495"/>
                    <a:pt x="1" y="1103"/>
                  </a:cubicBezTo>
                  <a:lnTo>
                    <a:pt x="1" y="2540"/>
                  </a:lnTo>
                  <a:cubicBezTo>
                    <a:pt x="1" y="3150"/>
                    <a:pt x="495" y="3641"/>
                    <a:pt x="1103" y="3641"/>
                  </a:cubicBezTo>
                  <a:lnTo>
                    <a:pt x="12407" y="3641"/>
                  </a:lnTo>
                  <a:cubicBezTo>
                    <a:pt x="13015" y="3641"/>
                    <a:pt x="13506" y="3150"/>
                    <a:pt x="13509" y="2542"/>
                  </a:cubicBezTo>
                  <a:lnTo>
                    <a:pt x="13509" y="1103"/>
                  </a:lnTo>
                  <a:cubicBezTo>
                    <a:pt x="13509" y="492"/>
                    <a:pt x="13015" y="1"/>
                    <a:pt x="1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5"/>
            <p:cNvSpPr/>
            <p:nvPr/>
          </p:nvSpPr>
          <p:spPr>
            <a:xfrm>
              <a:off x="3443197" y="2212144"/>
              <a:ext cx="1150974" cy="244128"/>
            </a:xfrm>
            <a:custGeom>
              <a:avLst/>
              <a:gdLst/>
              <a:ahLst/>
              <a:cxnLst/>
              <a:rect l="l" t="t" r="r" b="b"/>
              <a:pathLst>
                <a:path w="13498" h="2863" extrusionOk="0">
                  <a:moveTo>
                    <a:pt x="1094" y="0"/>
                  </a:moveTo>
                  <a:cubicBezTo>
                    <a:pt x="530" y="0"/>
                    <a:pt x="67" y="421"/>
                    <a:pt x="0" y="965"/>
                  </a:cubicBezTo>
                  <a:cubicBezTo>
                    <a:pt x="580" y="1328"/>
                    <a:pt x="1169" y="1668"/>
                    <a:pt x="1794" y="1945"/>
                  </a:cubicBezTo>
                  <a:cubicBezTo>
                    <a:pt x="3222" y="2579"/>
                    <a:pt x="4782" y="2862"/>
                    <a:pt x="6347" y="2862"/>
                  </a:cubicBezTo>
                  <a:cubicBezTo>
                    <a:pt x="7073" y="2862"/>
                    <a:pt x="7800" y="2802"/>
                    <a:pt x="8515" y="2687"/>
                  </a:cubicBezTo>
                  <a:cubicBezTo>
                    <a:pt x="10247" y="2408"/>
                    <a:pt x="11912" y="1819"/>
                    <a:pt x="13497" y="1055"/>
                  </a:cubicBezTo>
                  <a:cubicBezTo>
                    <a:pt x="13472" y="469"/>
                    <a:pt x="12989" y="0"/>
                    <a:pt x="12398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5"/>
            <p:cNvSpPr/>
            <p:nvPr/>
          </p:nvSpPr>
          <p:spPr>
            <a:xfrm>
              <a:off x="2924325" y="1421173"/>
              <a:ext cx="2253857" cy="959970"/>
            </a:xfrm>
            <a:custGeom>
              <a:avLst/>
              <a:gdLst/>
              <a:ahLst/>
              <a:cxnLst/>
              <a:rect l="l" t="t" r="r" b="b"/>
              <a:pathLst>
                <a:path w="26432" h="11258" extrusionOk="0">
                  <a:moveTo>
                    <a:pt x="31" y="0"/>
                  </a:moveTo>
                  <a:cubicBezTo>
                    <a:pt x="23" y="162"/>
                    <a:pt x="65" y="343"/>
                    <a:pt x="168" y="536"/>
                  </a:cubicBezTo>
                  <a:cubicBezTo>
                    <a:pt x="168" y="536"/>
                    <a:pt x="1" y="5273"/>
                    <a:pt x="4467" y="8676"/>
                  </a:cubicBezTo>
                  <a:cubicBezTo>
                    <a:pt x="6913" y="10538"/>
                    <a:pt x="9875" y="11258"/>
                    <a:pt x="12711" y="11258"/>
                  </a:cubicBezTo>
                  <a:cubicBezTo>
                    <a:pt x="16281" y="11258"/>
                    <a:pt x="19653" y="10117"/>
                    <a:pt x="21546" y="8676"/>
                  </a:cubicBezTo>
                  <a:cubicBezTo>
                    <a:pt x="26431" y="4952"/>
                    <a:pt x="26183" y="943"/>
                    <a:pt x="26074" y="131"/>
                  </a:cubicBezTo>
                  <a:lnTo>
                    <a:pt x="26074" y="131"/>
                  </a:lnTo>
                  <a:cubicBezTo>
                    <a:pt x="25558" y="1124"/>
                    <a:pt x="19936" y="1911"/>
                    <a:pt x="13074" y="1911"/>
                  </a:cubicBezTo>
                  <a:cubicBezTo>
                    <a:pt x="5909" y="1911"/>
                    <a:pt x="95" y="1055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5"/>
            <p:cNvSpPr/>
            <p:nvPr/>
          </p:nvSpPr>
          <p:spPr>
            <a:xfrm>
              <a:off x="3011386" y="1785791"/>
              <a:ext cx="2069418" cy="294608"/>
            </a:xfrm>
            <a:custGeom>
              <a:avLst/>
              <a:gdLst/>
              <a:ahLst/>
              <a:cxnLst/>
              <a:rect l="l" t="t" r="r" b="b"/>
              <a:pathLst>
                <a:path w="24269" h="3455" extrusionOk="0">
                  <a:moveTo>
                    <a:pt x="24269" y="1"/>
                  </a:moveTo>
                  <a:lnTo>
                    <a:pt x="24269" y="1"/>
                  </a:lnTo>
                  <a:cubicBezTo>
                    <a:pt x="21817" y="807"/>
                    <a:pt x="17264" y="1343"/>
                    <a:pt x="12053" y="1343"/>
                  </a:cubicBezTo>
                  <a:cubicBezTo>
                    <a:pt x="6953" y="1343"/>
                    <a:pt x="2484" y="829"/>
                    <a:pt x="1" y="54"/>
                  </a:cubicBezTo>
                  <a:lnTo>
                    <a:pt x="1" y="54"/>
                  </a:lnTo>
                  <a:cubicBezTo>
                    <a:pt x="349" y="855"/>
                    <a:pt x="843" y="1714"/>
                    <a:pt x="1535" y="2556"/>
                  </a:cubicBezTo>
                  <a:cubicBezTo>
                    <a:pt x="4124" y="3109"/>
                    <a:pt x="7876" y="3455"/>
                    <a:pt x="12055" y="3455"/>
                  </a:cubicBezTo>
                  <a:cubicBezTo>
                    <a:pt x="16212" y="3455"/>
                    <a:pt x="19948" y="3112"/>
                    <a:pt x="22531" y="2565"/>
                  </a:cubicBezTo>
                  <a:cubicBezTo>
                    <a:pt x="23332" y="1678"/>
                    <a:pt x="23884" y="807"/>
                    <a:pt x="24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5"/>
            <p:cNvSpPr/>
            <p:nvPr/>
          </p:nvSpPr>
          <p:spPr>
            <a:xfrm>
              <a:off x="2966705" y="1658993"/>
              <a:ext cx="2161253" cy="124324"/>
            </a:xfrm>
            <a:custGeom>
              <a:avLst/>
              <a:gdLst/>
              <a:ahLst/>
              <a:cxnLst/>
              <a:rect l="l" t="t" r="r" b="b"/>
              <a:pathLst>
                <a:path w="25346" h="1458" extrusionOk="0">
                  <a:moveTo>
                    <a:pt x="25345" y="1"/>
                  </a:moveTo>
                  <a:lnTo>
                    <a:pt x="25345" y="1"/>
                  </a:lnTo>
                  <a:cubicBezTo>
                    <a:pt x="22411" y="774"/>
                    <a:pt x="17665" y="1245"/>
                    <a:pt x="12607" y="1245"/>
                  </a:cubicBezTo>
                  <a:cubicBezTo>
                    <a:pt x="12592" y="1245"/>
                    <a:pt x="12577" y="1245"/>
                    <a:pt x="12563" y="1245"/>
                  </a:cubicBezTo>
                  <a:cubicBezTo>
                    <a:pt x="7560" y="1245"/>
                    <a:pt x="2971" y="804"/>
                    <a:pt x="0" y="57"/>
                  </a:cubicBezTo>
                  <a:lnTo>
                    <a:pt x="0" y="57"/>
                  </a:lnTo>
                  <a:cubicBezTo>
                    <a:pt x="20" y="135"/>
                    <a:pt x="42" y="213"/>
                    <a:pt x="64" y="294"/>
                  </a:cubicBezTo>
                  <a:cubicBezTo>
                    <a:pt x="3058" y="1025"/>
                    <a:pt x="7611" y="1457"/>
                    <a:pt x="12563" y="1457"/>
                  </a:cubicBezTo>
                  <a:cubicBezTo>
                    <a:pt x="17581" y="1457"/>
                    <a:pt x="22305" y="997"/>
                    <a:pt x="25276" y="238"/>
                  </a:cubicBezTo>
                  <a:cubicBezTo>
                    <a:pt x="25298" y="157"/>
                    <a:pt x="25323" y="76"/>
                    <a:pt x="25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5"/>
            <p:cNvSpPr/>
            <p:nvPr/>
          </p:nvSpPr>
          <p:spPr>
            <a:xfrm>
              <a:off x="3290477" y="2149556"/>
              <a:ext cx="1484465" cy="60968"/>
            </a:xfrm>
            <a:custGeom>
              <a:avLst/>
              <a:gdLst/>
              <a:ahLst/>
              <a:cxnLst/>
              <a:rect l="l" t="t" r="r" b="b"/>
              <a:pathLst>
                <a:path w="17409" h="715" extrusionOk="0">
                  <a:moveTo>
                    <a:pt x="0" y="0"/>
                  </a:moveTo>
                  <a:cubicBezTo>
                    <a:pt x="59" y="45"/>
                    <a:pt x="114" y="87"/>
                    <a:pt x="173" y="134"/>
                  </a:cubicBezTo>
                  <a:cubicBezTo>
                    <a:pt x="229" y="176"/>
                    <a:pt x="282" y="218"/>
                    <a:pt x="338" y="254"/>
                  </a:cubicBezTo>
                  <a:cubicBezTo>
                    <a:pt x="2815" y="553"/>
                    <a:pt x="5714" y="715"/>
                    <a:pt x="8771" y="715"/>
                  </a:cubicBezTo>
                  <a:cubicBezTo>
                    <a:pt x="11742" y="715"/>
                    <a:pt x="14610" y="556"/>
                    <a:pt x="17074" y="266"/>
                  </a:cubicBezTo>
                  <a:cubicBezTo>
                    <a:pt x="17132" y="221"/>
                    <a:pt x="17191" y="179"/>
                    <a:pt x="17252" y="134"/>
                  </a:cubicBezTo>
                  <a:cubicBezTo>
                    <a:pt x="17302" y="93"/>
                    <a:pt x="17355" y="53"/>
                    <a:pt x="17408" y="12"/>
                  </a:cubicBezTo>
                  <a:lnTo>
                    <a:pt x="17408" y="12"/>
                  </a:lnTo>
                  <a:cubicBezTo>
                    <a:pt x="14875" y="330"/>
                    <a:pt x="11882" y="505"/>
                    <a:pt x="8771" y="505"/>
                  </a:cubicBezTo>
                  <a:cubicBezTo>
                    <a:pt x="5571" y="505"/>
                    <a:pt x="2544" y="3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5"/>
            <p:cNvSpPr/>
            <p:nvPr/>
          </p:nvSpPr>
          <p:spPr>
            <a:xfrm>
              <a:off x="2926201" y="1421173"/>
              <a:ext cx="2251981" cy="959458"/>
            </a:xfrm>
            <a:custGeom>
              <a:avLst/>
              <a:gdLst/>
              <a:ahLst/>
              <a:cxnLst/>
              <a:rect l="l" t="t" r="r" b="b"/>
              <a:pathLst>
                <a:path w="26410" h="11252" extrusionOk="0">
                  <a:moveTo>
                    <a:pt x="9" y="0"/>
                  </a:moveTo>
                  <a:cubicBezTo>
                    <a:pt x="1" y="162"/>
                    <a:pt x="43" y="343"/>
                    <a:pt x="146" y="536"/>
                  </a:cubicBezTo>
                  <a:cubicBezTo>
                    <a:pt x="146" y="536"/>
                    <a:pt x="132" y="985"/>
                    <a:pt x="241" y="1705"/>
                  </a:cubicBezTo>
                  <a:cubicBezTo>
                    <a:pt x="2422" y="2542"/>
                    <a:pt x="4822" y="2854"/>
                    <a:pt x="7173" y="2991"/>
                  </a:cubicBezTo>
                  <a:cubicBezTo>
                    <a:pt x="10404" y="3183"/>
                    <a:pt x="13679" y="3091"/>
                    <a:pt x="16837" y="3814"/>
                  </a:cubicBezTo>
                  <a:cubicBezTo>
                    <a:pt x="17897" y="4059"/>
                    <a:pt x="19064" y="4497"/>
                    <a:pt x="19482" y="5502"/>
                  </a:cubicBezTo>
                  <a:cubicBezTo>
                    <a:pt x="19845" y="6364"/>
                    <a:pt x="19507" y="7401"/>
                    <a:pt x="18863" y="8082"/>
                  </a:cubicBezTo>
                  <a:cubicBezTo>
                    <a:pt x="18215" y="8763"/>
                    <a:pt x="17323" y="9145"/>
                    <a:pt x="16433" y="9430"/>
                  </a:cubicBezTo>
                  <a:cubicBezTo>
                    <a:pt x="15151" y="9837"/>
                    <a:pt x="13807" y="10081"/>
                    <a:pt x="12463" y="10081"/>
                  </a:cubicBezTo>
                  <a:cubicBezTo>
                    <a:pt x="12029" y="10081"/>
                    <a:pt x="11595" y="10055"/>
                    <a:pt x="11163" y="10002"/>
                  </a:cubicBezTo>
                  <a:cubicBezTo>
                    <a:pt x="9274" y="9759"/>
                    <a:pt x="7497" y="8986"/>
                    <a:pt x="5812" y="8107"/>
                  </a:cubicBezTo>
                  <a:cubicBezTo>
                    <a:pt x="4389" y="7365"/>
                    <a:pt x="3008" y="6542"/>
                    <a:pt x="1683" y="5638"/>
                  </a:cubicBezTo>
                  <a:lnTo>
                    <a:pt x="1683" y="5638"/>
                  </a:lnTo>
                  <a:cubicBezTo>
                    <a:pt x="2311" y="6662"/>
                    <a:pt x="3198" y="7719"/>
                    <a:pt x="4445" y="8668"/>
                  </a:cubicBezTo>
                  <a:cubicBezTo>
                    <a:pt x="6891" y="10531"/>
                    <a:pt x="9853" y="11252"/>
                    <a:pt x="12690" y="11252"/>
                  </a:cubicBezTo>
                  <a:cubicBezTo>
                    <a:pt x="16260" y="11252"/>
                    <a:pt x="19631" y="10111"/>
                    <a:pt x="21524" y="8668"/>
                  </a:cubicBezTo>
                  <a:cubicBezTo>
                    <a:pt x="26409" y="4952"/>
                    <a:pt x="26161" y="943"/>
                    <a:pt x="26052" y="131"/>
                  </a:cubicBezTo>
                  <a:lnTo>
                    <a:pt x="26052" y="131"/>
                  </a:lnTo>
                  <a:cubicBezTo>
                    <a:pt x="25536" y="1124"/>
                    <a:pt x="19914" y="1911"/>
                    <a:pt x="13052" y="1911"/>
                  </a:cubicBezTo>
                  <a:cubicBezTo>
                    <a:pt x="5887" y="1911"/>
                    <a:pt x="73" y="1055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9" name="Google Shape;2509;p5"/>
          <p:cNvGrpSpPr/>
          <p:nvPr/>
        </p:nvGrpSpPr>
        <p:grpSpPr>
          <a:xfrm>
            <a:off x="-278668" y="-73431"/>
            <a:ext cx="1977985" cy="1764586"/>
            <a:chOff x="5334410" y="1639519"/>
            <a:chExt cx="3089594" cy="2411979"/>
          </a:xfrm>
        </p:grpSpPr>
        <p:sp>
          <p:nvSpPr>
            <p:cNvPr id="2510" name="Google Shape;2510;p5"/>
            <p:cNvSpPr/>
            <p:nvPr/>
          </p:nvSpPr>
          <p:spPr>
            <a:xfrm>
              <a:off x="5334410" y="1820551"/>
              <a:ext cx="3089594" cy="2230947"/>
            </a:xfrm>
            <a:custGeom>
              <a:avLst/>
              <a:gdLst/>
              <a:ahLst/>
              <a:cxnLst/>
              <a:rect l="l" t="t" r="r" b="b"/>
              <a:pathLst>
                <a:path w="28962" h="20913" extrusionOk="0">
                  <a:moveTo>
                    <a:pt x="6288" y="1"/>
                  </a:moveTo>
                  <a:cubicBezTo>
                    <a:pt x="5933" y="1"/>
                    <a:pt x="5567" y="26"/>
                    <a:pt x="5190" y="81"/>
                  </a:cubicBezTo>
                  <a:cubicBezTo>
                    <a:pt x="4091" y="243"/>
                    <a:pt x="2877" y="898"/>
                    <a:pt x="3000" y="1880"/>
                  </a:cubicBezTo>
                  <a:cubicBezTo>
                    <a:pt x="3106" y="2703"/>
                    <a:pt x="4116" y="3309"/>
                    <a:pt x="4199" y="4131"/>
                  </a:cubicBezTo>
                  <a:cubicBezTo>
                    <a:pt x="4297" y="5069"/>
                    <a:pt x="3217" y="5669"/>
                    <a:pt x="2408" y="6246"/>
                  </a:cubicBezTo>
                  <a:cubicBezTo>
                    <a:pt x="1482" y="6910"/>
                    <a:pt x="779" y="7803"/>
                    <a:pt x="389" y="8799"/>
                  </a:cubicBezTo>
                  <a:cubicBezTo>
                    <a:pt x="68" y="9619"/>
                    <a:pt x="1" y="10640"/>
                    <a:pt x="682" y="11307"/>
                  </a:cubicBezTo>
                  <a:cubicBezTo>
                    <a:pt x="1385" y="11999"/>
                    <a:pt x="2556" y="12032"/>
                    <a:pt x="3588" y="12088"/>
                  </a:cubicBezTo>
                  <a:cubicBezTo>
                    <a:pt x="4621" y="12144"/>
                    <a:pt x="5843" y="12395"/>
                    <a:pt x="6264" y="13240"/>
                  </a:cubicBezTo>
                  <a:cubicBezTo>
                    <a:pt x="6495" y="13698"/>
                    <a:pt x="6415" y="14219"/>
                    <a:pt x="6286" y="14694"/>
                  </a:cubicBezTo>
                  <a:cubicBezTo>
                    <a:pt x="5873" y="16217"/>
                    <a:pt x="5011" y="17695"/>
                    <a:pt x="5243" y="19272"/>
                  </a:cubicBezTo>
                  <a:cubicBezTo>
                    <a:pt x="5352" y="20005"/>
                    <a:pt x="5859" y="20831"/>
                    <a:pt x="6694" y="20906"/>
                  </a:cubicBezTo>
                  <a:cubicBezTo>
                    <a:pt x="6736" y="20911"/>
                    <a:pt x="6779" y="20912"/>
                    <a:pt x="6821" y="20912"/>
                  </a:cubicBezTo>
                  <a:cubicBezTo>
                    <a:pt x="7301" y="20912"/>
                    <a:pt x="7735" y="20662"/>
                    <a:pt x="8130" y="20424"/>
                  </a:cubicBezTo>
                  <a:cubicBezTo>
                    <a:pt x="9015" y="19885"/>
                    <a:pt x="9899" y="19353"/>
                    <a:pt x="10781" y="18814"/>
                  </a:cubicBezTo>
                  <a:cubicBezTo>
                    <a:pt x="11398" y="18440"/>
                    <a:pt x="12082" y="18052"/>
                    <a:pt x="12832" y="18052"/>
                  </a:cubicBezTo>
                  <a:cubicBezTo>
                    <a:pt x="12898" y="18052"/>
                    <a:pt x="12965" y="18055"/>
                    <a:pt x="13032" y="18061"/>
                  </a:cubicBezTo>
                  <a:cubicBezTo>
                    <a:pt x="14410" y="18195"/>
                    <a:pt x="15163" y="19559"/>
                    <a:pt x="16290" y="20298"/>
                  </a:cubicBezTo>
                  <a:cubicBezTo>
                    <a:pt x="16900" y="20698"/>
                    <a:pt x="17658" y="20908"/>
                    <a:pt x="18405" y="20908"/>
                  </a:cubicBezTo>
                  <a:cubicBezTo>
                    <a:pt x="18861" y="20908"/>
                    <a:pt x="19313" y="20830"/>
                    <a:pt x="19725" y="20669"/>
                  </a:cubicBezTo>
                  <a:cubicBezTo>
                    <a:pt x="20810" y="20248"/>
                    <a:pt x="21569" y="19274"/>
                    <a:pt x="21636" y="18217"/>
                  </a:cubicBezTo>
                  <a:cubicBezTo>
                    <a:pt x="21703" y="17193"/>
                    <a:pt x="21231" y="15957"/>
                    <a:pt x="22068" y="15268"/>
                  </a:cubicBezTo>
                  <a:cubicBezTo>
                    <a:pt x="22387" y="15006"/>
                    <a:pt x="22813" y="14909"/>
                    <a:pt x="23263" y="14909"/>
                  </a:cubicBezTo>
                  <a:cubicBezTo>
                    <a:pt x="23660" y="14909"/>
                    <a:pt x="24076" y="14984"/>
                    <a:pt x="24456" y="15087"/>
                  </a:cubicBezTo>
                  <a:cubicBezTo>
                    <a:pt x="25117" y="15261"/>
                    <a:pt x="25799" y="15504"/>
                    <a:pt x="26465" y="15504"/>
                  </a:cubicBezTo>
                  <a:cubicBezTo>
                    <a:pt x="26619" y="15504"/>
                    <a:pt x="26773" y="15491"/>
                    <a:pt x="26925" y="15461"/>
                  </a:cubicBezTo>
                  <a:cubicBezTo>
                    <a:pt x="28524" y="15146"/>
                    <a:pt x="28897" y="13134"/>
                    <a:pt x="27994" y="11882"/>
                  </a:cubicBezTo>
                  <a:cubicBezTo>
                    <a:pt x="27636" y="11391"/>
                    <a:pt x="27134" y="10939"/>
                    <a:pt x="27051" y="10364"/>
                  </a:cubicBezTo>
                  <a:cubicBezTo>
                    <a:pt x="26933" y="9560"/>
                    <a:pt x="27678" y="8919"/>
                    <a:pt x="28172" y="8252"/>
                  </a:cubicBezTo>
                  <a:cubicBezTo>
                    <a:pt x="28702" y="7529"/>
                    <a:pt x="28962" y="6623"/>
                    <a:pt x="28738" y="5758"/>
                  </a:cubicBezTo>
                  <a:cubicBezTo>
                    <a:pt x="28515" y="4893"/>
                    <a:pt x="27770" y="4106"/>
                    <a:pt x="26800" y="3861"/>
                  </a:cubicBezTo>
                  <a:cubicBezTo>
                    <a:pt x="26454" y="3774"/>
                    <a:pt x="26086" y="3753"/>
                    <a:pt x="25715" y="3753"/>
                  </a:cubicBezTo>
                  <a:cubicBezTo>
                    <a:pt x="25378" y="3753"/>
                    <a:pt x="25039" y="3770"/>
                    <a:pt x="24709" y="3770"/>
                  </a:cubicBezTo>
                  <a:cubicBezTo>
                    <a:pt x="24061" y="3770"/>
                    <a:pt x="23451" y="3705"/>
                    <a:pt x="22978" y="3317"/>
                  </a:cubicBezTo>
                  <a:cubicBezTo>
                    <a:pt x="22093" y="2597"/>
                    <a:pt x="22341" y="1197"/>
                    <a:pt x="21415" y="513"/>
                  </a:cubicBezTo>
                  <a:cubicBezTo>
                    <a:pt x="21057" y="247"/>
                    <a:pt x="20609" y="154"/>
                    <a:pt x="20145" y="154"/>
                  </a:cubicBezTo>
                  <a:cubicBezTo>
                    <a:pt x="19774" y="154"/>
                    <a:pt x="19393" y="213"/>
                    <a:pt x="19041" y="290"/>
                  </a:cubicBezTo>
                  <a:cubicBezTo>
                    <a:pt x="17867" y="555"/>
                    <a:pt x="16740" y="971"/>
                    <a:pt x="15710" y="1523"/>
                  </a:cubicBezTo>
                  <a:cubicBezTo>
                    <a:pt x="14786" y="2016"/>
                    <a:pt x="14376" y="2580"/>
                    <a:pt x="13701" y="2580"/>
                  </a:cubicBezTo>
                  <a:cubicBezTo>
                    <a:pt x="13437" y="2580"/>
                    <a:pt x="13132" y="2493"/>
                    <a:pt x="12739" y="2282"/>
                  </a:cubicBezTo>
                  <a:cubicBezTo>
                    <a:pt x="10646" y="1161"/>
                    <a:pt x="8693" y="1"/>
                    <a:pt x="6288" y="1"/>
                  </a:cubicBezTo>
                  <a:close/>
                </a:path>
              </a:pathLst>
            </a:custGeom>
            <a:solidFill>
              <a:srgbClr val="EF9F9C">
                <a:alpha val="6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5"/>
            <p:cNvSpPr/>
            <p:nvPr/>
          </p:nvSpPr>
          <p:spPr>
            <a:xfrm>
              <a:off x="6853178" y="1639519"/>
              <a:ext cx="36057" cy="1352457"/>
            </a:xfrm>
            <a:custGeom>
              <a:avLst/>
              <a:gdLst/>
              <a:ahLst/>
              <a:cxnLst/>
              <a:rect l="l" t="t" r="r" b="b"/>
              <a:pathLst>
                <a:path w="338" h="12678" extrusionOk="0">
                  <a:moveTo>
                    <a:pt x="0" y="1"/>
                  </a:moveTo>
                  <a:lnTo>
                    <a:pt x="0" y="12677"/>
                  </a:lnTo>
                  <a:lnTo>
                    <a:pt x="338" y="12677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5"/>
            <p:cNvSpPr/>
            <p:nvPr/>
          </p:nvSpPr>
          <p:spPr>
            <a:xfrm>
              <a:off x="5846676" y="2052041"/>
              <a:ext cx="2041061" cy="1166092"/>
            </a:xfrm>
            <a:custGeom>
              <a:avLst/>
              <a:gdLst/>
              <a:ahLst/>
              <a:cxnLst/>
              <a:rect l="l" t="t" r="r" b="b"/>
              <a:pathLst>
                <a:path w="19133" h="10931" extrusionOk="0">
                  <a:moveTo>
                    <a:pt x="9566" y="0"/>
                  </a:moveTo>
                  <a:cubicBezTo>
                    <a:pt x="4282" y="0"/>
                    <a:pt x="0" y="2447"/>
                    <a:pt x="0" y="5465"/>
                  </a:cubicBezTo>
                  <a:cubicBezTo>
                    <a:pt x="0" y="8484"/>
                    <a:pt x="4282" y="10931"/>
                    <a:pt x="9566" y="10931"/>
                  </a:cubicBezTo>
                  <a:cubicBezTo>
                    <a:pt x="14850" y="10931"/>
                    <a:pt x="19132" y="8484"/>
                    <a:pt x="19132" y="5465"/>
                  </a:cubicBezTo>
                  <a:cubicBezTo>
                    <a:pt x="19132" y="2447"/>
                    <a:pt x="14850" y="0"/>
                    <a:pt x="9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5"/>
            <p:cNvSpPr/>
            <p:nvPr/>
          </p:nvSpPr>
          <p:spPr>
            <a:xfrm>
              <a:off x="6115396" y="2042547"/>
              <a:ext cx="1503619" cy="1184547"/>
            </a:xfrm>
            <a:custGeom>
              <a:avLst/>
              <a:gdLst/>
              <a:ahLst/>
              <a:cxnLst/>
              <a:rect l="l" t="t" r="r" b="b"/>
              <a:pathLst>
                <a:path w="14095" h="11104" extrusionOk="0">
                  <a:moveTo>
                    <a:pt x="7047" y="173"/>
                  </a:moveTo>
                  <a:cubicBezTo>
                    <a:pt x="10841" y="173"/>
                    <a:pt x="13927" y="2586"/>
                    <a:pt x="13924" y="5554"/>
                  </a:cubicBezTo>
                  <a:cubicBezTo>
                    <a:pt x="13924" y="8523"/>
                    <a:pt x="10841" y="10936"/>
                    <a:pt x="7047" y="10936"/>
                  </a:cubicBezTo>
                  <a:cubicBezTo>
                    <a:pt x="3253" y="10936"/>
                    <a:pt x="168" y="8523"/>
                    <a:pt x="168" y="5554"/>
                  </a:cubicBezTo>
                  <a:cubicBezTo>
                    <a:pt x="168" y="2586"/>
                    <a:pt x="3253" y="173"/>
                    <a:pt x="7047" y="173"/>
                  </a:cubicBezTo>
                  <a:close/>
                  <a:moveTo>
                    <a:pt x="7047" y="0"/>
                  </a:moveTo>
                  <a:cubicBezTo>
                    <a:pt x="3164" y="0"/>
                    <a:pt x="0" y="2488"/>
                    <a:pt x="0" y="5552"/>
                  </a:cubicBezTo>
                  <a:cubicBezTo>
                    <a:pt x="0" y="8612"/>
                    <a:pt x="3158" y="11103"/>
                    <a:pt x="7047" y="11103"/>
                  </a:cubicBezTo>
                  <a:cubicBezTo>
                    <a:pt x="10933" y="11103"/>
                    <a:pt x="14094" y="8612"/>
                    <a:pt x="14094" y="5552"/>
                  </a:cubicBezTo>
                  <a:cubicBezTo>
                    <a:pt x="14094" y="2488"/>
                    <a:pt x="10936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5"/>
            <p:cNvSpPr/>
            <p:nvPr/>
          </p:nvSpPr>
          <p:spPr>
            <a:xfrm>
              <a:off x="6504342" y="2042547"/>
              <a:ext cx="725620" cy="1184547"/>
            </a:xfrm>
            <a:custGeom>
              <a:avLst/>
              <a:gdLst/>
              <a:ahLst/>
              <a:cxnLst/>
              <a:rect l="l" t="t" r="r" b="b"/>
              <a:pathLst>
                <a:path w="6802" h="11104" extrusionOk="0">
                  <a:moveTo>
                    <a:pt x="3401" y="173"/>
                  </a:moveTo>
                  <a:cubicBezTo>
                    <a:pt x="5184" y="173"/>
                    <a:pt x="6635" y="2586"/>
                    <a:pt x="6635" y="5554"/>
                  </a:cubicBezTo>
                  <a:cubicBezTo>
                    <a:pt x="6635" y="8523"/>
                    <a:pt x="5184" y="10936"/>
                    <a:pt x="3401" y="10936"/>
                  </a:cubicBezTo>
                  <a:cubicBezTo>
                    <a:pt x="1619" y="10936"/>
                    <a:pt x="168" y="8523"/>
                    <a:pt x="168" y="5554"/>
                  </a:cubicBezTo>
                  <a:cubicBezTo>
                    <a:pt x="168" y="2586"/>
                    <a:pt x="1619" y="173"/>
                    <a:pt x="3401" y="173"/>
                  </a:cubicBezTo>
                  <a:close/>
                  <a:moveTo>
                    <a:pt x="3401" y="0"/>
                  </a:moveTo>
                  <a:cubicBezTo>
                    <a:pt x="1529" y="0"/>
                    <a:pt x="0" y="2488"/>
                    <a:pt x="0" y="5552"/>
                  </a:cubicBezTo>
                  <a:cubicBezTo>
                    <a:pt x="0" y="8612"/>
                    <a:pt x="1527" y="11103"/>
                    <a:pt x="3401" y="11103"/>
                  </a:cubicBezTo>
                  <a:cubicBezTo>
                    <a:pt x="5276" y="11103"/>
                    <a:pt x="6802" y="8612"/>
                    <a:pt x="6802" y="5552"/>
                  </a:cubicBezTo>
                  <a:cubicBezTo>
                    <a:pt x="6802" y="2488"/>
                    <a:pt x="5279" y="0"/>
                    <a:pt x="3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5"/>
            <p:cNvSpPr/>
            <p:nvPr/>
          </p:nvSpPr>
          <p:spPr>
            <a:xfrm>
              <a:off x="5950473" y="2454429"/>
              <a:ext cx="359076" cy="343822"/>
            </a:xfrm>
            <a:custGeom>
              <a:avLst/>
              <a:gdLst/>
              <a:ahLst/>
              <a:cxnLst/>
              <a:rect l="l" t="t" r="r" b="b"/>
              <a:pathLst>
                <a:path w="3366" h="3223" extrusionOk="0">
                  <a:moveTo>
                    <a:pt x="1842" y="0"/>
                  </a:moveTo>
                  <a:cubicBezTo>
                    <a:pt x="1605" y="61"/>
                    <a:pt x="1426" y="251"/>
                    <a:pt x="1301" y="460"/>
                  </a:cubicBezTo>
                  <a:cubicBezTo>
                    <a:pt x="1217" y="597"/>
                    <a:pt x="1142" y="792"/>
                    <a:pt x="1189" y="946"/>
                  </a:cubicBezTo>
                  <a:cubicBezTo>
                    <a:pt x="1071" y="886"/>
                    <a:pt x="940" y="862"/>
                    <a:pt x="807" y="862"/>
                  </a:cubicBezTo>
                  <a:cubicBezTo>
                    <a:pt x="730" y="862"/>
                    <a:pt x="652" y="870"/>
                    <a:pt x="575" y="884"/>
                  </a:cubicBezTo>
                  <a:cubicBezTo>
                    <a:pt x="372" y="918"/>
                    <a:pt x="196" y="1018"/>
                    <a:pt x="1" y="1096"/>
                  </a:cubicBezTo>
                  <a:cubicBezTo>
                    <a:pt x="59" y="1334"/>
                    <a:pt x="154" y="1562"/>
                    <a:pt x="322" y="1741"/>
                  </a:cubicBezTo>
                  <a:cubicBezTo>
                    <a:pt x="462" y="1888"/>
                    <a:pt x="661" y="1987"/>
                    <a:pt x="863" y="1987"/>
                  </a:cubicBezTo>
                  <a:cubicBezTo>
                    <a:pt x="902" y="1987"/>
                    <a:pt x="941" y="1983"/>
                    <a:pt x="980" y="1975"/>
                  </a:cubicBezTo>
                  <a:lnTo>
                    <a:pt x="980" y="1975"/>
                  </a:lnTo>
                  <a:cubicBezTo>
                    <a:pt x="640" y="2268"/>
                    <a:pt x="461" y="2790"/>
                    <a:pt x="637" y="3206"/>
                  </a:cubicBezTo>
                  <a:cubicBezTo>
                    <a:pt x="656" y="3218"/>
                    <a:pt x="676" y="3223"/>
                    <a:pt x="698" y="3223"/>
                  </a:cubicBezTo>
                  <a:cubicBezTo>
                    <a:pt x="724" y="3223"/>
                    <a:pt x="752" y="3216"/>
                    <a:pt x="779" y="3208"/>
                  </a:cubicBezTo>
                  <a:cubicBezTo>
                    <a:pt x="949" y="3161"/>
                    <a:pt x="1125" y="3108"/>
                    <a:pt x="1278" y="3021"/>
                  </a:cubicBezTo>
                  <a:cubicBezTo>
                    <a:pt x="1432" y="2929"/>
                    <a:pt x="1571" y="2801"/>
                    <a:pt x="1633" y="2634"/>
                  </a:cubicBezTo>
                  <a:cubicBezTo>
                    <a:pt x="1815" y="2956"/>
                    <a:pt x="2184" y="3146"/>
                    <a:pt x="2554" y="3146"/>
                  </a:cubicBezTo>
                  <a:cubicBezTo>
                    <a:pt x="2603" y="3146"/>
                    <a:pt x="2652" y="3143"/>
                    <a:pt x="2701" y="3136"/>
                  </a:cubicBezTo>
                  <a:cubicBezTo>
                    <a:pt x="2832" y="2770"/>
                    <a:pt x="2796" y="2338"/>
                    <a:pt x="2604" y="2003"/>
                  </a:cubicBezTo>
                  <a:lnTo>
                    <a:pt x="2604" y="2003"/>
                  </a:lnTo>
                  <a:cubicBezTo>
                    <a:pt x="2612" y="2004"/>
                    <a:pt x="2620" y="2004"/>
                    <a:pt x="2628" y="2004"/>
                  </a:cubicBezTo>
                  <a:cubicBezTo>
                    <a:pt x="2722" y="2004"/>
                    <a:pt x="2792" y="1948"/>
                    <a:pt x="2871" y="1889"/>
                  </a:cubicBezTo>
                  <a:cubicBezTo>
                    <a:pt x="3086" y="1719"/>
                    <a:pt x="3248" y="1512"/>
                    <a:pt x="3365" y="1261"/>
                  </a:cubicBezTo>
                  <a:cubicBezTo>
                    <a:pt x="3218" y="1038"/>
                    <a:pt x="2944" y="915"/>
                    <a:pt x="2673" y="915"/>
                  </a:cubicBezTo>
                  <a:cubicBezTo>
                    <a:pt x="2554" y="915"/>
                    <a:pt x="2436" y="938"/>
                    <a:pt x="2330" y="988"/>
                  </a:cubicBezTo>
                  <a:cubicBezTo>
                    <a:pt x="2341" y="603"/>
                    <a:pt x="2152" y="232"/>
                    <a:pt x="1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5"/>
            <p:cNvSpPr/>
            <p:nvPr/>
          </p:nvSpPr>
          <p:spPr>
            <a:xfrm>
              <a:off x="6101635" y="2503180"/>
              <a:ext cx="67954" cy="126306"/>
            </a:xfrm>
            <a:custGeom>
              <a:avLst/>
              <a:gdLst/>
              <a:ahLst/>
              <a:cxnLst/>
              <a:rect l="l" t="t" r="r" b="b"/>
              <a:pathLst>
                <a:path w="637" h="1184" extrusionOk="0">
                  <a:moveTo>
                    <a:pt x="358" y="1"/>
                  </a:moveTo>
                  <a:cubicBezTo>
                    <a:pt x="252" y="70"/>
                    <a:pt x="129" y="174"/>
                    <a:pt x="73" y="285"/>
                  </a:cubicBezTo>
                  <a:cubicBezTo>
                    <a:pt x="1" y="427"/>
                    <a:pt x="6" y="600"/>
                    <a:pt x="57" y="754"/>
                  </a:cubicBezTo>
                  <a:cubicBezTo>
                    <a:pt x="104" y="907"/>
                    <a:pt x="188" y="1047"/>
                    <a:pt x="272" y="1183"/>
                  </a:cubicBezTo>
                  <a:cubicBezTo>
                    <a:pt x="378" y="1047"/>
                    <a:pt x="464" y="902"/>
                    <a:pt x="531" y="745"/>
                  </a:cubicBezTo>
                  <a:cubicBezTo>
                    <a:pt x="592" y="598"/>
                    <a:pt x="637" y="427"/>
                    <a:pt x="581" y="277"/>
                  </a:cubicBezTo>
                  <a:cubicBezTo>
                    <a:pt x="539" y="165"/>
                    <a:pt x="450" y="8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5"/>
            <p:cNvSpPr/>
            <p:nvPr/>
          </p:nvSpPr>
          <p:spPr>
            <a:xfrm>
              <a:off x="6117423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8" y="1"/>
                  </a:moveTo>
                  <a:cubicBezTo>
                    <a:pt x="135" y="37"/>
                    <a:pt x="71" y="87"/>
                    <a:pt x="40" y="151"/>
                  </a:cubicBezTo>
                  <a:cubicBezTo>
                    <a:pt x="1" y="224"/>
                    <a:pt x="6" y="316"/>
                    <a:pt x="29" y="391"/>
                  </a:cubicBezTo>
                  <a:cubicBezTo>
                    <a:pt x="57" y="469"/>
                    <a:pt x="98" y="539"/>
                    <a:pt x="140" y="609"/>
                  </a:cubicBezTo>
                  <a:cubicBezTo>
                    <a:pt x="196" y="539"/>
                    <a:pt x="238" y="464"/>
                    <a:pt x="274" y="386"/>
                  </a:cubicBezTo>
                  <a:cubicBezTo>
                    <a:pt x="308" y="308"/>
                    <a:pt x="330" y="221"/>
                    <a:pt x="302" y="143"/>
                  </a:cubicBezTo>
                  <a:cubicBezTo>
                    <a:pt x="280" y="84"/>
                    <a:pt x="232" y="43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5"/>
            <p:cNvSpPr/>
            <p:nvPr/>
          </p:nvSpPr>
          <p:spPr>
            <a:xfrm>
              <a:off x="6143986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0" y="1"/>
                  </a:moveTo>
                  <a:cubicBezTo>
                    <a:pt x="8" y="171"/>
                    <a:pt x="36" y="344"/>
                    <a:pt x="87" y="503"/>
                  </a:cubicBezTo>
                  <a:cubicBezTo>
                    <a:pt x="137" y="656"/>
                    <a:pt x="209" y="818"/>
                    <a:pt x="352" y="893"/>
                  </a:cubicBezTo>
                  <a:cubicBezTo>
                    <a:pt x="460" y="952"/>
                    <a:pt x="586" y="958"/>
                    <a:pt x="706" y="960"/>
                  </a:cubicBezTo>
                  <a:cubicBezTo>
                    <a:pt x="737" y="838"/>
                    <a:pt x="767" y="684"/>
                    <a:pt x="737" y="556"/>
                  </a:cubicBezTo>
                  <a:cubicBezTo>
                    <a:pt x="697" y="400"/>
                    <a:pt x="580" y="268"/>
                    <a:pt x="444" y="185"/>
                  </a:cubicBezTo>
                  <a:cubicBezTo>
                    <a:pt x="307" y="101"/>
                    <a:pt x="153" y="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5"/>
            <p:cNvSpPr/>
            <p:nvPr/>
          </p:nvSpPr>
          <p:spPr>
            <a:xfrm>
              <a:off x="6162121" y="2678771"/>
              <a:ext cx="41711" cy="51845"/>
            </a:xfrm>
            <a:custGeom>
              <a:avLst/>
              <a:gdLst/>
              <a:ahLst/>
              <a:cxnLst/>
              <a:rect l="l" t="t" r="r" b="b"/>
              <a:pathLst>
                <a:path w="391" h="486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0"/>
                    <a:pt x="23" y="176"/>
                    <a:pt x="48" y="257"/>
                  </a:cubicBezTo>
                  <a:cubicBezTo>
                    <a:pt x="70" y="335"/>
                    <a:pt x="109" y="416"/>
                    <a:pt x="182" y="455"/>
                  </a:cubicBezTo>
                  <a:cubicBezTo>
                    <a:pt x="235" y="483"/>
                    <a:pt x="299" y="483"/>
                    <a:pt x="360" y="486"/>
                  </a:cubicBezTo>
                  <a:cubicBezTo>
                    <a:pt x="377" y="425"/>
                    <a:pt x="391" y="344"/>
                    <a:pt x="377" y="285"/>
                  </a:cubicBezTo>
                  <a:cubicBezTo>
                    <a:pt x="357" y="204"/>
                    <a:pt x="299" y="137"/>
                    <a:pt x="229" y="95"/>
                  </a:cubicBezTo>
                  <a:cubicBezTo>
                    <a:pt x="159" y="54"/>
                    <a:pt x="78" y="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5"/>
            <p:cNvSpPr/>
            <p:nvPr/>
          </p:nvSpPr>
          <p:spPr>
            <a:xfrm>
              <a:off x="6040082" y="2653169"/>
              <a:ext cx="80435" cy="103050"/>
            </a:xfrm>
            <a:custGeom>
              <a:avLst/>
              <a:gdLst/>
              <a:ahLst/>
              <a:cxnLst/>
              <a:rect l="l" t="t" r="r" b="b"/>
              <a:pathLst>
                <a:path w="754" h="966" extrusionOk="0">
                  <a:moveTo>
                    <a:pt x="754" y="1"/>
                  </a:moveTo>
                  <a:cubicBezTo>
                    <a:pt x="600" y="54"/>
                    <a:pt x="447" y="104"/>
                    <a:pt x="316" y="193"/>
                  </a:cubicBezTo>
                  <a:cubicBezTo>
                    <a:pt x="179" y="280"/>
                    <a:pt x="65" y="408"/>
                    <a:pt x="26" y="564"/>
                  </a:cubicBezTo>
                  <a:cubicBezTo>
                    <a:pt x="0" y="687"/>
                    <a:pt x="34" y="840"/>
                    <a:pt x="67" y="966"/>
                  </a:cubicBezTo>
                  <a:cubicBezTo>
                    <a:pt x="187" y="960"/>
                    <a:pt x="313" y="955"/>
                    <a:pt x="416" y="896"/>
                  </a:cubicBezTo>
                  <a:cubicBezTo>
                    <a:pt x="556" y="815"/>
                    <a:pt x="628" y="656"/>
                    <a:pt x="676" y="503"/>
                  </a:cubicBezTo>
                  <a:cubicBezTo>
                    <a:pt x="723" y="338"/>
                    <a:pt x="751" y="17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5"/>
            <p:cNvSpPr/>
            <p:nvPr/>
          </p:nvSpPr>
          <p:spPr>
            <a:xfrm>
              <a:off x="6057684" y="2673971"/>
              <a:ext cx="48538" cy="62086"/>
            </a:xfrm>
            <a:custGeom>
              <a:avLst/>
              <a:gdLst/>
              <a:ahLst/>
              <a:cxnLst/>
              <a:rect l="l" t="t" r="r" b="b"/>
              <a:pathLst>
                <a:path w="455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0" y="32"/>
                    <a:pt x="268" y="65"/>
                    <a:pt x="190" y="115"/>
                  </a:cubicBezTo>
                  <a:cubicBezTo>
                    <a:pt x="109" y="168"/>
                    <a:pt x="39" y="249"/>
                    <a:pt x="17" y="344"/>
                  </a:cubicBezTo>
                  <a:cubicBezTo>
                    <a:pt x="0" y="414"/>
                    <a:pt x="17" y="503"/>
                    <a:pt x="39" y="581"/>
                  </a:cubicBezTo>
                  <a:cubicBezTo>
                    <a:pt x="112" y="576"/>
                    <a:pt x="184" y="573"/>
                    <a:pt x="248" y="539"/>
                  </a:cubicBezTo>
                  <a:cubicBezTo>
                    <a:pt x="332" y="489"/>
                    <a:pt x="377" y="394"/>
                    <a:pt x="405" y="302"/>
                  </a:cubicBezTo>
                  <a:cubicBezTo>
                    <a:pt x="432" y="202"/>
                    <a:pt x="449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5"/>
            <p:cNvSpPr/>
            <p:nvPr/>
          </p:nvSpPr>
          <p:spPr>
            <a:xfrm>
              <a:off x="5993677" y="2579028"/>
              <a:ext cx="118519" cy="65500"/>
            </a:xfrm>
            <a:custGeom>
              <a:avLst/>
              <a:gdLst/>
              <a:ahLst/>
              <a:cxnLst/>
              <a:rect l="l" t="t" r="r" b="b"/>
              <a:pathLst>
                <a:path w="1111" h="614" extrusionOk="0">
                  <a:moveTo>
                    <a:pt x="388" y="1"/>
                  </a:moveTo>
                  <a:cubicBezTo>
                    <a:pt x="385" y="1"/>
                    <a:pt x="382" y="1"/>
                    <a:pt x="380" y="1"/>
                  </a:cubicBezTo>
                  <a:cubicBezTo>
                    <a:pt x="251" y="1"/>
                    <a:pt x="109" y="71"/>
                    <a:pt x="0" y="138"/>
                  </a:cubicBezTo>
                  <a:cubicBezTo>
                    <a:pt x="36" y="252"/>
                    <a:pt x="73" y="372"/>
                    <a:pt x="156" y="459"/>
                  </a:cubicBezTo>
                  <a:cubicBezTo>
                    <a:pt x="268" y="573"/>
                    <a:pt x="444" y="604"/>
                    <a:pt x="603" y="612"/>
                  </a:cubicBezTo>
                  <a:cubicBezTo>
                    <a:pt x="630" y="613"/>
                    <a:pt x="656" y="614"/>
                    <a:pt x="683" y="614"/>
                  </a:cubicBezTo>
                  <a:cubicBezTo>
                    <a:pt x="828" y="614"/>
                    <a:pt x="969" y="595"/>
                    <a:pt x="1111" y="565"/>
                  </a:cubicBezTo>
                  <a:cubicBezTo>
                    <a:pt x="1021" y="428"/>
                    <a:pt x="932" y="294"/>
                    <a:pt x="812" y="185"/>
                  </a:cubicBezTo>
                  <a:cubicBezTo>
                    <a:pt x="697" y="81"/>
                    <a:pt x="54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5"/>
            <p:cNvSpPr/>
            <p:nvPr/>
          </p:nvSpPr>
          <p:spPr>
            <a:xfrm>
              <a:off x="6023120" y="2597483"/>
              <a:ext cx="59313" cy="32963"/>
            </a:xfrm>
            <a:custGeom>
              <a:avLst/>
              <a:gdLst/>
              <a:ahLst/>
              <a:cxnLst/>
              <a:rect l="l" t="t" r="r" b="b"/>
              <a:pathLst>
                <a:path w="556" h="309" extrusionOk="0">
                  <a:moveTo>
                    <a:pt x="193" y="1"/>
                  </a:moveTo>
                  <a:cubicBezTo>
                    <a:pt x="129" y="4"/>
                    <a:pt x="56" y="37"/>
                    <a:pt x="0" y="71"/>
                  </a:cubicBezTo>
                  <a:cubicBezTo>
                    <a:pt x="17" y="129"/>
                    <a:pt x="34" y="188"/>
                    <a:pt x="76" y="230"/>
                  </a:cubicBezTo>
                  <a:cubicBezTo>
                    <a:pt x="132" y="288"/>
                    <a:pt x="221" y="302"/>
                    <a:pt x="299" y="308"/>
                  </a:cubicBezTo>
                  <a:cubicBezTo>
                    <a:pt x="308" y="308"/>
                    <a:pt x="316" y="308"/>
                    <a:pt x="325" y="308"/>
                  </a:cubicBezTo>
                  <a:cubicBezTo>
                    <a:pt x="401" y="308"/>
                    <a:pt x="481" y="298"/>
                    <a:pt x="556" y="283"/>
                  </a:cubicBezTo>
                  <a:cubicBezTo>
                    <a:pt x="514" y="216"/>
                    <a:pt x="463" y="146"/>
                    <a:pt x="408" y="93"/>
                  </a:cubicBezTo>
                  <a:cubicBezTo>
                    <a:pt x="349" y="37"/>
                    <a:pt x="27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5"/>
            <p:cNvSpPr/>
            <p:nvPr/>
          </p:nvSpPr>
          <p:spPr>
            <a:xfrm>
              <a:off x="6151133" y="2579028"/>
              <a:ext cx="118199" cy="65500"/>
            </a:xfrm>
            <a:custGeom>
              <a:avLst/>
              <a:gdLst/>
              <a:ahLst/>
              <a:cxnLst/>
              <a:rect l="l" t="t" r="r" b="b"/>
              <a:pathLst>
                <a:path w="1108" h="614" extrusionOk="0">
                  <a:moveTo>
                    <a:pt x="720" y="1"/>
                  </a:moveTo>
                  <a:cubicBezTo>
                    <a:pt x="564" y="1"/>
                    <a:pt x="414" y="81"/>
                    <a:pt x="296" y="185"/>
                  </a:cubicBezTo>
                  <a:cubicBezTo>
                    <a:pt x="179" y="294"/>
                    <a:pt x="86" y="428"/>
                    <a:pt x="0" y="565"/>
                  </a:cubicBezTo>
                  <a:cubicBezTo>
                    <a:pt x="141" y="595"/>
                    <a:pt x="283" y="614"/>
                    <a:pt x="426" y="614"/>
                  </a:cubicBezTo>
                  <a:cubicBezTo>
                    <a:pt x="452" y="614"/>
                    <a:pt x="479" y="613"/>
                    <a:pt x="505" y="612"/>
                  </a:cubicBezTo>
                  <a:cubicBezTo>
                    <a:pt x="667" y="604"/>
                    <a:pt x="840" y="573"/>
                    <a:pt x="951" y="459"/>
                  </a:cubicBezTo>
                  <a:cubicBezTo>
                    <a:pt x="1035" y="372"/>
                    <a:pt x="1074" y="252"/>
                    <a:pt x="1108" y="138"/>
                  </a:cubicBezTo>
                  <a:cubicBezTo>
                    <a:pt x="996" y="71"/>
                    <a:pt x="854" y="1"/>
                    <a:pt x="728" y="1"/>
                  </a:cubicBezTo>
                  <a:cubicBezTo>
                    <a:pt x="725" y="1"/>
                    <a:pt x="723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5"/>
            <p:cNvSpPr/>
            <p:nvPr/>
          </p:nvSpPr>
          <p:spPr>
            <a:xfrm>
              <a:off x="6180790" y="2597483"/>
              <a:ext cx="58779" cy="32963"/>
            </a:xfrm>
            <a:custGeom>
              <a:avLst/>
              <a:gdLst/>
              <a:ahLst/>
              <a:cxnLst/>
              <a:rect l="l" t="t" r="r" b="b"/>
              <a:pathLst>
                <a:path w="551" h="309" extrusionOk="0">
                  <a:moveTo>
                    <a:pt x="364" y="1"/>
                  </a:moveTo>
                  <a:cubicBezTo>
                    <a:pt x="283" y="1"/>
                    <a:pt x="207" y="37"/>
                    <a:pt x="146" y="93"/>
                  </a:cubicBezTo>
                  <a:cubicBezTo>
                    <a:pt x="90" y="146"/>
                    <a:pt x="43" y="216"/>
                    <a:pt x="1" y="283"/>
                  </a:cubicBezTo>
                  <a:cubicBezTo>
                    <a:pt x="71" y="298"/>
                    <a:pt x="150" y="308"/>
                    <a:pt x="226" y="308"/>
                  </a:cubicBezTo>
                  <a:cubicBezTo>
                    <a:pt x="235" y="308"/>
                    <a:pt x="243" y="308"/>
                    <a:pt x="252" y="308"/>
                  </a:cubicBezTo>
                  <a:cubicBezTo>
                    <a:pt x="333" y="302"/>
                    <a:pt x="419" y="288"/>
                    <a:pt x="475" y="230"/>
                  </a:cubicBezTo>
                  <a:cubicBezTo>
                    <a:pt x="517" y="185"/>
                    <a:pt x="534" y="129"/>
                    <a:pt x="551" y="71"/>
                  </a:cubicBezTo>
                  <a:cubicBezTo>
                    <a:pt x="495" y="37"/>
                    <a:pt x="425" y="4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5"/>
            <p:cNvSpPr/>
            <p:nvPr/>
          </p:nvSpPr>
          <p:spPr>
            <a:xfrm>
              <a:off x="7430836" y="2454429"/>
              <a:ext cx="358650" cy="343822"/>
            </a:xfrm>
            <a:custGeom>
              <a:avLst/>
              <a:gdLst/>
              <a:ahLst/>
              <a:cxnLst/>
              <a:rect l="l" t="t" r="r" b="b"/>
              <a:pathLst>
                <a:path w="3362" h="3223" extrusionOk="0">
                  <a:moveTo>
                    <a:pt x="1839" y="0"/>
                  </a:moveTo>
                  <a:cubicBezTo>
                    <a:pt x="1601" y="61"/>
                    <a:pt x="1423" y="251"/>
                    <a:pt x="1297" y="460"/>
                  </a:cubicBezTo>
                  <a:cubicBezTo>
                    <a:pt x="1214" y="597"/>
                    <a:pt x="1136" y="792"/>
                    <a:pt x="1186" y="946"/>
                  </a:cubicBezTo>
                  <a:cubicBezTo>
                    <a:pt x="1066" y="886"/>
                    <a:pt x="935" y="862"/>
                    <a:pt x="803" y="862"/>
                  </a:cubicBezTo>
                  <a:cubicBezTo>
                    <a:pt x="726" y="862"/>
                    <a:pt x="648" y="870"/>
                    <a:pt x="572" y="884"/>
                  </a:cubicBezTo>
                  <a:cubicBezTo>
                    <a:pt x="366" y="918"/>
                    <a:pt x="193" y="1018"/>
                    <a:pt x="0" y="1096"/>
                  </a:cubicBezTo>
                  <a:cubicBezTo>
                    <a:pt x="59" y="1334"/>
                    <a:pt x="154" y="1562"/>
                    <a:pt x="321" y="1741"/>
                  </a:cubicBezTo>
                  <a:cubicBezTo>
                    <a:pt x="461" y="1888"/>
                    <a:pt x="660" y="1987"/>
                    <a:pt x="862" y="1987"/>
                  </a:cubicBezTo>
                  <a:cubicBezTo>
                    <a:pt x="901" y="1987"/>
                    <a:pt x="941" y="1983"/>
                    <a:pt x="979" y="1975"/>
                  </a:cubicBezTo>
                  <a:lnTo>
                    <a:pt x="979" y="1975"/>
                  </a:lnTo>
                  <a:cubicBezTo>
                    <a:pt x="639" y="2268"/>
                    <a:pt x="460" y="2790"/>
                    <a:pt x="633" y="3206"/>
                  </a:cubicBezTo>
                  <a:cubicBezTo>
                    <a:pt x="652" y="3218"/>
                    <a:pt x="673" y="3223"/>
                    <a:pt x="696" y="3223"/>
                  </a:cubicBezTo>
                  <a:cubicBezTo>
                    <a:pt x="723" y="3223"/>
                    <a:pt x="751" y="3216"/>
                    <a:pt x="778" y="3208"/>
                  </a:cubicBezTo>
                  <a:cubicBezTo>
                    <a:pt x="949" y="3161"/>
                    <a:pt x="1122" y="3108"/>
                    <a:pt x="1275" y="3021"/>
                  </a:cubicBezTo>
                  <a:cubicBezTo>
                    <a:pt x="1428" y="2929"/>
                    <a:pt x="1568" y="2801"/>
                    <a:pt x="1632" y="2634"/>
                  </a:cubicBezTo>
                  <a:cubicBezTo>
                    <a:pt x="1814" y="2956"/>
                    <a:pt x="2183" y="3146"/>
                    <a:pt x="2551" y="3146"/>
                  </a:cubicBezTo>
                  <a:cubicBezTo>
                    <a:pt x="2600" y="3146"/>
                    <a:pt x="2649" y="3143"/>
                    <a:pt x="2698" y="3136"/>
                  </a:cubicBezTo>
                  <a:cubicBezTo>
                    <a:pt x="2832" y="2770"/>
                    <a:pt x="2795" y="2338"/>
                    <a:pt x="2600" y="2003"/>
                  </a:cubicBezTo>
                  <a:lnTo>
                    <a:pt x="2600" y="2003"/>
                  </a:lnTo>
                  <a:cubicBezTo>
                    <a:pt x="2609" y="2004"/>
                    <a:pt x="2617" y="2004"/>
                    <a:pt x="2626" y="2004"/>
                  </a:cubicBezTo>
                  <a:cubicBezTo>
                    <a:pt x="2721" y="2004"/>
                    <a:pt x="2788" y="1948"/>
                    <a:pt x="2868" y="1889"/>
                  </a:cubicBezTo>
                  <a:cubicBezTo>
                    <a:pt x="3083" y="1719"/>
                    <a:pt x="3247" y="1512"/>
                    <a:pt x="3362" y="1261"/>
                  </a:cubicBezTo>
                  <a:cubicBezTo>
                    <a:pt x="3214" y="1038"/>
                    <a:pt x="2940" y="915"/>
                    <a:pt x="2669" y="915"/>
                  </a:cubicBezTo>
                  <a:cubicBezTo>
                    <a:pt x="2551" y="915"/>
                    <a:pt x="2433" y="938"/>
                    <a:pt x="2327" y="988"/>
                  </a:cubicBezTo>
                  <a:cubicBezTo>
                    <a:pt x="2335" y="603"/>
                    <a:pt x="2148" y="232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5"/>
            <p:cNvSpPr/>
            <p:nvPr/>
          </p:nvSpPr>
          <p:spPr>
            <a:xfrm>
              <a:off x="7581358" y="2503180"/>
              <a:ext cx="68274" cy="126306"/>
            </a:xfrm>
            <a:custGeom>
              <a:avLst/>
              <a:gdLst/>
              <a:ahLst/>
              <a:cxnLst/>
              <a:rect l="l" t="t" r="r" b="b"/>
              <a:pathLst>
                <a:path w="640" h="1184" extrusionOk="0">
                  <a:moveTo>
                    <a:pt x="361" y="1"/>
                  </a:moveTo>
                  <a:cubicBezTo>
                    <a:pt x="255" y="70"/>
                    <a:pt x="129" y="174"/>
                    <a:pt x="73" y="285"/>
                  </a:cubicBezTo>
                  <a:cubicBezTo>
                    <a:pt x="1" y="427"/>
                    <a:pt x="9" y="600"/>
                    <a:pt x="57" y="754"/>
                  </a:cubicBezTo>
                  <a:cubicBezTo>
                    <a:pt x="104" y="907"/>
                    <a:pt x="188" y="1047"/>
                    <a:pt x="271" y="1183"/>
                  </a:cubicBezTo>
                  <a:cubicBezTo>
                    <a:pt x="377" y="1047"/>
                    <a:pt x="464" y="902"/>
                    <a:pt x="531" y="745"/>
                  </a:cubicBezTo>
                  <a:cubicBezTo>
                    <a:pt x="595" y="598"/>
                    <a:pt x="640" y="427"/>
                    <a:pt x="584" y="277"/>
                  </a:cubicBezTo>
                  <a:cubicBezTo>
                    <a:pt x="542" y="165"/>
                    <a:pt x="450" y="8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5"/>
            <p:cNvSpPr/>
            <p:nvPr/>
          </p:nvSpPr>
          <p:spPr>
            <a:xfrm>
              <a:off x="7597787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4" y="1"/>
                  </a:moveTo>
                  <a:cubicBezTo>
                    <a:pt x="129" y="37"/>
                    <a:pt x="67" y="87"/>
                    <a:pt x="39" y="151"/>
                  </a:cubicBezTo>
                  <a:cubicBezTo>
                    <a:pt x="0" y="224"/>
                    <a:pt x="3" y="316"/>
                    <a:pt x="28" y="391"/>
                  </a:cubicBezTo>
                  <a:cubicBezTo>
                    <a:pt x="56" y="469"/>
                    <a:pt x="98" y="539"/>
                    <a:pt x="140" y="609"/>
                  </a:cubicBezTo>
                  <a:cubicBezTo>
                    <a:pt x="195" y="539"/>
                    <a:pt x="237" y="464"/>
                    <a:pt x="274" y="386"/>
                  </a:cubicBezTo>
                  <a:cubicBezTo>
                    <a:pt x="307" y="308"/>
                    <a:pt x="329" y="221"/>
                    <a:pt x="301" y="143"/>
                  </a:cubicBezTo>
                  <a:cubicBezTo>
                    <a:pt x="279" y="84"/>
                    <a:pt x="232" y="43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5"/>
            <p:cNvSpPr/>
            <p:nvPr/>
          </p:nvSpPr>
          <p:spPr>
            <a:xfrm>
              <a:off x="7623923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1" y="1"/>
                  </a:moveTo>
                  <a:cubicBezTo>
                    <a:pt x="6" y="171"/>
                    <a:pt x="34" y="344"/>
                    <a:pt x="87" y="503"/>
                  </a:cubicBezTo>
                  <a:cubicBezTo>
                    <a:pt x="135" y="656"/>
                    <a:pt x="210" y="818"/>
                    <a:pt x="352" y="893"/>
                  </a:cubicBezTo>
                  <a:cubicBezTo>
                    <a:pt x="461" y="952"/>
                    <a:pt x="587" y="958"/>
                    <a:pt x="704" y="960"/>
                  </a:cubicBezTo>
                  <a:cubicBezTo>
                    <a:pt x="740" y="838"/>
                    <a:pt x="768" y="684"/>
                    <a:pt x="734" y="556"/>
                  </a:cubicBezTo>
                  <a:cubicBezTo>
                    <a:pt x="698" y="400"/>
                    <a:pt x="578" y="268"/>
                    <a:pt x="441" y="185"/>
                  </a:cubicBezTo>
                  <a:cubicBezTo>
                    <a:pt x="308" y="101"/>
                    <a:pt x="154" y="5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5"/>
            <p:cNvSpPr/>
            <p:nvPr/>
          </p:nvSpPr>
          <p:spPr>
            <a:xfrm>
              <a:off x="7642058" y="2678771"/>
              <a:ext cx="42138" cy="51845"/>
            </a:xfrm>
            <a:custGeom>
              <a:avLst/>
              <a:gdLst/>
              <a:ahLst/>
              <a:cxnLst/>
              <a:rect l="l" t="t" r="r" b="b"/>
              <a:pathLst>
                <a:path w="395" h="48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90"/>
                    <a:pt x="20" y="176"/>
                    <a:pt x="45" y="257"/>
                  </a:cubicBezTo>
                  <a:cubicBezTo>
                    <a:pt x="71" y="335"/>
                    <a:pt x="110" y="416"/>
                    <a:pt x="182" y="455"/>
                  </a:cubicBezTo>
                  <a:cubicBezTo>
                    <a:pt x="235" y="483"/>
                    <a:pt x="297" y="483"/>
                    <a:pt x="361" y="486"/>
                  </a:cubicBezTo>
                  <a:cubicBezTo>
                    <a:pt x="380" y="425"/>
                    <a:pt x="394" y="344"/>
                    <a:pt x="377" y="285"/>
                  </a:cubicBezTo>
                  <a:cubicBezTo>
                    <a:pt x="355" y="204"/>
                    <a:pt x="297" y="137"/>
                    <a:pt x="227" y="95"/>
                  </a:cubicBezTo>
                  <a:cubicBezTo>
                    <a:pt x="157" y="54"/>
                    <a:pt x="76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"/>
            <p:cNvSpPr/>
            <p:nvPr/>
          </p:nvSpPr>
          <p:spPr>
            <a:xfrm>
              <a:off x="7520126" y="2653169"/>
              <a:ext cx="80755" cy="103050"/>
            </a:xfrm>
            <a:custGeom>
              <a:avLst/>
              <a:gdLst/>
              <a:ahLst/>
              <a:cxnLst/>
              <a:rect l="l" t="t" r="r" b="b"/>
              <a:pathLst>
                <a:path w="757" h="966" extrusionOk="0">
                  <a:moveTo>
                    <a:pt x="756" y="1"/>
                  </a:moveTo>
                  <a:lnTo>
                    <a:pt x="756" y="1"/>
                  </a:lnTo>
                  <a:cubicBezTo>
                    <a:pt x="603" y="54"/>
                    <a:pt x="449" y="104"/>
                    <a:pt x="318" y="193"/>
                  </a:cubicBezTo>
                  <a:cubicBezTo>
                    <a:pt x="181" y="280"/>
                    <a:pt x="67" y="408"/>
                    <a:pt x="28" y="564"/>
                  </a:cubicBezTo>
                  <a:cubicBezTo>
                    <a:pt x="0" y="687"/>
                    <a:pt x="31" y="840"/>
                    <a:pt x="70" y="966"/>
                  </a:cubicBezTo>
                  <a:cubicBezTo>
                    <a:pt x="187" y="960"/>
                    <a:pt x="313" y="955"/>
                    <a:pt x="419" y="896"/>
                  </a:cubicBezTo>
                  <a:cubicBezTo>
                    <a:pt x="558" y="815"/>
                    <a:pt x="631" y="656"/>
                    <a:pt x="675" y="503"/>
                  </a:cubicBezTo>
                  <a:cubicBezTo>
                    <a:pt x="725" y="338"/>
                    <a:pt x="753" y="17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"/>
            <p:cNvSpPr/>
            <p:nvPr/>
          </p:nvSpPr>
          <p:spPr>
            <a:xfrm>
              <a:off x="7537621" y="2673971"/>
              <a:ext cx="48645" cy="62086"/>
            </a:xfrm>
            <a:custGeom>
              <a:avLst/>
              <a:gdLst/>
              <a:ahLst/>
              <a:cxnLst/>
              <a:rect l="l" t="t" r="r" b="b"/>
              <a:pathLst>
                <a:path w="456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3" y="32"/>
                    <a:pt x="271" y="65"/>
                    <a:pt x="190" y="115"/>
                  </a:cubicBezTo>
                  <a:cubicBezTo>
                    <a:pt x="112" y="168"/>
                    <a:pt x="42" y="249"/>
                    <a:pt x="20" y="344"/>
                  </a:cubicBezTo>
                  <a:cubicBezTo>
                    <a:pt x="1" y="414"/>
                    <a:pt x="20" y="503"/>
                    <a:pt x="42" y="581"/>
                  </a:cubicBezTo>
                  <a:cubicBezTo>
                    <a:pt x="115" y="576"/>
                    <a:pt x="188" y="573"/>
                    <a:pt x="252" y="539"/>
                  </a:cubicBezTo>
                  <a:cubicBezTo>
                    <a:pt x="335" y="489"/>
                    <a:pt x="380" y="394"/>
                    <a:pt x="408" y="302"/>
                  </a:cubicBezTo>
                  <a:cubicBezTo>
                    <a:pt x="436" y="202"/>
                    <a:pt x="453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"/>
            <p:cNvSpPr/>
            <p:nvPr/>
          </p:nvSpPr>
          <p:spPr>
            <a:xfrm>
              <a:off x="7473614" y="2579028"/>
              <a:ext cx="118305" cy="65500"/>
            </a:xfrm>
            <a:custGeom>
              <a:avLst/>
              <a:gdLst/>
              <a:ahLst/>
              <a:cxnLst/>
              <a:rect l="l" t="t" r="r" b="b"/>
              <a:pathLst>
                <a:path w="1109" h="614" extrusionOk="0">
                  <a:moveTo>
                    <a:pt x="388" y="1"/>
                  </a:moveTo>
                  <a:cubicBezTo>
                    <a:pt x="386" y="1"/>
                    <a:pt x="383" y="1"/>
                    <a:pt x="380" y="1"/>
                  </a:cubicBezTo>
                  <a:cubicBezTo>
                    <a:pt x="255" y="1"/>
                    <a:pt x="112" y="71"/>
                    <a:pt x="1" y="138"/>
                  </a:cubicBezTo>
                  <a:cubicBezTo>
                    <a:pt x="34" y="252"/>
                    <a:pt x="73" y="372"/>
                    <a:pt x="157" y="459"/>
                  </a:cubicBezTo>
                  <a:cubicBezTo>
                    <a:pt x="269" y="573"/>
                    <a:pt x="442" y="604"/>
                    <a:pt x="603" y="612"/>
                  </a:cubicBezTo>
                  <a:cubicBezTo>
                    <a:pt x="630" y="613"/>
                    <a:pt x="656" y="614"/>
                    <a:pt x="682" y="614"/>
                  </a:cubicBezTo>
                  <a:cubicBezTo>
                    <a:pt x="825" y="614"/>
                    <a:pt x="967" y="595"/>
                    <a:pt x="1108" y="565"/>
                  </a:cubicBezTo>
                  <a:cubicBezTo>
                    <a:pt x="1022" y="428"/>
                    <a:pt x="930" y="294"/>
                    <a:pt x="813" y="185"/>
                  </a:cubicBezTo>
                  <a:cubicBezTo>
                    <a:pt x="695" y="81"/>
                    <a:pt x="544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5"/>
            <p:cNvSpPr/>
            <p:nvPr/>
          </p:nvSpPr>
          <p:spPr>
            <a:xfrm>
              <a:off x="7503377" y="2597483"/>
              <a:ext cx="59099" cy="32963"/>
            </a:xfrm>
            <a:custGeom>
              <a:avLst/>
              <a:gdLst/>
              <a:ahLst/>
              <a:cxnLst/>
              <a:rect l="l" t="t" r="r" b="b"/>
              <a:pathLst>
                <a:path w="554" h="309" extrusionOk="0">
                  <a:moveTo>
                    <a:pt x="191" y="1"/>
                  </a:moveTo>
                  <a:cubicBezTo>
                    <a:pt x="126" y="4"/>
                    <a:pt x="51" y="37"/>
                    <a:pt x="1" y="71"/>
                  </a:cubicBezTo>
                  <a:cubicBezTo>
                    <a:pt x="18" y="129"/>
                    <a:pt x="34" y="188"/>
                    <a:pt x="76" y="230"/>
                  </a:cubicBezTo>
                  <a:cubicBezTo>
                    <a:pt x="132" y="288"/>
                    <a:pt x="218" y="302"/>
                    <a:pt x="299" y="308"/>
                  </a:cubicBezTo>
                  <a:cubicBezTo>
                    <a:pt x="308" y="308"/>
                    <a:pt x="317" y="308"/>
                    <a:pt x="325" y="308"/>
                  </a:cubicBezTo>
                  <a:cubicBezTo>
                    <a:pt x="401" y="308"/>
                    <a:pt x="478" y="298"/>
                    <a:pt x="553" y="283"/>
                  </a:cubicBezTo>
                  <a:cubicBezTo>
                    <a:pt x="511" y="216"/>
                    <a:pt x="464" y="146"/>
                    <a:pt x="408" y="93"/>
                  </a:cubicBezTo>
                  <a:cubicBezTo>
                    <a:pt x="350" y="37"/>
                    <a:pt x="271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5"/>
            <p:cNvSpPr/>
            <p:nvPr/>
          </p:nvSpPr>
          <p:spPr>
            <a:xfrm>
              <a:off x="7630750" y="2579028"/>
              <a:ext cx="118625" cy="65500"/>
            </a:xfrm>
            <a:custGeom>
              <a:avLst/>
              <a:gdLst/>
              <a:ahLst/>
              <a:cxnLst/>
              <a:rect l="l" t="t" r="r" b="b"/>
              <a:pathLst>
                <a:path w="1112" h="614" extrusionOk="0">
                  <a:moveTo>
                    <a:pt x="724" y="1"/>
                  </a:moveTo>
                  <a:cubicBezTo>
                    <a:pt x="565" y="1"/>
                    <a:pt x="415" y="81"/>
                    <a:pt x="297" y="185"/>
                  </a:cubicBezTo>
                  <a:cubicBezTo>
                    <a:pt x="179" y="294"/>
                    <a:pt x="87" y="428"/>
                    <a:pt x="1" y="565"/>
                  </a:cubicBezTo>
                  <a:cubicBezTo>
                    <a:pt x="142" y="595"/>
                    <a:pt x="284" y="614"/>
                    <a:pt x="427" y="614"/>
                  </a:cubicBezTo>
                  <a:cubicBezTo>
                    <a:pt x="453" y="614"/>
                    <a:pt x="479" y="613"/>
                    <a:pt x="506" y="612"/>
                  </a:cubicBezTo>
                  <a:cubicBezTo>
                    <a:pt x="668" y="604"/>
                    <a:pt x="843" y="573"/>
                    <a:pt x="955" y="459"/>
                  </a:cubicBezTo>
                  <a:cubicBezTo>
                    <a:pt x="1039" y="372"/>
                    <a:pt x="1075" y="252"/>
                    <a:pt x="1111" y="138"/>
                  </a:cubicBezTo>
                  <a:cubicBezTo>
                    <a:pt x="1000" y="71"/>
                    <a:pt x="860" y="1"/>
                    <a:pt x="732" y="1"/>
                  </a:cubicBezTo>
                  <a:cubicBezTo>
                    <a:pt x="729" y="1"/>
                    <a:pt x="726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5"/>
            <p:cNvSpPr/>
            <p:nvPr/>
          </p:nvSpPr>
          <p:spPr>
            <a:xfrm>
              <a:off x="7661153" y="2597483"/>
              <a:ext cx="58673" cy="32963"/>
            </a:xfrm>
            <a:custGeom>
              <a:avLst/>
              <a:gdLst/>
              <a:ahLst/>
              <a:cxnLst/>
              <a:rect l="l" t="t" r="r" b="b"/>
              <a:pathLst>
                <a:path w="550" h="309" extrusionOk="0">
                  <a:moveTo>
                    <a:pt x="360" y="1"/>
                  </a:moveTo>
                  <a:cubicBezTo>
                    <a:pt x="282" y="1"/>
                    <a:pt x="204" y="37"/>
                    <a:pt x="145" y="93"/>
                  </a:cubicBezTo>
                  <a:cubicBezTo>
                    <a:pt x="90" y="146"/>
                    <a:pt x="42" y="216"/>
                    <a:pt x="0" y="283"/>
                  </a:cubicBezTo>
                  <a:cubicBezTo>
                    <a:pt x="70" y="298"/>
                    <a:pt x="149" y="308"/>
                    <a:pt x="225" y="308"/>
                  </a:cubicBezTo>
                  <a:cubicBezTo>
                    <a:pt x="234" y="308"/>
                    <a:pt x="243" y="308"/>
                    <a:pt x="251" y="308"/>
                  </a:cubicBezTo>
                  <a:cubicBezTo>
                    <a:pt x="330" y="302"/>
                    <a:pt x="419" y="288"/>
                    <a:pt x="475" y="230"/>
                  </a:cubicBezTo>
                  <a:cubicBezTo>
                    <a:pt x="517" y="185"/>
                    <a:pt x="533" y="129"/>
                    <a:pt x="550" y="71"/>
                  </a:cubicBezTo>
                  <a:cubicBezTo>
                    <a:pt x="494" y="37"/>
                    <a:pt x="424" y="4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5"/>
            <p:cNvSpPr/>
            <p:nvPr/>
          </p:nvSpPr>
          <p:spPr>
            <a:xfrm>
              <a:off x="6832589" y="2203523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2"/>
                    <a:pt x="146" y="648"/>
                    <a:pt x="324" y="648"/>
                  </a:cubicBezTo>
                  <a:cubicBezTo>
                    <a:pt x="503" y="648"/>
                    <a:pt x="648" y="502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"/>
            <p:cNvSpPr/>
            <p:nvPr/>
          </p:nvSpPr>
          <p:spPr>
            <a:xfrm>
              <a:off x="7314771" y="2600470"/>
              <a:ext cx="69127" cy="69234"/>
            </a:xfrm>
            <a:custGeom>
              <a:avLst/>
              <a:gdLst/>
              <a:ahLst/>
              <a:cxnLst/>
              <a:rect l="l" t="t" r="r" b="b"/>
              <a:pathLst>
                <a:path w="648" h="649" extrusionOk="0">
                  <a:moveTo>
                    <a:pt x="324" y="1"/>
                  </a:moveTo>
                  <a:cubicBezTo>
                    <a:pt x="145" y="1"/>
                    <a:pt x="0" y="146"/>
                    <a:pt x="0" y="324"/>
                  </a:cubicBezTo>
                  <a:cubicBezTo>
                    <a:pt x="0" y="503"/>
                    <a:pt x="145" y="648"/>
                    <a:pt x="324" y="648"/>
                  </a:cubicBezTo>
                  <a:cubicBezTo>
                    <a:pt x="502" y="648"/>
                    <a:pt x="647" y="506"/>
                    <a:pt x="647" y="324"/>
                  </a:cubicBezTo>
                  <a:cubicBezTo>
                    <a:pt x="647" y="146"/>
                    <a:pt x="50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"/>
            <p:cNvSpPr/>
            <p:nvPr/>
          </p:nvSpPr>
          <p:spPr>
            <a:xfrm>
              <a:off x="6348060" y="2600470"/>
              <a:ext cx="69447" cy="69234"/>
            </a:xfrm>
            <a:custGeom>
              <a:avLst/>
              <a:gdLst/>
              <a:ahLst/>
              <a:cxnLst/>
              <a:rect l="l" t="t" r="r" b="b"/>
              <a:pathLst>
                <a:path w="651" h="649" extrusionOk="0">
                  <a:moveTo>
                    <a:pt x="324" y="1"/>
                  </a:moveTo>
                  <a:cubicBezTo>
                    <a:pt x="146" y="1"/>
                    <a:pt x="1" y="146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6" y="648"/>
                    <a:pt x="651" y="503"/>
                    <a:pt x="651" y="324"/>
                  </a:cubicBezTo>
                  <a:cubicBezTo>
                    <a:pt x="651" y="146"/>
                    <a:pt x="506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"/>
            <p:cNvSpPr/>
            <p:nvPr/>
          </p:nvSpPr>
          <p:spPr>
            <a:xfrm>
              <a:off x="6832589" y="2991870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3" y="648"/>
                    <a:pt x="648" y="503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"/>
            <p:cNvSpPr/>
            <p:nvPr/>
          </p:nvSpPr>
          <p:spPr>
            <a:xfrm>
              <a:off x="6554374" y="2326736"/>
              <a:ext cx="626197" cy="598887"/>
            </a:xfrm>
            <a:custGeom>
              <a:avLst/>
              <a:gdLst/>
              <a:ahLst/>
              <a:cxnLst/>
              <a:rect l="l" t="t" r="r" b="b"/>
              <a:pathLst>
                <a:path w="5870" h="5614" extrusionOk="0">
                  <a:moveTo>
                    <a:pt x="3203" y="0"/>
                  </a:moveTo>
                  <a:cubicBezTo>
                    <a:pt x="2793" y="101"/>
                    <a:pt x="2483" y="441"/>
                    <a:pt x="2263" y="801"/>
                  </a:cubicBezTo>
                  <a:cubicBezTo>
                    <a:pt x="2120" y="1038"/>
                    <a:pt x="1981" y="1384"/>
                    <a:pt x="2067" y="1643"/>
                  </a:cubicBezTo>
                  <a:cubicBezTo>
                    <a:pt x="1855" y="1541"/>
                    <a:pt x="1621" y="1498"/>
                    <a:pt x="1387" y="1498"/>
                  </a:cubicBezTo>
                  <a:cubicBezTo>
                    <a:pt x="1257" y="1498"/>
                    <a:pt x="1128" y="1511"/>
                    <a:pt x="1002" y="1535"/>
                  </a:cubicBezTo>
                  <a:cubicBezTo>
                    <a:pt x="642" y="1596"/>
                    <a:pt x="338" y="1772"/>
                    <a:pt x="0" y="1906"/>
                  </a:cubicBezTo>
                  <a:cubicBezTo>
                    <a:pt x="101" y="2319"/>
                    <a:pt x="268" y="2726"/>
                    <a:pt x="561" y="3030"/>
                  </a:cubicBezTo>
                  <a:cubicBezTo>
                    <a:pt x="806" y="3282"/>
                    <a:pt x="1153" y="3458"/>
                    <a:pt x="1503" y="3458"/>
                  </a:cubicBezTo>
                  <a:cubicBezTo>
                    <a:pt x="1571" y="3458"/>
                    <a:pt x="1640" y="3451"/>
                    <a:pt x="1708" y="3437"/>
                  </a:cubicBezTo>
                  <a:lnTo>
                    <a:pt x="1708" y="3437"/>
                  </a:lnTo>
                  <a:cubicBezTo>
                    <a:pt x="1111" y="3945"/>
                    <a:pt x="801" y="4863"/>
                    <a:pt x="1108" y="5585"/>
                  </a:cubicBezTo>
                  <a:cubicBezTo>
                    <a:pt x="1140" y="5606"/>
                    <a:pt x="1177" y="5613"/>
                    <a:pt x="1215" y="5613"/>
                  </a:cubicBezTo>
                  <a:cubicBezTo>
                    <a:pt x="1262" y="5613"/>
                    <a:pt x="1310" y="5602"/>
                    <a:pt x="1356" y="5588"/>
                  </a:cubicBezTo>
                  <a:cubicBezTo>
                    <a:pt x="1655" y="5502"/>
                    <a:pt x="1956" y="5415"/>
                    <a:pt x="2232" y="5262"/>
                  </a:cubicBezTo>
                  <a:cubicBezTo>
                    <a:pt x="2503" y="5108"/>
                    <a:pt x="2743" y="4877"/>
                    <a:pt x="2851" y="4584"/>
                  </a:cubicBezTo>
                  <a:cubicBezTo>
                    <a:pt x="3167" y="5145"/>
                    <a:pt x="3805" y="5480"/>
                    <a:pt x="4447" y="5480"/>
                  </a:cubicBezTo>
                  <a:cubicBezTo>
                    <a:pt x="4537" y="5480"/>
                    <a:pt x="4626" y="5473"/>
                    <a:pt x="4715" y="5460"/>
                  </a:cubicBezTo>
                  <a:cubicBezTo>
                    <a:pt x="4941" y="4821"/>
                    <a:pt x="4885" y="4068"/>
                    <a:pt x="4545" y="3482"/>
                  </a:cubicBezTo>
                  <a:lnTo>
                    <a:pt x="4545" y="3482"/>
                  </a:lnTo>
                  <a:cubicBezTo>
                    <a:pt x="4559" y="3483"/>
                    <a:pt x="4573" y="3484"/>
                    <a:pt x="4586" y="3484"/>
                  </a:cubicBezTo>
                  <a:cubicBezTo>
                    <a:pt x="4751" y="3484"/>
                    <a:pt x="4871" y="3392"/>
                    <a:pt x="5008" y="3284"/>
                  </a:cubicBezTo>
                  <a:cubicBezTo>
                    <a:pt x="5382" y="2985"/>
                    <a:pt x="5663" y="2628"/>
                    <a:pt x="5870" y="2196"/>
                  </a:cubicBezTo>
                  <a:cubicBezTo>
                    <a:pt x="5607" y="1808"/>
                    <a:pt x="5133" y="1592"/>
                    <a:pt x="4663" y="1592"/>
                  </a:cubicBezTo>
                  <a:cubicBezTo>
                    <a:pt x="4455" y="1592"/>
                    <a:pt x="4247" y="1635"/>
                    <a:pt x="4059" y="1724"/>
                  </a:cubicBezTo>
                  <a:cubicBezTo>
                    <a:pt x="4076" y="1046"/>
                    <a:pt x="3747" y="405"/>
                    <a:pt x="3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"/>
            <p:cNvSpPr/>
            <p:nvPr/>
          </p:nvSpPr>
          <p:spPr>
            <a:xfrm>
              <a:off x="6817121" y="2410904"/>
              <a:ext cx="119479" cy="220929"/>
            </a:xfrm>
            <a:custGeom>
              <a:avLst/>
              <a:gdLst/>
              <a:ahLst/>
              <a:cxnLst/>
              <a:rect l="l" t="t" r="r" b="b"/>
              <a:pathLst>
                <a:path w="1120" h="2071" extrusionOk="0">
                  <a:moveTo>
                    <a:pt x="625" y="1"/>
                  </a:moveTo>
                  <a:cubicBezTo>
                    <a:pt x="444" y="126"/>
                    <a:pt x="229" y="299"/>
                    <a:pt x="129" y="500"/>
                  </a:cubicBezTo>
                  <a:cubicBezTo>
                    <a:pt x="1" y="751"/>
                    <a:pt x="15" y="1055"/>
                    <a:pt x="98" y="1323"/>
                  </a:cubicBezTo>
                  <a:cubicBezTo>
                    <a:pt x="182" y="1588"/>
                    <a:pt x="327" y="1834"/>
                    <a:pt x="478" y="2071"/>
                  </a:cubicBezTo>
                  <a:cubicBezTo>
                    <a:pt x="659" y="1836"/>
                    <a:pt x="810" y="1577"/>
                    <a:pt x="927" y="1306"/>
                  </a:cubicBezTo>
                  <a:cubicBezTo>
                    <a:pt x="1038" y="1044"/>
                    <a:pt x="1119" y="751"/>
                    <a:pt x="1016" y="486"/>
                  </a:cubicBezTo>
                  <a:cubicBezTo>
                    <a:pt x="944" y="288"/>
                    <a:pt x="784" y="140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"/>
            <p:cNvSpPr/>
            <p:nvPr/>
          </p:nvSpPr>
          <p:spPr>
            <a:xfrm>
              <a:off x="6845710" y="2465096"/>
              <a:ext cx="61126" cy="112651"/>
            </a:xfrm>
            <a:custGeom>
              <a:avLst/>
              <a:gdLst/>
              <a:ahLst/>
              <a:cxnLst/>
              <a:rect l="l" t="t" r="r" b="b"/>
              <a:pathLst>
                <a:path w="573" h="1056" extrusionOk="0">
                  <a:moveTo>
                    <a:pt x="321" y="1"/>
                  </a:moveTo>
                  <a:cubicBezTo>
                    <a:pt x="226" y="62"/>
                    <a:pt x="118" y="148"/>
                    <a:pt x="62" y="257"/>
                  </a:cubicBezTo>
                  <a:cubicBezTo>
                    <a:pt x="0" y="383"/>
                    <a:pt x="6" y="539"/>
                    <a:pt x="48" y="676"/>
                  </a:cubicBezTo>
                  <a:cubicBezTo>
                    <a:pt x="90" y="812"/>
                    <a:pt x="162" y="935"/>
                    <a:pt x="240" y="1055"/>
                  </a:cubicBezTo>
                  <a:cubicBezTo>
                    <a:pt x="330" y="938"/>
                    <a:pt x="410" y="804"/>
                    <a:pt x="469" y="664"/>
                  </a:cubicBezTo>
                  <a:cubicBezTo>
                    <a:pt x="530" y="533"/>
                    <a:pt x="572" y="383"/>
                    <a:pt x="519" y="246"/>
                  </a:cubicBezTo>
                  <a:cubicBezTo>
                    <a:pt x="480" y="146"/>
                    <a:pt x="399" y="70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"/>
            <p:cNvSpPr/>
            <p:nvPr/>
          </p:nvSpPr>
          <p:spPr>
            <a:xfrm>
              <a:off x="6891262" y="2673437"/>
              <a:ext cx="142948" cy="178045"/>
            </a:xfrm>
            <a:custGeom>
              <a:avLst/>
              <a:gdLst/>
              <a:ahLst/>
              <a:cxnLst/>
              <a:rect l="l" t="t" r="r" b="b"/>
              <a:pathLst>
                <a:path w="1340" h="1669" extrusionOk="0">
                  <a:moveTo>
                    <a:pt x="0" y="0"/>
                  </a:moveTo>
                  <a:cubicBezTo>
                    <a:pt x="14" y="296"/>
                    <a:pt x="67" y="592"/>
                    <a:pt x="154" y="874"/>
                  </a:cubicBezTo>
                  <a:cubicBezTo>
                    <a:pt x="237" y="1144"/>
                    <a:pt x="371" y="1418"/>
                    <a:pt x="620" y="1554"/>
                  </a:cubicBezTo>
                  <a:cubicBezTo>
                    <a:pt x="804" y="1655"/>
                    <a:pt x="1018" y="1663"/>
                    <a:pt x="1228" y="1669"/>
                  </a:cubicBezTo>
                  <a:cubicBezTo>
                    <a:pt x="1289" y="1454"/>
                    <a:pt x="1339" y="1186"/>
                    <a:pt x="1281" y="968"/>
                  </a:cubicBezTo>
                  <a:cubicBezTo>
                    <a:pt x="1214" y="698"/>
                    <a:pt x="1007" y="475"/>
                    <a:pt x="770" y="324"/>
                  </a:cubicBezTo>
                  <a:cubicBezTo>
                    <a:pt x="533" y="173"/>
                    <a:pt x="268" y="8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"/>
            <p:cNvSpPr/>
            <p:nvPr/>
          </p:nvSpPr>
          <p:spPr>
            <a:xfrm>
              <a:off x="6924012" y="2717175"/>
              <a:ext cx="72434" cy="90569"/>
            </a:xfrm>
            <a:custGeom>
              <a:avLst/>
              <a:gdLst/>
              <a:ahLst/>
              <a:cxnLst/>
              <a:rect l="l" t="t" r="r" b="b"/>
              <a:pathLst>
                <a:path w="679" h="849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51"/>
                    <a:pt x="34" y="302"/>
                    <a:pt x="78" y="444"/>
                  </a:cubicBezTo>
                  <a:cubicBezTo>
                    <a:pt x="120" y="581"/>
                    <a:pt x="187" y="720"/>
                    <a:pt x="313" y="790"/>
                  </a:cubicBezTo>
                  <a:cubicBezTo>
                    <a:pt x="405" y="840"/>
                    <a:pt x="516" y="846"/>
                    <a:pt x="622" y="849"/>
                  </a:cubicBezTo>
                  <a:cubicBezTo>
                    <a:pt x="650" y="740"/>
                    <a:pt x="678" y="600"/>
                    <a:pt x="650" y="491"/>
                  </a:cubicBezTo>
                  <a:cubicBezTo>
                    <a:pt x="619" y="352"/>
                    <a:pt x="513" y="240"/>
                    <a:pt x="391" y="165"/>
                  </a:cubicBezTo>
                  <a:cubicBezTo>
                    <a:pt x="273" y="93"/>
                    <a:pt x="137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"/>
            <p:cNvSpPr/>
            <p:nvPr/>
          </p:nvSpPr>
          <p:spPr>
            <a:xfrm>
              <a:off x="6710550" y="2672477"/>
              <a:ext cx="140601" cy="179858"/>
            </a:xfrm>
            <a:custGeom>
              <a:avLst/>
              <a:gdLst/>
              <a:ahLst/>
              <a:cxnLst/>
              <a:rect l="l" t="t" r="r" b="b"/>
              <a:pathLst>
                <a:path w="1318" h="1686" extrusionOk="0">
                  <a:moveTo>
                    <a:pt x="1318" y="1"/>
                  </a:moveTo>
                  <a:lnTo>
                    <a:pt x="1318" y="1"/>
                  </a:lnTo>
                  <a:cubicBezTo>
                    <a:pt x="1050" y="87"/>
                    <a:pt x="785" y="182"/>
                    <a:pt x="550" y="333"/>
                  </a:cubicBezTo>
                  <a:cubicBezTo>
                    <a:pt x="313" y="486"/>
                    <a:pt x="112" y="710"/>
                    <a:pt x="48" y="980"/>
                  </a:cubicBezTo>
                  <a:cubicBezTo>
                    <a:pt x="1" y="1203"/>
                    <a:pt x="54" y="1474"/>
                    <a:pt x="115" y="1686"/>
                  </a:cubicBezTo>
                  <a:cubicBezTo>
                    <a:pt x="324" y="1678"/>
                    <a:pt x="539" y="1669"/>
                    <a:pt x="723" y="1563"/>
                  </a:cubicBezTo>
                  <a:cubicBezTo>
                    <a:pt x="966" y="1424"/>
                    <a:pt x="1094" y="1145"/>
                    <a:pt x="1175" y="877"/>
                  </a:cubicBezTo>
                  <a:cubicBezTo>
                    <a:pt x="1259" y="590"/>
                    <a:pt x="1309" y="297"/>
                    <a:pt x="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"/>
            <p:cNvSpPr/>
            <p:nvPr/>
          </p:nvSpPr>
          <p:spPr>
            <a:xfrm>
              <a:off x="6740633" y="2708214"/>
              <a:ext cx="84915" cy="108491"/>
            </a:xfrm>
            <a:custGeom>
              <a:avLst/>
              <a:gdLst/>
              <a:ahLst/>
              <a:cxnLst/>
              <a:rect l="l" t="t" r="r" b="b"/>
              <a:pathLst>
                <a:path w="796" h="1017" extrusionOk="0">
                  <a:moveTo>
                    <a:pt x="796" y="1"/>
                  </a:moveTo>
                  <a:lnTo>
                    <a:pt x="796" y="1"/>
                  </a:lnTo>
                  <a:cubicBezTo>
                    <a:pt x="637" y="54"/>
                    <a:pt x="475" y="110"/>
                    <a:pt x="333" y="204"/>
                  </a:cubicBezTo>
                  <a:cubicBezTo>
                    <a:pt x="190" y="294"/>
                    <a:pt x="68" y="430"/>
                    <a:pt x="28" y="598"/>
                  </a:cubicBezTo>
                  <a:cubicBezTo>
                    <a:pt x="1" y="726"/>
                    <a:pt x="37" y="888"/>
                    <a:pt x="73" y="1016"/>
                  </a:cubicBezTo>
                  <a:cubicBezTo>
                    <a:pt x="199" y="1008"/>
                    <a:pt x="333" y="1005"/>
                    <a:pt x="441" y="944"/>
                  </a:cubicBezTo>
                  <a:cubicBezTo>
                    <a:pt x="586" y="860"/>
                    <a:pt x="667" y="693"/>
                    <a:pt x="712" y="528"/>
                  </a:cubicBezTo>
                  <a:cubicBezTo>
                    <a:pt x="765" y="358"/>
                    <a:pt x="793" y="179"/>
                    <a:pt x="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"/>
            <p:cNvSpPr/>
            <p:nvPr/>
          </p:nvSpPr>
          <p:spPr>
            <a:xfrm>
              <a:off x="6629048" y="2543078"/>
              <a:ext cx="206314" cy="114252"/>
            </a:xfrm>
            <a:custGeom>
              <a:avLst/>
              <a:gdLst/>
              <a:ahLst/>
              <a:cxnLst/>
              <a:rect l="l" t="t" r="r" b="b"/>
              <a:pathLst>
                <a:path w="1934" h="1071" extrusionOk="0">
                  <a:moveTo>
                    <a:pt x="675" y="0"/>
                  </a:moveTo>
                  <a:cubicBezTo>
                    <a:pt x="670" y="0"/>
                    <a:pt x="664" y="0"/>
                    <a:pt x="659" y="0"/>
                  </a:cubicBezTo>
                  <a:cubicBezTo>
                    <a:pt x="441" y="9"/>
                    <a:pt x="193" y="129"/>
                    <a:pt x="0" y="246"/>
                  </a:cubicBezTo>
                  <a:cubicBezTo>
                    <a:pt x="59" y="444"/>
                    <a:pt x="126" y="653"/>
                    <a:pt x="274" y="804"/>
                  </a:cubicBezTo>
                  <a:cubicBezTo>
                    <a:pt x="469" y="1005"/>
                    <a:pt x="770" y="1058"/>
                    <a:pt x="1049" y="1069"/>
                  </a:cubicBezTo>
                  <a:cubicBezTo>
                    <a:pt x="1084" y="1070"/>
                    <a:pt x="1118" y="1070"/>
                    <a:pt x="1153" y="1070"/>
                  </a:cubicBezTo>
                  <a:cubicBezTo>
                    <a:pt x="1416" y="1070"/>
                    <a:pt x="1677" y="1042"/>
                    <a:pt x="1934" y="985"/>
                  </a:cubicBezTo>
                  <a:cubicBezTo>
                    <a:pt x="1783" y="748"/>
                    <a:pt x="1621" y="517"/>
                    <a:pt x="1418" y="324"/>
                  </a:cubicBezTo>
                  <a:cubicBezTo>
                    <a:pt x="1215" y="138"/>
                    <a:pt x="954" y="0"/>
                    <a:pt x="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5"/>
            <p:cNvSpPr/>
            <p:nvPr/>
          </p:nvSpPr>
          <p:spPr>
            <a:xfrm>
              <a:off x="6680787" y="2575508"/>
              <a:ext cx="103370" cy="57179"/>
            </a:xfrm>
            <a:custGeom>
              <a:avLst/>
              <a:gdLst/>
              <a:ahLst/>
              <a:cxnLst/>
              <a:rect l="l" t="t" r="r" b="b"/>
              <a:pathLst>
                <a:path w="969" h="536" extrusionOk="0">
                  <a:moveTo>
                    <a:pt x="344" y="0"/>
                  </a:moveTo>
                  <a:cubicBezTo>
                    <a:pt x="341" y="0"/>
                    <a:pt x="339" y="0"/>
                    <a:pt x="336" y="1"/>
                  </a:cubicBezTo>
                  <a:cubicBezTo>
                    <a:pt x="221" y="3"/>
                    <a:pt x="96" y="67"/>
                    <a:pt x="1" y="123"/>
                  </a:cubicBezTo>
                  <a:cubicBezTo>
                    <a:pt x="32" y="224"/>
                    <a:pt x="62" y="327"/>
                    <a:pt x="138" y="402"/>
                  </a:cubicBezTo>
                  <a:cubicBezTo>
                    <a:pt x="235" y="503"/>
                    <a:pt x="383" y="531"/>
                    <a:pt x="528" y="533"/>
                  </a:cubicBezTo>
                  <a:cubicBezTo>
                    <a:pt x="551" y="535"/>
                    <a:pt x="575" y="535"/>
                    <a:pt x="598" y="535"/>
                  </a:cubicBezTo>
                  <a:cubicBezTo>
                    <a:pt x="722" y="535"/>
                    <a:pt x="847" y="517"/>
                    <a:pt x="969" y="492"/>
                  </a:cubicBezTo>
                  <a:cubicBezTo>
                    <a:pt x="894" y="374"/>
                    <a:pt x="815" y="257"/>
                    <a:pt x="712" y="160"/>
                  </a:cubicBezTo>
                  <a:cubicBezTo>
                    <a:pt x="608" y="64"/>
                    <a:pt x="481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5"/>
            <p:cNvSpPr/>
            <p:nvPr/>
          </p:nvSpPr>
          <p:spPr>
            <a:xfrm>
              <a:off x="6904063" y="2543078"/>
              <a:ext cx="205994" cy="114252"/>
            </a:xfrm>
            <a:custGeom>
              <a:avLst/>
              <a:gdLst/>
              <a:ahLst/>
              <a:cxnLst/>
              <a:rect l="l" t="t" r="r" b="b"/>
              <a:pathLst>
                <a:path w="1931" h="1071" extrusionOk="0">
                  <a:moveTo>
                    <a:pt x="1256" y="0"/>
                  </a:moveTo>
                  <a:cubicBezTo>
                    <a:pt x="980" y="0"/>
                    <a:pt x="716" y="138"/>
                    <a:pt x="516" y="324"/>
                  </a:cubicBezTo>
                  <a:cubicBezTo>
                    <a:pt x="310" y="517"/>
                    <a:pt x="148" y="748"/>
                    <a:pt x="0" y="985"/>
                  </a:cubicBezTo>
                  <a:cubicBezTo>
                    <a:pt x="254" y="1042"/>
                    <a:pt x="517" y="1070"/>
                    <a:pt x="779" y="1070"/>
                  </a:cubicBezTo>
                  <a:cubicBezTo>
                    <a:pt x="813" y="1070"/>
                    <a:pt x="848" y="1070"/>
                    <a:pt x="882" y="1069"/>
                  </a:cubicBezTo>
                  <a:cubicBezTo>
                    <a:pt x="1161" y="1058"/>
                    <a:pt x="1465" y="1005"/>
                    <a:pt x="1660" y="804"/>
                  </a:cubicBezTo>
                  <a:cubicBezTo>
                    <a:pt x="1805" y="653"/>
                    <a:pt x="1872" y="444"/>
                    <a:pt x="1931" y="246"/>
                  </a:cubicBezTo>
                  <a:cubicBezTo>
                    <a:pt x="1738" y="129"/>
                    <a:pt x="1493" y="9"/>
                    <a:pt x="1272" y="0"/>
                  </a:cubicBezTo>
                  <a:cubicBezTo>
                    <a:pt x="1267" y="0"/>
                    <a:pt x="1261" y="0"/>
                    <a:pt x="1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"/>
            <p:cNvSpPr/>
            <p:nvPr/>
          </p:nvSpPr>
          <p:spPr>
            <a:xfrm>
              <a:off x="6954948" y="2575828"/>
              <a:ext cx="103691" cy="56859"/>
            </a:xfrm>
            <a:custGeom>
              <a:avLst/>
              <a:gdLst/>
              <a:ahLst/>
              <a:cxnLst/>
              <a:rect l="l" t="t" r="r" b="b"/>
              <a:pathLst>
                <a:path w="972" h="533" extrusionOk="0">
                  <a:moveTo>
                    <a:pt x="628" y="0"/>
                  </a:moveTo>
                  <a:cubicBezTo>
                    <a:pt x="492" y="0"/>
                    <a:pt x="361" y="69"/>
                    <a:pt x="260" y="162"/>
                  </a:cubicBezTo>
                  <a:cubicBezTo>
                    <a:pt x="154" y="254"/>
                    <a:pt x="78" y="371"/>
                    <a:pt x="0" y="489"/>
                  </a:cubicBezTo>
                  <a:cubicBezTo>
                    <a:pt x="125" y="514"/>
                    <a:pt x="247" y="532"/>
                    <a:pt x="373" y="532"/>
                  </a:cubicBezTo>
                  <a:cubicBezTo>
                    <a:pt x="397" y="532"/>
                    <a:pt x="420" y="532"/>
                    <a:pt x="444" y="530"/>
                  </a:cubicBezTo>
                  <a:cubicBezTo>
                    <a:pt x="586" y="528"/>
                    <a:pt x="737" y="500"/>
                    <a:pt x="834" y="399"/>
                  </a:cubicBezTo>
                  <a:cubicBezTo>
                    <a:pt x="907" y="324"/>
                    <a:pt x="938" y="221"/>
                    <a:pt x="971" y="120"/>
                  </a:cubicBezTo>
                  <a:cubicBezTo>
                    <a:pt x="873" y="64"/>
                    <a:pt x="751" y="0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"/>
            <p:cNvSpPr/>
            <p:nvPr/>
          </p:nvSpPr>
          <p:spPr>
            <a:xfrm>
              <a:off x="5846676" y="2062389"/>
              <a:ext cx="2041061" cy="1156064"/>
            </a:xfrm>
            <a:custGeom>
              <a:avLst/>
              <a:gdLst/>
              <a:ahLst/>
              <a:cxnLst/>
              <a:rect l="l" t="t" r="r" b="b"/>
              <a:pathLst>
                <a:path w="19133" h="10837" extrusionOk="0">
                  <a:moveTo>
                    <a:pt x="11349" y="1"/>
                  </a:moveTo>
                  <a:lnTo>
                    <a:pt x="11349" y="1"/>
                  </a:lnTo>
                  <a:cubicBezTo>
                    <a:pt x="11480" y="68"/>
                    <a:pt x="11617" y="126"/>
                    <a:pt x="11751" y="193"/>
                  </a:cubicBezTo>
                  <a:cubicBezTo>
                    <a:pt x="12716" y="673"/>
                    <a:pt x="13662" y="1237"/>
                    <a:pt x="14429" y="1996"/>
                  </a:cubicBezTo>
                  <a:cubicBezTo>
                    <a:pt x="15199" y="2757"/>
                    <a:pt x="15782" y="3736"/>
                    <a:pt x="15913" y="4811"/>
                  </a:cubicBezTo>
                  <a:cubicBezTo>
                    <a:pt x="15966" y="5221"/>
                    <a:pt x="15949" y="5647"/>
                    <a:pt x="15787" y="6027"/>
                  </a:cubicBezTo>
                  <a:cubicBezTo>
                    <a:pt x="15595" y="6484"/>
                    <a:pt x="15218" y="6839"/>
                    <a:pt x="14828" y="7146"/>
                  </a:cubicBezTo>
                  <a:cubicBezTo>
                    <a:pt x="13063" y="8542"/>
                    <a:pt x="10804" y="9292"/>
                    <a:pt x="8551" y="9292"/>
                  </a:cubicBezTo>
                  <a:cubicBezTo>
                    <a:pt x="8428" y="9292"/>
                    <a:pt x="8305" y="9290"/>
                    <a:pt x="8183" y="9285"/>
                  </a:cubicBezTo>
                  <a:cubicBezTo>
                    <a:pt x="5803" y="9196"/>
                    <a:pt x="3479" y="8287"/>
                    <a:pt x="1632" y="6788"/>
                  </a:cubicBezTo>
                  <a:cubicBezTo>
                    <a:pt x="1038" y="6295"/>
                    <a:pt x="483" y="5745"/>
                    <a:pt x="11" y="5134"/>
                  </a:cubicBezTo>
                  <a:cubicBezTo>
                    <a:pt x="8" y="5212"/>
                    <a:pt x="0" y="5290"/>
                    <a:pt x="0" y="5371"/>
                  </a:cubicBezTo>
                  <a:cubicBezTo>
                    <a:pt x="0" y="8387"/>
                    <a:pt x="4282" y="10836"/>
                    <a:pt x="9566" y="10836"/>
                  </a:cubicBezTo>
                  <a:cubicBezTo>
                    <a:pt x="14850" y="10836"/>
                    <a:pt x="19132" y="8393"/>
                    <a:pt x="19132" y="5371"/>
                  </a:cubicBezTo>
                  <a:cubicBezTo>
                    <a:pt x="19132" y="2701"/>
                    <a:pt x="15776" y="478"/>
                    <a:pt x="11349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"/>
            <p:cNvSpPr/>
            <p:nvPr/>
          </p:nvSpPr>
          <p:spPr>
            <a:xfrm>
              <a:off x="6641210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0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"/>
            <p:cNvSpPr/>
            <p:nvPr/>
          </p:nvSpPr>
          <p:spPr>
            <a:xfrm>
              <a:off x="6700736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3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"/>
            <p:cNvSpPr/>
            <p:nvPr/>
          </p:nvSpPr>
          <p:spPr>
            <a:xfrm>
              <a:off x="6760582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71" y="0"/>
                  </a:moveTo>
                  <a:cubicBezTo>
                    <a:pt x="79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71" y="3172"/>
                  </a:cubicBezTo>
                  <a:cubicBezTo>
                    <a:pt x="263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"/>
            <p:cNvSpPr/>
            <p:nvPr/>
          </p:nvSpPr>
          <p:spPr>
            <a:xfrm>
              <a:off x="6820748" y="3249603"/>
              <a:ext cx="35737" cy="338488"/>
            </a:xfrm>
            <a:custGeom>
              <a:avLst/>
              <a:gdLst/>
              <a:ahLst/>
              <a:cxnLst/>
              <a:rect l="l" t="t" r="r" b="b"/>
              <a:pathLst>
                <a:path w="335" h="3173" extrusionOk="0">
                  <a:moveTo>
                    <a:pt x="167" y="0"/>
                  </a:moveTo>
                  <a:cubicBezTo>
                    <a:pt x="75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7" y="3172"/>
                  </a:cubicBezTo>
                  <a:cubicBezTo>
                    <a:pt x="257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57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"/>
            <p:cNvSpPr/>
            <p:nvPr/>
          </p:nvSpPr>
          <p:spPr>
            <a:xfrm>
              <a:off x="6885608" y="3249603"/>
              <a:ext cx="36057" cy="338488"/>
            </a:xfrm>
            <a:custGeom>
              <a:avLst/>
              <a:gdLst/>
              <a:ahLst/>
              <a:cxnLst/>
              <a:rect l="l" t="t" r="r" b="b"/>
              <a:pathLst>
                <a:path w="338" h="3173" extrusionOk="0">
                  <a:moveTo>
                    <a:pt x="168" y="0"/>
                  </a:moveTo>
                  <a:cubicBezTo>
                    <a:pt x="78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68" y="3172"/>
                  </a:cubicBezTo>
                  <a:cubicBezTo>
                    <a:pt x="260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2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"/>
            <p:cNvSpPr/>
            <p:nvPr/>
          </p:nvSpPr>
          <p:spPr>
            <a:xfrm>
              <a:off x="6945667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3" y="3172"/>
                    <a:pt x="168" y="3172"/>
                  </a:cubicBezTo>
                  <a:cubicBezTo>
                    <a:pt x="257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57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"/>
            <p:cNvSpPr/>
            <p:nvPr/>
          </p:nvSpPr>
          <p:spPr>
            <a:xfrm>
              <a:off x="7005513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0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"/>
            <p:cNvSpPr/>
            <p:nvPr/>
          </p:nvSpPr>
          <p:spPr>
            <a:xfrm>
              <a:off x="7065039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3" y="3172"/>
                    <a:pt x="338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"/>
            <p:cNvSpPr/>
            <p:nvPr/>
          </p:nvSpPr>
          <p:spPr>
            <a:xfrm>
              <a:off x="6568349" y="1985368"/>
              <a:ext cx="597714" cy="118519"/>
            </a:xfrm>
            <a:custGeom>
              <a:avLst/>
              <a:gdLst/>
              <a:ahLst/>
              <a:cxnLst/>
              <a:rect l="l" t="t" r="r" b="b"/>
              <a:pathLst>
                <a:path w="5603" h="1111" extrusionOk="0">
                  <a:moveTo>
                    <a:pt x="555" y="0"/>
                  </a:moveTo>
                  <a:cubicBezTo>
                    <a:pt x="249" y="0"/>
                    <a:pt x="0" y="249"/>
                    <a:pt x="0" y="556"/>
                  </a:cubicBezTo>
                  <a:cubicBezTo>
                    <a:pt x="0" y="862"/>
                    <a:pt x="249" y="1111"/>
                    <a:pt x="555" y="1111"/>
                  </a:cubicBezTo>
                  <a:lnTo>
                    <a:pt x="5047" y="1111"/>
                  </a:lnTo>
                  <a:cubicBezTo>
                    <a:pt x="5354" y="1111"/>
                    <a:pt x="5602" y="860"/>
                    <a:pt x="5602" y="556"/>
                  </a:cubicBezTo>
                  <a:cubicBezTo>
                    <a:pt x="5602" y="249"/>
                    <a:pt x="5354" y="0"/>
                    <a:pt x="5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"/>
            <p:cNvSpPr/>
            <p:nvPr/>
          </p:nvSpPr>
          <p:spPr>
            <a:xfrm>
              <a:off x="6569522" y="1993368"/>
              <a:ext cx="596541" cy="110198"/>
            </a:xfrm>
            <a:custGeom>
              <a:avLst/>
              <a:gdLst/>
              <a:ahLst/>
              <a:cxnLst/>
              <a:rect l="l" t="t" r="r" b="b"/>
              <a:pathLst>
                <a:path w="5592" h="1033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59"/>
                    <a:pt x="5323" y="90"/>
                  </a:cubicBezTo>
                  <a:cubicBezTo>
                    <a:pt x="5323" y="397"/>
                    <a:pt x="5075" y="645"/>
                    <a:pt x="4768" y="645"/>
                  </a:cubicBezTo>
                  <a:lnTo>
                    <a:pt x="277" y="645"/>
                  </a:lnTo>
                  <a:cubicBezTo>
                    <a:pt x="176" y="645"/>
                    <a:pt x="81" y="617"/>
                    <a:pt x="0" y="567"/>
                  </a:cubicBezTo>
                  <a:lnTo>
                    <a:pt x="0" y="567"/>
                  </a:lnTo>
                  <a:cubicBezTo>
                    <a:pt x="42" y="832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5"/>
                    <a:pt x="5591" y="478"/>
                  </a:cubicBezTo>
                  <a:cubicBezTo>
                    <a:pt x="5591" y="274"/>
                    <a:pt x="5480" y="98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"/>
            <p:cNvSpPr/>
            <p:nvPr/>
          </p:nvSpPr>
          <p:spPr>
            <a:xfrm>
              <a:off x="6568349" y="3184103"/>
              <a:ext cx="597714" cy="118305"/>
            </a:xfrm>
            <a:custGeom>
              <a:avLst/>
              <a:gdLst/>
              <a:ahLst/>
              <a:cxnLst/>
              <a:rect l="l" t="t" r="r" b="b"/>
              <a:pathLst>
                <a:path w="5603" h="1109" extrusionOk="0">
                  <a:moveTo>
                    <a:pt x="555" y="1"/>
                  </a:moveTo>
                  <a:cubicBezTo>
                    <a:pt x="249" y="1"/>
                    <a:pt x="0" y="249"/>
                    <a:pt x="0" y="556"/>
                  </a:cubicBezTo>
                  <a:cubicBezTo>
                    <a:pt x="0" y="863"/>
                    <a:pt x="249" y="1108"/>
                    <a:pt x="555" y="1108"/>
                  </a:cubicBezTo>
                  <a:lnTo>
                    <a:pt x="5047" y="1108"/>
                  </a:lnTo>
                  <a:cubicBezTo>
                    <a:pt x="5354" y="1108"/>
                    <a:pt x="5602" y="863"/>
                    <a:pt x="5602" y="556"/>
                  </a:cubicBezTo>
                  <a:cubicBezTo>
                    <a:pt x="5602" y="249"/>
                    <a:pt x="5354" y="1"/>
                    <a:pt x="5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"/>
            <p:cNvSpPr/>
            <p:nvPr/>
          </p:nvSpPr>
          <p:spPr>
            <a:xfrm>
              <a:off x="6569522" y="3192103"/>
              <a:ext cx="596541" cy="110305"/>
            </a:xfrm>
            <a:custGeom>
              <a:avLst/>
              <a:gdLst/>
              <a:ahLst/>
              <a:cxnLst/>
              <a:rect l="l" t="t" r="r" b="b"/>
              <a:pathLst>
                <a:path w="5592" h="1034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62"/>
                    <a:pt x="5323" y="93"/>
                  </a:cubicBezTo>
                  <a:cubicBezTo>
                    <a:pt x="5323" y="400"/>
                    <a:pt x="5075" y="648"/>
                    <a:pt x="4768" y="648"/>
                  </a:cubicBezTo>
                  <a:lnTo>
                    <a:pt x="277" y="648"/>
                  </a:lnTo>
                  <a:cubicBezTo>
                    <a:pt x="176" y="648"/>
                    <a:pt x="81" y="620"/>
                    <a:pt x="0" y="570"/>
                  </a:cubicBezTo>
                  <a:lnTo>
                    <a:pt x="0" y="570"/>
                  </a:lnTo>
                  <a:cubicBezTo>
                    <a:pt x="42" y="835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8"/>
                    <a:pt x="5591" y="481"/>
                  </a:cubicBezTo>
                  <a:cubicBezTo>
                    <a:pt x="5591" y="274"/>
                    <a:pt x="5480" y="96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5" name="Google Shape;2565;p5"/>
          <p:cNvSpPr txBox="1">
            <a:spLocks noGrp="1"/>
          </p:cNvSpPr>
          <p:nvPr>
            <p:ph type="title"/>
          </p:nvPr>
        </p:nvSpPr>
        <p:spPr>
          <a:xfrm>
            <a:off x="1288678" y="-179058"/>
            <a:ext cx="6844487" cy="6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 sz="6000"/>
              <a:t>GRAMMAR:</a:t>
            </a:r>
            <a:br>
              <a:rPr lang="en-US" sz="6000"/>
            </a:br>
            <a:r>
              <a:rPr lang="en-US" sz="3200"/>
              <a:t>should &amp; shouldn’t for advice</a:t>
            </a:r>
            <a:endParaRPr sz="6000"/>
          </a:p>
        </p:txBody>
      </p:sp>
      <p:sp>
        <p:nvSpPr>
          <p:cNvPr id="2566" name="Google Shape;2566;p5"/>
          <p:cNvSpPr/>
          <p:nvPr/>
        </p:nvSpPr>
        <p:spPr>
          <a:xfrm>
            <a:off x="82813" y="1475127"/>
            <a:ext cx="8978374" cy="357921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Chúng ta sử dụng "should" và "shouldn’t" để đưa ra lời khuyên hoặc để nói về những gì chúng ta nghĩ là đúng hay sai.</a:t>
            </a:r>
            <a:endParaRPr sz="16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“S + should" có nghĩa như tôi nghĩ bạn nên làm điều đó.</a:t>
            </a:r>
            <a:endParaRPr sz="16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VD: He </a:t>
            </a:r>
            <a:r>
              <a:rPr lang="en-US" sz="1600" b="1" i="1" u="none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should</a:t>
            </a:r>
            <a:r>
              <a:rPr lang="en-US" sz="1600" b="0" i="1" u="none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 </a:t>
            </a:r>
            <a:r>
              <a:rPr lang="en-US" sz="1600" b="0" i="1" u="sng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study</a:t>
            </a:r>
            <a:r>
              <a:rPr lang="en-US" sz="1600" b="0" i="1" u="none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 for the test tomorrow.</a:t>
            </a:r>
            <a:endParaRPr sz="1600" b="0" i="1" u="none" strike="noStrike" cap="none">
              <a:solidFill>
                <a:srgbClr val="00B05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    " S + shouldn’t" có nghĩa là một cái gì đó như tôi nghĩ bạn làm điều đó là một ý tưởng tồi.</a:t>
            </a:r>
            <a:endParaRPr sz="16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VD: You </a:t>
            </a:r>
            <a:r>
              <a:rPr lang="en-US" sz="1600" b="1" i="1" u="none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shouldn’t</a:t>
            </a:r>
            <a:r>
              <a:rPr lang="en-US" sz="1600" b="0" i="1" u="none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 </a:t>
            </a:r>
            <a:r>
              <a:rPr lang="en-US" sz="1600" b="0" i="1" u="sng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watch</a:t>
            </a:r>
            <a:r>
              <a:rPr lang="en-US" sz="1600" b="0" i="1" u="none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 a lot of TV.</a:t>
            </a:r>
            <a:endParaRPr sz="1600" b="0" i="1" u="none" strike="noStrike" cap="none">
              <a:solidFill>
                <a:srgbClr val="00B05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en-US"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“Should” được dùng để thể hiện quan điểm của người nói và thường theo sau “I think” hoặc “I don't think”.</a:t>
            </a:r>
            <a:endParaRPr sz="16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VD: You look tired. I think you should take a few days off.</a:t>
            </a:r>
            <a:r>
              <a:rPr lang="en-US" sz="1600" b="0" i="1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en-US" sz="1600" b="0" i="1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6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1" name="Google Shape;2571;p6"/>
          <p:cNvGrpSpPr/>
          <p:nvPr/>
        </p:nvGrpSpPr>
        <p:grpSpPr>
          <a:xfrm>
            <a:off x="7957520" y="0"/>
            <a:ext cx="1380938" cy="1574933"/>
            <a:chOff x="2924325" y="264050"/>
            <a:chExt cx="2253857" cy="2570480"/>
          </a:xfrm>
        </p:grpSpPr>
        <p:sp>
          <p:nvSpPr>
            <p:cNvPr id="2572" name="Google Shape;2572;p6"/>
            <p:cNvSpPr/>
            <p:nvPr/>
          </p:nvSpPr>
          <p:spPr>
            <a:xfrm>
              <a:off x="2926713" y="1255066"/>
              <a:ext cx="2225035" cy="329142"/>
            </a:xfrm>
            <a:custGeom>
              <a:avLst/>
              <a:gdLst/>
              <a:ahLst/>
              <a:cxnLst/>
              <a:rect l="l" t="t" r="r" b="b"/>
              <a:pathLst>
                <a:path w="26094" h="3860" extrusionOk="0">
                  <a:moveTo>
                    <a:pt x="13046" y="1"/>
                  </a:moveTo>
                  <a:cubicBezTo>
                    <a:pt x="5842" y="1"/>
                    <a:pt x="0" y="863"/>
                    <a:pt x="0" y="1929"/>
                  </a:cubicBezTo>
                  <a:cubicBezTo>
                    <a:pt x="0" y="2994"/>
                    <a:pt x="5842" y="3859"/>
                    <a:pt x="13046" y="3859"/>
                  </a:cubicBezTo>
                  <a:cubicBezTo>
                    <a:pt x="16505" y="3859"/>
                    <a:pt x="19825" y="3656"/>
                    <a:pt x="22271" y="3293"/>
                  </a:cubicBezTo>
                  <a:cubicBezTo>
                    <a:pt x="24718" y="2930"/>
                    <a:pt x="26093" y="2442"/>
                    <a:pt x="26093" y="1929"/>
                  </a:cubicBezTo>
                  <a:cubicBezTo>
                    <a:pt x="26093" y="1418"/>
                    <a:pt x="24718" y="927"/>
                    <a:pt x="22271" y="564"/>
                  </a:cubicBezTo>
                  <a:cubicBezTo>
                    <a:pt x="19825" y="205"/>
                    <a:pt x="16505" y="1"/>
                    <a:pt x="13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6"/>
            <p:cNvSpPr/>
            <p:nvPr/>
          </p:nvSpPr>
          <p:spPr>
            <a:xfrm>
              <a:off x="3167176" y="329708"/>
              <a:ext cx="1729276" cy="1765601"/>
            </a:xfrm>
            <a:custGeom>
              <a:avLst/>
              <a:gdLst/>
              <a:ahLst/>
              <a:cxnLst/>
              <a:rect l="l" t="t" r="r" b="b"/>
              <a:pathLst>
                <a:path w="20280" h="20706" extrusionOk="0">
                  <a:moveTo>
                    <a:pt x="3307" y="1"/>
                  </a:moveTo>
                  <a:lnTo>
                    <a:pt x="1" y="14312"/>
                  </a:lnTo>
                  <a:lnTo>
                    <a:pt x="2132" y="17096"/>
                  </a:lnTo>
                  <a:cubicBezTo>
                    <a:pt x="2283" y="17599"/>
                    <a:pt x="2699" y="18006"/>
                    <a:pt x="3248" y="18117"/>
                  </a:cubicBezTo>
                  <a:lnTo>
                    <a:pt x="15866" y="20676"/>
                  </a:lnTo>
                  <a:cubicBezTo>
                    <a:pt x="15965" y="20696"/>
                    <a:pt x="16064" y="20706"/>
                    <a:pt x="16161" y="20706"/>
                  </a:cubicBezTo>
                  <a:cubicBezTo>
                    <a:pt x="16844" y="20706"/>
                    <a:pt x="17455" y="20225"/>
                    <a:pt x="17599" y="19529"/>
                  </a:cubicBezTo>
                  <a:lnTo>
                    <a:pt x="20157" y="6914"/>
                  </a:lnTo>
                  <a:cubicBezTo>
                    <a:pt x="20280" y="6294"/>
                    <a:pt x="20001" y="5695"/>
                    <a:pt x="19507" y="5382"/>
                  </a:cubicBezTo>
                  <a:lnTo>
                    <a:pt x="17387" y="2511"/>
                  </a:lnTo>
                  <a:lnTo>
                    <a:pt x="33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6"/>
            <p:cNvSpPr/>
            <p:nvPr/>
          </p:nvSpPr>
          <p:spPr>
            <a:xfrm>
              <a:off x="4539096" y="600699"/>
              <a:ext cx="344576" cy="343126"/>
            </a:xfrm>
            <a:custGeom>
              <a:avLst/>
              <a:gdLst/>
              <a:ahLst/>
              <a:cxnLst/>
              <a:rect l="l" t="t" r="r" b="b"/>
              <a:pathLst>
                <a:path w="4041" h="4024" extrusionOk="0">
                  <a:moveTo>
                    <a:pt x="73" y="0"/>
                  </a:moveTo>
                  <a:lnTo>
                    <a:pt x="1" y="112"/>
                  </a:lnTo>
                  <a:cubicBezTo>
                    <a:pt x="252" y="279"/>
                    <a:pt x="483" y="480"/>
                    <a:pt x="712" y="681"/>
                  </a:cubicBezTo>
                  <a:cubicBezTo>
                    <a:pt x="1663" y="1518"/>
                    <a:pt x="2651" y="2374"/>
                    <a:pt x="3482" y="3359"/>
                  </a:cubicBezTo>
                  <a:cubicBezTo>
                    <a:pt x="3672" y="3582"/>
                    <a:pt x="3845" y="3800"/>
                    <a:pt x="4007" y="4023"/>
                  </a:cubicBezTo>
                  <a:lnTo>
                    <a:pt x="4040" y="3847"/>
                  </a:lnTo>
                  <a:cubicBezTo>
                    <a:pt x="3898" y="3655"/>
                    <a:pt x="3745" y="3462"/>
                    <a:pt x="3586" y="3270"/>
                  </a:cubicBezTo>
                  <a:cubicBezTo>
                    <a:pt x="2749" y="2279"/>
                    <a:pt x="1758" y="1415"/>
                    <a:pt x="799" y="578"/>
                  </a:cubicBezTo>
                  <a:cubicBezTo>
                    <a:pt x="567" y="380"/>
                    <a:pt x="330" y="170"/>
                    <a:pt x="7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6"/>
            <p:cNvSpPr/>
            <p:nvPr/>
          </p:nvSpPr>
          <p:spPr>
            <a:xfrm>
              <a:off x="4535515" y="650412"/>
              <a:ext cx="322917" cy="419443"/>
            </a:xfrm>
            <a:custGeom>
              <a:avLst/>
              <a:gdLst/>
              <a:ahLst/>
              <a:cxnLst/>
              <a:rect l="l" t="t" r="r" b="b"/>
              <a:pathLst>
                <a:path w="3787" h="4919" extrusionOk="0">
                  <a:moveTo>
                    <a:pt x="93" y="0"/>
                  </a:moveTo>
                  <a:lnTo>
                    <a:pt x="1" y="92"/>
                  </a:lnTo>
                  <a:cubicBezTo>
                    <a:pt x="1454" y="1546"/>
                    <a:pt x="2710" y="3161"/>
                    <a:pt x="3747" y="4919"/>
                  </a:cubicBezTo>
                  <a:lnTo>
                    <a:pt x="3787" y="4723"/>
                  </a:lnTo>
                  <a:cubicBezTo>
                    <a:pt x="2757" y="3005"/>
                    <a:pt x="1524" y="1426"/>
                    <a:pt x="9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6"/>
            <p:cNvSpPr/>
            <p:nvPr/>
          </p:nvSpPr>
          <p:spPr>
            <a:xfrm>
              <a:off x="4465166" y="738155"/>
              <a:ext cx="370413" cy="444683"/>
            </a:xfrm>
            <a:custGeom>
              <a:avLst/>
              <a:gdLst/>
              <a:ahLst/>
              <a:cxnLst/>
              <a:rect l="l" t="t" r="r" b="b"/>
              <a:pathLst>
                <a:path w="4344" h="5215" extrusionOk="0">
                  <a:moveTo>
                    <a:pt x="95" y="1"/>
                  </a:moveTo>
                  <a:lnTo>
                    <a:pt x="0" y="96"/>
                  </a:lnTo>
                  <a:cubicBezTo>
                    <a:pt x="1133" y="1228"/>
                    <a:pt x="2299" y="2400"/>
                    <a:pt x="3284" y="3694"/>
                  </a:cubicBezTo>
                  <a:cubicBezTo>
                    <a:pt x="3671" y="4205"/>
                    <a:pt x="4009" y="4710"/>
                    <a:pt x="4305" y="5215"/>
                  </a:cubicBezTo>
                  <a:lnTo>
                    <a:pt x="4344" y="5020"/>
                  </a:lnTo>
                  <a:cubicBezTo>
                    <a:pt x="4059" y="4554"/>
                    <a:pt x="3744" y="4082"/>
                    <a:pt x="3387" y="3613"/>
                  </a:cubicBezTo>
                  <a:cubicBezTo>
                    <a:pt x="2396" y="2311"/>
                    <a:pt x="1228" y="1139"/>
                    <a:pt x="95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6"/>
            <p:cNvSpPr/>
            <p:nvPr/>
          </p:nvSpPr>
          <p:spPr>
            <a:xfrm>
              <a:off x="4443252" y="860007"/>
              <a:ext cx="361204" cy="478194"/>
            </a:xfrm>
            <a:custGeom>
              <a:avLst/>
              <a:gdLst/>
              <a:ahLst/>
              <a:cxnLst/>
              <a:rect l="l" t="t" r="r" b="b"/>
              <a:pathLst>
                <a:path w="4236" h="5608" extrusionOk="0">
                  <a:moveTo>
                    <a:pt x="106" y="0"/>
                  </a:moveTo>
                  <a:lnTo>
                    <a:pt x="0" y="84"/>
                  </a:lnTo>
                  <a:cubicBezTo>
                    <a:pt x="1448" y="1844"/>
                    <a:pt x="2938" y="3657"/>
                    <a:pt x="4193" y="5608"/>
                  </a:cubicBezTo>
                  <a:lnTo>
                    <a:pt x="4235" y="5418"/>
                  </a:lnTo>
                  <a:cubicBezTo>
                    <a:pt x="2988" y="3507"/>
                    <a:pt x="1524" y="1730"/>
                    <a:pt x="106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6"/>
            <p:cNvSpPr/>
            <p:nvPr/>
          </p:nvSpPr>
          <p:spPr>
            <a:xfrm>
              <a:off x="4443252" y="986549"/>
              <a:ext cx="340483" cy="452784"/>
            </a:xfrm>
            <a:custGeom>
              <a:avLst/>
              <a:gdLst/>
              <a:ahLst/>
              <a:cxnLst/>
              <a:rect l="l" t="t" r="r" b="b"/>
              <a:pathLst>
                <a:path w="3993" h="5310" extrusionOk="0">
                  <a:moveTo>
                    <a:pt x="95" y="0"/>
                  </a:moveTo>
                  <a:lnTo>
                    <a:pt x="0" y="98"/>
                  </a:lnTo>
                  <a:cubicBezTo>
                    <a:pt x="1579" y="1632"/>
                    <a:pt x="2905" y="3381"/>
                    <a:pt x="3951" y="5309"/>
                  </a:cubicBezTo>
                  <a:lnTo>
                    <a:pt x="3993" y="5103"/>
                  </a:lnTo>
                  <a:cubicBezTo>
                    <a:pt x="2955" y="3220"/>
                    <a:pt x="1646" y="1507"/>
                    <a:pt x="95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6"/>
            <p:cNvSpPr/>
            <p:nvPr/>
          </p:nvSpPr>
          <p:spPr>
            <a:xfrm>
              <a:off x="4429950" y="1047688"/>
              <a:ext cx="329739" cy="510767"/>
            </a:xfrm>
            <a:custGeom>
              <a:avLst/>
              <a:gdLst/>
              <a:ahLst/>
              <a:cxnLst/>
              <a:rect l="l" t="t" r="r" b="b"/>
              <a:pathLst>
                <a:path w="3867" h="5990" extrusionOk="0">
                  <a:moveTo>
                    <a:pt x="103" y="0"/>
                  </a:moveTo>
                  <a:lnTo>
                    <a:pt x="0" y="84"/>
                  </a:lnTo>
                  <a:cubicBezTo>
                    <a:pt x="1451" y="1928"/>
                    <a:pt x="2734" y="3911"/>
                    <a:pt x="3825" y="5990"/>
                  </a:cubicBezTo>
                  <a:lnTo>
                    <a:pt x="3867" y="5781"/>
                  </a:lnTo>
                  <a:cubicBezTo>
                    <a:pt x="2787" y="3747"/>
                    <a:pt x="1526" y="1808"/>
                    <a:pt x="10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6"/>
            <p:cNvSpPr/>
            <p:nvPr/>
          </p:nvSpPr>
          <p:spPr>
            <a:xfrm>
              <a:off x="4419206" y="1159478"/>
              <a:ext cx="321980" cy="488427"/>
            </a:xfrm>
            <a:custGeom>
              <a:avLst/>
              <a:gdLst/>
              <a:ahLst/>
              <a:cxnLst/>
              <a:rect l="l" t="t" r="r" b="b"/>
              <a:pathLst>
                <a:path w="3776" h="5728" extrusionOk="0">
                  <a:moveTo>
                    <a:pt x="112" y="0"/>
                  </a:moveTo>
                  <a:lnTo>
                    <a:pt x="1" y="76"/>
                  </a:lnTo>
                  <a:cubicBezTo>
                    <a:pt x="1144" y="1697"/>
                    <a:pt x="2260" y="3368"/>
                    <a:pt x="3318" y="5050"/>
                  </a:cubicBezTo>
                  <a:cubicBezTo>
                    <a:pt x="3460" y="5276"/>
                    <a:pt x="3602" y="5502"/>
                    <a:pt x="3739" y="5728"/>
                  </a:cubicBezTo>
                  <a:lnTo>
                    <a:pt x="3775" y="5538"/>
                  </a:lnTo>
                  <a:cubicBezTo>
                    <a:pt x="3664" y="5351"/>
                    <a:pt x="3549" y="5164"/>
                    <a:pt x="3432" y="4980"/>
                  </a:cubicBezTo>
                  <a:cubicBezTo>
                    <a:pt x="2375" y="3295"/>
                    <a:pt x="1256" y="1621"/>
                    <a:pt x="112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6"/>
            <p:cNvSpPr/>
            <p:nvPr/>
          </p:nvSpPr>
          <p:spPr>
            <a:xfrm>
              <a:off x="4338539" y="1298639"/>
              <a:ext cx="368366" cy="520318"/>
            </a:xfrm>
            <a:custGeom>
              <a:avLst/>
              <a:gdLst/>
              <a:ahLst/>
              <a:cxnLst/>
              <a:rect l="l" t="t" r="r" b="b"/>
              <a:pathLst>
                <a:path w="4320" h="6102" extrusionOk="0">
                  <a:moveTo>
                    <a:pt x="99" y="0"/>
                  </a:moveTo>
                  <a:lnTo>
                    <a:pt x="1" y="90"/>
                  </a:lnTo>
                  <a:cubicBezTo>
                    <a:pt x="1382" y="1568"/>
                    <a:pt x="2604" y="3200"/>
                    <a:pt x="3636" y="4941"/>
                  </a:cubicBezTo>
                  <a:cubicBezTo>
                    <a:pt x="3840" y="5290"/>
                    <a:pt x="4063" y="5680"/>
                    <a:pt x="4278" y="6102"/>
                  </a:cubicBezTo>
                  <a:lnTo>
                    <a:pt x="4319" y="5890"/>
                  </a:lnTo>
                  <a:cubicBezTo>
                    <a:pt x="4130" y="5524"/>
                    <a:pt x="3934" y="5181"/>
                    <a:pt x="3750" y="4871"/>
                  </a:cubicBezTo>
                  <a:cubicBezTo>
                    <a:pt x="2715" y="3125"/>
                    <a:pt x="1488" y="1485"/>
                    <a:pt x="99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6"/>
            <p:cNvSpPr/>
            <p:nvPr/>
          </p:nvSpPr>
          <p:spPr>
            <a:xfrm>
              <a:off x="4303834" y="1366685"/>
              <a:ext cx="375955" cy="587851"/>
            </a:xfrm>
            <a:custGeom>
              <a:avLst/>
              <a:gdLst/>
              <a:ahLst/>
              <a:cxnLst/>
              <a:rect l="l" t="t" r="r" b="b"/>
              <a:pathLst>
                <a:path w="4409" h="6894" extrusionOk="0">
                  <a:moveTo>
                    <a:pt x="109" y="0"/>
                  </a:moveTo>
                  <a:lnTo>
                    <a:pt x="1" y="84"/>
                  </a:lnTo>
                  <a:cubicBezTo>
                    <a:pt x="1496" y="2042"/>
                    <a:pt x="3136" y="4330"/>
                    <a:pt x="4364" y="6894"/>
                  </a:cubicBezTo>
                  <a:lnTo>
                    <a:pt x="4408" y="6673"/>
                  </a:lnTo>
                  <a:cubicBezTo>
                    <a:pt x="3184" y="4163"/>
                    <a:pt x="1580" y="1925"/>
                    <a:pt x="109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6"/>
            <p:cNvSpPr/>
            <p:nvPr/>
          </p:nvSpPr>
          <p:spPr>
            <a:xfrm>
              <a:off x="4270493" y="1480607"/>
              <a:ext cx="377405" cy="570286"/>
            </a:xfrm>
            <a:custGeom>
              <a:avLst/>
              <a:gdLst/>
              <a:ahLst/>
              <a:cxnLst/>
              <a:rect l="l" t="t" r="r" b="b"/>
              <a:pathLst>
                <a:path w="4426" h="6688" extrusionOk="0">
                  <a:moveTo>
                    <a:pt x="113" y="1"/>
                  </a:moveTo>
                  <a:lnTo>
                    <a:pt x="1" y="73"/>
                  </a:lnTo>
                  <a:lnTo>
                    <a:pt x="4339" y="6688"/>
                  </a:lnTo>
                  <a:cubicBezTo>
                    <a:pt x="4370" y="6649"/>
                    <a:pt x="4398" y="6612"/>
                    <a:pt x="4426" y="6573"/>
                  </a:cubicBezTo>
                  <a:lnTo>
                    <a:pt x="113" y="1"/>
                  </a:ln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6"/>
            <p:cNvSpPr/>
            <p:nvPr/>
          </p:nvSpPr>
          <p:spPr>
            <a:xfrm>
              <a:off x="4222230" y="1646459"/>
              <a:ext cx="295546" cy="445877"/>
            </a:xfrm>
            <a:custGeom>
              <a:avLst/>
              <a:gdLst/>
              <a:ahLst/>
              <a:cxnLst/>
              <a:rect l="l" t="t" r="r" b="b"/>
              <a:pathLst>
                <a:path w="3466" h="5229" extrusionOk="0">
                  <a:moveTo>
                    <a:pt x="126" y="0"/>
                  </a:moveTo>
                  <a:lnTo>
                    <a:pt x="1" y="53"/>
                  </a:lnTo>
                  <a:cubicBezTo>
                    <a:pt x="773" y="1906"/>
                    <a:pt x="1884" y="3504"/>
                    <a:pt x="3256" y="5186"/>
                  </a:cubicBezTo>
                  <a:lnTo>
                    <a:pt x="3466" y="5228"/>
                  </a:lnTo>
                  <a:cubicBezTo>
                    <a:pt x="2057" y="3510"/>
                    <a:pt x="907" y="1883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6"/>
            <p:cNvSpPr/>
            <p:nvPr/>
          </p:nvSpPr>
          <p:spPr>
            <a:xfrm>
              <a:off x="4123060" y="1602629"/>
              <a:ext cx="291453" cy="468473"/>
            </a:xfrm>
            <a:custGeom>
              <a:avLst/>
              <a:gdLst/>
              <a:ahLst/>
              <a:cxnLst/>
              <a:rect l="l" t="t" r="r" b="b"/>
              <a:pathLst>
                <a:path w="3418" h="5494" extrusionOk="0">
                  <a:moveTo>
                    <a:pt x="123" y="1"/>
                  </a:moveTo>
                  <a:lnTo>
                    <a:pt x="0" y="62"/>
                  </a:lnTo>
                  <a:cubicBezTo>
                    <a:pt x="913" y="1945"/>
                    <a:pt x="1995" y="3753"/>
                    <a:pt x="3223" y="5455"/>
                  </a:cubicBezTo>
                  <a:lnTo>
                    <a:pt x="3418" y="5494"/>
                  </a:lnTo>
                  <a:cubicBezTo>
                    <a:pt x="2160" y="3767"/>
                    <a:pt x="1052" y="1923"/>
                    <a:pt x="123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6"/>
            <p:cNvSpPr/>
            <p:nvPr/>
          </p:nvSpPr>
          <p:spPr>
            <a:xfrm>
              <a:off x="4025255" y="1525800"/>
              <a:ext cx="259391" cy="519124"/>
            </a:xfrm>
            <a:custGeom>
              <a:avLst/>
              <a:gdLst/>
              <a:ahLst/>
              <a:cxnLst/>
              <a:rect l="l" t="t" r="r" b="b"/>
              <a:pathLst>
                <a:path w="3042" h="6088" extrusionOk="0">
                  <a:moveTo>
                    <a:pt x="126" y="1"/>
                  </a:moveTo>
                  <a:lnTo>
                    <a:pt x="1" y="51"/>
                  </a:lnTo>
                  <a:cubicBezTo>
                    <a:pt x="838" y="2099"/>
                    <a:pt x="1800" y="4110"/>
                    <a:pt x="2869" y="6054"/>
                  </a:cubicBezTo>
                  <a:lnTo>
                    <a:pt x="3042" y="6088"/>
                  </a:lnTo>
                  <a:cubicBezTo>
                    <a:pt x="1948" y="4118"/>
                    <a:pt x="972" y="2079"/>
                    <a:pt x="126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6"/>
            <p:cNvSpPr/>
            <p:nvPr/>
          </p:nvSpPr>
          <p:spPr>
            <a:xfrm>
              <a:off x="3952690" y="1509173"/>
              <a:ext cx="262461" cy="521767"/>
            </a:xfrm>
            <a:custGeom>
              <a:avLst/>
              <a:gdLst/>
              <a:ahLst/>
              <a:cxnLst/>
              <a:rect l="l" t="t" r="r" b="b"/>
              <a:pathLst>
                <a:path w="3078" h="6119" extrusionOk="0">
                  <a:moveTo>
                    <a:pt x="126" y="0"/>
                  </a:moveTo>
                  <a:lnTo>
                    <a:pt x="1" y="45"/>
                  </a:lnTo>
                  <a:cubicBezTo>
                    <a:pt x="776" y="2146"/>
                    <a:pt x="1747" y="4168"/>
                    <a:pt x="2899" y="6085"/>
                  </a:cubicBezTo>
                  <a:lnTo>
                    <a:pt x="3078" y="6118"/>
                  </a:lnTo>
                  <a:cubicBezTo>
                    <a:pt x="1901" y="4177"/>
                    <a:pt x="910" y="2126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6"/>
            <p:cNvSpPr/>
            <p:nvPr/>
          </p:nvSpPr>
          <p:spPr>
            <a:xfrm>
              <a:off x="3823334" y="1507041"/>
              <a:ext cx="237733" cy="492520"/>
            </a:xfrm>
            <a:custGeom>
              <a:avLst/>
              <a:gdLst/>
              <a:ahLst/>
              <a:cxnLst/>
              <a:rect l="l" t="t" r="r" b="b"/>
              <a:pathLst>
                <a:path w="2788" h="5776" extrusionOk="0">
                  <a:moveTo>
                    <a:pt x="126" y="0"/>
                  </a:moveTo>
                  <a:lnTo>
                    <a:pt x="0" y="53"/>
                  </a:lnTo>
                  <a:cubicBezTo>
                    <a:pt x="787" y="1978"/>
                    <a:pt x="1663" y="3881"/>
                    <a:pt x="2620" y="5739"/>
                  </a:cubicBezTo>
                  <a:lnTo>
                    <a:pt x="2787" y="5775"/>
                  </a:lnTo>
                  <a:cubicBezTo>
                    <a:pt x="1814" y="3892"/>
                    <a:pt x="924" y="1959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6"/>
            <p:cNvSpPr/>
            <p:nvPr/>
          </p:nvSpPr>
          <p:spPr>
            <a:xfrm>
              <a:off x="3720327" y="1494677"/>
              <a:ext cx="217694" cy="480070"/>
            </a:xfrm>
            <a:custGeom>
              <a:avLst/>
              <a:gdLst/>
              <a:ahLst/>
              <a:cxnLst/>
              <a:rect l="l" t="t" r="r" b="b"/>
              <a:pathLst>
                <a:path w="2553" h="5630" extrusionOk="0">
                  <a:moveTo>
                    <a:pt x="126" y="0"/>
                  </a:moveTo>
                  <a:lnTo>
                    <a:pt x="0" y="42"/>
                  </a:lnTo>
                  <a:cubicBezTo>
                    <a:pt x="633" y="1961"/>
                    <a:pt x="1429" y="3819"/>
                    <a:pt x="2383" y="5594"/>
                  </a:cubicBezTo>
                  <a:lnTo>
                    <a:pt x="2553" y="5630"/>
                  </a:lnTo>
                  <a:cubicBezTo>
                    <a:pt x="1582" y="3831"/>
                    <a:pt x="767" y="1947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6"/>
            <p:cNvSpPr/>
            <p:nvPr/>
          </p:nvSpPr>
          <p:spPr>
            <a:xfrm>
              <a:off x="3628235" y="1525118"/>
              <a:ext cx="209935" cy="429420"/>
            </a:xfrm>
            <a:custGeom>
              <a:avLst/>
              <a:gdLst/>
              <a:ahLst/>
              <a:cxnLst/>
              <a:rect l="l" t="t" r="r" b="b"/>
              <a:pathLst>
                <a:path w="2462" h="5036" extrusionOk="0">
                  <a:moveTo>
                    <a:pt x="126" y="0"/>
                  </a:moveTo>
                  <a:lnTo>
                    <a:pt x="1" y="53"/>
                  </a:lnTo>
                  <a:cubicBezTo>
                    <a:pt x="681" y="1733"/>
                    <a:pt x="1448" y="3390"/>
                    <a:pt x="2294" y="5002"/>
                  </a:cubicBezTo>
                  <a:lnTo>
                    <a:pt x="2461" y="5036"/>
                  </a:lnTo>
                  <a:cubicBezTo>
                    <a:pt x="1602" y="3398"/>
                    <a:pt x="815" y="1713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6"/>
            <p:cNvSpPr/>
            <p:nvPr/>
          </p:nvSpPr>
          <p:spPr>
            <a:xfrm>
              <a:off x="3549700" y="1508491"/>
              <a:ext cx="214710" cy="430869"/>
            </a:xfrm>
            <a:custGeom>
              <a:avLst/>
              <a:gdLst/>
              <a:ahLst/>
              <a:cxnLst/>
              <a:rect l="l" t="t" r="r" b="b"/>
              <a:pathLst>
                <a:path w="2518" h="5053" extrusionOk="0">
                  <a:moveTo>
                    <a:pt x="126" y="0"/>
                  </a:moveTo>
                  <a:lnTo>
                    <a:pt x="1" y="53"/>
                  </a:lnTo>
                  <a:cubicBezTo>
                    <a:pt x="687" y="1744"/>
                    <a:pt x="1471" y="3406"/>
                    <a:pt x="2344" y="5019"/>
                  </a:cubicBezTo>
                  <a:lnTo>
                    <a:pt x="2517" y="5052"/>
                  </a:lnTo>
                  <a:cubicBezTo>
                    <a:pt x="1625" y="3417"/>
                    <a:pt x="827" y="1727"/>
                    <a:pt x="126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6"/>
            <p:cNvSpPr/>
            <p:nvPr/>
          </p:nvSpPr>
          <p:spPr>
            <a:xfrm>
              <a:off x="3352043" y="1447778"/>
              <a:ext cx="237477" cy="456365"/>
            </a:xfrm>
            <a:custGeom>
              <a:avLst/>
              <a:gdLst/>
              <a:ahLst/>
              <a:cxnLst/>
              <a:rect l="l" t="t" r="r" b="b"/>
              <a:pathLst>
                <a:path w="2785" h="5352" extrusionOk="0">
                  <a:moveTo>
                    <a:pt x="126" y="1"/>
                  </a:moveTo>
                  <a:lnTo>
                    <a:pt x="1" y="54"/>
                  </a:lnTo>
                  <a:cubicBezTo>
                    <a:pt x="732" y="1867"/>
                    <a:pt x="1608" y="3630"/>
                    <a:pt x="2609" y="5315"/>
                  </a:cubicBezTo>
                  <a:lnTo>
                    <a:pt x="2785" y="5351"/>
                  </a:lnTo>
                  <a:cubicBezTo>
                    <a:pt x="1761" y="3641"/>
                    <a:pt x="871" y="1850"/>
                    <a:pt x="126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6"/>
            <p:cNvSpPr/>
            <p:nvPr/>
          </p:nvSpPr>
          <p:spPr>
            <a:xfrm>
              <a:off x="3251423" y="1372654"/>
              <a:ext cx="217780" cy="507015"/>
            </a:xfrm>
            <a:custGeom>
              <a:avLst/>
              <a:gdLst/>
              <a:ahLst/>
              <a:cxnLst/>
              <a:rect l="l" t="t" r="r" b="b"/>
              <a:pathLst>
                <a:path w="2554" h="5946" extrusionOk="0">
                  <a:moveTo>
                    <a:pt x="129" y="0"/>
                  </a:moveTo>
                  <a:lnTo>
                    <a:pt x="1" y="39"/>
                  </a:lnTo>
                  <a:cubicBezTo>
                    <a:pt x="553" y="1819"/>
                    <a:pt x="1242" y="3574"/>
                    <a:pt x="2054" y="5256"/>
                  </a:cubicBezTo>
                  <a:cubicBezTo>
                    <a:pt x="2160" y="5468"/>
                    <a:pt x="2269" y="5686"/>
                    <a:pt x="2383" y="5909"/>
                  </a:cubicBezTo>
                  <a:lnTo>
                    <a:pt x="2553" y="5945"/>
                  </a:lnTo>
                  <a:cubicBezTo>
                    <a:pt x="2416" y="5691"/>
                    <a:pt x="2297" y="5440"/>
                    <a:pt x="2177" y="5197"/>
                  </a:cubicBezTo>
                  <a:cubicBezTo>
                    <a:pt x="1368" y="3524"/>
                    <a:pt x="678" y="1774"/>
                    <a:pt x="129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6"/>
            <p:cNvSpPr/>
            <p:nvPr/>
          </p:nvSpPr>
          <p:spPr>
            <a:xfrm>
              <a:off x="3143897" y="1398747"/>
              <a:ext cx="145641" cy="311065"/>
            </a:xfrm>
            <a:custGeom>
              <a:avLst/>
              <a:gdLst/>
              <a:ahLst/>
              <a:cxnLst/>
              <a:rect l="l" t="t" r="r" b="b"/>
              <a:pathLst>
                <a:path w="1708" h="3648" extrusionOk="0">
                  <a:moveTo>
                    <a:pt x="129" y="1"/>
                  </a:moveTo>
                  <a:lnTo>
                    <a:pt x="1" y="43"/>
                  </a:lnTo>
                  <a:cubicBezTo>
                    <a:pt x="120" y="397"/>
                    <a:pt x="254" y="754"/>
                    <a:pt x="391" y="1103"/>
                  </a:cubicBezTo>
                  <a:cubicBezTo>
                    <a:pt x="648" y="1764"/>
                    <a:pt x="935" y="2414"/>
                    <a:pt x="1248" y="3047"/>
                  </a:cubicBezTo>
                  <a:lnTo>
                    <a:pt x="1708" y="3647"/>
                  </a:lnTo>
                  <a:cubicBezTo>
                    <a:pt x="1228" y="2740"/>
                    <a:pt x="801" y="1806"/>
                    <a:pt x="436" y="843"/>
                  </a:cubicBezTo>
                  <a:cubicBezTo>
                    <a:pt x="327" y="564"/>
                    <a:pt x="226" y="283"/>
                    <a:pt x="129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6"/>
            <p:cNvSpPr/>
            <p:nvPr/>
          </p:nvSpPr>
          <p:spPr>
            <a:xfrm>
              <a:off x="3319469" y="770558"/>
              <a:ext cx="1576983" cy="1324499"/>
            </a:xfrm>
            <a:custGeom>
              <a:avLst/>
              <a:gdLst/>
              <a:ahLst/>
              <a:cxnLst/>
              <a:rect l="l" t="t" r="r" b="b"/>
              <a:pathLst>
                <a:path w="18494" h="15533" extrusionOk="0">
                  <a:moveTo>
                    <a:pt x="17562" y="0"/>
                  </a:moveTo>
                  <a:cubicBezTo>
                    <a:pt x="17559" y="84"/>
                    <a:pt x="17554" y="167"/>
                    <a:pt x="17534" y="246"/>
                  </a:cubicBezTo>
                  <a:lnTo>
                    <a:pt x="14867" y="12892"/>
                  </a:lnTo>
                  <a:cubicBezTo>
                    <a:pt x="14720" y="13594"/>
                    <a:pt x="14087" y="14077"/>
                    <a:pt x="13386" y="14077"/>
                  </a:cubicBezTo>
                  <a:cubicBezTo>
                    <a:pt x="13290" y="14077"/>
                    <a:pt x="13193" y="14068"/>
                    <a:pt x="13096" y="14049"/>
                  </a:cubicBezTo>
                  <a:lnTo>
                    <a:pt x="249" y="11544"/>
                  </a:lnTo>
                  <a:cubicBezTo>
                    <a:pt x="162" y="11527"/>
                    <a:pt x="81" y="11502"/>
                    <a:pt x="0" y="11472"/>
                  </a:cubicBezTo>
                  <a:lnTo>
                    <a:pt x="0" y="11472"/>
                  </a:lnTo>
                  <a:lnTo>
                    <a:pt x="346" y="11921"/>
                  </a:lnTo>
                  <a:cubicBezTo>
                    <a:pt x="497" y="12423"/>
                    <a:pt x="910" y="12833"/>
                    <a:pt x="1462" y="12945"/>
                  </a:cubicBezTo>
                  <a:lnTo>
                    <a:pt x="14080" y="15503"/>
                  </a:lnTo>
                  <a:cubicBezTo>
                    <a:pt x="14179" y="15523"/>
                    <a:pt x="14278" y="15533"/>
                    <a:pt x="14375" y="15533"/>
                  </a:cubicBezTo>
                  <a:cubicBezTo>
                    <a:pt x="15058" y="15533"/>
                    <a:pt x="15669" y="15053"/>
                    <a:pt x="15813" y="14356"/>
                  </a:cubicBezTo>
                  <a:lnTo>
                    <a:pt x="18371" y="1738"/>
                  </a:lnTo>
                  <a:cubicBezTo>
                    <a:pt x="18494" y="1124"/>
                    <a:pt x="18215" y="525"/>
                    <a:pt x="17721" y="212"/>
                  </a:cubicBezTo>
                  <a:lnTo>
                    <a:pt x="17562" y="0"/>
                  </a:lnTo>
                  <a:close/>
                </a:path>
              </a:pathLst>
            </a:custGeom>
            <a:solidFill>
              <a:srgbClr val="000000">
                <a:alpha val="3764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6"/>
            <p:cNvSpPr/>
            <p:nvPr/>
          </p:nvSpPr>
          <p:spPr>
            <a:xfrm>
              <a:off x="3167176" y="535722"/>
              <a:ext cx="1460249" cy="1559332"/>
            </a:xfrm>
            <a:custGeom>
              <a:avLst/>
              <a:gdLst/>
              <a:ahLst/>
              <a:cxnLst/>
              <a:rect l="l" t="t" r="r" b="b"/>
              <a:pathLst>
                <a:path w="17125" h="18287" extrusionOk="0">
                  <a:moveTo>
                    <a:pt x="2063" y="1"/>
                  </a:moveTo>
                  <a:lnTo>
                    <a:pt x="1" y="11893"/>
                  </a:lnTo>
                  <a:lnTo>
                    <a:pt x="2132" y="14675"/>
                  </a:lnTo>
                  <a:cubicBezTo>
                    <a:pt x="2283" y="15177"/>
                    <a:pt x="2699" y="15584"/>
                    <a:pt x="3248" y="15699"/>
                  </a:cubicBezTo>
                  <a:lnTo>
                    <a:pt x="15866" y="18257"/>
                  </a:lnTo>
                  <a:cubicBezTo>
                    <a:pt x="15964" y="18277"/>
                    <a:pt x="16062" y="18286"/>
                    <a:pt x="16158" y="18286"/>
                  </a:cubicBezTo>
                  <a:cubicBezTo>
                    <a:pt x="16520" y="18286"/>
                    <a:pt x="16862" y="18151"/>
                    <a:pt x="17125" y="17922"/>
                  </a:cubicBezTo>
                  <a:lnTo>
                    <a:pt x="2063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6"/>
            <p:cNvSpPr/>
            <p:nvPr/>
          </p:nvSpPr>
          <p:spPr>
            <a:xfrm>
              <a:off x="3117975" y="264050"/>
              <a:ext cx="1571270" cy="1552937"/>
            </a:xfrm>
            <a:custGeom>
              <a:avLst/>
              <a:gdLst/>
              <a:ahLst/>
              <a:cxnLst/>
              <a:rect l="l" t="t" r="r" b="b"/>
              <a:pathLst>
                <a:path w="18427" h="18212" extrusionOk="0">
                  <a:moveTo>
                    <a:pt x="3970" y="1"/>
                  </a:moveTo>
                  <a:cubicBezTo>
                    <a:pt x="3410" y="1"/>
                    <a:pt x="2913" y="394"/>
                    <a:pt x="2796" y="963"/>
                  </a:cubicBezTo>
                  <a:lnTo>
                    <a:pt x="132" y="14106"/>
                  </a:lnTo>
                  <a:cubicBezTo>
                    <a:pt x="0" y="14759"/>
                    <a:pt x="422" y="15389"/>
                    <a:pt x="1072" y="15523"/>
                  </a:cubicBezTo>
                  <a:lnTo>
                    <a:pt x="14214" y="18187"/>
                  </a:lnTo>
                  <a:cubicBezTo>
                    <a:pt x="14295" y="18203"/>
                    <a:pt x="14375" y="18211"/>
                    <a:pt x="14454" y="18211"/>
                  </a:cubicBezTo>
                  <a:cubicBezTo>
                    <a:pt x="15015" y="18211"/>
                    <a:pt x="15514" y="17817"/>
                    <a:pt x="15629" y="17247"/>
                  </a:cubicBezTo>
                  <a:lnTo>
                    <a:pt x="18293" y="4104"/>
                  </a:lnTo>
                  <a:cubicBezTo>
                    <a:pt x="18427" y="3452"/>
                    <a:pt x="18006" y="2821"/>
                    <a:pt x="17356" y="2690"/>
                  </a:cubicBezTo>
                  <a:lnTo>
                    <a:pt x="4213" y="26"/>
                  </a:lnTo>
                  <a:cubicBezTo>
                    <a:pt x="4131" y="9"/>
                    <a:pt x="4050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6"/>
            <p:cNvSpPr/>
            <p:nvPr/>
          </p:nvSpPr>
          <p:spPr>
            <a:xfrm>
              <a:off x="3647250" y="301399"/>
              <a:ext cx="1032790" cy="1516356"/>
            </a:xfrm>
            <a:custGeom>
              <a:avLst/>
              <a:gdLst/>
              <a:ahLst/>
              <a:cxnLst/>
              <a:rect l="l" t="t" r="r" b="b"/>
              <a:pathLst>
                <a:path w="12112" h="17783" extrusionOk="0">
                  <a:moveTo>
                    <a:pt x="5022" y="6255"/>
                  </a:moveTo>
                  <a:cubicBezTo>
                    <a:pt x="5140" y="6384"/>
                    <a:pt x="5257" y="6509"/>
                    <a:pt x="5374" y="6638"/>
                  </a:cubicBezTo>
                  <a:cubicBezTo>
                    <a:pt x="5193" y="6565"/>
                    <a:pt x="5014" y="6498"/>
                    <a:pt x="4833" y="6428"/>
                  </a:cubicBezTo>
                  <a:cubicBezTo>
                    <a:pt x="4894" y="6370"/>
                    <a:pt x="4958" y="6314"/>
                    <a:pt x="5022" y="6255"/>
                  </a:cubicBezTo>
                  <a:close/>
                  <a:moveTo>
                    <a:pt x="3142" y="6021"/>
                  </a:moveTo>
                  <a:lnTo>
                    <a:pt x="3142" y="6021"/>
                  </a:lnTo>
                  <a:cubicBezTo>
                    <a:pt x="3206" y="6038"/>
                    <a:pt x="3265" y="6054"/>
                    <a:pt x="3323" y="6074"/>
                  </a:cubicBezTo>
                  <a:cubicBezTo>
                    <a:pt x="3318" y="6283"/>
                    <a:pt x="3312" y="6487"/>
                    <a:pt x="3312" y="6696"/>
                  </a:cubicBezTo>
                  <a:cubicBezTo>
                    <a:pt x="3256" y="6565"/>
                    <a:pt x="3201" y="6428"/>
                    <a:pt x="3150" y="6297"/>
                  </a:cubicBezTo>
                  <a:cubicBezTo>
                    <a:pt x="3145" y="6205"/>
                    <a:pt x="3145" y="6110"/>
                    <a:pt x="3142" y="6021"/>
                  </a:cubicBezTo>
                  <a:close/>
                  <a:moveTo>
                    <a:pt x="5876" y="6989"/>
                  </a:moveTo>
                  <a:cubicBezTo>
                    <a:pt x="5932" y="7014"/>
                    <a:pt x="5990" y="7042"/>
                    <a:pt x="6052" y="7067"/>
                  </a:cubicBezTo>
                  <a:cubicBezTo>
                    <a:pt x="6024" y="7073"/>
                    <a:pt x="5993" y="7084"/>
                    <a:pt x="5968" y="7092"/>
                  </a:cubicBezTo>
                  <a:cubicBezTo>
                    <a:pt x="5935" y="7056"/>
                    <a:pt x="5907" y="7025"/>
                    <a:pt x="5876" y="6989"/>
                  </a:cubicBezTo>
                  <a:close/>
                  <a:moveTo>
                    <a:pt x="4718" y="6534"/>
                  </a:moveTo>
                  <a:cubicBezTo>
                    <a:pt x="4986" y="6632"/>
                    <a:pt x="5257" y="6735"/>
                    <a:pt x="5522" y="6844"/>
                  </a:cubicBezTo>
                  <a:cubicBezTo>
                    <a:pt x="5371" y="6958"/>
                    <a:pt x="5220" y="7073"/>
                    <a:pt x="5070" y="7193"/>
                  </a:cubicBezTo>
                  <a:cubicBezTo>
                    <a:pt x="4936" y="6986"/>
                    <a:pt x="4799" y="6785"/>
                    <a:pt x="4662" y="6585"/>
                  </a:cubicBezTo>
                  <a:cubicBezTo>
                    <a:pt x="4679" y="6568"/>
                    <a:pt x="4702" y="6551"/>
                    <a:pt x="4718" y="6534"/>
                  </a:cubicBezTo>
                  <a:close/>
                  <a:moveTo>
                    <a:pt x="5636" y="6925"/>
                  </a:moveTo>
                  <a:cubicBezTo>
                    <a:pt x="5697" y="6995"/>
                    <a:pt x="5764" y="7064"/>
                    <a:pt x="5829" y="7134"/>
                  </a:cubicBezTo>
                  <a:cubicBezTo>
                    <a:pt x="5608" y="7204"/>
                    <a:pt x="5391" y="7274"/>
                    <a:pt x="5176" y="7343"/>
                  </a:cubicBezTo>
                  <a:cubicBezTo>
                    <a:pt x="5165" y="7329"/>
                    <a:pt x="5159" y="7315"/>
                    <a:pt x="5148" y="7302"/>
                  </a:cubicBezTo>
                  <a:cubicBezTo>
                    <a:pt x="5307" y="7173"/>
                    <a:pt x="5472" y="7048"/>
                    <a:pt x="5636" y="6925"/>
                  </a:cubicBezTo>
                  <a:close/>
                  <a:moveTo>
                    <a:pt x="5039" y="7385"/>
                  </a:moveTo>
                  <a:cubicBezTo>
                    <a:pt x="5039" y="7388"/>
                    <a:pt x="5036" y="7388"/>
                    <a:pt x="5036" y="7388"/>
                  </a:cubicBezTo>
                  <a:lnTo>
                    <a:pt x="5039" y="7385"/>
                  </a:lnTo>
                  <a:close/>
                  <a:moveTo>
                    <a:pt x="3457" y="6116"/>
                  </a:moveTo>
                  <a:cubicBezTo>
                    <a:pt x="3630" y="6166"/>
                    <a:pt x="3806" y="6219"/>
                    <a:pt x="3976" y="6278"/>
                  </a:cubicBezTo>
                  <a:cubicBezTo>
                    <a:pt x="3848" y="6439"/>
                    <a:pt x="3717" y="6607"/>
                    <a:pt x="3588" y="6774"/>
                  </a:cubicBezTo>
                  <a:lnTo>
                    <a:pt x="3694" y="6858"/>
                  </a:lnTo>
                  <a:cubicBezTo>
                    <a:pt x="3834" y="6677"/>
                    <a:pt x="3973" y="6498"/>
                    <a:pt x="4113" y="6325"/>
                  </a:cubicBezTo>
                  <a:cubicBezTo>
                    <a:pt x="4202" y="6356"/>
                    <a:pt x="4289" y="6384"/>
                    <a:pt x="4381" y="6414"/>
                  </a:cubicBezTo>
                  <a:cubicBezTo>
                    <a:pt x="4414" y="6467"/>
                    <a:pt x="4450" y="6515"/>
                    <a:pt x="4484" y="6568"/>
                  </a:cubicBezTo>
                  <a:cubicBezTo>
                    <a:pt x="4183" y="6844"/>
                    <a:pt x="3881" y="7123"/>
                    <a:pt x="3597" y="7399"/>
                  </a:cubicBezTo>
                  <a:cubicBezTo>
                    <a:pt x="3521" y="7218"/>
                    <a:pt x="3449" y="7031"/>
                    <a:pt x="3374" y="6850"/>
                  </a:cubicBezTo>
                  <a:lnTo>
                    <a:pt x="3446" y="6850"/>
                  </a:lnTo>
                  <a:cubicBezTo>
                    <a:pt x="3443" y="6607"/>
                    <a:pt x="3446" y="6361"/>
                    <a:pt x="3457" y="6116"/>
                  </a:cubicBezTo>
                  <a:close/>
                  <a:moveTo>
                    <a:pt x="1" y="1"/>
                  </a:moveTo>
                  <a:cubicBezTo>
                    <a:pt x="1192" y="2020"/>
                    <a:pt x="2138" y="4183"/>
                    <a:pt x="3016" y="6333"/>
                  </a:cubicBezTo>
                  <a:cubicBezTo>
                    <a:pt x="3030" y="6847"/>
                    <a:pt x="3033" y="7357"/>
                    <a:pt x="3022" y="7868"/>
                  </a:cubicBezTo>
                  <a:lnTo>
                    <a:pt x="3156" y="7873"/>
                  </a:lnTo>
                  <a:cubicBezTo>
                    <a:pt x="3162" y="7474"/>
                    <a:pt x="3162" y="7081"/>
                    <a:pt x="3156" y="6682"/>
                  </a:cubicBezTo>
                  <a:lnTo>
                    <a:pt x="3156" y="6682"/>
                  </a:lnTo>
                  <a:cubicBezTo>
                    <a:pt x="3321" y="7087"/>
                    <a:pt x="3482" y="7491"/>
                    <a:pt x="3644" y="7893"/>
                  </a:cubicBezTo>
                  <a:lnTo>
                    <a:pt x="3770" y="7846"/>
                  </a:lnTo>
                  <a:cubicBezTo>
                    <a:pt x="3728" y="7742"/>
                    <a:pt x="3689" y="7642"/>
                    <a:pt x="3647" y="7541"/>
                  </a:cubicBezTo>
                  <a:cubicBezTo>
                    <a:pt x="3943" y="7262"/>
                    <a:pt x="4247" y="6975"/>
                    <a:pt x="4562" y="6688"/>
                  </a:cubicBezTo>
                  <a:cubicBezTo>
                    <a:pt x="4696" y="6886"/>
                    <a:pt x="4830" y="7084"/>
                    <a:pt x="4967" y="7282"/>
                  </a:cubicBezTo>
                  <a:cubicBezTo>
                    <a:pt x="4869" y="7360"/>
                    <a:pt x="4771" y="7441"/>
                    <a:pt x="4674" y="7519"/>
                  </a:cubicBezTo>
                  <a:cubicBezTo>
                    <a:pt x="4590" y="7547"/>
                    <a:pt x="4506" y="7580"/>
                    <a:pt x="4417" y="7608"/>
                  </a:cubicBezTo>
                  <a:lnTo>
                    <a:pt x="4311" y="7413"/>
                  </a:lnTo>
                  <a:lnTo>
                    <a:pt x="4191" y="7474"/>
                  </a:lnTo>
                  <a:lnTo>
                    <a:pt x="4289" y="7653"/>
                  </a:lnTo>
                  <a:cubicBezTo>
                    <a:pt x="4188" y="7686"/>
                    <a:pt x="4091" y="7723"/>
                    <a:pt x="3990" y="7756"/>
                  </a:cubicBezTo>
                  <a:lnTo>
                    <a:pt x="4035" y="7882"/>
                  </a:lnTo>
                  <a:cubicBezTo>
                    <a:pt x="4144" y="7846"/>
                    <a:pt x="4247" y="7806"/>
                    <a:pt x="4356" y="7770"/>
                  </a:cubicBezTo>
                  <a:lnTo>
                    <a:pt x="4361" y="7781"/>
                  </a:lnTo>
                  <a:cubicBezTo>
                    <a:pt x="4250" y="7876"/>
                    <a:pt x="4135" y="7974"/>
                    <a:pt x="4026" y="8071"/>
                  </a:cubicBezTo>
                  <a:cubicBezTo>
                    <a:pt x="3976" y="7938"/>
                    <a:pt x="3923" y="7809"/>
                    <a:pt x="3873" y="7681"/>
                  </a:cubicBezTo>
                  <a:lnTo>
                    <a:pt x="3747" y="7728"/>
                  </a:lnTo>
                  <a:cubicBezTo>
                    <a:pt x="3809" y="7876"/>
                    <a:pt x="3865" y="8018"/>
                    <a:pt x="3923" y="8164"/>
                  </a:cubicBezTo>
                  <a:cubicBezTo>
                    <a:pt x="3859" y="8219"/>
                    <a:pt x="3800" y="8272"/>
                    <a:pt x="3742" y="8328"/>
                  </a:cubicBezTo>
                  <a:lnTo>
                    <a:pt x="3831" y="8426"/>
                  </a:lnTo>
                  <a:cubicBezTo>
                    <a:pt x="3881" y="8384"/>
                    <a:pt x="3926" y="8339"/>
                    <a:pt x="3976" y="8297"/>
                  </a:cubicBezTo>
                  <a:cubicBezTo>
                    <a:pt x="4269" y="9053"/>
                    <a:pt x="4551" y="9821"/>
                    <a:pt x="4821" y="10568"/>
                  </a:cubicBezTo>
                  <a:cubicBezTo>
                    <a:pt x="5226" y="11673"/>
                    <a:pt x="5644" y="12814"/>
                    <a:pt x="6105" y="13919"/>
                  </a:cubicBezTo>
                  <a:cubicBezTo>
                    <a:pt x="6730" y="15417"/>
                    <a:pt x="7369" y="16678"/>
                    <a:pt x="8063" y="17766"/>
                  </a:cubicBezTo>
                  <a:cubicBezTo>
                    <a:pt x="8119" y="17774"/>
                    <a:pt x="8178" y="17783"/>
                    <a:pt x="8233" y="17783"/>
                  </a:cubicBezTo>
                  <a:cubicBezTo>
                    <a:pt x="7525" y="16681"/>
                    <a:pt x="6869" y="15397"/>
                    <a:pt x="6233" y="13866"/>
                  </a:cubicBezTo>
                  <a:cubicBezTo>
                    <a:pt x="5764" y="12758"/>
                    <a:pt x="5349" y="11617"/>
                    <a:pt x="4944" y="10515"/>
                  </a:cubicBezTo>
                  <a:cubicBezTo>
                    <a:pt x="4665" y="9751"/>
                    <a:pt x="4381" y="8967"/>
                    <a:pt x="4077" y="8194"/>
                  </a:cubicBezTo>
                  <a:cubicBezTo>
                    <a:pt x="4191" y="8091"/>
                    <a:pt x="4308" y="7991"/>
                    <a:pt x="4425" y="7890"/>
                  </a:cubicBezTo>
                  <a:lnTo>
                    <a:pt x="6819" y="12270"/>
                  </a:lnTo>
                  <a:cubicBezTo>
                    <a:pt x="7396" y="13325"/>
                    <a:pt x="7993" y="14418"/>
                    <a:pt x="8660" y="15450"/>
                  </a:cubicBezTo>
                  <a:cubicBezTo>
                    <a:pt x="8903" y="15827"/>
                    <a:pt x="9165" y="16209"/>
                    <a:pt x="9469" y="16572"/>
                  </a:cubicBezTo>
                  <a:lnTo>
                    <a:pt x="9503" y="16405"/>
                  </a:lnTo>
                  <a:cubicBezTo>
                    <a:pt x="9232" y="16075"/>
                    <a:pt x="8995" y="15721"/>
                    <a:pt x="8772" y="15381"/>
                  </a:cubicBezTo>
                  <a:cubicBezTo>
                    <a:pt x="8108" y="14354"/>
                    <a:pt x="7511" y="13263"/>
                    <a:pt x="6936" y="12212"/>
                  </a:cubicBezTo>
                  <a:lnTo>
                    <a:pt x="4531" y="7806"/>
                  </a:lnTo>
                  <a:cubicBezTo>
                    <a:pt x="4601" y="7748"/>
                    <a:pt x="4665" y="7692"/>
                    <a:pt x="4735" y="7636"/>
                  </a:cubicBezTo>
                  <a:cubicBezTo>
                    <a:pt x="4861" y="7594"/>
                    <a:pt x="4992" y="7547"/>
                    <a:pt x="5117" y="7505"/>
                  </a:cubicBezTo>
                  <a:cubicBezTo>
                    <a:pt x="6721" y="9890"/>
                    <a:pt x="8303" y="12315"/>
                    <a:pt x="9838" y="14745"/>
                  </a:cubicBezTo>
                  <a:lnTo>
                    <a:pt x="9877" y="14555"/>
                  </a:lnTo>
                  <a:cubicBezTo>
                    <a:pt x="8373" y="12172"/>
                    <a:pt x="6822" y="9798"/>
                    <a:pt x="5248" y="7461"/>
                  </a:cubicBezTo>
                  <a:cubicBezTo>
                    <a:pt x="5472" y="7388"/>
                    <a:pt x="5695" y="7318"/>
                    <a:pt x="5918" y="7249"/>
                  </a:cubicBezTo>
                  <a:cubicBezTo>
                    <a:pt x="7422" y="8911"/>
                    <a:pt x="8892" y="10621"/>
                    <a:pt x="10323" y="12351"/>
                  </a:cubicBezTo>
                  <a:lnTo>
                    <a:pt x="10356" y="12184"/>
                  </a:lnTo>
                  <a:cubicBezTo>
                    <a:pt x="8962" y="10496"/>
                    <a:pt x="7525" y="8830"/>
                    <a:pt x="6060" y="7207"/>
                  </a:cubicBezTo>
                  <a:cubicBezTo>
                    <a:pt x="6116" y="7190"/>
                    <a:pt x="6177" y="7170"/>
                    <a:pt x="6233" y="7154"/>
                  </a:cubicBezTo>
                  <a:cubicBezTo>
                    <a:pt x="7865" y="7893"/>
                    <a:pt x="9405" y="8828"/>
                    <a:pt x="10811" y="9941"/>
                  </a:cubicBezTo>
                  <a:lnTo>
                    <a:pt x="10842" y="9793"/>
                  </a:lnTo>
                  <a:cubicBezTo>
                    <a:pt x="9480" y="8727"/>
                    <a:pt x="7996" y="7820"/>
                    <a:pt x="6426" y="7098"/>
                  </a:cubicBezTo>
                  <a:cubicBezTo>
                    <a:pt x="8136" y="6593"/>
                    <a:pt x="9877" y="6191"/>
                    <a:pt x="11634" y="5893"/>
                  </a:cubicBezTo>
                  <a:lnTo>
                    <a:pt x="11662" y="5753"/>
                  </a:lnTo>
                  <a:lnTo>
                    <a:pt x="11662" y="5753"/>
                  </a:lnTo>
                  <a:cubicBezTo>
                    <a:pt x="9829" y="6057"/>
                    <a:pt x="8021" y="6481"/>
                    <a:pt x="6241" y="7014"/>
                  </a:cubicBezTo>
                  <a:cubicBezTo>
                    <a:pt x="6094" y="6944"/>
                    <a:pt x="5940" y="6877"/>
                    <a:pt x="5784" y="6816"/>
                  </a:cubicBezTo>
                  <a:cubicBezTo>
                    <a:pt x="7717" y="5385"/>
                    <a:pt x="9854" y="4233"/>
                    <a:pt x="12111" y="3401"/>
                  </a:cubicBezTo>
                  <a:cubicBezTo>
                    <a:pt x="12111" y="3357"/>
                    <a:pt x="12108" y="3307"/>
                    <a:pt x="12100" y="3262"/>
                  </a:cubicBezTo>
                  <a:cubicBezTo>
                    <a:pt x="9798" y="4110"/>
                    <a:pt x="7617" y="5287"/>
                    <a:pt x="5650" y="6752"/>
                  </a:cubicBezTo>
                  <a:cubicBezTo>
                    <a:pt x="5472" y="6557"/>
                    <a:pt x="5296" y="6367"/>
                    <a:pt x="5120" y="6172"/>
                  </a:cubicBezTo>
                  <a:cubicBezTo>
                    <a:pt x="6571" y="4852"/>
                    <a:pt x="8183" y="3510"/>
                    <a:pt x="9927" y="2411"/>
                  </a:cubicBezTo>
                  <a:cubicBezTo>
                    <a:pt x="10080" y="2313"/>
                    <a:pt x="10245" y="2213"/>
                    <a:pt x="10421" y="2113"/>
                  </a:cubicBezTo>
                  <a:lnTo>
                    <a:pt x="10225" y="2073"/>
                  </a:lnTo>
                  <a:cubicBezTo>
                    <a:pt x="10094" y="2149"/>
                    <a:pt x="9974" y="2227"/>
                    <a:pt x="9854" y="2299"/>
                  </a:cubicBezTo>
                  <a:cubicBezTo>
                    <a:pt x="8105" y="3399"/>
                    <a:pt x="6481" y="4752"/>
                    <a:pt x="5028" y="6074"/>
                  </a:cubicBezTo>
                  <a:cubicBezTo>
                    <a:pt x="4927" y="5962"/>
                    <a:pt x="4821" y="5851"/>
                    <a:pt x="4721" y="5739"/>
                  </a:cubicBezTo>
                  <a:lnTo>
                    <a:pt x="4623" y="5829"/>
                  </a:lnTo>
                  <a:cubicBezTo>
                    <a:pt x="4724" y="5940"/>
                    <a:pt x="4830" y="6052"/>
                    <a:pt x="4930" y="6160"/>
                  </a:cubicBezTo>
                  <a:cubicBezTo>
                    <a:pt x="4849" y="6233"/>
                    <a:pt x="4766" y="6311"/>
                    <a:pt x="4688" y="6384"/>
                  </a:cubicBezTo>
                  <a:cubicBezTo>
                    <a:pt x="4612" y="6356"/>
                    <a:pt x="4540" y="6331"/>
                    <a:pt x="4467" y="6306"/>
                  </a:cubicBezTo>
                  <a:cubicBezTo>
                    <a:pt x="4445" y="6275"/>
                    <a:pt x="4425" y="6247"/>
                    <a:pt x="4409" y="6216"/>
                  </a:cubicBezTo>
                  <a:lnTo>
                    <a:pt x="4342" y="6261"/>
                  </a:lnTo>
                  <a:cubicBezTo>
                    <a:pt x="4297" y="6247"/>
                    <a:pt x="4250" y="6230"/>
                    <a:pt x="4205" y="6216"/>
                  </a:cubicBezTo>
                  <a:lnTo>
                    <a:pt x="4205" y="6208"/>
                  </a:lnTo>
                  <a:cubicBezTo>
                    <a:pt x="5728" y="4311"/>
                    <a:pt x="7221" y="2860"/>
                    <a:pt x="8763" y="1775"/>
                  </a:cubicBezTo>
                  <a:lnTo>
                    <a:pt x="8582" y="1739"/>
                  </a:lnTo>
                  <a:cubicBezTo>
                    <a:pt x="7120" y="2779"/>
                    <a:pt x="5706" y="4155"/>
                    <a:pt x="4264" y="5918"/>
                  </a:cubicBezTo>
                  <a:cubicBezTo>
                    <a:pt x="4411" y="5243"/>
                    <a:pt x="4607" y="4570"/>
                    <a:pt x="4794" y="3915"/>
                  </a:cubicBezTo>
                  <a:cubicBezTo>
                    <a:pt x="5056" y="2997"/>
                    <a:pt x="5324" y="2060"/>
                    <a:pt x="5474" y="1105"/>
                  </a:cubicBezTo>
                  <a:lnTo>
                    <a:pt x="5343" y="1078"/>
                  </a:lnTo>
                  <a:cubicBezTo>
                    <a:pt x="5193" y="2026"/>
                    <a:pt x="4927" y="2961"/>
                    <a:pt x="4665" y="3876"/>
                  </a:cubicBezTo>
                  <a:cubicBezTo>
                    <a:pt x="4453" y="4618"/>
                    <a:pt x="4233" y="5382"/>
                    <a:pt x="4079" y="6149"/>
                  </a:cubicBezTo>
                  <a:cubicBezTo>
                    <a:pt x="4077" y="6158"/>
                    <a:pt x="4068" y="6160"/>
                    <a:pt x="4065" y="6166"/>
                  </a:cubicBezTo>
                  <a:cubicBezTo>
                    <a:pt x="3865" y="6102"/>
                    <a:pt x="3664" y="6038"/>
                    <a:pt x="3463" y="5979"/>
                  </a:cubicBezTo>
                  <a:cubicBezTo>
                    <a:pt x="3494" y="5251"/>
                    <a:pt x="3563" y="4517"/>
                    <a:pt x="3633" y="3806"/>
                  </a:cubicBezTo>
                  <a:cubicBezTo>
                    <a:pt x="3728" y="2810"/>
                    <a:pt x="3826" y="1786"/>
                    <a:pt x="3817" y="773"/>
                  </a:cubicBezTo>
                  <a:lnTo>
                    <a:pt x="3683" y="746"/>
                  </a:lnTo>
                  <a:lnTo>
                    <a:pt x="3683" y="746"/>
                  </a:lnTo>
                  <a:cubicBezTo>
                    <a:pt x="3692" y="1767"/>
                    <a:pt x="3594" y="2790"/>
                    <a:pt x="3496" y="3795"/>
                  </a:cubicBezTo>
                  <a:cubicBezTo>
                    <a:pt x="3432" y="4501"/>
                    <a:pt x="3362" y="5223"/>
                    <a:pt x="3329" y="5943"/>
                  </a:cubicBezTo>
                  <a:cubicBezTo>
                    <a:pt x="3268" y="5926"/>
                    <a:pt x="3201" y="5907"/>
                    <a:pt x="3139" y="5887"/>
                  </a:cubicBezTo>
                  <a:cubicBezTo>
                    <a:pt x="3072" y="4085"/>
                    <a:pt x="2877" y="2288"/>
                    <a:pt x="2556" y="517"/>
                  </a:cubicBezTo>
                  <a:lnTo>
                    <a:pt x="2414" y="489"/>
                  </a:lnTo>
                  <a:lnTo>
                    <a:pt x="2414" y="489"/>
                  </a:lnTo>
                  <a:cubicBezTo>
                    <a:pt x="2740" y="2294"/>
                    <a:pt x="2938" y="4121"/>
                    <a:pt x="3005" y="5951"/>
                  </a:cubicBezTo>
                  <a:cubicBezTo>
                    <a:pt x="2177" y="3940"/>
                    <a:pt x="1287" y="1926"/>
                    <a:pt x="176" y="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6"/>
            <p:cNvSpPr/>
            <p:nvPr/>
          </p:nvSpPr>
          <p:spPr>
            <a:xfrm>
              <a:off x="4000271" y="1130912"/>
              <a:ext cx="127820" cy="643106"/>
            </a:xfrm>
            <a:custGeom>
              <a:avLst/>
              <a:gdLst/>
              <a:ahLst/>
              <a:cxnLst/>
              <a:rect l="l" t="t" r="r" b="b"/>
              <a:pathLst>
                <a:path w="1499" h="7542" extrusionOk="0">
                  <a:moveTo>
                    <a:pt x="135" y="1"/>
                  </a:moveTo>
                  <a:lnTo>
                    <a:pt x="1" y="6"/>
                  </a:lnTo>
                  <a:cubicBezTo>
                    <a:pt x="140" y="2556"/>
                    <a:pt x="690" y="5064"/>
                    <a:pt x="1354" y="7511"/>
                  </a:cubicBezTo>
                  <a:lnTo>
                    <a:pt x="1499" y="7541"/>
                  </a:lnTo>
                  <a:cubicBezTo>
                    <a:pt x="832" y="5081"/>
                    <a:pt x="274" y="2562"/>
                    <a:pt x="135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6"/>
            <p:cNvSpPr/>
            <p:nvPr/>
          </p:nvSpPr>
          <p:spPr>
            <a:xfrm>
              <a:off x="3905109" y="1122811"/>
              <a:ext cx="17480" cy="608401"/>
            </a:xfrm>
            <a:custGeom>
              <a:avLst/>
              <a:gdLst/>
              <a:ahLst/>
              <a:cxnLst/>
              <a:rect l="l" t="t" r="r" b="b"/>
              <a:pathLst>
                <a:path w="205" h="7135" extrusionOk="0">
                  <a:moveTo>
                    <a:pt x="71" y="1"/>
                  </a:moveTo>
                  <a:lnTo>
                    <a:pt x="1" y="7106"/>
                  </a:lnTo>
                  <a:lnTo>
                    <a:pt x="135" y="7134"/>
                  </a:lnTo>
                  <a:lnTo>
                    <a:pt x="205" y="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6"/>
            <p:cNvSpPr/>
            <p:nvPr/>
          </p:nvSpPr>
          <p:spPr>
            <a:xfrm>
              <a:off x="3714358" y="1082649"/>
              <a:ext cx="156812" cy="609510"/>
            </a:xfrm>
            <a:custGeom>
              <a:avLst/>
              <a:gdLst/>
              <a:ahLst/>
              <a:cxnLst/>
              <a:rect l="l" t="t" r="r" b="b"/>
              <a:pathLst>
                <a:path w="1839" h="7148" extrusionOk="0">
                  <a:moveTo>
                    <a:pt x="1708" y="0"/>
                  </a:moveTo>
                  <a:lnTo>
                    <a:pt x="0" y="7125"/>
                  </a:lnTo>
                  <a:lnTo>
                    <a:pt x="134" y="7148"/>
                  </a:lnTo>
                  <a:lnTo>
                    <a:pt x="1839" y="31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6"/>
            <p:cNvSpPr/>
            <p:nvPr/>
          </p:nvSpPr>
          <p:spPr>
            <a:xfrm>
              <a:off x="3281439" y="1002494"/>
              <a:ext cx="598340" cy="647540"/>
            </a:xfrm>
            <a:custGeom>
              <a:avLst/>
              <a:gdLst/>
              <a:ahLst/>
              <a:cxnLst/>
              <a:rect l="l" t="t" r="r" b="b"/>
              <a:pathLst>
                <a:path w="7017" h="7594" extrusionOk="0">
                  <a:moveTo>
                    <a:pt x="6930" y="0"/>
                  </a:moveTo>
                  <a:cubicBezTo>
                    <a:pt x="6807" y="98"/>
                    <a:pt x="6687" y="190"/>
                    <a:pt x="6567" y="293"/>
                  </a:cubicBezTo>
                  <a:cubicBezTo>
                    <a:pt x="6581" y="265"/>
                    <a:pt x="6595" y="240"/>
                    <a:pt x="6609" y="215"/>
                  </a:cubicBezTo>
                  <a:lnTo>
                    <a:pt x="6492" y="154"/>
                  </a:lnTo>
                  <a:cubicBezTo>
                    <a:pt x="6428" y="271"/>
                    <a:pt x="6366" y="393"/>
                    <a:pt x="6302" y="516"/>
                  </a:cubicBezTo>
                  <a:cubicBezTo>
                    <a:pt x="4015" y="2419"/>
                    <a:pt x="2031" y="4617"/>
                    <a:pt x="0" y="7039"/>
                  </a:cubicBezTo>
                  <a:lnTo>
                    <a:pt x="151" y="7072"/>
                  </a:lnTo>
                  <a:cubicBezTo>
                    <a:pt x="2084" y="4762"/>
                    <a:pt x="3981" y="2667"/>
                    <a:pt x="6138" y="829"/>
                  </a:cubicBezTo>
                  <a:lnTo>
                    <a:pt x="6138" y="829"/>
                  </a:lnTo>
                  <a:cubicBezTo>
                    <a:pt x="4966" y="3069"/>
                    <a:pt x="3780" y="5320"/>
                    <a:pt x="2600" y="7566"/>
                  </a:cubicBezTo>
                  <a:lnTo>
                    <a:pt x="2734" y="7594"/>
                  </a:lnTo>
                  <a:cubicBezTo>
                    <a:pt x="3967" y="5264"/>
                    <a:pt x="5195" y="2924"/>
                    <a:pt x="6411" y="603"/>
                  </a:cubicBezTo>
                  <a:cubicBezTo>
                    <a:pt x="6609" y="435"/>
                    <a:pt x="6813" y="271"/>
                    <a:pt x="7016" y="109"/>
                  </a:cubicBezTo>
                  <a:lnTo>
                    <a:pt x="6930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6"/>
            <p:cNvSpPr/>
            <p:nvPr/>
          </p:nvSpPr>
          <p:spPr>
            <a:xfrm>
              <a:off x="3127269" y="932999"/>
              <a:ext cx="756515" cy="573185"/>
            </a:xfrm>
            <a:custGeom>
              <a:avLst/>
              <a:gdLst/>
              <a:ahLst/>
              <a:cxnLst/>
              <a:rect l="l" t="t" r="r" b="b"/>
              <a:pathLst>
                <a:path w="8872" h="6722" extrusionOk="0">
                  <a:moveTo>
                    <a:pt x="8830" y="1"/>
                  </a:moveTo>
                  <a:cubicBezTo>
                    <a:pt x="7675" y="374"/>
                    <a:pt x="6662" y="1058"/>
                    <a:pt x="5739" y="1744"/>
                  </a:cubicBezTo>
                  <a:cubicBezTo>
                    <a:pt x="4107" y="2955"/>
                    <a:pt x="2558" y="4316"/>
                    <a:pt x="1060" y="5630"/>
                  </a:cubicBezTo>
                  <a:cubicBezTo>
                    <a:pt x="706" y="5940"/>
                    <a:pt x="352" y="6250"/>
                    <a:pt x="0" y="6557"/>
                  </a:cubicBezTo>
                  <a:cubicBezTo>
                    <a:pt x="3" y="6612"/>
                    <a:pt x="6" y="6668"/>
                    <a:pt x="17" y="6721"/>
                  </a:cubicBezTo>
                  <a:cubicBezTo>
                    <a:pt x="396" y="6395"/>
                    <a:pt x="773" y="6063"/>
                    <a:pt x="1150" y="5731"/>
                  </a:cubicBezTo>
                  <a:cubicBezTo>
                    <a:pt x="2645" y="4417"/>
                    <a:pt x="4199" y="3061"/>
                    <a:pt x="5823" y="1853"/>
                  </a:cubicBezTo>
                  <a:cubicBezTo>
                    <a:pt x="6732" y="1172"/>
                    <a:pt x="7734" y="494"/>
                    <a:pt x="8872" y="132"/>
                  </a:cubicBezTo>
                  <a:lnTo>
                    <a:pt x="883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6"/>
            <p:cNvSpPr/>
            <p:nvPr/>
          </p:nvSpPr>
          <p:spPr>
            <a:xfrm>
              <a:off x="3162912" y="928223"/>
              <a:ext cx="591944" cy="372374"/>
            </a:xfrm>
            <a:custGeom>
              <a:avLst/>
              <a:gdLst/>
              <a:ahLst/>
              <a:cxnLst/>
              <a:rect l="l" t="t" r="r" b="b"/>
              <a:pathLst>
                <a:path w="6942" h="4367" extrusionOk="0">
                  <a:moveTo>
                    <a:pt x="6894" y="1"/>
                  </a:moveTo>
                  <a:cubicBezTo>
                    <a:pt x="6194" y="271"/>
                    <a:pt x="5566" y="718"/>
                    <a:pt x="4961" y="1145"/>
                  </a:cubicBezTo>
                  <a:lnTo>
                    <a:pt x="4788" y="1267"/>
                  </a:lnTo>
                  <a:cubicBezTo>
                    <a:pt x="3270" y="2339"/>
                    <a:pt x="1677" y="3321"/>
                    <a:pt x="34" y="4197"/>
                  </a:cubicBezTo>
                  <a:lnTo>
                    <a:pt x="1" y="4367"/>
                  </a:lnTo>
                  <a:cubicBezTo>
                    <a:pt x="1683" y="3480"/>
                    <a:pt x="3315" y="2475"/>
                    <a:pt x="4863" y="1379"/>
                  </a:cubicBezTo>
                  <a:lnTo>
                    <a:pt x="5039" y="1253"/>
                  </a:lnTo>
                  <a:cubicBezTo>
                    <a:pt x="5639" y="829"/>
                    <a:pt x="6255" y="391"/>
                    <a:pt x="6942" y="126"/>
                  </a:cubicBezTo>
                  <a:lnTo>
                    <a:pt x="6894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6"/>
            <p:cNvSpPr/>
            <p:nvPr/>
          </p:nvSpPr>
          <p:spPr>
            <a:xfrm>
              <a:off x="3207424" y="856852"/>
              <a:ext cx="532426" cy="224686"/>
            </a:xfrm>
            <a:custGeom>
              <a:avLst/>
              <a:gdLst/>
              <a:ahLst/>
              <a:cxnLst/>
              <a:rect l="l" t="t" r="r" b="b"/>
              <a:pathLst>
                <a:path w="6244" h="2635" extrusionOk="0">
                  <a:moveTo>
                    <a:pt x="6210" y="1"/>
                  </a:moveTo>
                  <a:cubicBezTo>
                    <a:pt x="4071" y="542"/>
                    <a:pt x="2040" y="1477"/>
                    <a:pt x="168" y="2400"/>
                  </a:cubicBezTo>
                  <a:lnTo>
                    <a:pt x="42" y="2464"/>
                  </a:lnTo>
                  <a:cubicBezTo>
                    <a:pt x="39" y="2464"/>
                    <a:pt x="37" y="2467"/>
                    <a:pt x="37" y="2467"/>
                  </a:cubicBezTo>
                  <a:lnTo>
                    <a:pt x="0" y="2634"/>
                  </a:lnTo>
                  <a:cubicBezTo>
                    <a:pt x="37" y="2618"/>
                    <a:pt x="70" y="2598"/>
                    <a:pt x="101" y="2581"/>
                  </a:cubicBezTo>
                  <a:lnTo>
                    <a:pt x="226" y="2520"/>
                  </a:lnTo>
                  <a:cubicBezTo>
                    <a:pt x="2093" y="1597"/>
                    <a:pt x="4113" y="665"/>
                    <a:pt x="6244" y="132"/>
                  </a:cubicBezTo>
                  <a:lnTo>
                    <a:pt x="6210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6"/>
            <p:cNvSpPr/>
            <p:nvPr/>
          </p:nvSpPr>
          <p:spPr>
            <a:xfrm>
              <a:off x="3254237" y="816348"/>
              <a:ext cx="422854" cy="32999"/>
            </a:xfrm>
            <a:custGeom>
              <a:avLst/>
              <a:gdLst/>
              <a:ahLst/>
              <a:cxnLst/>
              <a:rect l="l" t="t" r="r" b="b"/>
              <a:pathLst>
                <a:path w="4959" h="387" extrusionOk="0">
                  <a:moveTo>
                    <a:pt x="3810" y="1"/>
                  </a:moveTo>
                  <a:cubicBezTo>
                    <a:pt x="2547" y="1"/>
                    <a:pt x="1284" y="84"/>
                    <a:pt x="32" y="247"/>
                  </a:cubicBezTo>
                  <a:lnTo>
                    <a:pt x="1" y="387"/>
                  </a:lnTo>
                  <a:cubicBezTo>
                    <a:pt x="1271" y="218"/>
                    <a:pt x="2552" y="133"/>
                    <a:pt x="3832" y="133"/>
                  </a:cubicBezTo>
                  <a:cubicBezTo>
                    <a:pt x="4206" y="133"/>
                    <a:pt x="4580" y="140"/>
                    <a:pt x="4953" y="155"/>
                  </a:cubicBezTo>
                  <a:lnTo>
                    <a:pt x="4958" y="24"/>
                  </a:lnTo>
                  <a:cubicBezTo>
                    <a:pt x="4576" y="8"/>
                    <a:pt x="4193" y="1"/>
                    <a:pt x="3810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6"/>
            <p:cNvSpPr/>
            <p:nvPr/>
          </p:nvSpPr>
          <p:spPr>
            <a:xfrm>
              <a:off x="3296873" y="627303"/>
              <a:ext cx="429420" cy="162610"/>
            </a:xfrm>
            <a:custGeom>
              <a:avLst/>
              <a:gdLst/>
              <a:ahLst/>
              <a:cxnLst/>
              <a:rect l="l" t="t" r="r" b="b"/>
              <a:pathLst>
                <a:path w="5036" h="1907" extrusionOk="0">
                  <a:moveTo>
                    <a:pt x="28" y="1"/>
                  </a:moveTo>
                  <a:lnTo>
                    <a:pt x="0" y="135"/>
                  </a:lnTo>
                  <a:cubicBezTo>
                    <a:pt x="1683" y="676"/>
                    <a:pt x="3354" y="1264"/>
                    <a:pt x="4989" y="1906"/>
                  </a:cubicBezTo>
                  <a:lnTo>
                    <a:pt x="5036" y="1781"/>
                  </a:lnTo>
                  <a:cubicBezTo>
                    <a:pt x="3396" y="1139"/>
                    <a:pt x="1716" y="545"/>
                    <a:pt x="28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6"/>
            <p:cNvSpPr/>
            <p:nvPr/>
          </p:nvSpPr>
          <p:spPr>
            <a:xfrm>
              <a:off x="3318020" y="264050"/>
              <a:ext cx="539589" cy="571480"/>
            </a:xfrm>
            <a:custGeom>
              <a:avLst/>
              <a:gdLst/>
              <a:ahLst/>
              <a:cxnLst/>
              <a:rect l="l" t="t" r="r" b="b"/>
              <a:pathLst>
                <a:path w="6328" h="6702" extrusionOk="0">
                  <a:moveTo>
                    <a:pt x="1688" y="1"/>
                  </a:moveTo>
                  <a:lnTo>
                    <a:pt x="1688" y="1"/>
                  </a:lnTo>
                  <a:cubicBezTo>
                    <a:pt x="3343" y="1940"/>
                    <a:pt x="4788" y="4051"/>
                    <a:pt x="5993" y="6297"/>
                  </a:cubicBezTo>
                  <a:cubicBezTo>
                    <a:pt x="4322" y="4372"/>
                    <a:pt x="2456" y="2615"/>
                    <a:pt x="430" y="1066"/>
                  </a:cubicBezTo>
                  <a:lnTo>
                    <a:pt x="400" y="1214"/>
                  </a:lnTo>
                  <a:cubicBezTo>
                    <a:pt x="2149" y="2559"/>
                    <a:pt x="3781" y="4060"/>
                    <a:pt x="5271" y="5692"/>
                  </a:cubicBezTo>
                  <a:cubicBezTo>
                    <a:pt x="3625" y="4621"/>
                    <a:pt x="1867" y="3736"/>
                    <a:pt x="29" y="3047"/>
                  </a:cubicBezTo>
                  <a:lnTo>
                    <a:pt x="1" y="3181"/>
                  </a:lnTo>
                  <a:cubicBezTo>
                    <a:pt x="1856" y="3876"/>
                    <a:pt x="3630" y="4774"/>
                    <a:pt x="5290" y="5865"/>
                  </a:cubicBezTo>
                  <a:lnTo>
                    <a:pt x="5351" y="5778"/>
                  </a:lnTo>
                  <a:cubicBezTo>
                    <a:pt x="5536" y="5985"/>
                    <a:pt x="5717" y="6191"/>
                    <a:pt x="5898" y="6395"/>
                  </a:cubicBezTo>
                  <a:lnTo>
                    <a:pt x="5996" y="6308"/>
                  </a:lnTo>
                  <a:cubicBezTo>
                    <a:pt x="6066" y="6437"/>
                    <a:pt x="6135" y="6571"/>
                    <a:pt x="6205" y="6702"/>
                  </a:cubicBezTo>
                  <a:lnTo>
                    <a:pt x="6328" y="6640"/>
                  </a:lnTo>
                  <a:cubicBezTo>
                    <a:pt x="5100" y="4280"/>
                    <a:pt x="3611" y="2062"/>
                    <a:pt x="1892" y="31"/>
                  </a:cubicBezTo>
                  <a:lnTo>
                    <a:pt x="1845" y="20"/>
                  </a:lnTo>
                  <a:cubicBezTo>
                    <a:pt x="1794" y="12"/>
                    <a:pt x="1741" y="3"/>
                    <a:pt x="1688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6"/>
            <p:cNvSpPr/>
            <p:nvPr/>
          </p:nvSpPr>
          <p:spPr>
            <a:xfrm>
              <a:off x="3281183" y="433227"/>
              <a:ext cx="1195656" cy="1195656"/>
            </a:xfrm>
            <a:custGeom>
              <a:avLst/>
              <a:gdLst/>
              <a:ahLst/>
              <a:cxnLst/>
              <a:rect l="l" t="t" r="r" b="b"/>
              <a:pathLst>
                <a:path w="14022" h="14022" extrusionOk="0">
                  <a:moveTo>
                    <a:pt x="8434" y="0"/>
                  </a:moveTo>
                  <a:lnTo>
                    <a:pt x="0" y="5588"/>
                  </a:lnTo>
                  <a:lnTo>
                    <a:pt x="5588" y="14022"/>
                  </a:lnTo>
                  <a:lnTo>
                    <a:pt x="14022" y="8434"/>
                  </a:lnTo>
                  <a:lnTo>
                    <a:pt x="8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6"/>
            <p:cNvSpPr/>
            <p:nvPr/>
          </p:nvSpPr>
          <p:spPr>
            <a:xfrm>
              <a:off x="3353748" y="505537"/>
              <a:ext cx="1051038" cy="1051038"/>
            </a:xfrm>
            <a:custGeom>
              <a:avLst/>
              <a:gdLst/>
              <a:ahLst/>
              <a:cxnLst/>
              <a:rect l="l" t="t" r="r" b="b"/>
              <a:pathLst>
                <a:path w="12326" h="12326" extrusionOk="0">
                  <a:moveTo>
                    <a:pt x="7413" y="0"/>
                  </a:moveTo>
                  <a:lnTo>
                    <a:pt x="0" y="4913"/>
                  </a:lnTo>
                  <a:lnTo>
                    <a:pt x="4913" y="12326"/>
                  </a:lnTo>
                  <a:lnTo>
                    <a:pt x="12325" y="7413"/>
                  </a:lnTo>
                  <a:lnTo>
                    <a:pt x="7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6"/>
            <p:cNvSpPr/>
            <p:nvPr/>
          </p:nvSpPr>
          <p:spPr>
            <a:xfrm>
              <a:off x="3472871" y="626621"/>
              <a:ext cx="814840" cy="813902"/>
            </a:xfrm>
            <a:custGeom>
              <a:avLst/>
              <a:gdLst/>
              <a:ahLst/>
              <a:cxnLst/>
              <a:rect l="l" t="t" r="r" b="b"/>
              <a:pathLst>
                <a:path w="9556" h="9545" extrusionOk="0">
                  <a:moveTo>
                    <a:pt x="4894" y="0"/>
                  </a:moveTo>
                  <a:lnTo>
                    <a:pt x="249" y="3077"/>
                  </a:lnTo>
                  <a:cubicBezTo>
                    <a:pt x="416" y="3309"/>
                    <a:pt x="495" y="3607"/>
                    <a:pt x="430" y="3912"/>
                  </a:cubicBezTo>
                  <a:cubicBezTo>
                    <a:pt x="375" y="4188"/>
                    <a:pt x="216" y="4417"/>
                    <a:pt x="1" y="4570"/>
                  </a:cubicBezTo>
                  <a:lnTo>
                    <a:pt x="3081" y="9215"/>
                  </a:lnTo>
                  <a:cubicBezTo>
                    <a:pt x="3248" y="9115"/>
                    <a:pt x="3444" y="9055"/>
                    <a:pt x="3649" y="9055"/>
                  </a:cubicBezTo>
                  <a:cubicBezTo>
                    <a:pt x="3717" y="9055"/>
                    <a:pt x="3787" y="9061"/>
                    <a:pt x="3856" y="9075"/>
                  </a:cubicBezTo>
                  <a:cubicBezTo>
                    <a:pt x="4149" y="9137"/>
                    <a:pt x="4389" y="9313"/>
                    <a:pt x="4543" y="9544"/>
                  </a:cubicBezTo>
                  <a:lnTo>
                    <a:pt x="9185" y="6467"/>
                  </a:lnTo>
                  <a:cubicBezTo>
                    <a:pt x="9026" y="6238"/>
                    <a:pt x="8962" y="5948"/>
                    <a:pt x="9020" y="5655"/>
                  </a:cubicBezTo>
                  <a:cubicBezTo>
                    <a:pt x="9087" y="5334"/>
                    <a:pt x="9288" y="5072"/>
                    <a:pt x="9556" y="4930"/>
                  </a:cubicBezTo>
                  <a:lnTo>
                    <a:pt x="6473" y="282"/>
                  </a:lnTo>
                  <a:cubicBezTo>
                    <a:pt x="6286" y="428"/>
                    <a:pt x="6055" y="516"/>
                    <a:pt x="5807" y="516"/>
                  </a:cubicBezTo>
                  <a:cubicBezTo>
                    <a:pt x="5737" y="516"/>
                    <a:pt x="5666" y="509"/>
                    <a:pt x="5594" y="494"/>
                  </a:cubicBezTo>
                  <a:cubicBezTo>
                    <a:pt x="5287" y="433"/>
                    <a:pt x="5045" y="246"/>
                    <a:pt x="4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6"/>
            <p:cNvSpPr/>
            <p:nvPr/>
          </p:nvSpPr>
          <p:spPr>
            <a:xfrm>
              <a:off x="3734311" y="929161"/>
              <a:ext cx="133106" cy="168323"/>
            </a:xfrm>
            <a:custGeom>
              <a:avLst/>
              <a:gdLst/>
              <a:ahLst/>
              <a:cxnLst/>
              <a:rect l="l" t="t" r="r" b="b"/>
              <a:pathLst>
                <a:path w="1561" h="1974" extrusionOk="0">
                  <a:moveTo>
                    <a:pt x="90" y="1"/>
                  </a:moveTo>
                  <a:lnTo>
                    <a:pt x="1" y="450"/>
                  </a:lnTo>
                  <a:lnTo>
                    <a:pt x="76" y="464"/>
                  </a:lnTo>
                  <a:cubicBezTo>
                    <a:pt x="110" y="444"/>
                    <a:pt x="143" y="419"/>
                    <a:pt x="174" y="383"/>
                  </a:cubicBezTo>
                  <a:cubicBezTo>
                    <a:pt x="252" y="305"/>
                    <a:pt x="297" y="210"/>
                    <a:pt x="319" y="110"/>
                  </a:cubicBezTo>
                  <a:lnTo>
                    <a:pt x="609" y="168"/>
                  </a:lnTo>
                  <a:lnTo>
                    <a:pt x="280" y="1786"/>
                  </a:lnTo>
                  <a:lnTo>
                    <a:pt x="124" y="1795"/>
                  </a:lnTo>
                  <a:lnTo>
                    <a:pt x="112" y="1831"/>
                  </a:lnTo>
                  <a:lnTo>
                    <a:pt x="827" y="1973"/>
                  </a:lnTo>
                  <a:lnTo>
                    <a:pt x="835" y="1937"/>
                  </a:lnTo>
                  <a:lnTo>
                    <a:pt x="690" y="1870"/>
                  </a:lnTo>
                  <a:lnTo>
                    <a:pt x="1019" y="252"/>
                  </a:lnTo>
                  <a:lnTo>
                    <a:pt x="1309" y="311"/>
                  </a:lnTo>
                  <a:cubicBezTo>
                    <a:pt x="1287" y="419"/>
                    <a:pt x="1295" y="520"/>
                    <a:pt x="1329" y="620"/>
                  </a:cubicBezTo>
                  <a:cubicBezTo>
                    <a:pt x="1343" y="662"/>
                    <a:pt x="1365" y="701"/>
                    <a:pt x="1393" y="732"/>
                  </a:cubicBezTo>
                  <a:lnTo>
                    <a:pt x="1468" y="746"/>
                  </a:lnTo>
                  <a:lnTo>
                    <a:pt x="1560" y="297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6"/>
            <p:cNvSpPr/>
            <p:nvPr/>
          </p:nvSpPr>
          <p:spPr>
            <a:xfrm>
              <a:off x="3847295" y="962502"/>
              <a:ext cx="111960" cy="158517"/>
            </a:xfrm>
            <a:custGeom>
              <a:avLst/>
              <a:gdLst/>
              <a:ahLst/>
              <a:cxnLst/>
              <a:rect l="l" t="t" r="r" b="b"/>
              <a:pathLst>
                <a:path w="1313" h="1859" extrusionOk="0">
                  <a:moveTo>
                    <a:pt x="880" y="0"/>
                  </a:moveTo>
                  <a:lnTo>
                    <a:pt x="433" y="338"/>
                  </a:lnTo>
                  <a:lnTo>
                    <a:pt x="520" y="360"/>
                  </a:lnTo>
                  <a:lnTo>
                    <a:pt x="832" y="240"/>
                  </a:lnTo>
                  <a:lnTo>
                    <a:pt x="1072" y="472"/>
                  </a:lnTo>
                  <a:lnTo>
                    <a:pt x="1159" y="489"/>
                  </a:lnTo>
                  <a:lnTo>
                    <a:pt x="1159" y="489"/>
                  </a:lnTo>
                  <a:lnTo>
                    <a:pt x="880" y="0"/>
                  </a:lnTo>
                  <a:close/>
                  <a:moveTo>
                    <a:pt x="761" y="553"/>
                  </a:moveTo>
                  <a:cubicBezTo>
                    <a:pt x="768" y="553"/>
                    <a:pt x="775" y="554"/>
                    <a:pt x="782" y="556"/>
                  </a:cubicBezTo>
                  <a:cubicBezTo>
                    <a:pt x="835" y="567"/>
                    <a:pt x="874" y="603"/>
                    <a:pt x="896" y="678"/>
                  </a:cubicBezTo>
                  <a:cubicBezTo>
                    <a:pt x="922" y="751"/>
                    <a:pt x="919" y="854"/>
                    <a:pt x="891" y="994"/>
                  </a:cubicBezTo>
                  <a:cubicBezTo>
                    <a:pt x="883" y="1041"/>
                    <a:pt x="869" y="1083"/>
                    <a:pt x="852" y="1125"/>
                  </a:cubicBezTo>
                  <a:cubicBezTo>
                    <a:pt x="838" y="1153"/>
                    <a:pt x="832" y="1169"/>
                    <a:pt x="827" y="1175"/>
                  </a:cubicBezTo>
                  <a:cubicBezTo>
                    <a:pt x="793" y="1175"/>
                    <a:pt x="763" y="1172"/>
                    <a:pt x="735" y="1169"/>
                  </a:cubicBezTo>
                  <a:cubicBezTo>
                    <a:pt x="665" y="1167"/>
                    <a:pt x="576" y="1153"/>
                    <a:pt x="470" y="1130"/>
                  </a:cubicBezTo>
                  <a:cubicBezTo>
                    <a:pt x="546" y="747"/>
                    <a:pt x="644" y="553"/>
                    <a:pt x="761" y="553"/>
                  </a:cubicBezTo>
                  <a:close/>
                  <a:moveTo>
                    <a:pt x="648" y="487"/>
                  </a:moveTo>
                  <a:cubicBezTo>
                    <a:pt x="582" y="487"/>
                    <a:pt x="519" y="497"/>
                    <a:pt x="458" y="517"/>
                  </a:cubicBezTo>
                  <a:cubicBezTo>
                    <a:pt x="352" y="553"/>
                    <a:pt x="266" y="614"/>
                    <a:pt x="193" y="706"/>
                  </a:cubicBezTo>
                  <a:cubicBezTo>
                    <a:pt x="121" y="796"/>
                    <a:pt x="71" y="907"/>
                    <a:pt x="43" y="1044"/>
                  </a:cubicBezTo>
                  <a:cubicBezTo>
                    <a:pt x="1" y="1250"/>
                    <a:pt x="29" y="1423"/>
                    <a:pt x="124" y="1566"/>
                  </a:cubicBezTo>
                  <a:cubicBezTo>
                    <a:pt x="219" y="1711"/>
                    <a:pt x="375" y="1803"/>
                    <a:pt x="590" y="1845"/>
                  </a:cubicBezTo>
                  <a:cubicBezTo>
                    <a:pt x="634" y="1854"/>
                    <a:pt x="677" y="1859"/>
                    <a:pt x="719" y="1859"/>
                  </a:cubicBezTo>
                  <a:cubicBezTo>
                    <a:pt x="764" y="1859"/>
                    <a:pt x="807" y="1853"/>
                    <a:pt x="849" y="1842"/>
                  </a:cubicBezTo>
                  <a:cubicBezTo>
                    <a:pt x="930" y="1822"/>
                    <a:pt x="994" y="1786"/>
                    <a:pt x="1047" y="1733"/>
                  </a:cubicBezTo>
                  <a:cubicBezTo>
                    <a:pt x="1100" y="1683"/>
                    <a:pt x="1131" y="1621"/>
                    <a:pt x="1145" y="1557"/>
                  </a:cubicBezTo>
                  <a:lnTo>
                    <a:pt x="1083" y="1543"/>
                  </a:lnTo>
                  <a:cubicBezTo>
                    <a:pt x="1072" y="1593"/>
                    <a:pt x="1044" y="1644"/>
                    <a:pt x="1002" y="1688"/>
                  </a:cubicBezTo>
                  <a:cubicBezTo>
                    <a:pt x="961" y="1730"/>
                    <a:pt x="908" y="1766"/>
                    <a:pt x="846" y="1783"/>
                  </a:cubicBezTo>
                  <a:cubicBezTo>
                    <a:pt x="806" y="1795"/>
                    <a:pt x="767" y="1802"/>
                    <a:pt x="728" y="1802"/>
                  </a:cubicBezTo>
                  <a:cubicBezTo>
                    <a:pt x="704" y="1802"/>
                    <a:pt x="679" y="1800"/>
                    <a:pt x="654" y="1794"/>
                  </a:cubicBezTo>
                  <a:cubicBezTo>
                    <a:pt x="559" y="1775"/>
                    <a:pt x="498" y="1719"/>
                    <a:pt x="458" y="1627"/>
                  </a:cubicBezTo>
                  <a:cubicBezTo>
                    <a:pt x="419" y="1532"/>
                    <a:pt x="422" y="1390"/>
                    <a:pt x="461" y="1194"/>
                  </a:cubicBezTo>
                  <a:cubicBezTo>
                    <a:pt x="640" y="1228"/>
                    <a:pt x="818" y="1253"/>
                    <a:pt x="1000" y="1264"/>
                  </a:cubicBezTo>
                  <a:cubicBezTo>
                    <a:pt x="1086" y="1270"/>
                    <a:pt x="1161" y="1273"/>
                    <a:pt x="1240" y="1273"/>
                  </a:cubicBezTo>
                  <a:lnTo>
                    <a:pt x="1259" y="1231"/>
                  </a:lnTo>
                  <a:cubicBezTo>
                    <a:pt x="1273" y="1203"/>
                    <a:pt x="1287" y="1169"/>
                    <a:pt x="1295" y="1128"/>
                  </a:cubicBezTo>
                  <a:cubicBezTo>
                    <a:pt x="1312" y="1033"/>
                    <a:pt x="1307" y="946"/>
                    <a:pt x="1270" y="860"/>
                  </a:cubicBezTo>
                  <a:cubicBezTo>
                    <a:pt x="1237" y="776"/>
                    <a:pt x="1175" y="698"/>
                    <a:pt x="1097" y="637"/>
                  </a:cubicBezTo>
                  <a:cubicBezTo>
                    <a:pt x="1014" y="572"/>
                    <a:pt x="916" y="528"/>
                    <a:pt x="793" y="503"/>
                  </a:cubicBezTo>
                  <a:cubicBezTo>
                    <a:pt x="743" y="492"/>
                    <a:pt x="695" y="487"/>
                    <a:pt x="648" y="4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6"/>
            <p:cNvSpPr/>
            <p:nvPr/>
          </p:nvSpPr>
          <p:spPr>
            <a:xfrm>
              <a:off x="3975542" y="997634"/>
              <a:ext cx="80239" cy="147091"/>
            </a:xfrm>
            <a:custGeom>
              <a:avLst/>
              <a:gdLst/>
              <a:ahLst/>
              <a:cxnLst/>
              <a:rect l="l" t="t" r="r" b="b"/>
              <a:pathLst>
                <a:path w="941" h="1725" extrusionOk="0">
                  <a:moveTo>
                    <a:pt x="418" y="0"/>
                  </a:moveTo>
                  <a:cubicBezTo>
                    <a:pt x="307" y="0"/>
                    <a:pt x="238" y="62"/>
                    <a:pt x="213" y="188"/>
                  </a:cubicBezTo>
                  <a:lnTo>
                    <a:pt x="188" y="314"/>
                  </a:lnTo>
                  <a:lnTo>
                    <a:pt x="15" y="280"/>
                  </a:lnTo>
                  <a:lnTo>
                    <a:pt x="1" y="342"/>
                  </a:lnTo>
                  <a:lnTo>
                    <a:pt x="174" y="378"/>
                  </a:lnTo>
                  <a:lnTo>
                    <a:pt x="17" y="1140"/>
                  </a:lnTo>
                  <a:cubicBezTo>
                    <a:pt x="1" y="1229"/>
                    <a:pt x="6" y="1313"/>
                    <a:pt x="34" y="1391"/>
                  </a:cubicBezTo>
                  <a:cubicBezTo>
                    <a:pt x="68" y="1469"/>
                    <a:pt x="115" y="1539"/>
                    <a:pt x="188" y="1594"/>
                  </a:cubicBezTo>
                  <a:cubicBezTo>
                    <a:pt x="257" y="1650"/>
                    <a:pt x="349" y="1692"/>
                    <a:pt x="461" y="1717"/>
                  </a:cubicBezTo>
                  <a:cubicBezTo>
                    <a:pt x="488" y="1722"/>
                    <a:pt x="513" y="1725"/>
                    <a:pt x="538" y="1725"/>
                  </a:cubicBezTo>
                  <a:cubicBezTo>
                    <a:pt x="607" y="1725"/>
                    <a:pt x="669" y="1705"/>
                    <a:pt x="726" y="1664"/>
                  </a:cubicBezTo>
                  <a:cubicBezTo>
                    <a:pt x="799" y="1608"/>
                    <a:pt x="852" y="1519"/>
                    <a:pt x="877" y="1393"/>
                  </a:cubicBezTo>
                  <a:lnTo>
                    <a:pt x="812" y="1379"/>
                  </a:lnTo>
                  <a:cubicBezTo>
                    <a:pt x="793" y="1477"/>
                    <a:pt x="754" y="1555"/>
                    <a:pt x="698" y="1603"/>
                  </a:cubicBezTo>
                  <a:cubicBezTo>
                    <a:pt x="653" y="1643"/>
                    <a:pt x="607" y="1662"/>
                    <a:pt x="558" y="1662"/>
                  </a:cubicBezTo>
                  <a:cubicBezTo>
                    <a:pt x="546" y="1662"/>
                    <a:pt x="534" y="1661"/>
                    <a:pt x="522" y="1658"/>
                  </a:cubicBezTo>
                  <a:cubicBezTo>
                    <a:pt x="461" y="1647"/>
                    <a:pt x="422" y="1608"/>
                    <a:pt x="402" y="1544"/>
                  </a:cubicBezTo>
                  <a:cubicBezTo>
                    <a:pt x="383" y="1483"/>
                    <a:pt x="388" y="1374"/>
                    <a:pt x="419" y="1220"/>
                  </a:cubicBezTo>
                  <a:lnTo>
                    <a:pt x="575" y="456"/>
                  </a:lnTo>
                  <a:lnTo>
                    <a:pt x="927" y="526"/>
                  </a:lnTo>
                  <a:lnTo>
                    <a:pt x="941" y="464"/>
                  </a:lnTo>
                  <a:lnTo>
                    <a:pt x="589" y="395"/>
                  </a:lnTo>
                  <a:lnTo>
                    <a:pt x="659" y="43"/>
                  </a:lnTo>
                  <a:lnTo>
                    <a:pt x="486" y="7"/>
                  </a:lnTo>
                  <a:cubicBezTo>
                    <a:pt x="462" y="2"/>
                    <a:pt x="439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6"/>
            <p:cNvSpPr/>
            <p:nvPr/>
          </p:nvSpPr>
          <p:spPr>
            <a:xfrm>
              <a:off x="3946550" y="575203"/>
              <a:ext cx="41185" cy="41526"/>
            </a:xfrm>
            <a:custGeom>
              <a:avLst/>
              <a:gdLst/>
              <a:ahLst/>
              <a:cxnLst/>
              <a:rect l="l" t="t" r="r" b="b"/>
              <a:pathLst>
                <a:path w="483" h="487" extrusionOk="0">
                  <a:moveTo>
                    <a:pt x="310" y="1"/>
                  </a:moveTo>
                  <a:lnTo>
                    <a:pt x="0" y="174"/>
                  </a:lnTo>
                  <a:lnTo>
                    <a:pt x="170" y="486"/>
                  </a:lnTo>
                  <a:lnTo>
                    <a:pt x="483" y="313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6"/>
            <p:cNvSpPr/>
            <p:nvPr/>
          </p:nvSpPr>
          <p:spPr>
            <a:xfrm>
              <a:off x="3768334" y="1443770"/>
              <a:ext cx="41271" cy="41441"/>
            </a:xfrm>
            <a:custGeom>
              <a:avLst/>
              <a:gdLst/>
              <a:ahLst/>
              <a:cxnLst/>
              <a:rect l="l" t="t" r="r" b="b"/>
              <a:pathLst>
                <a:path w="484" h="486" extrusionOk="0">
                  <a:moveTo>
                    <a:pt x="310" y="0"/>
                  </a:moveTo>
                  <a:lnTo>
                    <a:pt x="1" y="173"/>
                  </a:lnTo>
                  <a:lnTo>
                    <a:pt x="174" y="486"/>
                  </a:lnTo>
                  <a:lnTo>
                    <a:pt x="483" y="31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6"/>
            <p:cNvSpPr/>
            <p:nvPr/>
          </p:nvSpPr>
          <p:spPr>
            <a:xfrm>
              <a:off x="4294113" y="1099959"/>
              <a:ext cx="41185" cy="41526"/>
            </a:xfrm>
            <a:custGeom>
              <a:avLst/>
              <a:gdLst/>
              <a:ahLst/>
              <a:cxnLst/>
              <a:rect l="l" t="t" r="r" b="b"/>
              <a:pathLst>
                <a:path w="483" h="487" extrusionOk="0">
                  <a:moveTo>
                    <a:pt x="310" y="1"/>
                  </a:moveTo>
                  <a:lnTo>
                    <a:pt x="0" y="174"/>
                  </a:lnTo>
                  <a:lnTo>
                    <a:pt x="173" y="486"/>
                  </a:lnTo>
                  <a:lnTo>
                    <a:pt x="483" y="313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6"/>
            <p:cNvSpPr/>
            <p:nvPr/>
          </p:nvSpPr>
          <p:spPr>
            <a:xfrm>
              <a:off x="3421965" y="923278"/>
              <a:ext cx="41526" cy="41185"/>
            </a:xfrm>
            <a:custGeom>
              <a:avLst/>
              <a:gdLst/>
              <a:ahLst/>
              <a:cxnLst/>
              <a:rect l="l" t="t" r="r" b="b"/>
              <a:pathLst>
                <a:path w="487" h="483" extrusionOk="0">
                  <a:moveTo>
                    <a:pt x="313" y="0"/>
                  </a:moveTo>
                  <a:lnTo>
                    <a:pt x="1" y="173"/>
                  </a:lnTo>
                  <a:lnTo>
                    <a:pt x="174" y="483"/>
                  </a:lnTo>
                  <a:lnTo>
                    <a:pt x="486" y="31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6"/>
            <p:cNvSpPr/>
            <p:nvPr/>
          </p:nvSpPr>
          <p:spPr>
            <a:xfrm>
              <a:off x="3941263" y="395708"/>
              <a:ext cx="318398" cy="1649889"/>
            </a:xfrm>
            <a:custGeom>
              <a:avLst/>
              <a:gdLst/>
              <a:ahLst/>
              <a:cxnLst/>
              <a:rect l="l" t="t" r="r" b="b"/>
              <a:pathLst>
                <a:path w="3734" h="19349" extrusionOk="0">
                  <a:moveTo>
                    <a:pt x="3434" y="0"/>
                  </a:moveTo>
                  <a:cubicBezTo>
                    <a:pt x="3303" y="0"/>
                    <a:pt x="3186" y="92"/>
                    <a:pt x="3156" y="225"/>
                  </a:cubicBezTo>
                  <a:lnTo>
                    <a:pt x="15" y="15723"/>
                  </a:lnTo>
                  <a:cubicBezTo>
                    <a:pt x="1" y="15798"/>
                    <a:pt x="18" y="15879"/>
                    <a:pt x="65" y="15940"/>
                  </a:cubicBezTo>
                  <a:lnTo>
                    <a:pt x="2470" y="19232"/>
                  </a:lnTo>
                  <a:cubicBezTo>
                    <a:pt x="2526" y="19308"/>
                    <a:pt x="2614" y="19348"/>
                    <a:pt x="2700" y="19348"/>
                  </a:cubicBezTo>
                  <a:cubicBezTo>
                    <a:pt x="2721" y="19348"/>
                    <a:pt x="2742" y="19346"/>
                    <a:pt x="2763" y="19341"/>
                  </a:cubicBezTo>
                  <a:cubicBezTo>
                    <a:pt x="2793" y="19335"/>
                    <a:pt x="2830" y="19319"/>
                    <a:pt x="2863" y="19294"/>
                  </a:cubicBezTo>
                  <a:cubicBezTo>
                    <a:pt x="2986" y="19201"/>
                    <a:pt x="3014" y="19026"/>
                    <a:pt x="2925" y="18900"/>
                  </a:cubicBezTo>
                  <a:lnTo>
                    <a:pt x="587" y="15709"/>
                  </a:lnTo>
                  <a:lnTo>
                    <a:pt x="3706" y="331"/>
                  </a:lnTo>
                  <a:cubicBezTo>
                    <a:pt x="3734" y="184"/>
                    <a:pt x="3636" y="36"/>
                    <a:pt x="3485" y="5"/>
                  </a:cubicBezTo>
                  <a:cubicBezTo>
                    <a:pt x="3468" y="2"/>
                    <a:pt x="3451" y="0"/>
                    <a:pt x="3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6"/>
            <p:cNvSpPr/>
            <p:nvPr/>
          </p:nvSpPr>
          <p:spPr>
            <a:xfrm>
              <a:off x="3524034" y="310778"/>
              <a:ext cx="316522" cy="1638889"/>
            </a:xfrm>
            <a:custGeom>
              <a:avLst/>
              <a:gdLst/>
              <a:ahLst/>
              <a:cxnLst/>
              <a:rect l="l" t="t" r="r" b="b"/>
              <a:pathLst>
                <a:path w="3712" h="19220" extrusionOk="0">
                  <a:moveTo>
                    <a:pt x="3412" y="0"/>
                  </a:moveTo>
                  <a:cubicBezTo>
                    <a:pt x="3282" y="0"/>
                    <a:pt x="3163" y="92"/>
                    <a:pt x="3136" y="225"/>
                  </a:cubicBezTo>
                  <a:lnTo>
                    <a:pt x="15" y="15625"/>
                  </a:lnTo>
                  <a:cubicBezTo>
                    <a:pt x="1" y="15692"/>
                    <a:pt x="12" y="15759"/>
                    <a:pt x="42" y="15815"/>
                  </a:cubicBezTo>
                  <a:lnTo>
                    <a:pt x="1780" y="19070"/>
                  </a:lnTo>
                  <a:cubicBezTo>
                    <a:pt x="1828" y="19165"/>
                    <a:pt x="1920" y="19220"/>
                    <a:pt x="2019" y="19220"/>
                  </a:cubicBezTo>
                  <a:cubicBezTo>
                    <a:pt x="2042" y="19220"/>
                    <a:pt x="2066" y="19216"/>
                    <a:pt x="2090" y="19210"/>
                  </a:cubicBezTo>
                  <a:cubicBezTo>
                    <a:pt x="2112" y="19204"/>
                    <a:pt x="2132" y="19196"/>
                    <a:pt x="2152" y="19182"/>
                  </a:cubicBezTo>
                  <a:cubicBezTo>
                    <a:pt x="2288" y="19112"/>
                    <a:pt x="2341" y="18942"/>
                    <a:pt x="2269" y="18805"/>
                  </a:cubicBezTo>
                  <a:lnTo>
                    <a:pt x="581" y="15636"/>
                  </a:lnTo>
                  <a:lnTo>
                    <a:pt x="3683" y="334"/>
                  </a:lnTo>
                  <a:cubicBezTo>
                    <a:pt x="3711" y="184"/>
                    <a:pt x="3613" y="39"/>
                    <a:pt x="3463" y="5"/>
                  </a:cubicBezTo>
                  <a:cubicBezTo>
                    <a:pt x="3446" y="2"/>
                    <a:pt x="3429" y="0"/>
                    <a:pt x="3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6"/>
            <p:cNvSpPr/>
            <p:nvPr/>
          </p:nvSpPr>
          <p:spPr>
            <a:xfrm>
              <a:off x="3161719" y="1089385"/>
              <a:ext cx="1596340" cy="616246"/>
            </a:xfrm>
            <a:custGeom>
              <a:avLst/>
              <a:gdLst/>
              <a:ahLst/>
              <a:cxnLst/>
              <a:rect l="l" t="t" r="r" b="b"/>
              <a:pathLst>
                <a:path w="18721" h="7227" extrusionOk="0">
                  <a:moveTo>
                    <a:pt x="304" y="0"/>
                  </a:moveTo>
                  <a:cubicBezTo>
                    <a:pt x="173" y="0"/>
                    <a:pt x="56" y="92"/>
                    <a:pt x="29" y="225"/>
                  </a:cubicBezTo>
                  <a:cubicBezTo>
                    <a:pt x="1" y="376"/>
                    <a:pt x="98" y="521"/>
                    <a:pt x="246" y="552"/>
                  </a:cubicBezTo>
                  <a:lnTo>
                    <a:pt x="15638" y="3674"/>
                  </a:lnTo>
                  <a:lnTo>
                    <a:pt x="18182" y="7116"/>
                  </a:lnTo>
                  <a:cubicBezTo>
                    <a:pt x="18235" y="7188"/>
                    <a:pt x="18321" y="7227"/>
                    <a:pt x="18408" y="7227"/>
                  </a:cubicBezTo>
                  <a:cubicBezTo>
                    <a:pt x="18429" y="7227"/>
                    <a:pt x="18451" y="7224"/>
                    <a:pt x="18472" y="7219"/>
                  </a:cubicBezTo>
                  <a:cubicBezTo>
                    <a:pt x="18505" y="7214"/>
                    <a:pt x="18539" y="7200"/>
                    <a:pt x="18570" y="7172"/>
                  </a:cubicBezTo>
                  <a:cubicBezTo>
                    <a:pt x="18695" y="7080"/>
                    <a:pt x="18720" y="6907"/>
                    <a:pt x="18628" y="6781"/>
                  </a:cubicBezTo>
                  <a:lnTo>
                    <a:pt x="16020" y="3255"/>
                  </a:lnTo>
                  <a:cubicBezTo>
                    <a:pt x="15981" y="3199"/>
                    <a:pt x="15919" y="3160"/>
                    <a:pt x="15852" y="3146"/>
                  </a:cubicBezTo>
                  <a:lnTo>
                    <a:pt x="355" y="5"/>
                  </a:lnTo>
                  <a:cubicBezTo>
                    <a:pt x="338" y="2"/>
                    <a:pt x="321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6"/>
            <p:cNvSpPr/>
            <p:nvPr/>
          </p:nvSpPr>
          <p:spPr>
            <a:xfrm>
              <a:off x="3254493" y="672070"/>
              <a:ext cx="1587983" cy="616843"/>
            </a:xfrm>
            <a:custGeom>
              <a:avLst/>
              <a:gdLst/>
              <a:ahLst/>
              <a:cxnLst/>
              <a:rect l="l" t="t" r="r" b="b"/>
              <a:pathLst>
                <a:path w="18623" h="7234" extrusionOk="0">
                  <a:moveTo>
                    <a:pt x="304" y="1"/>
                  </a:moveTo>
                  <a:cubicBezTo>
                    <a:pt x="173" y="1"/>
                    <a:pt x="56" y="93"/>
                    <a:pt x="29" y="226"/>
                  </a:cubicBezTo>
                  <a:cubicBezTo>
                    <a:pt x="1" y="377"/>
                    <a:pt x="98" y="522"/>
                    <a:pt x="246" y="555"/>
                  </a:cubicBezTo>
                  <a:lnTo>
                    <a:pt x="15540" y="3655"/>
                  </a:lnTo>
                  <a:lnTo>
                    <a:pt x="18081" y="7117"/>
                  </a:lnTo>
                  <a:cubicBezTo>
                    <a:pt x="18137" y="7193"/>
                    <a:pt x="18224" y="7233"/>
                    <a:pt x="18310" y="7233"/>
                  </a:cubicBezTo>
                  <a:cubicBezTo>
                    <a:pt x="18332" y="7233"/>
                    <a:pt x="18353" y="7231"/>
                    <a:pt x="18374" y="7226"/>
                  </a:cubicBezTo>
                  <a:cubicBezTo>
                    <a:pt x="18408" y="7217"/>
                    <a:pt x="18444" y="7201"/>
                    <a:pt x="18472" y="7175"/>
                  </a:cubicBezTo>
                  <a:cubicBezTo>
                    <a:pt x="18598" y="7086"/>
                    <a:pt x="18623" y="6910"/>
                    <a:pt x="18531" y="6785"/>
                  </a:cubicBezTo>
                  <a:lnTo>
                    <a:pt x="15925" y="3236"/>
                  </a:lnTo>
                  <a:cubicBezTo>
                    <a:pt x="15883" y="3180"/>
                    <a:pt x="15824" y="3141"/>
                    <a:pt x="15755" y="3127"/>
                  </a:cubicBezTo>
                  <a:lnTo>
                    <a:pt x="355" y="6"/>
                  </a:lnTo>
                  <a:cubicBezTo>
                    <a:pt x="338" y="3"/>
                    <a:pt x="321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6"/>
            <p:cNvSpPr/>
            <p:nvPr/>
          </p:nvSpPr>
          <p:spPr>
            <a:xfrm>
              <a:off x="3965821" y="396305"/>
              <a:ext cx="294096" cy="1645114"/>
            </a:xfrm>
            <a:custGeom>
              <a:avLst/>
              <a:gdLst/>
              <a:ahLst/>
              <a:cxnLst/>
              <a:rect l="l" t="t" r="r" b="b"/>
              <a:pathLst>
                <a:path w="3449" h="19293" extrusionOk="0">
                  <a:moveTo>
                    <a:pt x="3203" y="1"/>
                  </a:moveTo>
                  <a:lnTo>
                    <a:pt x="0" y="15771"/>
                  </a:lnTo>
                  <a:lnTo>
                    <a:pt x="2561" y="19292"/>
                  </a:lnTo>
                  <a:cubicBezTo>
                    <a:pt x="2567" y="19289"/>
                    <a:pt x="2570" y="19289"/>
                    <a:pt x="2570" y="19289"/>
                  </a:cubicBezTo>
                  <a:cubicBezTo>
                    <a:pt x="2695" y="19197"/>
                    <a:pt x="2720" y="19024"/>
                    <a:pt x="2628" y="18899"/>
                  </a:cubicBezTo>
                  <a:lnTo>
                    <a:pt x="293" y="15704"/>
                  </a:lnTo>
                  <a:lnTo>
                    <a:pt x="3409" y="330"/>
                  </a:lnTo>
                  <a:cubicBezTo>
                    <a:pt x="3448" y="182"/>
                    <a:pt x="3354" y="34"/>
                    <a:pt x="3203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6"/>
            <p:cNvSpPr/>
            <p:nvPr/>
          </p:nvSpPr>
          <p:spPr>
            <a:xfrm>
              <a:off x="3548336" y="311375"/>
              <a:ext cx="292647" cy="1631300"/>
            </a:xfrm>
            <a:custGeom>
              <a:avLst/>
              <a:gdLst/>
              <a:ahLst/>
              <a:cxnLst/>
              <a:rect l="l" t="t" r="r" b="b"/>
              <a:pathLst>
                <a:path w="3432" h="19131" extrusionOk="0">
                  <a:moveTo>
                    <a:pt x="3186" y="1"/>
                  </a:moveTo>
                  <a:lnTo>
                    <a:pt x="0" y="15671"/>
                  </a:lnTo>
                  <a:lnTo>
                    <a:pt x="1928" y="19130"/>
                  </a:lnTo>
                  <a:cubicBezTo>
                    <a:pt x="2014" y="19047"/>
                    <a:pt x="2042" y="18910"/>
                    <a:pt x="1984" y="18798"/>
                  </a:cubicBezTo>
                  <a:lnTo>
                    <a:pt x="296" y="15629"/>
                  </a:lnTo>
                  <a:lnTo>
                    <a:pt x="3398" y="327"/>
                  </a:lnTo>
                  <a:cubicBezTo>
                    <a:pt x="3432" y="182"/>
                    <a:pt x="3334" y="34"/>
                    <a:pt x="3186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6"/>
            <p:cNvSpPr/>
            <p:nvPr/>
          </p:nvSpPr>
          <p:spPr>
            <a:xfrm>
              <a:off x="3161036" y="1106695"/>
              <a:ext cx="1583464" cy="599107"/>
            </a:xfrm>
            <a:custGeom>
              <a:avLst/>
              <a:gdLst/>
              <a:ahLst/>
              <a:cxnLst/>
              <a:rect l="l" t="t" r="r" b="b"/>
              <a:pathLst>
                <a:path w="18570" h="7026" extrusionOk="0">
                  <a:moveTo>
                    <a:pt x="39" y="0"/>
                  </a:moveTo>
                  <a:cubicBezTo>
                    <a:pt x="39" y="8"/>
                    <a:pt x="31" y="14"/>
                    <a:pt x="31" y="22"/>
                  </a:cubicBezTo>
                  <a:cubicBezTo>
                    <a:pt x="0" y="173"/>
                    <a:pt x="98" y="321"/>
                    <a:pt x="251" y="349"/>
                  </a:cubicBezTo>
                  <a:lnTo>
                    <a:pt x="15640" y="3471"/>
                  </a:lnTo>
                  <a:lnTo>
                    <a:pt x="18187" y="6913"/>
                  </a:lnTo>
                  <a:cubicBezTo>
                    <a:pt x="18241" y="6987"/>
                    <a:pt x="18323" y="7026"/>
                    <a:pt x="18407" y="7026"/>
                  </a:cubicBezTo>
                  <a:cubicBezTo>
                    <a:pt x="18430" y="7026"/>
                    <a:pt x="18454" y="7022"/>
                    <a:pt x="18477" y="7016"/>
                  </a:cubicBezTo>
                  <a:cubicBezTo>
                    <a:pt x="18508" y="7011"/>
                    <a:pt x="18541" y="6994"/>
                    <a:pt x="18569" y="6975"/>
                  </a:cubicBezTo>
                  <a:lnTo>
                    <a:pt x="15802" y="32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6"/>
            <p:cNvSpPr/>
            <p:nvPr/>
          </p:nvSpPr>
          <p:spPr>
            <a:xfrm>
              <a:off x="3254067" y="689636"/>
              <a:ext cx="1575363" cy="599192"/>
            </a:xfrm>
            <a:custGeom>
              <a:avLst/>
              <a:gdLst/>
              <a:ahLst/>
              <a:cxnLst/>
              <a:rect l="l" t="t" r="r" b="b"/>
              <a:pathLst>
                <a:path w="18475" h="7027" extrusionOk="0">
                  <a:moveTo>
                    <a:pt x="39" y="1"/>
                  </a:moveTo>
                  <a:cubicBezTo>
                    <a:pt x="39" y="6"/>
                    <a:pt x="34" y="15"/>
                    <a:pt x="34" y="20"/>
                  </a:cubicBezTo>
                  <a:cubicBezTo>
                    <a:pt x="0" y="171"/>
                    <a:pt x="98" y="321"/>
                    <a:pt x="251" y="349"/>
                  </a:cubicBezTo>
                  <a:lnTo>
                    <a:pt x="15545" y="3449"/>
                  </a:lnTo>
                  <a:lnTo>
                    <a:pt x="18086" y="6911"/>
                  </a:lnTo>
                  <a:cubicBezTo>
                    <a:pt x="18143" y="6988"/>
                    <a:pt x="18229" y="7026"/>
                    <a:pt x="18317" y="7026"/>
                  </a:cubicBezTo>
                  <a:cubicBezTo>
                    <a:pt x="18338" y="7026"/>
                    <a:pt x="18359" y="7024"/>
                    <a:pt x="18379" y="7020"/>
                  </a:cubicBezTo>
                  <a:cubicBezTo>
                    <a:pt x="18410" y="7011"/>
                    <a:pt x="18446" y="6995"/>
                    <a:pt x="18474" y="6978"/>
                  </a:cubicBezTo>
                  <a:lnTo>
                    <a:pt x="15707" y="320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6"/>
            <p:cNvSpPr/>
            <p:nvPr/>
          </p:nvSpPr>
          <p:spPr>
            <a:xfrm>
              <a:off x="3011386" y="2205664"/>
              <a:ext cx="2031643" cy="628866"/>
            </a:xfrm>
            <a:custGeom>
              <a:avLst/>
              <a:gdLst/>
              <a:ahLst/>
              <a:cxnLst/>
              <a:rect l="l" t="t" r="r" b="b"/>
              <a:pathLst>
                <a:path w="23826" h="7375" extrusionOk="0">
                  <a:moveTo>
                    <a:pt x="11913" y="1"/>
                  </a:moveTo>
                  <a:cubicBezTo>
                    <a:pt x="5335" y="1"/>
                    <a:pt x="1" y="1652"/>
                    <a:pt x="1" y="3689"/>
                  </a:cubicBezTo>
                  <a:cubicBezTo>
                    <a:pt x="1" y="5723"/>
                    <a:pt x="5335" y="7374"/>
                    <a:pt x="11913" y="7374"/>
                  </a:cubicBezTo>
                  <a:cubicBezTo>
                    <a:pt x="18494" y="7374"/>
                    <a:pt x="23825" y="5723"/>
                    <a:pt x="23825" y="3689"/>
                  </a:cubicBezTo>
                  <a:cubicBezTo>
                    <a:pt x="23825" y="1652"/>
                    <a:pt x="18494" y="1"/>
                    <a:pt x="11913" y="1"/>
                  </a:cubicBezTo>
                  <a:close/>
                </a:path>
              </a:pathLst>
            </a:custGeom>
            <a:solidFill>
              <a:srgbClr val="EF9F9C">
                <a:alpha val="4274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6"/>
            <p:cNvSpPr/>
            <p:nvPr/>
          </p:nvSpPr>
          <p:spPr>
            <a:xfrm>
              <a:off x="3442430" y="2211377"/>
              <a:ext cx="1151912" cy="310553"/>
            </a:xfrm>
            <a:custGeom>
              <a:avLst/>
              <a:gdLst/>
              <a:ahLst/>
              <a:cxnLst/>
              <a:rect l="l" t="t" r="r" b="b"/>
              <a:pathLst>
                <a:path w="13509" h="3642" extrusionOk="0">
                  <a:moveTo>
                    <a:pt x="1103" y="1"/>
                  </a:moveTo>
                  <a:cubicBezTo>
                    <a:pt x="492" y="1"/>
                    <a:pt x="1" y="495"/>
                    <a:pt x="1" y="1103"/>
                  </a:cubicBezTo>
                  <a:lnTo>
                    <a:pt x="1" y="2540"/>
                  </a:lnTo>
                  <a:cubicBezTo>
                    <a:pt x="1" y="3150"/>
                    <a:pt x="495" y="3641"/>
                    <a:pt x="1103" y="3641"/>
                  </a:cubicBezTo>
                  <a:lnTo>
                    <a:pt x="12407" y="3641"/>
                  </a:lnTo>
                  <a:cubicBezTo>
                    <a:pt x="13015" y="3641"/>
                    <a:pt x="13506" y="3150"/>
                    <a:pt x="13509" y="2542"/>
                  </a:cubicBezTo>
                  <a:lnTo>
                    <a:pt x="13509" y="1103"/>
                  </a:lnTo>
                  <a:cubicBezTo>
                    <a:pt x="13509" y="492"/>
                    <a:pt x="13015" y="1"/>
                    <a:pt x="1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6"/>
            <p:cNvSpPr/>
            <p:nvPr/>
          </p:nvSpPr>
          <p:spPr>
            <a:xfrm>
              <a:off x="3443197" y="2212144"/>
              <a:ext cx="1150974" cy="244128"/>
            </a:xfrm>
            <a:custGeom>
              <a:avLst/>
              <a:gdLst/>
              <a:ahLst/>
              <a:cxnLst/>
              <a:rect l="l" t="t" r="r" b="b"/>
              <a:pathLst>
                <a:path w="13498" h="2863" extrusionOk="0">
                  <a:moveTo>
                    <a:pt x="1094" y="0"/>
                  </a:moveTo>
                  <a:cubicBezTo>
                    <a:pt x="530" y="0"/>
                    <a:pt x="67" y="421"/>
                    <a:pt x="0" y="965"/>
                  </a:cubicBezTo>
                  <a:cubicBezTo>
                    <a:pt x="580" y="1328"/>
                    <a:pt x="1169" y="1668"/>
                    <a:pt x="1794" y="1945"/>
                  </a:cubicBezTo>
                  <a:cubicBezTo>
                    <a:pt x="3222" y="2579"/>
                    <a:pt x="4782" y="2862"/>
                    <a:pt x="6347" y="2862"/>
                  </a:cubicBezTo>
                  <a:cubicBezTo>
                    <a:pt x="7073" y="2862"/>
                    <a:pt x="7800" y="2802"/>
                    <a:pt x="8515" y="2687"/>
                  </a:cubicBezTo>
                  <a:cubicBezTo>
                    <a:pt x="10247" y="2408"/>
                    <a:pt x="11912" y="1819"/>
                    <a:pt x="13497" y="1055"/>
                  </a:cubicBezTo>
                  <a:cubicBezTo>
                    <a:pt x="13472" y="469"/>
                    <a:pt x="12989" y="0"/>
                    <a:pt x="12398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6"/>
            <p:cNvSpPr/>
            <p:nvPr/>
          </p:nvSpPr>
          <p:spPr>
            <a:xfrm>
              <a:off x="2924325" y="1421173"/>
              <a:ext cx="2253857" cy="959970"/>
            </a:xfrm>
            <a:custGeom>
              <a:avLst/>
              <a:gdLst/>
              <a:ahLst/>
              <a:cxnLst/>
              <a:rect l="l" t="t" r="r" b="b"/>
              <a:pathLst>
                <a:path w="26432" h="11258" extrusionOk="0">
                  <a:moveTo>
                    <a:pt x="31" y="0"/>
                  </a:moveTo>
                  <a:cubicBezTo>
                    <a:pt x="23" y="162"/>
                    <a:pt x="65" y="343"/>
                    <a:pt x="168" y="536"/>
                  </a:cubicBezTo>
                  <a:cubicBezTo>
                    <a:pt x="168" y="536"/>
                    <a:pt x="1" y="5273"/>
                    <a:pt x="4467" y="8676"/>
                  </a:cubicBezTo>
                  <a:cubicBezTo>
                    <a:pt x="6913" y="10538"/>
                    <a:pt x="9875" y="11258"/>
                    <a:pt x="12711" y="11258"/>
                  </a:cubicBezTo>
                  <a:cubicBezTo>
                    <a:pt x="16281" y="11258"/>
                    <a:pt x="19653" y="10117"/>
                    <a:pt x="21546" y="8676"/>
                  </a:cubicBezTo>
                  <a:cubicBezTo>
                    <a:pt x="26431" y="4952"/>
                    <a:pt x="26183" y="943"/>
                    <a:pt x="26074" y="131"/>
                  </a:cubicBezTo>
                  <a:lnTo>
                    <a:pt x="26074" y="131"/>
                  </a:lnTo>
                  <a:cubicBezTo>
                    <a:pt x="25558" y="1124"/>
                    <a:pt x="19936" y="1911"/>
                    <a:pt x="13074" y="1911"/>
                  </a:cubicBezTo>
                  <a:cubicBezTo>
                    <a:pt x="5909" y="1911"/>
                    <a:pt x="95" y="1055"/>
                    <a:pt x="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6"/>
            <p:cNvSpPr/>
            <p:nvPr/>
          </p:nvSpPr>
          <p:spPr>
            <a:xfrm>
              <a:off x="3011386" y="1785791"/>
              <a:ext cx="2069418" cy="294608"/>
            </a:xfrm>
            <a:custGeom>
              <a:avLst/>
              <a:gdLst/>
              <a:ahLst/>
              <a:cxnLst/>
              <a:rect l="l" t="t" r="r" b="b"/>
              <a:pathLst>
                <a:path w="24269" h="3455" extrusionOk="0">
                  <a:moveTo>
                    <a:pt x="24269" y="1"/>
                  </a:moveTo>
                  <a:lnTo>
                    <a:pt x="24269" y="1"/>
                  </a:lnTo>
                  <a:cubicBezTo>
                    <a:pt x="21817" y="807"/>
                    <a:pt x="17264" y="1343"/>
                    <a:pt x="12053" y="1343"/>
                  </a:cubicBezTo>
                  <a:cubicBezTo>
                    <a:pt x="6953" y="1343"/>
                    <a:pt x="2484" y="829"/>
                    <a:pt x="1" y="54"/>
                  </a:cubicBezTo>
                  <a:lnTo>
                    <a:pt x="1" y="54"/>
                  </a:lnTo>
                  <a:cubicBezTo>
                    <a:pt x="349" y="855"/>
                    <a:pt x="843" y="1714"/>
                    <a:pt x="1535" y="2556"/>
                  </a:cubicBezTo>
                  <a:cubicBezTo>
                    <a:pt x="4124" y="3109"/>
                    <a:pt x="7876" y="3455"/>
                    <a:pt x="12055" y="3455"/>
                  </a:cubicBezTo>
                  <a:cubicBezTo>
                    <a:pt x="16212" y="3455"/>
                    <a:pt x="19948" y="3112"/>
                    <a:pt x="22531" y="2565"/>
                  </a:cubicBezTo>
                  <a:cubicBezTo>
                    <a:pt x="23332" y="1678"/>
                    <a:pt x="23884" y="807"/>
                    <a:pt x="24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6"/>
            <p:cNvSpPr/>
            <p:nvPr/>
          </p:nvSpPr>
          <p:spPr>
            <a:xfrm>
              <a:off x="2966705" y="1658993"/>
              <a:ext cx="2161253" cy="124324"/>
            </a:xfrm>
            <a:custGeom>
              <a:avLst/>
              <a:gdLst/>
              <a:ahLst/>
              <a:cxnLst/>
              <a:rect l="l" t="t" r="r" b="b"/>
              <a:pathLst>
                <a:path w="25346" h="1458" extrusionOk="0">
                  <a:moveTo>
                    <a:pt x="25345" y="1"/>
                  </a:moveTo>
                  <a:lnTo>
                    <a:pt x="25345" y="1"/>
                  </a:lnTo>
                  <a:cubicBezTo>
                    <a:pt x="22411" y="774"/>
                    <a:pt x="17665" y="1245"/>
                    <a:pt x="12607" y="1245"/>
                  </a:cubicBezTo>
                  <a:cubicBezTo>
                    <a:pt x="12592" y="1245"/>
                    <a:pt x="12577" y="1245"/>
                    <a:pt x="12563" y="1245"/>
                  </a:cubicBezTo>
                  <a:cubicBezTo>
                    <a:pt x="7560" y="1245"/>
                    <a:pt x="2971" y="804"/>
                    <a:pt x="0" y="57"/>
                  </a:cubicBezTo>
                  <a:lnTo>
                    <a:pt x="0" y="57"/>
                  </a:lnTo>
                  <a:cubicBezTo>
                    <a:pt x="20" y="135"/>
                    <a:pt x="42" y="213"/>
                    <a:pt x="64" y="294"/>
                  </a:cubicBezTo>
                  <a:cubicBezTo>
                    <a:pt x="3058" y="1025"/>
                    <a:pt x="7611" y="1457"/>
                    <a:pt x="12563" y="1457"/>
                  </a:cubicBezTo>
                  <a:cubicBezTo>
                    <a:pt x="17581" y="1457"/>
                    <a:pt x="22305" y="997"/>
                    <a:pt x="25276" y="238"/>
                  </a:cubicBezTo>
                  <a:cubicBezTo>
                    <a:pt x="25298" y="157"/>
                    <a:pt x="25323" y="76"/>
                    <a:pt x="25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6"/>
            <p:cNvSpPr/>
            <p:nvPr/>
          </p:nvSpPr>
          <p:spPr>
            <a:xfrm>
              <a:off x="3290477" y="2149556"/>
              <a:ext cx="1484465" cy="60968"/>
            </a:xfrm>
            <a:custGeom>
              <a:avLst/>
              <a:gdLst/>
              <a:ahLst/>
              <a:cxnLst/>
              <a:rect l="l" t="t" r="r" b="b"/>
              <a:pathLst>
                <a:path w="17409" h="715" extrusionOk="0">
                  <a:moveTo>
                    <a:pt x="0" y="0"/>
                  </a:moveTo>
                  <a:cubicBezTo>
                    <a:pt x="59" y="45"/>
                    <a:pt x="114" y="87"/>
                    <a:pt x="173" y="134"/>
                  </a:cubicBezTo>
                  <a:cubicBezTo>
                    <a:pt x="229" y="176"/>
                    <a:pt x="282" y="218"/>
                    <a:pt x="338" y="254"/>
                  </a:cubicBezTo>
                  <a:cubicBezTo>
                    <a:pt x="2815" y="553"/>
                    <a:pt x="5714" y="715"/>
                    <a:pt x="8771" y="715"/>
                  </a:cubicBezTo>
                  <a:cubicBezTo>
                    <a:pt x="11742" y="715"/>
                    <a:pt x="14610" y="556"/>
                    <a:pt x="17074" y="266"/>
                  </a:cubicBezTo>
                  <a:cubicBezTo>
                    <a:pt x="17132" y="221"/>
                    <a:pt x="17191" y="179"/>
                    <a:pt x="17252" y="134"/>
                  </a:cubicBezTo>
                  <a:cubicBezTo>
                    <a:pt x="17302" y="93"/>
                    <a:pt x="17355" y="53"/>
                    <a:pt x="17408" y="12"/>
                  </a:cubicBezTo>
                  <a:lnTo>
                    <a:pt x="17408" y="12"/>
                  </a:lnTo>
                  <a:cubicBezTo>
                    <a:pt x="14875" y="330"/>
                    <a:pt x="11882" y="505"/>
                    <a:pt x="8771" y="505"/>
                  </a:cubicBezTo>
                  <a:cubicBezTo>
                    <a:pt x="5571" y="505"/>
                    <a:pt x="2544" y="32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6"/>
            <p:cNvSpPr/>
            <p:nvPr/>
          </p:nvSpPr>
          <p:spPr>
            <a:xfrm>
              <a:off x="2926201" y="1421173"/>
              <a:ext cx="2251981" cy="959458"/>
            </a:xfrm>
            <a:custGeom>
              <a:avLst/>
              <a:gdLst/>
              <a:ahLst/>
              <a:cxnLst/>
              <a:rect l="l" t="t" r="r" b="b"/>
              <a:pathLst>
                <a:path w="26410" h="11252" extrusionOk="0">
                  <a:moveTo>
                    <a:pt x="9" y="0"/>
                  </a:moveTo>
                  <a:cubicBezTo>
                    <a:pt x="1" y="162"/>
                    <a:pt x="43" y="343"/>
                    <a:pt x="146" y="536"/>
                  </a:cubicBezTo>
                  <a:cubicBezTo>
                    <a:pt x="146" y="536"/>
                    <a:pt x="132" y="985"/>
                    <a:pt x="241" y="1705"/>
                  </a:cubicBezTo>
                  <a:cubicBezTo>
                    <a:pt x="2422" y="2542"/>
                    <a:pt x="4822" y="2854"/>
                    <a:pt x="7173" y="2991"/>
                  </a:cubicBezTo>
                  <a:cubicBezTo>
                    <a:pt x="10404" y="3183"/>
                    <a:pt x="13679" y="3091"/>
                    <a:pt x="16837" y="3814"/>
                  </a:cubicBezTo>
                  <a:cubicBezTo>
                    <a:pt x="17897" y="4059"/>
                    <a:pt x="19064" y="4497"/>
                    <a:pt x="19482" y="5502"/>
                  </a:cubicBezTo>
                  <a:cubicBezTo>
                    <a:pt x="19845" y="6364"/>
                    <a:pt x="19507" y="7401"/>
                    <a:pt x="18863" y="8082"/>
                  </a:cubicBezTo>
                  <a:cubicBezTo>
                    <a:pt x="18215" y="8763"/>
                    <a:pt x="17323" y="9145"/>
                    <a:pt x="16433" y="9430"/>
                  </a:cubicBezTo>
                  <a:cubicBezTo>
                    <a:pt x="15151" y="9837"/>
                    <a:pt x="13807" y="10081"/>
                    <a:pt x="12463" y="10081"/>
                  </a:cubicBezTo>
                  <a:cubicBezTo>
                    <a:pt x="12029" y="10081"/>
                    <a:pt x="11595" y="10055"/>
                    <a:pt x="11163" y="10002"/>
                  </a:cubicBezTo>
                  <a:cubicBezTo>
                    <a:pt x="9274" y="9759"/>
                    <a:pt x="7497" y="8986"/>
                    <a:pt x="5812" y="8107"/>
                  </a:cubicBezTo>
                  <a:cubicBezTo>
                    <a:pt x="4389" y="7365"/>
                    <a:pt x="3008" y="6542"/>
                    <a:pt x="1683" y="5638"/>
                  </a:cubicBezTo>
                  <a:lnTo>
                    <a:pt x="1683" y="5638"/>
                  </a:lnTo>
                  <a:cubicBezTo>
                    <a:pt x="2311" y="6662"/>
                    <a:pt x="3198" y="7719"/>
                    <a:pt x="4445" y="8668"/>
                  </a:cubicBezTo>
                  <a:cubicBezTo>
                    <a:pt x="6891" y="10531"/>
                    <a:pt x="9853" y="11252"/>
                    <a:pt x="12690" y="11252"/>
                  </a:cubicBezTo>
                  <a:cubicBezTo>
                    <a:pt x="16260" y="11252"/>
                    <a:pt x="19631" y="10111"/>
                    <a:pt x="21524" y="8668"/>
                  </a:cubicBezTo>
                  <a:cubicBezTo>
                    <a:pt x="26409" y="4952"/>
                    <a:pt x="26161" y="943"/>
                    <a:pt x="26052" y="131"/>
                  </a:cubicBezTo>
                  <a:lnTo>
                    <a:pt x="26052" y="131"/>
                  </a:lnTo>
                  <a:cubicBezTo>
                    <a:pt x="25536" y="1124"/>
                    <a:pt x="19914" y="1911"/>
                    <a:pt x="13052" y="1911"/>
                  </a:cubicBezTo>
                  <a:cubicBezTo>
                    <a:pt x="5887" y="1911"/>
                    <a:pt x="73" y="1055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5" name="Google Shape;2635;p6"/>
          <p:cNvGrpSpPr/>
          <p:nvPr/>
        </p:nvGrpSpPr>
        <p:grpSpPr>
          <a:xfrm>
            <a:off x="-278668" y="-73431"/>
            <a:ext cx="1977985" cy="1764586"/>
            <a:chOff x="5334410" y="1639519"/>
            <a:chExt cx="3089594" cy="2411979"/>
          </a:xfrm>
        </p:grpSpPr>
        <p:sp>
          <p:nvSpPr>
            <p:cNvPr id="2636" name="Google Shape;2636;p6"/>
            <p:cNvSpPr/>
            <p:nvPr/>
          </p:nvSpPr>
          <p:spPr>
            <a:xfrm>
              <a:off x="5334410" y="1820551"/>
              <a:ext cx="3089594" cy="2230947"/>
            </a:xfrm>
            <a:custGeom>
              <a:avLst/>
              <a:gdLst/>
              <a:ahLst/>
              <a:cxnLst/>
              <a:rect l="l" t="t" r="r" b="b"/>
              <a:pathLst>
                <a:path w="28962" h="20913" extrusionOk="0">
                  <a:moveTo>
                    <a:pt x="6288" y="1"/>
                  </a:moveTo>
                  <a:cubicBezTo>
                    <a:pt x="5933" y="1"/>
                    <a:pt x="5567" y="26"/>
                    <a:pt x="5190" y="81"/>
                  </a:cubicBezTo>
                  <a:cubicBezTo>
                    <a:pt x="4091" y="243"/>
                    <a:pt x="2877" y="898"/>
                    <a:pt x="3000" y="1880"/>
                  </a:cubicBezTo>
                  <a:cubicBezTo>
                    <a:pt x="3106" y="2703"/>
                    <a:pt x="4116" y="3309"/>
                    <a:pt x="4199" y="4131"/>
                  </a:cubicBezTo>
                  <a:cubicBezTo>
                    <a:pt x="4297" y="5069"/>
                    <a:pt x="3217" y="5669"/>
                    <a:pt x="2408" y="6246"/>
                  </a:cubicBezTo>
                  <a:cubicBezTo>
                    <a:pt x="1482" y="6910"/>
                    <a:pt x="779" y="7803"/>
                    <a:pt x="389" y="8799"/>
                  </a:cubicBezTo>
                  <a:cubicBezTo>
                    <a:pt x="68" y="9619"/>
                    <a:pt x="1" y="10640"/>
                    <a:pt x="682" y="11307"/>
                  </a:cubicBezTo>
                  <a:cubicBezTo>
                    <a:pt x="1385" y="11999"/>
                    <a:pt x="2556" y="12032"/>
                    <a:pt x="3588" y="12088"/>
                  </a:cubicBezTo>
                  <a:cubicBezTo>
                    <a:pt x="4621" y="12144"/>
                    <a:pt x="5843" y="12395"/>
                    <a:pt x="6264" y="13240"/>
                  </a:cubicBezTo>
                  <a:cubicBezTo>
                    <a:pt x="6495" y="13698"/>
                    <a:pt x="6415" y="14219"/>
                    <a:pt x="6286" y="14694"/>
                  </a:cubicBezTo>
                  <a:cubicBezTo>
                    <a:pt x="5873" y="16217"/>
                    <a:pt x="5011" y="17695"/>
                    <a:pt x="5243" y="19272"/>
                  </a:cubicBezTo>
                  <a:cubicBezTo>
                    <a:pt x="5352" y="20005"/>
                    <a:pt x="5859" y="20831"/>
                    <a:pt x="6694" y="20906"/>
                  </a:cubicBezTo>
                  <a:cubicBezTo>
                    <a:pt x="6736" y="20911"/>
                    <a:pt x="6779" y="20912"/>
                    <a:pt x="6821" y="20912"/>
                  </a:cubicBezTo>
                  <a:cubicBezTo>
                    <a:pt x="7301" y="20912"/>
                    <a:pt x="7735" y="20662"/>
                    <a:pt x="8130" y="20424"/>
                  </a:cubicBezTo>
                  <a:cubicBezTo>
                    <a:pt x="9015" y="19885"/>
                    <a:pt x="9899" y="19353"/>
                    <a:pt x="10781" y="18814"/>
                  </a:cubicBezTo>
                  <a:cubicBezTo>
                    <a:pt x="11398" y="18440"/>
                    <a:pt x="12082" y="18052"/>
                    <a:pt x="12832" y="18052"/>
                  </a:cubicBezTo>
                  <a:cubicBezTo>
                    <a:pt x="12898" y="18052"/>
                    <a:pt x="12965" y="18055"/>
                    <a:pt x="13032" y="18061"/>
                  </a:cubicBezTo>
                  <a:cubicBezTo>
                    <a:pt x="14410" y="18195"/>
                    <a:pt x="15163" y="19559"/>
                    <a:pt x="16290" y="20298"/>
                  </a:cubicBezTo>
                  <a:cubicBezTo>
                    <a:pt x="16900" y="20698"/>
                    <a:pt x="17658" y="20908"/>
                    <a:pt x="18405" y="20908"/>
                  </a:cubicBezTo>
                  <a:cubicBezTo>
                    <a:pt x="18861" y="20908"/>
                    <a:pt x="19313" y="20830"/>
                    <a:pt x="19725" y="20669"/>
                  </a:cubicBezTo>
                  <a:cubicBezTo>
                    <a:pt x="20810" y="20248"/>
                    <a:pt x="21569" y="19274"/>
                    <a:pt x="21636" y="18217"/>
                  </a:cubicBezTo>
                  <a:cubicBezTo>
                    <a:pt x="21703" y="17193"/>
                    <a:pt x="21231" y="15957"/>
                    <a:pt x="22068" y="15268"/>
                  </a:cubicBezTo>
                  <a:cubicBezTo>
                    <a:pt x="22387" y="15006"/>
                    <a:pt x="22813" y="14909"/>
                    <a:pt x="23263" y="14909"/>
                  </a:cubicBezTo>
                  <a:cubicBezTo>
                    <a:pt x="23660" y="14909"/>
                    <a:pt x="24076" y="14984"/>
                    <a:pt x="24456" y="15087"/>
                  </a:cubicBezTo>
                  <a:cubicBezTo>
                    <a:pt x="25117" y="15261"/>
                    <a:pt x="25799" y="15504"/>
                    <a:pt x="26465" y="15504"/>
                  </a:cubicBezTo>
                  <a:cubicBezTo>
                    <a:pt x="26619" y="15504"/>
                    <a:pt x="26773" y="15491"/>
                    <a:pt x="26925" y="15461"/>
                  </a:cubicBezTo>
                  <a:cubicBezTo>
                    <a:pt x="28524" y="15146"/>
                    <a:pt x="28897" y="13134"/>
                    <a:pt x="27994" y="11882"/>
                  </a:cubicBezTo>
                  <a:cubicBezTo>
                    <a:pt x="27636" y="11391"/>
                    <a:pt x="27134" y="10939"/>
                    <a:pt x="27051" y="10364"/>
                  </a:cubicBezTo>
                  <a:cubicBezTo>
                    <a:pt x="26933" y="9560"/>
                    <a:pt x="27678" y="8919"/>
                    <a:pt x="28172" y="8252"/>
                  </a:cubicBezTo>
                  <a:cubicBezTo>
                    <a:pt x="28702" y="7529"/>
                    <a:pt x="28962" y="6623"/>
                    <a:pt x="28738" y="5758"/>
                  </a:cubicBezTo>
                  <a:cubicBezTo>
                    <a:pt x="28515" y="4893"/>
                    <a:pt x="27770" y="4106"/>
                    <a:pt x="26800" y="3861"/>
                  </a:cubicBezTo>
                  <a:cubicBezTo>
                    <a:pt x="26454" y="3774"/>
                    <a:pt x="26086" y="3753"/>
                    <a:pt x="25715" y="3753"/>
                  </a:cubicBezTo>
                  <a:cubicBezTo>
                    <a:pt x="25378" y="3753"/>
                    <a:pt x="25039" y="3770"/>
                    <a:pt x="24709" y="3770"/>
                  </a:cubicBezTo>
                  <a:cubicBezTo>
                    <a:pt x="24061" y="3770"/>
                    <a:pt x="23451" y="3705"/>
                    <a:pt x="22978" y="3317"/>
                  </a:cubicBezTo>
                  <a:cubicBezTo>
                    <a:pt x="22093" y="2597"/>
                    <a:pt x="22341" y="1197"/>
                    <a:pt x="21415" y="513"/>
                  </a:cubicBezTo>
                  <a:cubicBezTo>
                    <a:pt x="21057" y="247"/>
                    <a:pt x="20609" y="154"/>
                    <a:pt x="20145" y="154"/>
                  </a:cubicBezTo>
                  <a:cubicBezTo>
                    <a:pt x="19774" y="154"/>
                    <a:pt x="19393" y="213"/>
                    <a:pt x="19041" y="290"/>
                  </a:cubicBezTo>
                  <a:cubicBezTo>
                    <a:pt x="17867" y="555"/>
                    <a:pt x="16740" y="971"/>
                    <a:pt x="15710" y="1523"/>
                  </a:cubicBezTo>
                  <a:cubicBezTo>
                    <a:pt x="14786" y="2016"/>
                    <a:pt x="14376" y="2580"/>
                    <a:pt x="13701" y="2580"/>
                  </a:cubicBezTo>
                  <a:cubicBezTo>
                    <a:pt x="13437" y="2580"/>
                    <a:pt x="13132" y="2493"/>
                    <a:pt x="12739" y="2282"/>
                  </a:cubicBezTo>
                  <a:cubicBezTo>
                    <a:pt x="10646" y="1161"/>
                    <a:pt x="8693" y="1"/>
                    <a:pt x="6288" y="1"/>
                  </a:cubicBezTo>
                  <a:close/>
                </a:path>
              </a:pathLst>
            </a:custGeom>
            <a:solidFill>
              <a:srgbClr val="EF9F9C">
                <a:alpha val="6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6"/>
            <p:cNvSpPr/>
            <p:nvPr/>
          </p:nvSpPr>
          <p:spPr>
            <a:xfrm>
              <a:off x="6853178" y="1639519"/>
              <a:ext cx="36057" cy="1352457"/>
            </a:xfrm>
            <a:custGeom>
              <a:avLst/>
              <a:gdLst/>
              <a:ahLst/>
              <a:cxnLst/>
              <a:rect l="l" t="t" r="r" b="b"/>
              <a:pathLst>
                <a:path w="338" h="12678" extrusionOk="0">
                  <a:moveTo>
                    <a:pt x="0" y="1"/>
                  </a:moveTo>
                  <a:lnTo>
                    <a:pt x="0" y="12677"/>
                  </a:lnTo>
                  <a:lnTo>
                    <a:pt x="338" y="12677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6"/>
            <p:cNvSpPr/>
            <p:nvPr/>
          </p:nvSpPr>
          <p:spPr>
            <a:xfrm>
              <a:off x="5846676" y="2052041"/>
              <a:ext cx="2041061" cy="1166092"/>
            </a:xfrm>
            <a:custGeom>
              <a:avLst/>
              <a:gdLst/>
              <a:ahLst/>
              <a:cxnLst/>
              <a:rect l="l" t="t" r="r" b="b"/>
              <a:pathLst>
                <a:path w="19133" h="10931" extrusionOk="0">
                  <a:moveTo>
                    <a:pt x="9566" y="0"/>
                  </a:moveTo>
                  <a:cubicBezTo>
                    <a:pt x="4282" y="0"/>
                    <a:pt x="0" y="2447"/>
                    <a:pt x="0" y="5465"/>
                  </a:cubicBezTo>
                  <a:cubicBezTo>
                    <a:pt x="0" y="8484"/>
                    <a:pt x="4282" y="10931"/>
                    <a:pt x="9566" y="10931"/>
                  </a:cubicBezTo>
                  <a:cubicBezTo>
                    <a:pt x="14850" y="10931"/>
                    <a:pt x="19132" y="8484"/>
                    <a:pt x="19132" y="5465"/>
                  </a:cubicBezTo>
                  <a:cubicBezTo>
                    <a:pt x="19132" y="2447"/>
                    <a:pt x="14850" y="0"/>
                    <a:pt x="9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6"/>
            <p:cNvSpPr/>
            <p:nvPr/>
          </p:nvSpPr>
          <p:spPr>
            <a:xfrm>
              <a:off x="6115396" y="2042547"/>
              <a:ext cx="1503619" cy="1184547"/>
            </a:xfrm>
            <a:custGeom>
              <a:avLst/>
              <a:gdLst/>
              <a:ahLst/>
              <a:cxnLst/>
              <a:rect l="l" t="t" r="r" b="b"/>
              <a:pathLst>
                <a:path w="14095" h="11104" extrusionOk="0">
                  <a:moveTo>
                    <a:pt x="7047" y="173"/>
                  </a:moveTo>
                  <a:cubicBezTo>
                    <a:pt x="10841" y="173"/>
                    <a:pt x="13927" y="2586"/>
                    <a:pt x="13924" y="5554"/>
                  </a:cubicBezTo>
                  <a:cubicBezTo>
                    <a:pt x="13924" y="8523"/>
                    <a:pt x="10841" y="10936"/>
                    <a:pt x="7047" y="10936"/>
                  </a:cubicBezTo>
                  <a:cubicBezTo>
                    <a:pt x="3253" y="10936"/>
                    <a:pt x="168" y="8523"/>
                    <a:pt x="168" y="5554"/>
                  </a:cubicBezTo>
                  <a:cubicBezTo>
                    <a:pt x="168" y="2586"/>
                    <a:pt x="3253" y="173"/>
                    <a:pt x="7047" y="173"/>
                  </a:cubicBezTo>
                  <a:close/>
                  <a:moveTo>
                    <a:pt x="7047" y="0"/>
                  </a:moveTo>
                  <a:cubicBezTo>
                    <a:pt x="3164" y="0"/>
                    <a:pt x="0" y="2488"/>
                    <a:pt x="0" y="5552"/>
                  </a:cubicBezTo>
                  <a:cubicBezTo>
                    <a:pt x="0" y="8612"/>
                    <a:pt x="3158" y="11103"/>
                    <a:pt x="7047" y="11103"/>
                  </a:cubicBezTo>
                  <a:cubicBezTo>
                    <a:pt x="10933" y="11103"/>
                    <a:pt x="14094" y="8612"/>
                    <a:pt x="14094" y="5552"/>
                  </a:cubicBezTo>
                  <a:cubicBezTo>
                    <a:pt x="14094" y="2488"/>
                    <a:pt x="10936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6"/>
            <p:cNvSpPr/>
            <p:nvPr/>
          </p:nvSpPr>
          <p:spPr>
            <a:xfrm>
              <a:off x="6504342" y="2042547"/>
              <a:ext cx="725620" cy="1184547"/>
            </a:xfrm>
            <a:custGeom>
              <a:avLst/>
              <a:gdLst/>
              <a:ahLst/>
              <a:cxnLst/>
              <a:rect l="l" t="t" r="r" b="b"/>
              <a:pathLst>
                <a:path w="6802" h="11104" extrusionOk="0">
                  <a:moveTo>
                    <a:pt x="3401" y="173"/>
                  </a:moveTo>
                  <a:cubicBezTo>
                    <a:pt x="5184" y="173"/>
                    <a:pt x="6635" y="2586"/>
                    <a:pt x="6635" y="5554"/>
                  </a:cubicBezTo>
                  <a:cubicBezTo>
                    <a:pt x="6635" y="8523"/>
                    <a:pt x="5184" y="10936"/>
                    <a:pt x="3401" y="10936"/>
                  </a:cubicBezTo>
                  <a:cubicBezTo>
                    <a:pt x="1619" y="10936"/>
                    <a:pt x="168" y="8523"/>
                    <a:pt x="168" y="5554"/>
                  </a:cubicBezTo>
                  <a:cubicBezTo>
                    <a:pt x="168" y="2586"/>
                    <a:pt x="1619" y="173"/>
                    <a:pt x="3401" y="173"/>
                  </a:cubicBezTo>
                  <a:close/>
                  <a:moveTo>
                    <a:pt x="3401" y="0"/>
                  </a:moveTo>
                  <a:cubicBezTo>
                    <a:pt x="1529" y="0"/>
                    <a:pt x="0" y="2488"/>
                    <a:pt x="0" y="5552"/>
                  </a:cubicBezTo>
                  <a:cubicBezTo>
                    <a:pt x="0" y="8612"/>
                    <a:pt x="1527" y="11103"/>
                    <a:pt x="3401" y="11103"/>
                  </a:cubicBezTo>
                  <a:cubicBezTo>
                    <a:pt x="5276" y="11103"/>
                    <a:pt x="6802" y="8612"/>
                    <a:pt x="6802" y="5552"/>
                  </a:cubicBezTo>
                  <a:cubicBezTo>
                    <a:pt x="6802" y="2488"/>
                    <a:pt x="5279" y="0"/>
                    <a:pt x="3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6"/>
            <p:cNvSpPr/>
            <p:nvPr/>
          </p:nvSpPr>
          <p:spPr>
            <a:xfrm>
              <a:off x="5950473" y="2454429"/>
              <a:ext cx="359076" cy="343822"/>
            </a:xfrm>
            <a:custGeom>
              <a:avLst/>
              <a:gdLst/>
              <a:ahLst/>
              <a:cxnLst/>
              <a:rect l="l" t="t" r="r" b="b"/>
              <a:pathLst>
                <a:path w="3366" h="3223" extrusionOk="0">
                  <a:moveTo>
                    <a:pt x="1842" y="0"/>
                  </a:moveTo>
                  <a:cubicBezTo>
                    <a:pt x="1605" y="61"/>
                    <a:pt x="1426" y="251"/>
                    <a:pt x="1301" y="460"/>
                  </a:cubicBezTo>
                  <a:cubicBezTo>
                    <a:pt x="1217" y="597"/>
                    <a:pt x="1142" y="792"/>
                    <a:pt x="1189" y="946"/>
                  </a:cubicBezTo>
                  <a:cubicBezTo>
                    <a:pt x="1071" y="886"/>
                    <a:pt x="940" y="862"/>
                    <a:pt x="807" y="862"/>
                  </a:cubicBezTo>
                  <a:cubicBezTo>
                    <a:pt x="730" y="862"/>
                    <a:pt x="652" y="870"/>
                    <a:pt x="575" y="884"/>
                  </a:cubicBezTo>
                  <a:cubicBezTo>
                    <a:pt x="372" y="918"/>
                    <a:pt x="196" y="1018"/>
                    <a:pt x="1" y="1096"/>
                  </a:cubicBezTo>
                  <a:cubicBezTo>
                    <a:pt x="59" y="1334"/>
                    <a:pt x="154" y="1562"/>
                    <a:pt x="322" y="1741"/>
                  </a:cubicBezTo>
                  <a:cubicBezTo>
                    <a:pt x="462" y="1888"/>
                    <a:pt x="661" y="1987"/>
                    <a:pt x="863" y="1987"/>
                  </a:cubicBezTo>
                  <a:cubicBezTo>
                    <a:pt x="902" y="1987"/>
                    <a:pt x="941" y="1983"/>
                    <a:pt x="980" y="1975"/>
                  </a:cubicBezTo>
                  <a:lnTo>
                    <a:pt x="980" y="1975"/>
                  </a:lnTo>
                  <a:cubicBezTo>
                    <a:pt x="640" y="2268"/>
                    <a:pt x="461" y="2790"/>
                    <a:pt x="637" y="3206"/>
                  </a:cubicBezTo>
                  <a:cubicBezTo>
                    <a:pt x="656" y="3218"/>
                    <a:pt x="676" y="3223"/>
                    <a:pt x="698" y="3223"/>
                  </a:cubicBezTo>
                  <a:cubicBezTo>
                    <a:pt x="724" y="3223"/>
                    <a:pt x="752" y="3216"/>
                    <a:pt x="779" y="3208"/>
                  </a:cubicBezTo>
                  <a:cubicBezTo>
                    <a:pt x="949" y="3161"/>
                    <a:pt x="1125" y="3108"/>
                    <a:pt x="1278" y="3021"/>
                  </a:cubicBezTo>
                  <a:cubicBezTo>
                    <a:pt x="1432" y="2929"/>
                    <a:pt x="1571" y="2801"/>
                    <a:pt x="1633" y="2634"/>
                  </a:cubicBezTo>
                  <a:cubicBezTo>
                    <a:pt x="1815" y="2956"/>
                    <a:pt x="2184" y="3146"/>
                    <a:pt x="2554" y="3146"/>
                  </a:cubicBezTo>
                  <a:cubicBezTo>
                    <a:pt x="2603" y="3146"/>
                    <a:pt x="2652" y="3143"/>
                    <a:pt x="2701" y="3136"/>
                  </a:cubicBezTo>
                  <a:cubicBezTo>
                    <a:pt x="2832" y="2770"/>
                    <a:pt x="2796" y="2338"/>
                    <a:pt x="2604" y="2003"/>
                  </a:cubicBezTo>
                  <a:lnTo>
                    <a:pt x="2604" y="2003"/>
                  </a:lnTo>
                  <a:cubicBezTo>
                    <a:pt x="2612" y="2004"/>
                    <a:pt x="2620" y="2004"/>
                    <a:pt x="2628" y="2004"/>
                  </a:cubicBezTo>
                  <a:cubicBezTo>
                    <a:pt x="2722" y="2004"/>
                    <a:pt x="2792" y="1948"/>
                    <a:pt x="2871" y="1889"/>
                  </a:cubicBezTo>
                  <a:cubicBezTo>
                    <a:pt x="3086" y="1719"/>
                    <a:pt x="3248" y="1512"/>
                    <a:pt x="3365" y="1261"/>
                  </a:cubicBezTo>
                  <a:cubicBezTo>
                    <a:pt x="3218" y="1038"/>
                    <a:pt x="2944" y="915"/>
                    <a:pt x="2673" y="915"/>
                  </a:cubicBezTo>
                  <a:cubicBezTo>
                    <a:pt x="2554" y="915"/>
                    <a:pt x="2436" y="938"/>
                    <a:pt x="2330" y="988"/>
                  </a:cubicBezTo>
                  <a:cubicBezTo>
                    <a:pt x="2341" y="603"/>
                    <a:pt x="2152" y="232"/>
                    <a:pt x="1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6"/>
            <p:cNvSpPr/>
            <p:nvPr/>
          </p:nvSpPr>
          <p:spPr>
            <a:xfrm>
              <a:off x="6101635" y="2503180"/>
              <a:ext cx="67954" cy="126306"/>
            </a:xfrm>
            <a:custGeom>
              <a:avLst/>
              <a:gdLst/>
              <a:ahLst/>
              <a:cxnLst/>
              <a:rect l="l" t="t" r="r" b="b"/>
              <a:pathLst>
                <a:path w="637" h="1184" extrusionOk="0">
                  <a:moveTo>
                    <a:pt x="358" y="1"/>
                  </a:moveTo>
                  <a:cubicBezTo>
                    <a:pt x="252" y="70"/>
                    <a:pt x="129" y="174"/>
                    <a:pt x="73" y="285"/>
                  </a:cubicBezTo>
                  <a:cubicBezTo>
                    <a:pt x="1" y="427"/>
                    <a:pt x="6" y="600"/>
                    <a:pt x="57" y="754"/>
                  </a:cubicBezTo>
                  <a:cubicBezTo>
                    <a:pt x="104" y="907"/>
                    <a:pt x="188" y="1047"/>
                    <a:pt x="272" y="1183"/>
                  </a:cubicBezTo>
                  <a:cubicBezTo>
                    <a:pt x="378" y="1047"/>
                    <a:pt x="464" y="902"/>
                    <a:pt x="531" y="745"/>
                  </a:cubicBezTo>
                  <a:cubicBezTo>
                    <a:pt x="592" y="598"/>
                    <a:pt x="637" y="427"/>
                    <a:pt x="581" y="277"/>
                  </a:cubicBezTo>
                  <a:cubicBezTo>
                    <a:pt x="539" y="165"/>
                    <a:pt x="450" y="8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6"/>
            <p:cNvSpPr/>
            <p:nvPr/>
          </p:nvSpPr>
          <p:spPr>
            <a:xfrm>
              <a:off x="6117423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8" y="1"/>
                  </a:moveTo>
                  <a:cubicBezTo>
                    <a:pt x="135" y="37"/>
                    <a:pt x="71" y="87"/>
                    <a:pt x="40" y="151"/>
                  </a:cubicBezTo>
                  <a:cubicBezTo>
                    <a:pt x="1" y="224"/>
                    <a:pt x="6" y="316"/>
                    <a:pt x="29" y="391"/>
                  </a:cubicBezTo>
                  <a:cubicBezTo>
                    <a:pt x="57" y="469"/>
                    <a:pt x="98" y="539"/>
                    <a:pt x="140" y="609"/>
                  </a:cubicBezTo>
                  <a:cubicBezTo>
                    <a:pt x="196" y="539"/>
                    <a:pt x="238" y="464"/>
                    <a:pt x="274" y="386"/>
                  </a:cubicBezTo>
                  <a:cubicBezTo>
                    <a:pt x="308" y="308"/>
                    <a:pt x="330" y="221"/>
                    <a:pt x="302" y="143"/>
                  </a:cubicBezTo>
                  <a:cubicBezTo>
                    <a:pt x="280" y="84"/>
                    <a:pt x="232" y="43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6"/>
            <p:cNvSpPr/>
            <p:nvPr/>
          </p:nvSpPr>
          <p:spPr>
            <a:xfrm>
              <a:off x="6143986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0" y="1"/>
                  </a:moveTo>
                  <a:cubicBezTo>
                    <a:pt x="8" y="171"/>
                    <a:pt x="36" y="344"/>
                    <a:pt x="87" y="503"/>
                  </a:cubicBezTo>
                  <a:cubicBezTo>
                    <a:pt x="137" y="656"/>
                    <a:pt x="209" y="818"/>
                    <a:pt x="352" y="893"/>
                  </a:cubicBezTo>
                  <a:cubicBezTo>
                    <a:pt x="460" y="952"/>
                    <a:pt x="586" y="958"/>
                    <a:pt x="706" y="960"/>
                  </a:cubicBezTo>
                  <a:cubicBezTo>
                    <a:pt x="737" y="838"/>
                    <a:pt x="767" y="684"/>
                    <a:pt x="737" y="556"/>
                  </a:cubicBezTo>
                  <a:cubicBezTo>
                    <a:pt x="697" y="400"/>
                    <a:pt x="580" y="268"/>
                    <a:pt x="444" y="185"/>
                  </a:cubicBezTo>
                  <a:cubicBezTo>
                    <a:pt x="307" y="101"/>
                    <a:pt x="153" y="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6"/>
            <p:cNvSpPr/>
            <p:nvPr/>
          </p:nvSpPr>
          <p:spPr>
            <a:xfrm>
              <a:off x="6162121" y="2678771"/>
              <a:ext cx="41711" cy="51845"/>
            </a:xfrm>
            <a:custGeom>
              <a:avLst/>
              <a:gdLst/>
              <a:ahLst/>
              <a:cxnLst/>
              <a:rect l="l" t="t" r="r" b="b"/>
              <a:pathLst>
                <a:path w="391" h="486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0"/>
                    <a:pt x="23" y="176"/>
                    <a:pt x="48" y="257"/>
                  </a:cubicBezTo>
                  <a:cubicBezTo>
                    <a:pt x="70" y="335"/>
                    <a:pt x="109" y="416"/>
                    <a:pt x="182" y="455"/>
                  </a:cubicBezTo>
                  <a:cubicBezTo>
                    <a:pt x="235" y="483"/>
                    <a:pt x="299" y="483"/>
                    <a:pt x="360" y="486"/>
                  </a:cubicBezTo>
                  <a:cubicBezTo>
                    <a:pt x="377" y="425"/>
                    <a:pt x="391" y="344"/>
                    <a:pt x="377" y="285"/>
                  </a:cubicBezTo>
                  <a:cubicBezTo>
                    <a:pt x="357" y="204"/>
                    <a:pt x="299" y="137"/>
                    <a:pt x="229" y="95"/>
                  </a:cubicBezTo>
                  <a:cubicBezTo>
                    <a:pt x="159" y="54"/>
                    <a:pt x="78" y="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6"/>
            <p:cNvSpPr/>
            <p:nvPr/>
          </p:nvSpPr>
          <p:spPr>
            <a:xfrm>
              <a:off x="6040082" y="2653169"/>
              <a:ext cx="80435" cy="103050"/>
            </a:xfrm>
            <a:custGeom>
              <a:avLst/>
              <a:gdLst/>
              <a:ahLst/>
              <a:cxnLst/>
              <a:rect l="l" t="t" r="r" b="b"/>
              <a:pathLst>
                <a:path w="754" h="966" extrusionOk="0">
                  <a:moveTo>
                    <a:pt x="754" y="1"/>
                  </a:moveTo>
                  <a:cubicBezTo>
                    <a:pt x="600" y="54"/>
                    <a:pt x="447" y="104"/>
                    <a:pt x="316" y="193"/>
                  </a:cubicBezTo>
                  <a:cubicBezTo>
                    <a:pt x="179" y="280"/>
                    <a:pt x="65" y="408"/>
                    <a:pt x="26" y="564"/>
                  </a:cubicBezTo>
                  <a:cubicBezTo>
                    <a:pt x="0" y="687"/>
                    <a:pt x="34" y="840"/>
                    <a:pt x="67" y="966"/>
                  </a:cubicBezTo>
                  <a:cubicBezTo>
                    <a:pt x="187" y="960"/>
                    <a:pt x="313" y="955"/>
                    <a:pt x="416" y="896"/>
                  </a:cubicBezTo>
                  <a:cubicBezTo>
                    <a:pt x="556" y="815"/>
                    <a:pt x="628" y="656"/>
                    <a:pt x="676" y="503"/>
                  </a:cubicBezTo>
                  <a:cubicBezTo>
                    <a:pt x="723" y="338"/>
                    <a:pt x="751" y="17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6"/>
            <p:cNvSpPr/>
            <p:nvPr/>
          </p:nvSpPr>
          <p:spPr>
            <a:xfrm>
              <a:off x="6057684" y="2673971"/>
              <a:ext cx="48538" cy="62086"/>
            </a:xfrm>
            <a:custGeom>
              <a:avLst/>
              <a:gdLst/>
              <a:ahLst/>
              <a:cxnLst/>
              <a:rect l="l" t="t" r="r" b="b"/>
              <a:pathLst>
                <a:path w="455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0" y="32"/>
                    <a:pt x="268" y="65"/>
                    <a:pt x="190" y="115"/>
                  </a:cubicBezTo>
                  <a:cubicBezTo>
                    <a:pt x="109" y="168"/>
                    <a:pt x="39" y="249"/>
                    <a:pt x="17" y="344"/>
                  </a:cubicBezTo>
                  <a:cubicBezTo>
                    <a:pt x="0" y="414"/>
                    <a:pt x="17" y="503"/>
                    <a:pt x="39" y="581"/>
                  </a:cubicBezTo>
                  <a:cubicBezTo>
                    <a:pt x="112" y="576"/>
                    <a:pt x="184" y="573"/>
                    <a:pt x="248" y="539"/>
                  </a:cubicBezTo>
                  <a:cubicBezTo>
                    <a:pt x="332" y="489"/>
                    <a:pt x="377" y="394"/>
                    <a:pt x="405" y="302"/>
                  </a:cubicBezTo>
                  <a:cubicBezTo>
                    <a:pt x="432" y="202"/>
                    <a:pt x="449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6"/>
            <p:cNvSpPr/>
            <p:nvPr/>
          </p:nvSpPr>
          <p:spPr>
            <a:xfrm>
              <a:off x="5993677" y="2579028"/>
              <a:ext cx="118519" cy="65500"/>
            </a:xfrm>
            <a:custGeom>
              <a:avLst/>
              <a:gdLst/>
              <a:ahLst/>
              <a:cxnLst/>
              <a:rect l="l" t="t" r="r" b="b"/>
              <a:pathLst>
                <a:path w="1111" h="614" extrusionOk="0">
                  <a:moveTo>
                    <a:pt x="388" y="1"/>
                  </a:moveTo>
                  <a:cubicBezTo>
                    <a:pt x="385" y="1"/>
                    <a:pt x="382" y="1"/>
                    <a:pt x="380" y="1"/>
                  </a:cubicBezTo>
                  <a:cubicBezTo>
                    <a:pt x="251" y="1"/>
                    <a:pt x="109" y="71"/>
                    <a:pt x="0" y="138"/>
                  </a:cubicBezTo>
                  <a:cubicBezTo>
                    <a:pt x="36" y="252"/>
                    <a:pt x="73" y="372"/>
                    <a:pt x="156" y="459"/>
                  </a:cubicBezTo>
                  <a:cubicBezTo>
                    <a:pt x="268" y="573"/>
                    <a:pt x="444" y="604"/>
                    <a:pt x="603" y="612"/>
                  </a:cubicBezTo>
                  <a:cubicBezTo>
                    <a:pt x="630" y="613"/>
                    <a:pt x="656" y="614"/>
                    <a:pt x="683" y="614"/>
                  </a:cubicBezTo>
                  <a:cubicBezTo>
                    <a:pt x="828" y="614"/>
                    <a:pt x="969" y="595"/>
                    <a:pt x="1111" y="565"/>
                  </a:cubicBezTo>
                  <a:cubicBezTo>
                    <a:pt x="1021" y="428"/>
                    <a:pt x="932" y="294"/>
                    <a:pt x="812" y="185"/>
                  </a:cubicBezTo>
                  <a:cubicBezTo>
                    <a:pt x="697" y="81"/>
                    <a:pt x="54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6"/>
            <p:cNvSpPr/>
            <p:nvPr/>
          </p:nvSpPr>
          <p:spPr>
            <a:xfrm>
              <a:off x="6023120" y="2597483"/>
              <a:ext cx="59313" cy="32963"/>
            </a:xfrm>
            <a:custGeom>
              <a:avLst/>
              <a:gdLst/>
              <a:ahLst/>
              <a:cxnLst/>
              <a:rect l="l" t="t" r="r" b="b"/>
              <a:pathLst>
                <a:path w="556" h="309" extrusionOk="0">
                  <a:moveTo>
                    <a:pt x="193" y="1"/>
                  </a:moveTo>
                  <a:cubicBezTo>
                    <a:pt x="129" y="4"/>
                    <a:pt x="56" y="37"/>
                    <a:pt x="0" y="71"/>
                  </a:cubicBezTo>
                  <a:cubicBezTo>
                    <a:pt x="17" y="129"/>
                    <a:pt x="34" y="188"/>
                    <a:pt x="76" y="230"/>
                  </a:cubicBezTo>
                  <a:cubicBezTo>
                    <a:pt x="132" y="288"/>
                    <a:pt x="221" y="302"/>
                    <a:pt x="299" y="308"/>
                  </a:cubicBezTo>
                  <a:cubicBezTo>
                    <a:pt x="308" y="308"/>
                    <a:pt x="316" y="308"/>
                    <a:pt x="325" y="308"/>
                  </a:cubicBezTo>
                  <a:cubicBezTo>
                    <a:pt x="401" y="308"/>
                    <a:pt x="481" y="298"/>
                    <a:pt x="556" y="283"/>
                  </a:cubicBezTo>
                  <a:cubicBezTo>
                    <a:pt x="514" y="216"/>
                    <a:pt x="463" y="146"/>
                    <a:pt x="408" y="93"/>
                  </a:cubicBezTo>
                  <a:cubicBezTo>
                    <a:pt x="349" y="37"/>
                    <a:pt x="27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6"/>
            <p:cNvSpPr/>
            <p:nvPr/>
          </p:nvSpPr>
          <p:spPr>
            <a:xfrm>
              <a:off x="6151133" y="2579028"/>
              <a:ext cx="118199" cy="65500"/>
            </a:xfrm>
            <a:custGeom>
              <a:avLst/>
              <a:gdLst/>
              <a:ahLst/>
              <a:cxnLst/>
              <a:rect l="l" t="t" r="r" b="b"/>
              <a:pathLst>
                <a:path w="1108" h="614" extrusionOk="0">
                  <a:moveTo>
                    <a:pt x="720" y="1"/>
                  </a:moveTo>
                  <a:cubicBezTo>
                    <a:pt x="564" y="1"/>
                    <a:pt x="414" y="81"/>
                    <a:pt x="296" y="185"/>
                  </a:cubicBezTo>
                  <a:cubicBezTo>
                    <a:pt x="179" y="294"/>
                    <a:pt x="86" y="428"/>
                    <a:pt x="0" y="565"/>
                  </a:cubicBezTo>
                  <a:cubicBezTo>
                    <a:pt x="141" y="595"/>
                    <a:pt x="283" y="614"/>
                    <a:pt x="426" y="614"/>
                  </a:cubicBezTo>
                  <a:cubicBezTo>
                    <a:pt x="452" y="614"/>
                    <a:pt x="479" y="613"/>
                    <a:pt x="505" y="612"/>
                  </a:cubicBezTo>
                  <a:cubicBezTo>
                    <a:pt x="667" y="604"/>
                    <a:pt x="840" y="573"/>
                    <a:pt x="951" y="459"/>
                  </a:cubicBezTo>
                  <a:cubicBezTo>
                    <a:pt x="1035" y="372"/>
                    <a:pt x="1074" y="252"/>
                    <a:pt x="1108" y="138"/>
                  </a:cubicBezTo>
                  <a:cubicBezTo>
                    <a:pt x="996" y="71"/>
                    <a:pt x="854" y="1"/>
                    <a:pt x="728" y="1"/>
                  </a:cubicBezTo>
                  <a:cubicBezTo>
                    <a:pt x="725" y="1"/>
                    <a:pt x="723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6"/>
            <p:cNvSpPr/>
            <p:nvPr/>
          </p:nvSpPr>
          <p:spPr>
            <a:xfrm>
              <a:off x="6180790" y="2597483"/>
              <a:ext cx="58779" cy="32963"/>
            </a:xfrm>
            <a:custGeom>
              <a:avLst/>
              <a:gdLst/>
              <a:ahLst/>
              <a:cxnLst/>
              <a:rect l="l" t="t" r="r" b="b"/>
              <a:pathLst>
                <a:path w="551" h="309" extrusionOk="0">
                  <a:moveTo>
                    <a:pt x="364" y="1"/>
                  </a:moveTo>
                  <a:cubicBezTo>
                    <a:pt x="283" y="1"/>
                    <a:pt x="207" y="37"/>
                    <a:pt x="146" y="93"/>
                  </a:cubicBezTo>
                  <a:cubicBezTo>
                    <a:pt x="90" y="146"/>
                    <a:pt x="43" y="216"/>
                    <a:pt x="1" y="283"/>
                  </a:cubicBezTo>
                  <a:cubicBezTo>
                    <a:pt x="71" y="298"/>
                    <a:pt x="150" y="308"/>
                    <a:pt x="226" y="308"/>
                  </a:cubicBezTo>
                  <a:cubicBezTo>
                    <a:pt x="235" y="308"/>
                    <a:pt x="243" y="308"/>
                    <a:pt x="252" y="308"/>
                  </a:cubicBezTo>
                  <a:cubicBezTo>
                    <a:pt x="333" y="302"/>
                    <a:pt x="419" y="288"/>
                    <a:pt x="475" y="230"/>
                  </a:cubicBezTo>
                  <a:cubicBezTo>
                    <a:pt x="517" y="185"/>
                    <a:pt x="534" y="129"/>
                    <a:pt x="551" y="71"/>
                  </a:cubicBezTo>
                  <a:cubicBezTo>
                    <a:pt x="495" y="37"/>
                    <a:pt x="425" y="4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6"/>
            <p:cNvSpPr/>
            <p:nvPr/>
          </p:nvSpPr>
          <p:spPr>
            <a:xfrm>
              <a:off x="7430836" y="2454429"/>
              <a:ext cx="358650" cy="343822"/>
            </a:xfrm>
            <a:custGeom>
              <a:avLst/>
              <a:gdLst/>
              <a:ahLst/>
              <a:cxnLst/>
              <a:rect l="l" t="t" r="r" b="b"/>
              <a:pathLst>
                <a:path w="3362" h="3223" extrusionOk="0">
                  <a:moveTo>
                    <a:pt x="1839" y="0"/>
                  </a:moveTo>
                  <a:cubicBezTo>
                    <a:pt x="1601" y="61"/>
                    <a:pt x="1423" y="251"/>
                    <a:pt x="1297" y="460"/>
                  </a:cubicBezTo>
                  <a:cubicBezTo>
                    <a:pt x="1214" y="597"/>
                    <a:pt x="1136" y="792"/>
                    <a:pt x="1186" y="946"/>
                  </a:cubicBezTo>
                  <a:cubicBezTo>
                    <a:pt x="1066" y="886"/>
                    <a:pt x="935" y="862"/>
                    <a:pt x="803" y="862"/>
                  </a:cubicBezTo>
                  <a:cubicBezTo>
                    <a:pt x="726" y="862"/>
                    <a:pt x="648" y="870"/>
                    <a:pt x="572" y="884"/>
                  </a:cubicBezTo>
                  <a:cubicBezTo>
                    <a:pt x="366" y="918"/>
                    <a:pt x="193" y="1018"/>
                    <a:pt x="0" y="1096"/>
                  </a:cubicBezTo>
                  <a:cubicBezTo>
                    <a:pt x="59" y="1334"/>
                    <a:pt x="154" y="1562"/>
                    <a:pt x="321" y="1741"/>
                  </a:cubicBezTo>
                  <a:cubicBezTo>
                    <a:pt x="461" y="1888"/>
                    <a:pt x="660" y="1987"/>
                    <a:pt x="862" y="1987"/>
                  </a:cubicBezTo>
                  <a:cubicBezTo>
                    <a:pt x="901" y="1987"/>
                    <a:pt x="941" y="1983"/>
                    <a:pt x="979" y="1975"/>
                  </a:cubicBezTo>
                  <a:lnTo>
                    <a:pt x="979" y="1975"/>
                  </a:lnTo>
                  <a:cubicBezTo>
                    <a:pt x="639" y="2268"/>
                    <a:pt x="460" y="2790"/>
                    <a:pt x="633" y="3206"/>
                  </a:cubicBezTo>
                  <a:cubicBezTo>
                    <a:pt x="652" y="3218"/>
                    <a:pt x="673" y="3223"/>
                    <a:pt x="696" y="3223"/>
                  </a:cubicBezTo>
                  <a:cubicBezTo>
                    <a:pt x="723" y="3223"/>
                    <a:pt x="751" y="3216"/>
                    <a:pt x="778" y="3208"/>
                  </a:cubicBezTo>
                  <a:cubicBezTo>
                    <a:pt x="949" y="3161"/>
                    <a:pt x="1122" y="3108"/>
                    <a:pt x="1275" y="3021"/>
                  </a:cubicBezTo>
                  <a:cubicBezTo>
                    <a:pt x="1428" y="2929"/>
                    <a:pt x="1568" y="2801"/>
                    <a:pt x="1632" y="2634"/>
                  </a:cubicBezTo>
                  <a:cubicBezTo>
                    <a:pt x="1814" y="2956"/>
                    <a:pt x="2183" y="3146"/>
                    <a:pt x="2551" y="3146"/>
                  </a:cubicBezTo>
                  <a:cubicBezTo>
                    <a:pt x="2600" y="3146"/>
                    <a:pt x="2649" y="3143"/>
                    <a:pt x="2698" y="3136"/>
                  </a:cubicBezTo>
                  <a:cubicBezTo>
                    <a:pt x="2832" y="2770"/>
                    <a:pt x="2795" y="2338"/>
                    <a:pt x="2600" y="2003"/>
                  </a:cubicBezTo>
                  <a:lnTo>
                    <a:pt x="2600" y="2003"/>
                  </a:lnTo>
                  <a:cubicBezTo>
                    <a:pt x="2609" y="2004"/>
                    <a:pt x="2617" y="2004"/>
                    <a:pt x="2626" y="2004"/>
                  </a:cubicBezTo>
                  <a:cubicBezTo>
                    <a:pt x="2721" y="2004"/>
                    <a:pt x="2788" y="1948"/>
                    <a:pt x="2868" y="1889"/>
                  </a:cubicBezTo>
                  <a:cubicBezTo>
                    <a:pt x="3083" y="1719"/>
                    <a:pt x="3247" y="1512"/>
                    <a:pt x="3362" y="1261"/>
                  </a:cubicBezTo>
                  <a:cubicBezTo>
                    <a:pt x="3214" y="1038"/>
                    <a:pt x="2940" y="915"/>
                    <a:pt x="2669" y="915"/>
                  </a:cubicBezTo>
                  <a:cubicBezTo>
                    <a:pt x="2551" y="915"/>
                    <a:pt x="2433" y="938"/>
                    <a:pt x="2327" y="988"/>
                  </a:cubicBezTo>
                  <a:cubicBezTo>
                    <a:pt x="2335" y="603"/>
                    <a:pt x="2148" y="232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6"/>
            <p:cNvSpPr/>
            <p:nvPr/>
          </p:nvSpPr>
          <p:spPr>
            <a:xfrm>
              <a:off x="7581358" y="2503180"/>
              <a:ext cx="68274" cy="126306"/>
            </a:xfrm>
            <a:custGeom>
              <a:avLst/>
              <a:gdLst/>
              <a:ahLst/>
              <a:cxnLst/>
              <a:rect l="l" t="t" r="r" b="b"/>
              <a:pathLst>
                <a:path w="640" h="1184" extrusionOk="0">
                  <a:moveTo>
                    <a:pt x="361" y="1"/>
                  </a:moveTo>
                  <a:cubicBezTo>
                    <a:pt x="255" y="70"/>
                    <a:pt x="129" y="174"/>
                    <a:pt x="73" y="285"/>
                  </a:cubicBezTo>
                  <a:cubicBezTo>
                    <a:pt x="1" y="427"/>
                    <a:pt x="9" y="600"/>
                    <a:pt x="57" y="754"/>
                  </a:cubicBezTo>
                  <a:cubicBezTo>
                    <a:pt x="104" y="907"/>
                    <a:pt x="188" y="1047"/>
                    <a:pt x="271" y="1183"/>
                  </a:cubicBezTo>
                  <a:cubicBezTo>
                    <a:pt x="377" y="1047"/>
                    <a:pt x="464" y="902"/>
                    <a:pt x="531" y="745"/>
                  </a:cubicBezTo>
                  <a:cubicBezTo>
                    <a:pt x="595" y="598"/>
                    <a:pt x="640" y="427"/>
                    <a:pt x="584" y="277"/>
                  </a:cubicBezTo>
                  <a:cubicBezTo>
                    <a:pt x="542" y="165"/>
                    <a:pt x="450" y="8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6"/>
            <p:cNvSpPr/>
            <p:nvPr/>
          </p:nvSpPr>
          <p:spPr>
            <a:xfrm>
              <a:off x="7597787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4" y="1"/>
                  </a:moveTo>
                  <a:cubicBezTo>
                    <a:pt x="129" y="37"/>
                    <a:pt x="67" y="87"/>
                    <a:pt x="39" y="151"/>
                  </a:cubicBezTo>
                  <a:cubicBezTo>
                    <a:pt x="0" y="224"/>
                    <a:pt x="3" y="316"/>
                    <a:pt x="28" y="391"/>
                  </a:cubicBezTo>
                  <a:cubicBezTo>
                    <a:pt x="56" y="469"/>
                    <a:pt x="98" y="539"/>
                    <a:pt x="140" y="609"/>
                  </a:cubicBezTo>
                  <a:cubicBezTo>
                    <a:pt x="195" y="539"/>
                    <a:pt x="237" y="464"/>
                    <a:pt x="274" y="386"/>
                  </a:cubicBezTo>
                  <a:cubicBezTo>
                    <a:pt x="307" y="308"/>
                    <a:pt x="329" y="221"/>
                    <a:pt x="301" y="143"/>
                  </a:cubicBezTo>
                  <a:cubicBezTo>
                    <a:pt x="279" y="84"/>
                    <a:pt x="232" y="43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6"/>
            <p:cNvSpPr/>
            <p:nvPr/>
          </p:nvSpPr>
          <p:spPr>
            <a:xfrm>
              <a:off x="7623923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1" y="1"/>
                  </a:moveTo>
                  <a:cubicBezTo>
                    <a:pt x="6" y="171"/>
                    <a:pt x="34" y="344"/>
                    <a:pt x="87" y="503"/>
                  </a:cubicBezTo>
                  <a:cubicBezTo>
                    <a:pt x="135" y="656"/>
                    <a:pt x="210" y="818"/>
                    <a:pt x="352" y="893"/>
                  </a:cubicBezTo>
                  <a:cubicBezTo>
                    <a:pt x="461" y="952"/>
                    <a:pt x="587" y="958"/>
                    <a:pt x="704" y="960"/>
                  </a:cubicBezTo>
                  <a:cubicBezTo>
                    <a:pt x="740" y="838"/>
                    <a:pt x="768" y="684"/>
                    <a:pt x="734" y="556"/>
                  </a:cubicBezTo>
                  <a:cubicBezTo>
                    <a:pt x="698" y="400"/>
                    <a:pt x="578" y="268"/>
                    <a:pt x="441" y="185"/>
                  </a:cubicBezTo>
                  <a:cubicBezTo>
                    <a:pt x="308" y="101"/>
                    <a:pt x="154" y="5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6"/>
            <p:cNvSpPr/>
            <p:nvPr/>
          </p:nvSpPr>
          <p:spPr>
            <a:xfrm>
              <a:off x="7642058" y="2678771"/>
              <a:ext cx="42138" cy="51845"/>
            </a:xfrm>
            <a:custGeom>
              <a:avLst/>
              <a:gdLst/>
              <a:ahLst/>
              <a:cxnLst/>
              <a:rect l="l" t="t" r="r" b="b"/>
              <a:pathLst>
                <a:path w="395" h="48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90"/>
                    <a:pt x="20" y="176"/>
                    <a:pt x="45" y="257"/>
                  </a:cubicBezTo>
                  <a:cubicBezTo>
                    <a:pt x="71" y="335"/>
                    <a:pt x="110" y="416"/>
                    <a:pt x="182" y="455"/>
                  </a:cubicBezTo>
                  <a:cubicBezTo>
                    <a:pt x="235" y="483"/>
                    <a:pt x="297" y="483"/>
                    <a:pt x="361" y="486"/>
                  </a:cubicBezTo>
                  <a:cubicBezTo>
                    <a:pt x="380" y="425"/>
                    <a:pt x="394" y="344"/>
                    <a:pt x="377" y="285"/>
                  </a:cubicBezTo>
                  <a:cubicBezTo>
                    <a:pt x="355" y="204"/>
                    <a:pt x="297" y="137"/>
                    <a:pt x="227" y="95"/>
                  </a:cubicBezTo>
                  <a:cubicBezTo>
                    <a:pt x="157" y="54"/>
                    <a:pt x="76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6"/>
            <p:cNvSpPr/>
            <p:nvPr/>
          </p:nvSpPr>
          <p:spPr>
            <a:xfrm>
              <a:off x="7520126" y="2653169"/>
              <a:ext cx="80755" cy="103050"/>
            </a:xfrm>
            <a:custGeom>
              <a:avLst/>
              <a:gdLst/>
              <a:ahLst/>
              <a:cxnLst/>
              <a:rect l="l" t="t" r="r" b="b"/>
              <a:pathLst>
                <a:path w="757" h="966" extrusionOk="0">
                  <a:moveTo>
                    <a:pt x="756" y="1"/>
                  </a:moveTo>
                  <a:lnTo>
                    <a:pt x="756" y="1"/>
                  </a:lnTo>
                  <a:cubicBezTo>
                    <a:pt x="603" y="54"/>
                    <a:pt x="449" y="104"/>
                    <a:pt x="318" y="193"/>
                  </a:cubicBezTo>
                  <a:cubicBezTo>
                    <a:pt x="181" y="280"/>
                    <a:pt x="67" y="408"/>
                    <a:pt x="28" y="564"/>
                  </a:cubicBezTo>
                  <a:cubicBezTo>
                    <a:pt x="0" y="687"/>
                    <a:pt x="31" y="840"/>
                    <a:pt x="70" y="966"/>
                  </a:cubicBezTo>
                  <a:cubicBezTo>
                    <a:pt x="187" y="960"/>
                    <a:pt x="313" y="955"/>
                    <a:pt x="419" y="896"/>
                  </a:cubicBezTo>
                  <a:cubicBezTo>
                    <a:pt x="558" y="815"/>
                    <a:pt x="631" y="656"/>
                    <a:pt x="675" y="503"/>
                  </a:cubicBezTo>
                  <a:cubicBezTo>
                    <a:pt x="725" y="338"/>
                    <a:pt x="753" y="17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6"/>
            <p:cNvSpPr/>
            <p:nvPr/>
          </p:nvSpPr>
          <p:spPr>
            <a:xfrm>
              <a:off x="7537621" y="2673971"/>
              <a:ext cx="48645" cy="62086"/>
            </a:xfrm>
            <a:custGeom>
              <a:avLst/>
              <a:gdLst/>
              <a:ahLst/>
              <a:cxnLst/>
              <a:rect l="l" t="t" r="r" b="b"/>
              <a:pathLst>
                <a:path w="456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3" y="32"/>
                    <a:pt x="271" y="65"/>
                    <a:pt x="190" y="115"/>
                  </a:cubicBezTo>
                  <a:cubicBezTo>
                    <a:pt x="112" y="168"/>
                    <a:pt x="42" y="249"/>
                    <a:pt x="20" y="344"/>
                  </a:cubicBezTo>
                  <a:cubicBezTo>
                    <a:pt x="1" y="414"/>
                    <a:pt x="20" y="503"/>
                    <a:pt x="42" y="581"/>
                  </a:cubicBezTo>
                  <a:cubicBezTo>
                    <a:pt x="115" y="576"/>
                    <a:pt x="188" y="573"/>
                    <a:pt x="252" y="539"/>
                  </a:cubicBezTo>
                  <a:cubicBezTo>
                    <a:pt x="335" y="489"/>
                    <a:pt x="380" y="394"/>
                    <a:pt x="408" y="302"/>
                  </a:cubicBezTo>
                  <a:cubicBezTo>
                    <a:pt x="436" y="202"/>
                    <a:pt x="453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6"/>
            <p:cNvSpPr/>
            <p:nvPr/>
          </p:nvSpPr>
          <p:spPr>
            <a:xfrm>
              <a:off x="7473614" y="2579028"/>
              <a:ext cx="118305" cy="65500"/>
            </a:xfrm>
            <a:custGeom>
              <a:avLst/>
              <a:gdLst/>
              <a:ahLst/>
              <a:cxnLst/>
              <a:rect l="l" t="t" r="r" b="b"/>
              <a:pathLst>
                <a:path w="1109" h="614" extrusionOk="0">
                  <a:moveTo>
                    <a:pt x="388" y="1"/>
                  </a:moveTo>
                  <a:cubicBezTo>
                    <a:pt x="386" y="1"/>
                    <a:pt x="383" y="1"/>
                    <a:pt x="380" y="1"/>
                  </a:cubicBezTo>
                  <a:cubicBezTo>
                    <a:pt x="255" y="1"/>
                    <a:pt x="112" y="71"/>
                    <a:pt x="1" y="138"/>
                  </a:cubicBezTo>
                  <a:cubicBezTo>
                    <a:pt x="34" y="252"/>
                    <a:pt x="73" y="372"/>
                    <a:pt x="157" y="459"/>
                  </a:cubicBezTo>
                  <a:cubicBezTo>
                    <a:pt x="269" y="573"/>
                    <a:pt x="442" y="604"/>
                    <a:pt x="603" y="612"/>
                  </a:cubicBezTo>
                  <a:cubicBezTo>
                    <a:pt x="630" y="613"/>
                    <a:pt x="656" y="614"/>
                    <a:pt x="682" y="614"/>
                  </a:cubicBezTo>
                  <a:cubicBezTo>
                    <a:pt x="825" y="614"/>
                    <a:pt x="967" y="595"/>
                    <a:pt x="1108" y="565"/>
                  </a:cubicBezTo>
                  <a:cubicBezTo>
                    <a:pt x="1022" y="428"/>
                    <a:pt x="930" y="294"/>
                    <a:pt x="813" y="185"/>
                  </a:cubicBezTo>
                  <a:cubicBezTo>
                    <a:pt x="695" y="81"/>
                    <a:pt x="544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6"/>
            <p:cNvSpPr/>
            <p:nvPr/>
          </p:nvSpPr>
          <p:spPr>
            <a:xfrm>
              <a:off x="7503377" y="2597483"/>
              <a:ext cx="59099" cy="32963"/>
            </a:xfrm>
            <a:custGeom>
              <a:avLst/>
              <a:gdLst/>
              <a:ahLst/>
              <a:cxnLst/>
              <a:rect l="l" t="t" r="r" b="b"/>
              <a:pathLst>
                <a:path w="554" h="309" extrusionOk="0">
                  <a:moveTo>
                    <a:pt x="191" y="1"/>
                  </a:moveTo>
                  <a:cubicBezTo>
                    <a:pt x="126" y="4"/>
                    <a:pt x="51" y="37"/>
                    <a:pt x="1" y="71"/>
                  </a:cubicBezTo>
                  <a:cubicBezTo>
                    <a:pt x="18" y="129"/>
                    <a:pt x="34" y="188"/>
                    <a:pt x="76" y="230"/>
                  </a:cubicBezTo>
                  <a:cubicBezTo>
                    <a:pt x="132" y="288"/>
                    <a:pt x="218" y="302"/>
                    <a:pt x="299" y="308"/>
                  </a:cubicBezTo>
                  <a:cubicBezTo>
                    <a:pt x="308" y="308"/>
                    <a:pt x="317" y="308"/>
                    <a:pt x="325" y="308"/>
                  </a:cubicBezTo>
                  <a:cubicBezTo>
                    <a:pt x="401" y="308"/>
                    <a:pt x="478" y="298"/>
                    <a:pt x="553" y="283"/>
                  </a:cubicBezTo>
                  <a:cubicBezTo>
                    <a:pt x="511" y="216"/>
                    <a:pt x="464" y="146"/>
                    <a:pt x="408" y="93"/>
                  </a:cubicBezTo>
                  <a:cubicBezTo>
                    <a:pt x="350" y="37"/>
                    <a:pt x="271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6"/>
            <p:cNvSpPr/>
            <p:nvPr/>
          </p:nvSpPr>
          <p:spPr>
            <a:xfrm>
              <a:off x="7630750" y="2579028"/>
              <a:ext cx="118625" cy="65500"/>
            </a:xfrm>
            <a:custGeom>
              <a:avLst/>
              <a:gdLst/>
              <a:ahLst/>
              <a:cxnLst/>
              <a:rect l="l" t="t" r="r" b="b"/>
              <a:pathLst>
                <a:path w="1112" h="614" extrusionOk="0">
                  <a:moveTo>
                    <a:pt x="724" y="1"/>
                  </a:moveTo>
                  <a:cubicBezTo>
                    <a:pt x="565" y="1"/>
                    <a:pt x="415" y="81"/>
                    <a:pt x="297" y="185"/>
                  </a:cubicBezTo>
                  <a:cubicBezTo>
                    <a:pt x="179" y="294"/>
                    <a:pt x="87" y="428"/>
                    <a:pt x="1" y="565"/>
                  </a:cubicBezTo>
                  <a:cubicBezTo>
                    <a:pt x="142" y="595"/>
                    <a:pt x="284" y="614"/>
                    <a:pt x="427" y="614"/>
                  </a:cubicBezTo>
                  <a:cubicBezTo>
                    <a:pt x="453" y="614"/>
                    <a:pt x="479" y="613"/>
                    <a:pt x="506" y="612"/>
                  </a:cubicBezTo>
                  <a:cubicBezTo>
                    <a:pt x="668" y="604"/>
                    <a:pt x="843" y="573"/>
                    <a:pt x="955" y="459"/>
                  </a:cubicBezTo>
                  <a:cubicBezTo>
                    <a:pt x="1039" y="372"/>
                    <a:pt x="1075" y="252"/>
                    <a:pt x="1111" y="138"/>
                  </a:cubicBezTo>
                  <a:cubicBezTo>
                    <a:pt x="1000" y="71"/>
                    <a:pt x="860" y="1"/>
                    <a:pt x="732" y="1"/>
                  </a:cubicBezTo>
                  <a:cubicBezTo>
                    <a:pt x="729" y="1"/>
                    <a:pt x="726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6"/>
            <p:cNvSpPr/>
            <p:nvPr/>
          </p:nvSpPr>
          <p:spPr>
            <a:xfrm>
              <a:off x="7661153" y="2597483"/>
              <a:ext cx="58673" cy="32963"/>
            </a:xfrm>
            <a:custGeom>
              <a:avLst/>
              <a:gdLst/>
              <a:ahLst/>
              <a:cxnLst/>
              <a:rect l="l" t="t" r="r" b="b"/>
              <a:pathLst>
                <a:path w="550" h="309" extrusionOk="0">
                  <a:moveTo>
                    <a:pt x="360" y="1"/>
                  </a:moveTo>
                  <a:cubicBezTo>
                    <a:pt x="282" y="1"/>
                    <a:pt x="204" y="37"/>
                    <a:pt x="145" y="93"/>
                  </a:cubicBezTo>
                  <a:cubicBezTo>
                    <a:pt x="90" y="146"/>
                    <a:pt x="42" y="216"/>
                    <a:pt x="0" y="283"/>
                  </a:cubicBezTo>
                  <a:cubicBezTo>
                    <a:pt x="70" y="298"/>
                    <a:pt x="149" y="308"/>
                    <a:pt x="225" y="308"/>
                  </a:cubicBezTo>
                  <a:cubicBezTo>
                    <a:pt x="234" y="308"/>
                    <a:pt x="243" y="308"/>
                    <a:pt x="251" y="308"/>
                  </a:cubicBezTo>
                  <a:cubicBezTo>
                    <a:pt x="330" y="302"/>
                    <a:pt x="419" y="288"/>
                    <a:pt x="475" y="230"/>
                  </a:cubicBezTo>
                  <a:cubicBezTo>
                    <a:pt x="517" y="185"/>
                    <a:pt x="533" y="129"/>
                    <a:pt x="550" y="71"/>
                  </a:cubicBezTo>
                  <a:cubicBezTo>
                    <a:pt x="494" y="37"/>
                    <a:pt x="424" y="4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6"/>
            <p:cNvSpPr/>
            <p:nvPr/>
          </p:nvSpPr>
          <p:spPr>
            <a:xfrm>
              <a:off x="6832589" y="2203523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2"/>
                    <a:pt x="146" y="648"/>
                    <a:pt x="324" y="648"/>
                  </a:cubicBezTo>
                  <a:cubicBezTo>
                    <a:pt x="503" y="648"/>
                    <a:pt x="648" y="502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6"/>
            <p:cNvSpPr/>
            <p:nvPr/>
          </p:nvSpPr>
          <p:spPr>
            <a:xfrm>
              <a:off x="7314771" y="2600470"/>
              <a:ext cx="69127" cy="69234"/>
            </a:xfrm>
            <a:custGeom>
              <a:avLst/>
              <a:gdLst/>
              <a:ahLst/>
              <a:cxnLst/>
              <a:rect l="l" t="t" r="r" b="b"/>
              <a:pathLst>
                <a:path w="648" h="649" extrusionOk="0">
                  <a:moveTo>
                    <a:pt x="324" y="1"/>
                  </a:moveTo>
                  <a:cubicBezTo>
                    <a:pt x="145" y="1"/>
                    <a:pt x="0" y="146"/>
                    <a:pt x="0" y="324"/>
                  </a:cubicBezTo>
                  <a:cubicBezTo>
                    <a:pt x="0" y="503"/>
                    <a:pt x="145" y="648"/>
                    <a:pt x="324" y="648"/>
                  </a:cubicBezTo>
                  <a:cubicBezTo>
                    <a:pt x="502" y="648"/>
                    <a:pt x="647" y="506"/>
                    <a:pt x="647" y="324"/>
                  </a:cubicBezTo>
                  <a:cubicBezTo>
                    <a:pt x="647" y="146"/>
                    <a:pt x="50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6"/>
            <p:cNvSpPr/>
            <p:nvPr/>
          </p:nvSpPr>
          <p:spPr>
            <a:xfrm>
              <a:off x="6348060" y="2600470"/>
              <a:ext cx="69447" cy="69234"/>
            </a:xfrm>
            <a:custGeom>
              <a:avLst/>
              <a:gdLst/>
              <a:ahLst/>
              <a:cxnLst/>
              <a:rect l="l" t="t" r="r" b="b"/>
              <a:pathLst>
                <a:path w="651" h="649" extrusionOk="0">
                  <a:moveTo>
                    <a:pt x="324" y="1"/>
                  </a:moveTo>
                  <a:cubicBezTo>
                    <a:pt x="146" y="1"/>
                    <a:pt x="1" y="146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6" y="648"/>
                    <a:pt x="651" y="503"/>
                    <a:pt x="651" y="324"/>
                  </a:cubicBezTo>
                  <a:cubicBezTo>
                    <a:pt x="651" y="146"/>
                    <a:pt x="506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6"/>
            <p:cNvSpPr/>
            <p:nvPr/>
          </p:nvSpPr>
          <p:spPr>
            <a:xfrm>
              <a:off x="6832589" y="2991870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3" y="648"/>
                    <a:pt x="648" y="503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6"/>
            <p:cNvSpPr/>
            <p:nvPr/>
          </p:nvSpPr>
          <p:spPr>
            <a:xfrm>
              <a:off x="6554374" y="2326736"/>
              <a:ext cx="626197" cy="598887"/>
            </a:xfrm>
            <a:custGeom>
              <a:avLst/>
              <a:gdLst/>
              <a:ahLst/>
              <a:cxnLst/>
              <a:rect l="l" t="t" r="r" b="b"/>
              <a:pathLst>
                <a:path w="5870" h="5614" extrusionOk="0">
                  <a:moveTo>
                    <a:pt x="3203" y="0"/>
                  </a:moveTo>
                  <a:cubicBezTo>
                    <a:pt x="2793" y="101"/>
                    <a:pt x="2483" y="441"/>
                    <a:pt x="2263" y="801"/>
                  </a:cubicBezTo>
                  <a:cubicBezTo>
                    <a:pt x="2120" y="1038"/>
                    <a:pt x="1981" y="1384"/>
                    <a:pt x="2067" y="1643"/>
                  </a:cubicBezTo>
                  <a:cubicBezTo>
                    <a:pt x="1855" y="1541"/>
                    <a:pt x="1621" y="1498"/>
                    <a:pt x="1387" y="1498"/>
                  </a:cubicBezTo>
                  <a:cubicBezTo>
                    <a:pt x="1257" y="1498"/>
                    <a:pt x="1128" y="1511"/>
                    <a:pt x="1002" y="1535"/>
                  </a:cubicBezTo>
                  <a:cubicBezTo>
                    <a:pt x="642" y="1596"/>
                    <a:pt x="338" y="1772"/>
                    <a:pt x="0" y="1906"/>
                  </a:cubicBezTo>
                  <a:cubicBezTo>
                    <a:pt x="101" y="2319"/>
                    <a:pt x="268" y="2726"/>
                    <a:pt x="561" y="3030"/>
                  </a:cubicBezTo>
                  <a:cubicBezTo>
                    <a:pt x="806" y="3282"/>
                    <a:pt x="1153" y="3458"/>
                    <a:pt x="1503" y="3458"/>
                  </a:cubicBezTo>
                  <a:cubicBezTo>
                    <a:pt x="1571" y="3458"/>
                    <a:pt x="1640" y="3451"/>
                    <a:pt x="1708" y="3437"/>
                  </a:cubicBezTo>
                  <a:lnTo>
                    <a:pt x="1708" y="3437"/>
                  </a:lnTo>
                  <a:cubicBezTo>
                    <a:pt x="1111" y="3945"/>
                    <a:pt x="801" y="4863"/>
                    <a:pt x="1108" y="5585"/>
                  </a:cubicBezTo>
                  <a:cubicBezTo>
                    <a:pt x="1140" y="5606"/>
                    <a:pt x="1177" y="5613"/>
                    <a:pt x="1215" y="5613"/>
                  </a:cubicBezTo>
                  <a:cubicBezTo>
                    <a:pt x="1262" y="5613"/>
                    <a:pt x="1310" y="5602"/>
                    <a:pt x="1356" y="5588"/>
                  </a:cubicBezTo>
                  <a:cubicBezTo>
                    <a:pt x="1655" y="5502"/>
                    <a:pt x="1956" y="5415"/>
                    <a:pt x="2232" y="5262"/>
                  </a:cubicBezTo>
                  <a:cubicBezTo>
                    <a:pt x="2503" y="5108"/>
                    <a:pt x="2743" y="4877"/>
                    <a:pt x="2851" y="4584"/>
                  </a:cubicBezTo>
                  <a:cubicBezTo>
                    <a:pt x="3167" y="5145"/>
                    <a:pt x="3805" y="5480"/>
                    <a:pt x="4447" y="5480"/>
                  </a:cubicBezTo>
                  <a:cubicBezTo>
                    <a:pt x="4537" y="5480"/>
                    <a:pt x="4626" y="5473"/>
                    <a:pt x="4715" y="5460"/>
                  </a:cubicBezTo>
                  <a:cubicBezTo>
                    <a:pt x="4941" y="4821"/>
                    <a:pt x="4885" y="4068"/>
                    <a:pt x="4545" y="3482"/>
                  </a:cubicBezTo>
                  <a:lnTo>
                    <a:pt x="4545" y="3482"/>
                  </a:lnTo>
                  <a:cubicBezTo>
                    <a:pt x="4559" y="3483"/>
                    <a:pt x="4573" y="3484"/>
                    <a:pt x="4586" y="3484"/>
                  </a:cubicBezTo>
                  <a:cubicBezTo>
                    <a:pt x="4751" y="3484"/>
                    <a:pt x="4871" y="3392"/>
                    <a:pt x="5008" y="3284"/>
                  </a:cubicBezTo>
                  <a:cubicBezTo>
                    <a:pt x="5382" y="2985"/>
                    <a:pt x="5663" y="2628"/>
                    <a:pt x="5870" y="2196"/>
                  </a:cubicBezTo>
                  <a:cubicBezTo>
                    <a:pt x="5607" y="1808"/>
                    <a:pt x="5133" y="1592"/>
                    <a:pt x="4663" y="1592"/>
                  </a:cubicBezTo>
                  <a:cubicBezTo>
                    <a:pt x="4455" y="1592"/>
                    <a:pt x="4247" y="1635"/>
                    <a:pt x="4059" y="1724"/>
                  </a:cubicBezTo>
                  <a:cubicBezTo>
                    <a:pt x="4076" y="1046"/>
                    <a:pt x="3747" y="405"/>
                    <a:pt x="3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6"/>
            <p:cNvSpPr/>
            <p:nvPr/>
          </p:nvSpPr>
          <p:spPr>
            <a:xfrm>
              <a:off x="6817121" y="2410904"/>
              <a:ext cx="119479" cy="220929"/>
            </a:xfrm>
            <a:custGeom>
              <a:avLst/>
              <a:gdLst/>
              <a:ahLst/>
              <a:cxnLst/>
              <a:rect l="l" t="t" r="r" b="b"/>
              <a:pathLst>
                <a:path w="1120" h="2071" extrusionOk="0">
                  <a:moveTo>
                    <a:pt x="625" y="1"/>
                  </a:moveTo>
                  <a:cubicBezTo>
                    <a:pt x="444" y="126"/>
                    <a:pt x="229" y="299"/>
                    <a:pt x="129" y="500"/>
                  </a:cubicBezTo>
                  <a:cubicBezTo>
                    <a:pt x="1" y="751"/>
                    <a:pt x="15" y="1055"/>
                    <a:pt x="98" y="1323"/>
                  </a:cubicBezTo>
                  <a:cubicBezTo>
                    <a:pt x="182" y="1588"/>
                    <a:pt x="327" y="1834"/>
                    <a:pt x="478" y="2071"/>
                  </a:cubicBezTo>
                  <a:cubicBezTo>
                    <a:pt x="659" y="1836"/>
                    <a:pt x="810" y="1577"/>
                    <a:pt x="927" y="1306"/>
                  </a:cubicBezTo>
                  <a:cubicBezTo>
                    <a:pt x="1038" y="1044"/>
                    <a:pt x="1119" y="751"/>
                    <a:pt x="1016" y="486"/>
                  </a:cubicBezTo>
                  <a:cubicBezTo>
                    <a:pt x="944" y="288"/>
                    <a:pt x="784" y="140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6"/>
            <p:cNvSpPr/>
            <p:nvPr/>
          </p:nvSpPr>
          <p:spPr>
            <a:xfrm>
              <a:off x="6845710" y="2465096"/>
              <a:ext cx="61126" cy="112651"/>
            </a:xfrm>
            <a:custGeom>
              <a:avLst/>
              <a:gdLst/>
              <a:ahLst/>
              <a:cxnLst/>
              <a:rect l="l" t="t" r="r" b="b"/>
              <a:pathLst>
                <a:path w="573" h="1056" extrusionOk="0">
                  <a:moveTo>
                    <a:pt x="321" y="1"/>
                  </a:moveTo>
                  <a:cubicBezTo>
                    <a:pt x="226" y="62"/>
                    <a:pt x="118" y="148"/>
                    <a:pt x="62" y="257"/>
                  </a:cubicBezTo>
                  <a:cubicBezTo>
                    <a:pt x="0" y="383"/>
                    <a:pt x="6" y="539"/>
                    <a:pt x="48" y="676"/>
                  </a:cubicBezTo>
                  <a:cubicBezTo>
                    <a:pt x="90" y="812"/>
                    <a:pt x="162" y="935"/>
                    <a:pt x="240" y="1055"/>
                  </a:cubicBezTo>
                  <a:cubicBezTo>
                    <a:pt x="330" y="938"/>
                    <a:pt x="410" y="804"/>
                    <a:pt x="469" y="664"/>
                  </a:cubicBezTo>
                  <a:cubicBezTo>
                    <a:pt x="530" y="533"/>
                    <a:pt x="572" y="383"/>
                    <a:pt x="519" y="246"/>
                  </a:cubicBezTo>
                  <a:cubicBezTo>
                    <a:pt x="480" y="146"/>
                    <a:pt x="399" y="70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6"/>
            <p:cNvSpPr/>
            <p:nvPr/>
          </p:nvSpPr>
          <p:spPr>
            <a:xfrm>
              <a:off x="6891262" y="2673437"/>
              <a:ext cx="142948" cy="178045"/>
            </a:xfrm>
            <a:custGeom>
              <a:avLst/>
              <a:gdLst/>
              <a:ahLst/>
              <a:cxnLst/>
              <a:rect l="l" t="t" r="r" b="b"/>
              <a:pathLst>
                <a:path w="1340" h="1669" extrusionOk="0">
                  <a:moveTo>
                    <a:pt x="0" y="0"/>
                  </a:moveTo>
                  <a:cubicBezTo>
                    <a:pt x="14" y="296"/>
                    <a:pt x="67" y="592"/>
                    <a:pt x="154" y="874"/>
                  </a:cubicBezTo>
                  <a:cubicBezTo>
                    <a:pt x="237" y="1144"/>
                    <a:pt x="371" y="1418"/>
                    <a:pt x="620" y="1554"/>
                  </a:cubicBezTo>
                  <a:cubicBezTo>
                    <a:pt x="804" y="1655"/>
                    <a:pt x="1018" y="1663"/>
                    <a:pt x="1228" y="1669"/>
                  </a:cubicBezTo>
                  <a:cubicBezTo>
                    <a:pt x="1289" y="1454"/>
                    <a:pt x="1339" y="1186"/>
                    <a:pt x="1281" y="968"/>
                  </a:cubicBezTo>
                  <a:cubicBezTo>
                    <a:pt x="1214" y="698"/>
                    <a:pt x="1007" y="475"/>
                    <a:pt x="770" y="324"/>
                  </a:cubicBezTo>
                  <a:cubicBezTo>
                    <a:pt x="533" y="173"/>
                    <a:pt x="268" y="8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6"/>
            <p:cNvSpPr/>
            <p:nvPr/>
          </p:nvSpPr>
          <p:spPr>
            <a:xfrm>
              <a:off x="6924012" y="2717175"/>
              <a:ext cx="72434" cy="90569"/>
            </a:xfrm>
            <a:custGeom>
              <a:avLst/>
              <a:gdLst/>
              <a:ahLst/>
              <a:cxnLst/>
              <a:rect l="l" t="t" r="r" b="b"/>
              <a:pathLst>
                <a:path w="679" h="849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51"/>
                    <a:pt x="34" y="302"/>
                    <a:pt x="78" y="444"/>
                  </a:cubicBezTo>
                  <a:cubicBezTo>
                    <a:pt x="120" y="581"/>
                    <a:pt x="187" y="720"/>
                    <a:pt x="313" y="790"/>
                  </a:cubicBezTo>
                  <a:cubicBezTo>
                    <a:pt x="405" y="840"/>
                    <a:pt x="516" y="846"/>
                    <a:pt x="622" y="849"/>
                  </a:cubicBezTo>
                  <a:cubicBezTo>
                    <a:pt x="650" y="740"/>
                    <a:pt x="678" y="600"/>
                    <a:pt x="650" y="491"/>
                  </a:cubicBezTo>
                  <a:cubicBezTo>
                    <a:pt x="619" y="352"/>
                    <a:pt x="513" y="240"/>
                    <a:pt x="391" y="165"/>
                  </a:cubicBezTo>
                  <a:cubicBezTo>
                    <a:pt x="273" y="93"/>
                    <a:pt x="137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6"/>
            <p:cNvSpPr/>
            <p:nvPr/>
          </p:nvSpPr>
          <p:spPr>
            <a:xfrm>
              <a:off x="6710550" y="2672477"/>
              <a:ext cx="140601" cy="179858"/>
            </a:xfrm>
            <a:custGeom>
              <a:avLst/>
              <a:gdLst/>
              <a:ahLst/>
              <a:cxnLst/>
              <a:rect l="l" t="t" r="r" b="b"/>
              <a:pathLst>
                <a:path w="1318" h="1686" extrusionOk="0">
                  <a:moveTo>
                    <a:pt x="1318" y="1"/>
                  </a:moveTo>
                  <a:lnTo>
                    <a:pt x="1318" y="1"/>
                  </a:lnTo>
                  <a:cubicBezTo>
                    <a:pt x="1050" y="87"/>
                    <a:pt x="785" y="182"/>
                    <a:pt x="550" y="333"/>
                  </a:cubicBezTo>
                  <a:cubicBezTo>
                    <a:pt x="313" y="486"/>
                    <a:pt x="112" y="710"/>
                    <a:pt x="48" y="980"/>
                  </a:cubicBezTo>
                  <a:cubicBezTo>
                    <a:pt x="1" y="1203"/>
                    <a:pt x="54" y="1474"/>
                    <a:pt x="115" y="1686"/>
                  </a:cubicBezTo>
                  <a:cubicBezTo>
                    <a:pt x="324" y="1678"/>
                    <a:pt x="539" y="1669"/>
                    <a:pt x="723" y="1563"/>
                  </a:cubicBezTo>
                  <a:cubicBezTo>
                    <a:pt x="966" y="1424"/>
                    <a:pt x="1094" y="1145"/>
                    <a:pt x="1175" y="877"/>
                  </a:cubicBezTo>
                  <a:cubicBezTo>
                    <a:pt x="1259" y="590"/>
                    <a:pt x="1309" y="297"/>
                    <a:pt x="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6"/>
            <p:cNvSpPr/>
            <p:nvPr/>
          </p:nvSpPr>
          <p:spPr>
            <a:xfrm>
              <a:off x="6740633" y="2708214"/>
              <a:ext cx="84915" cy="108491"/>
            </a:xfrm>
            <a:custGeom>
              <a:avLst/>
              <a:gdLst/>
              <a:ahLst/>
              <a:cxnLst/>
              <a:rect l="l" t="t" r="r" b="b"/>
              <a:pathLst>
                <a:path w="796" h="1017" extrusionOk="0">
                  <a:moveTo>
                    <a:pt x="796" y="1"/>
                  </a:moveTo>
                  <a:lnTo>
                    <a:pt x="796" y="1"/>
                  </a:lnTo>
                  <a:cubicBezTo>
                    <a:pt x="637" y="54"/>
                    <a:pt x="475" y="110"/>
                    <a:pt x="333" y="204"/>
                  </a:cubicBezTo>
                  <a:cubicBezTo>
                    <a:pt x="190" y="294"/>
                    <a:pt x="68" y="430"/>
                    <a:pt x="28" y="598"/>
                  </a:cubicBezTo>
                  <a:cubicBezTo>
                    <a:pt x="1" y="726"/>
                    <a:pt x="37" y="888"/>
                    <a:pt x="73" y="1016"/>
                  </a:cubicBezTo>
                  <a:cubicBezTo>
                    <a:pt x="199" y="1008"/>
                    <a:pt x="333" y="1005"/>
                    <a:pt x="441" y="944"/>
                  </a:cubicBezTo>
                  <a:cubicBezTo>
                    <a:pt x="586" y="860"/>
                    <a:pt x="667" y="693"/>
                    <a:pt x="712" y="528"/>
                  </a:cubicBezTo>
                  <a:cubicBezTo>
                    <a:pt x="765" y="358"/>
                    <a:pt x="793" y="179"/>
                    <a:pt x="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6"/>
            <p:cNvSpPr/>
            <p:nvPr/>
          </p:nvSpPr>
          <p:spPr>
            <a:xfrm>
              <a:off x="6629048" y="2543078"/>
              <a:ext cx="206314" cy="114252"/>
            </a:xfrm>
            <a:custGeom>
              <a:avLst/>
              <a:gdLst/>
              <a:ahLst/>
              <a:cxnLst/>
              <a:rect l="l" t="t" r="r" b="b"/>
              <a:pathLst>
                <a:path w="1934" h="1071" extrusionOk="0">
                  <a:moveTo>
                    <a:pt x="675" y="0"/>
                  </a:moveTo>
                  <a:cubicBezTo>
                    <a:pt x="670" y="0"/>
                    <a:pt x="664" y="0"/>
                    <a:pt x="659" y="0"/>
                  </a:cubicBezTo>
                  <a:cubicBezTo>
                    <a:pt x="441" y="9"/>
                    <a:pt x="193" y="129"/>
                    <a:pt x="0" y="246"/>
                  </a:cubicBezTo>
                  <a:cubicBezTo>
                    <a:pt x="59" y="444"/>
                    <a:pt x="126" y="653"/>
                    <a:pt x="274" y="804"/>
                  </a:cubicBezTo>
                  <a:cubicBezTo>
                    <a:pt x="469" y="1005"/>
                    <a:pt x="770" y="1058"/>
                    <a:pt x="1049" y="1069"/>
                  </a:cubicBezTo>
                  <a:cubicBezTo>
                    <a:pt x="1084" y="1070"/>
                    <a:pt x="1118" y="1070"/>
                    <a:pt x="1153" y="1070"/>
                  </a:cubicBezTo>
                  <a:cubicBezTo>
                    <a:pt x="1416" y="1070"/>
                    <a:pt x="1677" y="1042"/>
                    <a:pt x="1934" y="985"/>
                  </a:cubicBezTo>
                  <a:cubicBezTo>
                    <a:pt x="1783" y="748"/>
                    <a:pt x="1621" y="517"/>
                    <a:pt x="1418" y="324"/>
                  </a:cubicBezTo>
                  <a:cubicBezTo>
                    <a:pt x="1215" y="138"/>
                    <a:pt x="954" y="0"/>
                    <a:pt x="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6"/>
            <p:cNvSpPr/>
            <p:nvPr/>
          </p:nvSpPr>
          <p:spPr>
            <a:xfrm>
              <a:off x="6680787" y="2575508"/>
              <a:ext cx="103370" cy="57179"/>
            </a:xfrm>
            <a:custGeom>
              <a:avLst/>
              <a:gdLst/>
              <a:ahLst/>
              <a:cxnLst/>
              <a:rect l="l" t="t" r="r" b="b"/>
              <a:pathLst>
                <a:path w="969" h="536" extrusionOk="0">
                  <a:moveTo>
                    <a:pt x="344" y="0"/>
                  </a:moveTo>
                  <a:cubicBezTo>
                    <a:pt x="341" y="0"/>
                    <a:pt x="339" y="0"/>
                    <a:pt x="336" y="1"/>
                  </a:cubicBezTo>
                  <a:cubicBezTo>
                    <a:pt x="221" y="3"/>
                    <a:pt x="96" y="67"/>
                    <a:pt x="1" y="123"/>
                  </a:cubicBezTo>
                  <a:cubicBezTo>
                    <a:pt x="32" y="224"/>
                    <a:pt x="62" y="327"/>
                    <a:pt x="138" y="402"/>
                  </a:cubicBezTo>
                  <a:cubicBezTo>
                    <a:pt x="235" y="503"/>
                    <a:pt x="383" y="531"/>
                    <a:pt x="528" y="533"/>
                  </a:cubicBezTo>
                  <a:cubicBezTo>
                    <a:pt x="551" y="535"/>
                    <a:pt x="575" y="535"/>
                    <a:pt x="598" y="535"/>
                  </a:cubicBezTo>
                  <a:cubicBezTo>
                    <a:pt x="722" y="535"/>
                    <a:pt x="847" y="517"/>
                    <a:pt x="969" y="492"/>
                  </a:cubicBezTo>
                  <a:cubicBezTo>
                    <a:pt x="894" y="374"/>
                    <a:pt x="815" y="257"/>
                    <a:pt x="712" y="160"/>
                  </a:cubicBezTo>
                  <a:cubicBezTo>
                    <a:pt x="608" y="64"/>
                    <a:pt x="481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6"/>
            <p:cNvSpPr/>
            <p:nvPr/>
          </p:nvSpPr>
          <p:spPr>
            <a:xfrm>
              <a:off x="6904063" y="2543078"/>
              <a:ext cx="205994" cy="114252"/>
            </a:xfrm>
            <a:custGeom>
              <a:avLst/>
              <a:gdLst/>
              <a:ahLst/>
              <a:cxnLst/>
              <a:rect l="l" t="t" r="r" b="b"/>
              <a:pathLst>
                <a:path w="1931" h="1071" extrusionOk="0">
                  <a:moveTo>
                    <a:pt x="1256" y="0"/>
                  </a:moveTo>
                  <a:cubicBezTo>
                    <a:pt x="980" y="0"/>
                    <a:pt x="716" y="138"/>
                    <a:pt x="516" y="324"/>
                  </a:cubicBezTo>
                  <a:cubicBezTo>
                    <a:pt x="310" y="517"/>
                    <a:pt x="148" y="748"/>
                    <a:pt x="0" y="985"/>
                  </a:cubicBezTo>
                  <a:cubicBezTo>
                    <a:pt x="254" y="1042"/>
                    <a:pt x="517" y="1070"/>
                    <a:pt x="779" y="1070"/>
                  </a:cubicBezTo>
                  <a:cubicBezTo>
                    <a:pt x="813" y="1070"/>
                    <a:pt x="848" y="1070"/>
                    <a:pt x="882" y="1069"/>
                  </a:cubicBezTo>
                  <a:cubicBezTo>
                    <a:pt x="1161" y="1058"/>
                    <a:pt x="1465" y="1005"/>
                    <a:pt x="1660" y="804"/>
                  </a:cubicBezTo>
                  <a:cubicBezTo>
                    <a:pt x="1805" y="653"/>
                    <a:pt x="1872" y="444"/>
                    <a:pt x="1931" y="246"/>
                  </a:cubicBezTo>
                  <a:cubicBezTo>
                    <a:pt x="1738" y="129"/>
                    <a:pt x="1493" y="9"/>
                    <a:pt x="1272" y="0"/>
                  </a:cubicBezTo>
                  <a:cubicBezTo>
                    <a:pt x="1267" y="0"/>
                    <a:pt x="1261" y="0"/>
                    <a:pt x="1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6"/>
            <p:cNvSpPr/>
            <p:nvPr/>
          </p:nvSpPr>
          <p:spPr>
            <a:xfrm>
              <a:off x="6954948" y="2575828"/>
              <a:ext cx="103691" cy="56859"/>
            </a:xfrm>
            <a:custGeom>
              <a:avLst/>
              <a:gdLst/>
              <a:ahLst/>
              <a:cxnLst/>
              <a:rect l="l" t="t" r="r" b="b"/>
              <a:pathLst>
                <a:path w="972" h="533" extrusionOk="0">
                  <a:moveTo>
                    <a:pt x="628" y="0"/>
                  </a:moveTo>
                  <a:cubicBezTo>
                    <a:pt x="492" y="0"/>
                    <a:pt x="361" y="69"/>
                    <a:pt x="260" y="162"/>
                  </a:cubicBezTo>
                  <a:cubicBezTo>
                    <a:pt x="154" y="254"/>
                    <a:pt x="78" y="371"/>
                    <a:pt x="0" y="489"/>
                  </a:cubicBezTo>
                  <a:cubicBezTo>
                    <a:pt x="125" y="514"/>
                    <a:pt x="247" y="532"/>
                    <a:pt x="373" y="532"/>
                  </a:cubicBezTo>
                  <a:cubicBezTo>
                    <a:pt x="397" y="532"/>
                    <a:pt x="420" y="532"/>
                    <a:pt x="444" y="530"/>
                  </a:cubicBezTo>
                  <a:cubicBezTo>
                    <a:pt x="586" y="528"/>
                    <a:pt x="737" y="500"/>
                    <a:pt x="834" y="399"/>
                  </a:cubicBezTo>
                  <a:cubicBezTo>
                    <a:pt x="907" y="324"/>
                    <a:pt x="938" y="221"/>
                    <a:pt x="971" y="120"/>
                  </a:cubicBezTo>
                  <a:cubicBezTo>
                    <a:pt x="873" y="64"/>
                    <a:pt x="751" y="0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6"/>
            <p:cNvSpPr/>
            <p:nvPr/>
          </p:nvSpPr>
          <p:spPr>
            <a:xfrm>
              <a:off x="5846676" y="2062389"/>
              <a:ext cx="2041061" cy="1156064"/>
            </a:xfrm>
            <a:custGeom>
              <a:avLst/>
              <a:gdLst/>
              <a:ahLst/>
              <a:cxnLst/>
              <a:rect l="l" t="t" r="r" b="b"/>
              <a:pathLst>
                <a:path w="19133" h="10837" extrusionOk="0">
                  <a:moveTo>
                    <a:pt x="11349" y="1"/>
                  </a:moveTo>
                  <a:lnTo>
                    <a:pt x="11349" y="1"/>
                  </a:lnTo>
                  <a:cubicBezTo>
                    <a:pt x="11480" y="68"/>
                    <a:pt x="11617" y="126"/>
                    <a:pt x="11751" y="193"/>
                  </a:cubicBezTo>
                  <a:cubicBezTo>
                    <a:pt x="12716" y="673"/>
                    <a:pt x="13662" y="1237"/>
                    <a:pt x="14429" y="1996"/>
                  </a:cubicBezTo>
                  <a:cubicBezTo>
                    <a:pt x="15199" y="2757"/>
                    <a:pt x="15782" y="3736"/>
                    <a:pt x="15913" y="4811"/>
                  </a:cubicBezTo>
                  <a:cubicBezTo>
                    <a:pt x="15966" y="5221"/>
                    <a:pt x="15949" y="5647"/>
                    <a:pt x="15787" y="6027"/>
                  </a:cubicBezTo>
                  <a:cubicBezTo>
                    <a:pt x="15595" y="6484"/>
                    <a:pt x="15218" y="6839"/>
                    <a:pt x="14828" y="7146"/>
                  </a:cubicBezTo>
                  <a:cubicBezTo>
                    <a:pt x="13063" y="8542"/>
                    <a:pt x="10804" y="9292"/>
                    <a:pt x="8551" y="9292"/>
                  </a:cubicBezTo>
                  <a:cubicBezTo>
                    <a:pt x="8428" y="9292"/>
                    <a:pt x="8305" y="9290"/>
                    <a:pt x="8183" y="9285"/>
                  </a:cubicBezTo>
                  <a:cubicBezTo>
                    <a:pt x="5803" y="9196"/>
                    <a:pt x="3479" y="8287"/>
                    <a:pt x="1632" y="6788"/>
                  </a:cubicBezTo>
                  <a:cubicBezTo>
                    <a:pt x="1038" y="6295"/>
                    <a:pt x="483" y="5745"/>
                    <a:pt x="11" y="5134"/>
                  </a:cubicBezTo>
                  <a:cubicBezTo>
                    <a:pt x="8" y="5212"/>
                    <a:pt x="0" y="5290"/>
                    <a:pt x="0" y="5371"/>
                  </a:cubicBezTo>
                  <a:cubicBezTo>
                    <a:pt x="0" y="8387"/>
                    <a:pt x="4282" y="10836"/>
                    <a:pt x="9566" y="10836"/>
                  </a:cubicBezTo>
                  <a:cubicBezTo>
                    <a:pt x="14850" y="10836"/>
                    <a:pt x="19132" y="8393"/>
                    <a:pt x="19132" y="5371"/>
                  </a:cubicBezTo>
                  <a:cubicBezTo>
                    <a:pt x="19132" y="2701"/>
                    <a:pt x="15776" y="478"/>
                    <a:pt x="11349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6"/>
            <p:cNvSpPr/>
            <p:nvPr/>
          </p:nvSpPr>
          <p:spPr>
            <a:xfrm>
              <a:off x="6641210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0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6"/>
            <p:cNvSpPr/>
            <p:nvPr/>
          </p:nvSpPr>
          <p:spPr>
            <a:xfrm>
              <a:off x="6700736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3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6"/>
            <p:cNvSpPr/>
            <p:nvPr/>
          </p:nvSpPr>
          <p:spPr>
            <a:xfrm>
              <a:off x="6760582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71" y="0"/>
                  </a:moveTo>
                  <a:cubicBezTo>
                    <a:pt x="79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71" y="3172"/>
                  </a:cubicBezTo>
                  <a:cubicBezTo>
                    <a:pt x="263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6"/>
            <p:cNvSpPr/>
            <p:nvPr/>
          </p:nvSpPr>
          <p:spPr>
            <a:xfrm>
              <a:off x="6820748" y="3249603"/>
              <a:ext cx="35737" cy="338488"/>
            </a:xfrm>
            <a:custGeom>
              <a:avLst/>
              <a:gdLst/>
              <a:ahLst/>
              <a:cxnLst/>
              <a:rect l="l" t="t" r="r" b="b"/>
              <a:pathLst>
                <a:path w="335" h="3173" extrusionOk="0">
                  <a:moveTo>
                    <a:pt x="167" y="0"/>
                  </a:moveTo>
                  <a:cubicBezTo>
                    <a:pt x="75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7" y="3172"/>
                  </a:cubicBezTo>
                  <a:cubicBezTo>
                    <a:pt x="257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57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6"/>
            <p:cNvSpPr/>
            <p:nvPr/>
          </p:nvSpPr>
          <p:spPr>
            <a:xfrm>
              <a:off x="6885608" y="3249603"/>
              <a:ext cx="36057" cy="338488"/>
            </a:xfrm>
            <a:custGeom>
              <a:avLst/>
              <a:gdLst/>
              <a:ahLst/>
              <a:cxnLst/>
              <a:rect l="l" t="t" r="r" b="b"/>
              <a:pathLst>
                <a:path w="338" h="3173" extrusionOk="0">
                  <a:moveTo>
                    <a:pt x="168" y="0"/>
                  </a:moveTo>
                  <a:cubicBezTo>
                    <a:pt x="78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68" y="3172"/>
                  </a:cubicBezTo>
                  <a:cubicBezTo>
                    <a:pt x="260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2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6"/>
            <p:cNvSpPr/>
            <p:nvPr/>
          </p:nvSpPr>
          <p:spPr>
            <a:xfrm>
              <a:off x="6945667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3" y="3172"/>
                    <a:pt x="168" y="3172"/>
                  </a:cubicBezTo>
                  <a:cubicBezTo>
                    <a:pt x="257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57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6"/>
            <p:cNvSpPr/>
            <p:nvPr/>
          </p:nvSpPr>
          <p:spPr>
            <a:xfrm>
              <a:off x="7005513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0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6"/>
            <p:cNvSpPr/>
            <p:nvPr/>
          </p:nvSpPr>
          <p:spPr>
            <a:xfrm>
              <a:off x="7065039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3" y="3172"/>
                    <a:pt x="338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6"/>
            <p:cNvSpPr/>
            <p:nvPr/>
          </p:nvSpPr>
          <p:spPr>
            <a:xfrm>
              <a:off x="6568349" y="1985368"/>
              <a:ext cx="597714" cy="118519"/>
            </a:xfrm>
            <a:custGeom>
              <a:avLst/>
              <a:gdLst/>
              <a:ahLst/>
              <a:cxnLst/>
              <a:rect l="l" t="t" r="r" b="b"/>
              <a:pathLst>
                <a:path w="5603" h="1111" extrusionOk="0">
                  <a:moveTo>
                    <a:pt x="555" y="0"/>
                  </a:moveTo>
                  <a:cubicBezTo>
                    <a:pt x="249" y="0"/>
                    <a:pt x="0" y="249"/>
                    <a:pt x="0" y="556"/>
                  </a:cubicBezTo>
                  <a:cubicBezTo>
                    <a:pt x="0" y="862"/>
                    <a:pt x="249" y="1111"/>
                    <a:pt x="555" y="1111"/>
                  </a:cubicBezTo>
                  <a:lnTo>
                    <a:pt x="5047" y="1111"/>
                  </a:lnTo>
                  <a:cubicBezTo>
                    <a:pt x="5354" y="1111"/>
                    <a:pt x="5602" y="860"/>
                    <a:pt x="5602" y="556"/>
                  </a:cubicBezTo>
                  <a:cubicBezTo>
                    <a:pt x="5602" y="249"/>
                    <a:pt x="5354" y="0"/>
                    <a:pt x="5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6"/>
            <p:cNvSpPr/>
            <p:nvPr/>
          </p:nvSpPr>
          <p:spPr>
            <a:xfrm>
              <a:off x="6569522" y="1993368"/>
              <a:ext cx="596541" cy="110198"/>
            </a:xfrm>
            <a:custGeom>
              <a:avLst/>
              <a:gdLst/>
              <a:ahLst/>
              <a:cxnLst/>
              <a:rect l="l" t="t" r="r" b="b"/>
              <a:pathLst>
                <a:path w="5592" h="1033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59"/>
                    <a:pt x="5323" y="90"/>
                  </a:cubicBezTo>
                  <a:cubicBezTo>
                    <a:pt x="5323" y="397"/>
                    <a:pt x="5075" y="645"/>
                    <a:pt x="4768" y="645"/>
                  </a:cubicBezTo>
                  <a:lnTo>
                    <a:pt x="277" y="645"/>
                  </a:lnTo>
                  <a:cubicBezTo>
                    <a:pt x="176" y="645"/>
                    <a:pt x="81" y="617"/>
                    <a:pt x="0" y="567"/>
                  </a:cubicBezTo>
                  <a:lnTo>
                    <a:pt x="0" y="567"/>
                  </a:lnTo>
                  <a:cubicBezTo>
                    <a:pt x="42" y="832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5"/>
                    <a:pt x="5591" y="478"/>
                  </a:cubicBezTo>
                  <a:cubicBezTo>
                    <a:pt x="5591" y="274"/>
                    <a:pt x="5480" y="98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6"/>
            <p:cNvSpPr/>
            <p:nvPr/>
          </p:nvSpPr>
          <p:spPr>
            <a:xfrm>
              <a:off x="6568349" y="3184103"/>
              <a:ext cx="597714" cy="118305"/>
            </a:xfrm>
            <a:custGeom>
              <a:avLst/>
              <a:gdLst/>
              <a:ahLst/>
              <a:cxnLst/>
              <a:rect l="l" t="t" r="r" b="b"/>
              <a:pathLst>
                <a:path w="5603" h="1109" extrusionOk="0">
                  <a:moveTo>
                    <a:pt x="555" y="1"/>
                  </a:moveTo>
                  <a:cubicBezTo>
                    <a:pt x="249" y="1"/>
                    <a:pt x="0" y="249"/>
                    <a:pt x="0" y="556"/>
                  </a:cubicBezTo>
                  <a:cubicBezTo>
                    <a:pt x="0" y="863"/>
                    <a:pt x="249" y="1108"/>
                    <a:pt x="555" y="1108"/>
                  </a:cubicBezTo>
                  <a:lnTo>
                    <a:pt x="5047" y="1108"/>
                  </a:lnTo>
                  <a:cubicBezTo>
                    <a:pt x="5354" y="1108"/>
                    <a:pt x="5602" y="863"/>
                    <a:pt x="5602" y="556"/>
                  </a:cubicBezTo>
                  <a:cubicBezTo>
                    <a:pt x="5602" y="249"/>
                    <a:pt x="5354" y="1"/>
                    <a:pt x="5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6"/>
            <p:cNvSpPr/>
            <p:nvPr/>
          </p:nvSpPr>
          <p:spPr>
            <a:xfrm>
              <a:off x="6569522" y="3192103"/>
              <a:ext cx="596541" cy="110305"/>
            </a:xfrm>
            <a:custGeom>
              <a:avLst/>
              <a:gdLst/>
              <a:ahLst/>
              <a:cxnLst/>
              <a:rect l="l" t="t" r="r" b="b"/>
              <a:pathLst>
                <a:path w="5592" h="1034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62"/>
                    <a:pt x="5323" y="93"/>
                  </a:cubicBezTo>
                  <a:cubicBezTo>
                    <a:pt x="5323" y="400"/>
                    <a:pt x="5075" y="648"/>
                    <a:pt x="4768" y="648"/>
                  </a:cubicBezTo>
                  <a:lnTo>
                    <a:pt x="277" y="648"/>
                  </a:lnTo>
                  <a:cubicBezTo>
                    <a:pt x="176" y="648"/>
                    <a:pt x="81" y="620"/>
                    <a:pt x="0" y="570"/>
                  </a:cubicBezTo>
                  <a:lnTo>
                    <a:pt x="0" y="570"/>
                  </a:lnTo>
                  <a:cubicBezTo>
                    <a:pt x="42" y="835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8"/>
                    <a:pt x="5591" y="481"/>
                  </a:cubicBezTo>
                  <a:cubicBezTo>
                    <a:pt x="5591" y="274"/>
                    <a:pt x="5480" y="96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1" name="Google Shape;2691;p6"/>
          <p:cNvSpPr txBox="1">
            <a:spLocks noGrp="1"/>
          </p:cNvSpPr>
          <p:nvPr>
            <p:ph type="title"/>
          </p:nvPr>
        </p:nvSpPr>
        <p:spPr>
          <a:xfrm>
            <a:off x="1288678" y="-179058"/>
            <a:ext cx="6844487" cy="61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 sz="6000"/>
              <a:t>GRAMMAR:</a:t>
            </a:r>
            <a:br>
              <a:rPr lang="en-US" sz="6000"/>
            </a:br>
            <a:r>
              <a:rPr lang="en-US" sz="3200"/>
              <a:t>some &amp; any for amount</a:t>
            </a:r>
            <a:endParaRPr sz="6000"/>
          </a:p>
        </p:txBody>
      </p:sp>
      <p:sp>
        <p:nvSpPr>
          <p:cNvPr id="2692" name="Google Shape;2692;p6"/>
          <p:cNvSpPr/>
          <p:nvPr/>
        </p:nvSpPr>
        <p:spPr>
          <a:xfrm>
            <a:off x="82813" y="1324519"/>
            <a:ext cx="8978374" cy="37677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667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Some:</a:t>
            </a:r>
            <a:endParaRPr sz="1100"/>
          </a:p>
          <a:p>
            <a:pPr marL="285750" marR="0" lvl="0" indent="-2667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</a:pPr>
            <a:r>
              <a:rPr lang="en-US" sz="1300" b="0" i="0" u="none" strike="noStrike" cap="none">
                <a:solidFill>
                  <a:srgbClr val="212529"/>
                </a:solidFill>
                <a:latin typeface="Nunito"/>
                <a:ea typeface="Nunito"/>
                <a:cs typeface="Nunito"/>
                <a:sym typeface="Nunito"/>
              </a:rPr>
              <a:t>Dùng trong câu khẳng định</a:t>
            </a:r>
            <a:endParaRPr sz="1100"/>
          </a:p>
          <a:p>
            <a:pPr marL="285750" marR="0" lvl="0" indent="-2667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</a:pPr>
            <a:r>
              <a:rPr lang="en-US" sz="1300" b="0" i="0" u="none" strike="noStrike" cap="none">
                <a:solidFill>
                  <a:srgbClr val="212529"/>
                </a:solidFill>
                <a:latin typeface="Nunito"/>
                <a:ea typeface="Nunito"/>
                <a:cs typeface="Nunito"/>
                <a:sym typeface="Nunito"/>
              </a:rPr>
              <a:t>Đứng trước danh từ đếm được số nhiều và danh từ không đếm được</a:t>
            </a:r>
            <a:endParaRPr sz="1300" b="0" i="0" u="none" strike="noStrike" cap="none">
              <a:solidFill>
                <a:srgbClr val="21252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667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</a:pPr>
            <a:r>
              <a:rPr lang="en-US" sz="1300" b="0" i="0" u="none" strike="noStrike" cap="none">
                <a:solidFill>
                  <a:srgbClr val="212529"/>
                </a:solidFill>
                <a:latin typeface="Nunito"/>
                <a:ea typeface="Nunito"/>
                <a:cs typeface="Nunito"/>
                <a:sym typeface="Nunito"/>
              </a:rPr>
              <a:t>Some cũng được dùng trong câu hỏi</a:t>
            </a:r>
            <a:endParaRPr sz="1100"/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1" u="none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VD: I have some friends</a:t>
            </a:r>
            <a:endParaRPr sz="1300" b="0" i="1" u="none" strike="noStrike" cap="none">
              <a:solidFill>
                <a:srgbClr val="00B05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667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</a:pPr>
            <a:r>
              <a:rPr lang="en-US" sz="1300" b="0" i="0" u="none" strike="noStrike" cap="none">
                <a:solidFill>
                  <a:srgbClr val="212529"/>
                </a:solidFill>
                <a:latin typeface="Nunito"/>
                <a:ea typeface="Nunito"/>
                <a:cs typeface="Nunito"/>
                <a:sym typeface="Nunito"/>
              </a:rPr>
              <a:t>Dùng trong lời mời/ đê nghị </a:t>
            </a:r>
            <a:endParaRPr sz="1100"/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1" u="none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VD: Would you like some water?/ Can I have some apples? </a:t>
            </a:r>
            <a:endParaRPr sz="1100"/>
          </a:p>
          <a:p>
            <a:pPr marL="285750" marR="0" lvl="0" indent="-2667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212529"/>
                </a:solidFill>
                <a:latin typeface="Nunito"/>
                <a:ea typeface="Nunito"/>
                <a:cs typeface="Nunito"/>
                <a:sym typeface="Nunito"/>
              </a:rPr>
              <a:t>Any:</a:t>
            </a:r>
            <a:endParaRPr sz="1100"/>
          </a:p>
          <a:p>
            <a:pPr marL="285750" marR="0" lvl="0" indent="-2667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</a:pPr>
            <a:r>
              <a:rPr lang="en-US" sz="1300" b="0" i="0" u="none" strike="noStrike" cap="none">
                <a:solidFill>
                  <a:srgbClr val="212529"/>
                </a:solidFill>
                <a:latin typeface="Nunito"/>
                <a:ea typeface="Nunito"/>
                <a:cs typeface="Nunito"/>
                <a:sym typeface="Nunito"/>
              </a:rPr>
              <a:t>Dùng trong câu phủ định và câu hỏi</a:t>
            </a:r>
            <a:endParaRPr sz="1100"/>
          </a:p>
          <a:p>
            <a:pPr marL="285750" marR="0" lvl="0" indent="-2667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</a:pPr>
            <a:r>
              <a:rPr lang="en-US" sz="1300" b="0" i="0" u="none" strike="noStrike" cap="none">
                <a:solidFill>
                  <a:srgbClr val="212529"/>
                </a:solidFill>
                <a:latin typeface="Nunito"/>
                <a:ea typeface="Nunito"/>
                <a:cs typeface="Nunito"/>
                <a:sym typeface="Nunito"/>
              </a:rPr>
              <a:t>Đứng trước danh từ đếm được số nhiều và danh từ không đếm được</a:t>
            </a:r>
            <a:endParaRPr sz="1100"/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1" u="none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VD: There aren’t any books in the shelf</a:t>
            </a:r>
            <a:endParaRPr sz="1300" b="0" i="1" u="none" strike="noStrike" cap="none">
              <a:solidFill>
                <a:srgbClr val="00B05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667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</a:pPr>
            <a:r>
              <a:rPr lang="en-US" sz="13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Chúng ta cùng dùng "any" khi muốn hỏi thứ gì đó có còn hay không.</a:t>
            </a:r>
            <a:endParaRPr sz="1100"/>
          </a:p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1" u="none" strike="noStrike" cap="none">
                <a:solidFill>
                  <a:srgbClr val="00B050"/>
                </a:solidFill>
                <a:latin typeface="Nunito"/>
                <a:ea typeface="Nunito"/>
                <a:cs typeface="Nunito"/>
                <a:sym typeface="Nunito"/>
              </a:rPr>
              <a:t>VD: Do you have any coffee? </a:t>
            </a:r>
            <a:endParaRPr sz="1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p7"/>
          <p:cNvSpPr txBox="1">
            <a:spLocks noGrp="1"/>
          </p:cNvSpPr>
          <p:nvPr>
            <p:ph type="title" idx="2"/>
          </p:nvPr>
        </p:nvSpPr>
        <p:spPr>
          <a:xfrm>
            <a:off x="1467958" y="1411107"/>
            <a:ext cx="6811762" cy="1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7200">
                <a:solidFill>
                  <a:schemeClr val="lt1"/>
                </a:solidFill>
              </a:rPr>
              <a:t>VOCABULARY</a:t>
            </a:r>
            <a:endParaRPr sz="7200">
              <a:solidFill>
                <a:schemeClr val="lt1"/>
              </a:solidFill>
            </a:endParaRPr>
          </a:p>
        </p:txBody>
      </p:sp>
      <p:grpSp>
        <p:nvGrpSpPr>
          <p:cNvPr id="2698" name="Google Shape;2698;p7"/>
          <p:cNvGrpSpPr/>
          <p:nvPr/>
        </p:nvGrpSpPr>
        <p:grpSpPr>
          <a:xfrm>
            <a:off x="5863856" y="2341609"/>
            <a:ext cx="3436621" cy="3165985"/>
            <a:chOff x="3356411" y="656401"/>
            <a:chExt cx="3323939" cy="3062178"/>
          </a:xfrm>
        </p:grpSpPr>
        <p:sp>
          <p:nvSpPr>
            <p:cNvPr id="2699" name="Google Shape;2699;p7"/>
            <p:cNvSpPr/>
            <p:nvPr/>
          </p:nvSpPr>
          <p:spPr>
            <a:xfrm rot="10090643">
              <a:off x="3543348" y="936014"/>
              <a:ext cx="2950065" cy="2130269"/>
            </a:xfrm>
            <a:custGeom>
              <a:avLst/>
              <a:gdLst/>
              <a:ahLst/>
              <a:cxnLst/>
              <a:rect l="l" t="t" r="r" b="b"/>
              <a:pathLst>
                <a:path w="28961" h="20913" extrusionOk="0">
                  <a:moveTo>
                    <a:pt x="6287" y="1"/>
                  </a:moveTo>
                  <a:cubicBezTo>
                    <a:pt x="5932" y="1"/>
                    <a:pt x="5566" y="26"/>
                    <a:pt x="5189" y="81"/>
                  </a:cubicBezTo>
                  <a:cubicBezTo>
                    <a:pt x="4090" y="243"/>
                    <a:pt x="2876" y="898"/>
                    <a:pt x="2999" y="1880"/>
                  </a:cubicBezTo>
                  <a:cubicBezTo>
                    <a:pt x="3105" y="2703"/>
                    <a:pt x="4115" y="3306"/>
                    <a:pt x="4199" y="4129"/>
                  </a:cubicBezTo>
                  <a:cubicBezTo>
                    <a:pt x="4296" y="5069"/>
                    <a:pt x="3217" y="5669"/>
                    <a:pt x="2408" y="6246"/>
                  </a:cubicBezTo>
                  <a:cubicBezTo>
                    <a:pt x="1481" y="6910"/>
                    <a:pt x="778" y="7803"/>
                    <a:pt x="388" y="8799"/>
                  </a:cubicBezTo>
                  <a:cubicBezTo>
                    <a:pt x="67" y="9619"/>
                    <a:pt x="0" y="10640"/>
                    <a:pt x="681" y="11307"/>
                  </a:cubicBezTo>
                  <a:cubicBezTo>
                    <a:pt x="1384" y="11996"/>
                    <a:pt x="2556" y="12032"/>
                    <a:pt x="3588" y="12088"/>
                  </a:cubicBezTo>
                  <a:cubicBezTo>
                    <a:pt x="4620" y="12144"/>
                    <a:pt x="5842" y="12395"/>
                    <a:pt x="6263" y="13237"/>
                  </a:cubicBezTo>
                  <a:cubicBezTo>
                    <a:pt x="6495" y="13698"/>
                    <a:pt x="6414" y="14219"/>
                    <a:pt x="6286" y="14694"/>
                  </a:cubicBezTo>
                  <a:cubicBezTo>
                    <a:pt x="5873" y="16217"/>
                    <a:pt x="5011" y="17696"/>
                    <a:pt x="5242" y="19272"/>
                  </a:cubicBezTo>
                  <a:cubicBezTo>
                    <a:pt x="5351" y="20003"/>
                    <a:pt x="5859" y="20831"/>
                    <a:pt x="6693" y="20907"/>
                  </a:cubicBezTo>
                  <a:cubicBezTo>
                    <a:pt x="6736" y="20911"/>
                    <a:pt x="6778" y="20913"/>
                    <a:pt x="6821" y="20913"/>
                  </a:cubicBezTo>
                  <a:cubicBezTo>
                    <a:pt x="7300" y="20913"/>
                    <a:pt x="7735" y="20662"/>
                    <a:pt x="8130" y="20421"/>
                  </a:cubicBezTo>
                  <a:cubicBezTo>
                    <a:pt x="9014" y="19886"/>
                    <a:pt x="9898" y="19353"/>
                    <a:pt x="10780" y="18814"/>
                  </a:cubicBezTo>
                  <a:cubicBezTo>
                    <a:pt x="11396" y="18441"/>
                    <a:pt x="12078" y="18051"/>
                    <a:pt x="12826" y="18051"/>
                  </a:cubicBezTo>
                  <a:cubicBezTo>
                    <a:pt x="12894" y="18051"/>
                    <a:pt x="12962" y="18054"/>
                    <a:pt x="13031" y="18061"/>
                  </a:cubicBezTo>
                  <a:cubicBezTo>
                    <a:pt x="14409" y="18195"/>
                    <a:pt x="15163" y="19556"/>
                    <a:pt x="16290" y="20296"/>
                  </a:cubicBezTo>
                  <a:cubicBezTo>
                    <a:pt x="16900" y="20698"/>
                    <a:pt x="17658" y="20907"/>
                    <a:pt x="18405" y="20907"/>
                  </a:cubicBezTo>
                  <a:cubicBezTo>
                    <a:pt x="18861" y="20907"/>
                    <a:pt x="19313" y="20829"/>
                    <a:pt x="19724" y="20669"/>
                  </a:cubicBezTo>
                  <a:cubicBezTo>
                    <a:pt x="20809" y="20248"/>
                    <a:pt x="21568" y="19275"/>
                    <a:pt x="21635" y="18217"/>
                  </a:cubicBezTo>
                  <a:cubicBezTo>
                    <a:pt x="21702" y="17193"/>
                    <a:pt x="21230" y="15958"/>
                    <a:pt x="22067" y="15268"/>
                  </a:cubicBezTo>
                  <a:cubicBezTo>
                    <a:pt x="22386" y="15005"/>
                    <a:pt x="22810" y="14908"/>
                    <a:pt x="23260" y="14908"/>
                  </a:cubicBezTo>
                  <a:cubicBezTo>
                    <a:pt x="23657" y="14908"/>
                    <a:pt x="24074" y="14984"/>
                    <a:pt x="24455" y="15087"/>
                  </a:cubicBezTo>
                  <a:cubicBezTo>
                    <a:pt x="25115" y="15266"/>
                    <a:pt x="25795" y="15504"/>
                    <a:pt x="26459" y="15504"/>
                  </a:cubicBezTo>
                  <a:cubicBezTo>
                    <a:pt x="26615" y="15504"/>
                    <a:pt x="26770" y="15491"/>
                    <a:pt x="26924" y="15461"/>
                  </a:cubicBezTo>
                  <a:cubicBezTo>
                    <a:pt x="28523" y="15146"/>
                    <a:pt x="28897" y="13134"/>
                    <a:pt x="27993" y="11882"/>
                  </a:cubicBezTo>
                  <a:cubicBezTo>
                    <a:pt x="27636" y="11391"/>
                    <a:pt x="27134" y="10936"/>
                    <a:pt x="27050" y="10364"/>
                  </a:cubicBezTo>
                  <a:cubicBezTo>
                    <a:pt x="26933" y="9561"/>
                    <a:pt x="27678" y="8919"/>
                    <a:pt x="28169" y="8252"/>
                  </a:cubicBezTo>
                  <a:cubicBezTo>
                    <a:pt x="28699" y="7530"/>
                    <a:pt x="28961" y="6623"/>
                    <a:pt x="28738" y="5758"/>
                  </a:cubicBezTo>
                  <a:cubicBezTo>
                    <a:pt x="28515" y="4896"/>
                    <a:pt x="27770" y="4107"/>
                    <a:pt x="26799" y="3861"/>
                  </a:cubicBezTo>
                  <a:cubicBezTo>
                    <a:pt x="26453" y="3774"/>
                    <a:pt x="26085" y="3753"/>
                    <a:pt x="25714" y="3753"/>
                  </a:cubicBezTo>
                  <a:cubicBezTo>
                    <a:pt x="25377" y="3753"/>
                    <a:pt x="25037" y="3770"/>
                    <a:pt x="24707" y="3770"/>
                  </a:cubicBezTo>
                  <a:cubicBezTo>
                    <a:pt x="24059" y="3770"/>
                    <a:pt x="23449" y="3705"/>
                    <a:pt x="22977" y="3317"/>
                  </a:cubicBezTo>
                  <a:cubicBezTo>
                    <a:pt x="22092" y="2594"/>
                    <a:pt x="22338" y="1197"/>
                    <a:pt x="21415" y="513"/>
                  </a:cubicBezTo>
                  <a:cubicBezTo>
                    <a:pt x="21056" y="247"/>
                    <a:pt x="20608" y="154"/>
                    <a:pt x="20144" y="154"/>
                  </a:cubicBezTo>
                  <a:cubicBezTo>
                    <a:pt x="19773" y="154"/>
                    <a:pt x="19392" y="213"/>
                    <a:pt x="19040" y="290"/>
                  </a:cubicBezTo>
                  <a:cubicBezTo>
                    <a:pt x="17866" y="555"/>
                    <a:pt x="16739" y="971"/>
                    <a:pt x="15709" y="1520"/>
                  </a:cubicBezTo>
                  <a:cubicBezTo>
                    <a:pt x="14785" y="2016"/>
                    <a:pt x="14375" y="2580"/>
                    <a:pt x="13700" y="2580"/>
                  </a:cubicBezTo>
                  <a:cubicBezTo>
                    <a:pt x="13436" y="2580"/>
                    <a:pt x="13131" y="2493"/>
                    <a:pt x="12738" y="2282"/>
                  </a:cubicBezTo>
                  <a:cubicBezTo>
                    <a:pt x="10646" y="1162"/>
                    <a:pt x="8693" y="1"/>
                    <a:pt x="6287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7"/>
            <p:cNvSpPr/>
            <p:nvPr/>
          </p:nvSpPr>
          <p:spPr>
            <a:xfrm>
              <a:off x="3696880" y="2735315"/>
              <a:ext cx="2882500" cy="983264"/>
            </a:xfrm>
            <a:custGeom>
              <a:avLst/>
              <a:gdLst/>
              <a:ahLst/>
              <a:cxnLst/>
              <a:rect l="l" t="t" r="r" b="b"/>
              <a:pathLst>
                <a:path w="37524" h="12800" extrusionOk="0">
                  <a:moveTo>
                    <a:pt x="18762" y="0"/>
                  </a:moveTo>
                  <a:cubicBezTo>
                    <a:pt x="13785" y="0"/>
                    <a:pt x="9015" y="675"/>
                    <a:pt x="5497" y="1875"/>
                  </a:cubicBezTo>
                  <a:cubicBezTo>
                    <a:pt x="1979" y="3075"/>
                    <a:pt x="1" y="4701"/>
                    <a:pt x="1" y="6400"/>
                  </a:cubicBezTo>
                  <a:cubicBezTo>
                    <a:pt x="1" y="8096"/>
                    <a:pt x="1979" y="9725"/>
                    <a:pt x="5497" y="10925"/>
                  </a:cubicBezTo>
                  <a:cubicBezTo>
                    <a:pt x="9015" y="12125"/>
                    <a:pt x="13785" y="12800"/>
                    <a:pt x="18762" y="12800"/>
                  </a:cubicBezTo>
                  <a:cubicBezTo>
                    <a:pt x="23739" y="12800"/>
                    <a:pt x="28510" y="12125"/>
                    <a:pt x="32028" y="10925"/>
                  </a:cubicBezTo>
                  <a:cubicBezTo>
                    <a:pt x="35546" y="9725"/>
                    <a:pt x="37523" y="8096"/>
                    <a:pt x="37523" y="6400"/>
                  </a:cubicBezTo>
                  <a:cubicBezTo>
                    <a:pt x="37523" y="4701"/>
                    <a:pt x="35546" y="3075"/>
                    <a:pt x="32028" y="1875"/>
                  </a:cubicBezTo>
                  <a:cubicBezTo>
                    <a:pt x="28510" y="675"/>
                    <a:pt x="23739" y="0"/>
                    <a:pt x="18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7"/>
            <p:cNvSpPr/>
            <p:nvPr/>
          </p:nvSpPr>
          <p:spPr>
            <a:xfrm>
              <a:off x="3696880" y="2685154"/>
              <a:ext cx="2882500" cy="983264"/>
            </a:xfrm>
            <a:custGeom>
              <a:avLst/>
              <a:gdLst/>
              <a:ahLst/>
              <a:cxnLst/>
              <a:rect l="l" t="t" r="r" b="b"/>
              <a:pathLst>
                <a:path w="37524" h="12800" extrusionOk="0">
                  <a:moveTo>
                    <a:pt x="18762" y="0"/>
                  </a:moveTo>
                  <a:cubicBezTo>
                    <a:pt x="13785" y="0"/>
                    <a:pt x="9015" y="676"/>
                    <a:pt x="5497" y="1875"/>
                  </a:cubicBezTo>
                  <a:cubicBezTo>
                    <a:pt x="1979" y="3075"/>
                    <a:pt x="1" y="4704"/>
                    <a:pt x="1" y="6400"/>
                  </a:cubicBezTo>
                  <a:cubicBezTo>
                    <a:pt x="1" y="8096"/>
                    <a:pt x="1979" y="9726"/>
                    <a:pt x="5497" y="10925"/>
                  </a:cubicBezTo>
                  <a:cubicBezTo>
                    <a:pt x="9015" y="12125"/>
                    <a:pt x="13785" y="12800"/>
                    <a:pt x="18762" y="12800"/>
                  </a:cubicBezTo>
                  <a:cubicBezTo>
                    <a:pt x="23739" y="12800"/>
                    <a:pt x="28510" y="12125"/>
                    <a:pt x="32028" y="10925"/>
                  </a:cubicBezTo>
                  <a:cubicBezTo>
                    <a:pt x="35546" y="9726"/>
                    <a:pt x="37523" y="8096"/>
                    <a:pt x="37523" y="6400"/>
                  </a:cubicBezTo>
                  <a:cubicBezTo>
                    <a:pt x="37523" y="4704"/>
                    <a:pt x="35546" y="3075"/>
                    <a:pt x="32028" y="1875"/>
                  </a:cubicBezTo>
                  <a:cubicBezTo>
                    <a:pt x="28510" y="676"/>
                    <a:pt x="23739" y="0"/>
                    <a:pt x="18762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7"/>
            <p:cNvSpPr/>
            <p:nvPr/>
          </p:nvSpPr>
          <p:spPr>
            <a:xfrm>
              <a:off x="3573051" y="2508551"/>
              <a:ext cx="3069550" cy="1117925"/>
            </a:xfrm>
            <a:custGeom>
              <a:avLst/>
              <a:gdLst/>
              <a:ahLst/>
              <a:cxnLst/>
              <a:rect l="l" t="t" r="r" b="b"/>
              <a:pathLst>
                <a:path w="39959" h="14553" extrusionOk="0">
                  <a:moveTo>
                    <a:pt x="19981" y="1"/>
                  </a:moveTo>
                  <a:cubicBezTo>
                    <a:pt x="14680" y="1"/>
                    <a:pt x="9600" y="768"/>
                    <a:pt x="5853" y="2132"/>
                  </a:cubicBezTo>
                  <a:cubicBezTo>
                    <a:pt x="2107" y="3496"/>
                    <a:pt x="0" y="5346"/>
                    <a:pt x="0" y="7276"/>
                  </a:cubicBezTo>
                  <a:cubicBezTo>
                    <a:pt x="0" y="9207"/>
                    <a:pt x="2107" y="11057"/>
                    <a:pt x="5853" y="12421"/>
                  </a:cubicBezTo>
                  <a:cubicBezTo>
                    <a:pt x="9600" y="13785"/>
                    <a:pt x="14680" y="14552"/>
                    <a:pt x="19981" y="14552"/>
                  </a:cubicBezTo>
                  <a:cubicBezTo>
                    <a:pt x="25279" y="14552"/>
                    <a:pt x="30362" y="13785"/>
                    <a:pt x="34108" y="12421"/>
                  </a:cubicBezTo>
                  <a:cubicBezTo>
                    <a:pt x="37855" y="11057"/>
                    <a:pt x="39958" y="9207"/>
                    <a:pt x="39958" y="7276"/>
                  </a:cubicBezTo>
                  <a:cubicBezTo>
                    <a:pt x="39958" y="5346"/>
                    <a:pt x="37855" y="3496"/>
                    <a:pt x="34108" y="2132"/>
                  </a:cubicBezTo>
                  <a:cubicBezTo>
                    <a:pt x="30362" y="768"/>
                    <a:pt x="25279" y="1"/>
                    <a:pt x="19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7"/>
            <p:cNvSpPr/>
            <p:nvPr/>
          </p:nvSpPr>
          <p:spPr>
            <a:xfrm>
              <a:off x="3666691" y="2543042"/>
              <a:ext cx="2882500" cy="983110"/>
            </a:xfrm>
            <a:custGeom>
              <a:avLst/>
              <a:gdLst/>
              <a:ahLst/>
              <a:cxnLst/>
              <a:rect l="l" t="t" r="r" b="b"/>
              <a:pathLst>
                <a:path w="37524" h="12798" extrusionOk="0">
                  <a:moveTo>
                    <a:pt x="18762" y="1"/>
                  </a:moveTo>
                  <a:cubicBezTo>
                    <a:pt x="13785" y="1"/>
                    <a:pt x="9014" y="673"/>
                    <a:pt x="5494" y="1873"/>
                  </a:cubicBezTo>
                  <a:cubicBezTo>
                    <a:pt x="1976" y="3072"/>
                    <a:pt x="0" y="4702"/>
                    <a:pt x="0" y="6398"/>
                  </a:cubicBezTo>
                  <a:cubicBezTo>
                    <a:pt x="0" y="8097"/>
                    <a:pt x="1976" y="9723"/>
                    <a:pt x="5494" y="10923"/>
                  </a:cubicBezTo>
                  <a:cubicBezTo>
                    <a:pt x="9014" y="12122"/>
                    <a:pt x="13785" y="12798"/>
                    <a:pt x="18762" y="12798"/>
                  </a:cubicBezTo>
                  <a:cubicBezTo>
                    <a:pt x="23736" y="12798"/>
                    <a:pt x="28509" y="12122"/>
                    <a:pt x="32027" y="10923"/>
                  </a:cubicBezTo>
                  <a:cubicBezTo>
                    <a:pt x="35545" y="9723"/>
                    <a:pt x="37523" y="8097"/>
                    <a:pt x="37523" y="6398"/>
                  </a:cubicBezTo>
                  <a:cubicBezTo>
                    <a:pt x="37523" y="4702"/>
                    <a:pt x="35545" y="3072"/>
                    <a:pt x="32027" y="1873"/>
                  </a:cubicBezTo>
                  <a:cubicBezTo>
                    <a:pt x="28509" y="673"/>
                    <a:pt x="23736" y="1"/>
                    <a:pt x="18762" y="1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7"/>
            <p:cNvSpPr/>
            <p:nvPr/>
          </p:nvSpPr>
          <p:spPr>
            <a:xfrm>
              <a:off x="3777231" y="2544117"/>
              <a:ext cx="2661112" cy="907445"/>
            </a:xfrm>
            <a:custGeom>
              <a:avLst/>
              <a:gdLst/>
              <a:ahLst/>
              <a:cxnLst/>
              <a:rect l="l" t="t" r="r" b="b"/>
              <a:pathLst>
                <a:path w="34642" h="11813" extrusionOk="0">
                  <a:moveTo>
                    <a:pt x="17323" y="1"/>
                  </a:moveTo>
                  <a:cubicBezTo>
                    <a:pt x="12728" y="1"/>
                    <a:pt x="8323" y="623"/>
                    <a:pt x="5073" y="1730"/>
                  </a:cubicBezTo>
                  <a:cubicBezTo>
                    <a:pt x="1825" y="2838"/>
                    <a:pt x="1" y="4339"/>
                    <a:pt x="1" y="5907"/>
                  </a:cubicBezTo>
                  <a:cubicBezTo>
                    <a:pt x="1" y="7475"/>
                    <a:pt x="1825" y="8975"/>
                    <a:pt x="5073" y="10083"/>
                  </a:cubicBezTo>
                  <a:cubicBezTo>
                    <a:pt x="8323" y="11191"/>
                    <a:pt x="12728" y="11813"/>
                    <a:pt x="17323" y="11813"/>
                  </a:cubicBezTo>
                  <a:cubicBezTo>
                    <a:pt x="21915" y="11813"/>
                    <a:pt x="26323" y="11191"/>
                    <a:pt x="29570" y="10083"/>
                  </a:cubicBezTo>
                  <a:cubicBezTo>
                    <a:pt x="32817" y="8975"/>
                    <a:pt x="34642" y="7475"/>
                    <a:pt x="34642" y="5907"/>
                  </a:cubicBezTo>
                  <a:cubicBezTo>
                    <a:pt x="34642" y="4339"/>
                    <a:pt x="32817" y="2838"/>
                    <a:pt x="29570" y="1730"/>
                  </a:cubicBezTo>
                  <a:cubicBezTo>
                    <a:pt x="26323" y="623"/>
                    <a:pt x="21915" y="1"/>
                    <a:pt x="17323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7"/>
            <p:cNvSpPr/>
            <p:nvPr/>
          </p:nvSpPr>
          <p:spPr>
            <a:xfrm>
              <a:off x="4029268" y="2910151"/>
              <a:ext cx="2098808" cy="382167"/>
            </a:xfrm>
            <a:custGeom>
              <a:avLst/>
              <a:gdLst/>
              <a:ahLst/>
              <a:cxnLst/>
              <a:rect l="l" t="t" r="r" b="b"/>
              <a:pathLst>
                <a:path w="27322" h="4975" extrusionOk="0">
                  <a:moveTo>
                    <a:pt x="13662" y="1"/>
                  </a:moveTo>
                  <a:cubicBezTo>
                    <a:pt x="6116" y="1"/>
                    <a:pt x="1" y="1114"/>
                    <a:pt x="1" y="2489"/>
                  </a:cubicBezTo>
                  <a:cubicBezTo>
                    <a:pt x="1" y="3862"/>
                    <a:pt x="6116" y="4975"/>
                    <a:pt x="13662" y="4975"/>
                  </a:cubicBezTo>
                  <a:cubicBezTo>
                    <a:pt x="17283" y="4975"/>
                    <a:pt x="20757" y="4713"/>
                    <a:pt x="23321" y="4247"/>
                  </a:cubicBezTo>
                  <a:cubicBezTo>
                    <a:pt x="25882" y="3781"/>
                    <a:pt x="27321" y="3148"/>
                    <a:pt x="27321" y="2489"/>
                  </a:cubicBezTo>
                  <a:cubicBezTo>
                    <a:pt x="27321" y="1828"/>
                    <a:pt x="25882" y="1195"/>
                    <a:pt x="23321" y="729"/>
                  </a:cubicBezTo>
                  <a:cubicBezTo>
                    <a:pt x="20757" y="263"/>
                    <a:pt x="17283" y="1"/>
                    <a:pt x="1366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7"/>
            <p:cNvSpPr/>
            <p:nvPr/>
          </p:nvSpPr>
          <p:spPr>
            <a:xfrm>
              <a:off x="4748277" y="1204118"/>
              <a:ext cx="186129" cy="327703"/>
            </a:xfrm>
            <a:custGeom>
              <a:avLst/>
              <a:gdLst/>
              <a:ahLst/>
              <a:cxnLst/>
              <a:rect l="l" t="t" r="r" b="b"/>
              <a:pathLst>
                <a:path w="2423" h="4266" extrusionOk="0">
                  <a:moveTo>
                    <a:pt x="1628" y="1769"/>
                  </a:moveTo>
                  <a:cubicBezTo>
                    <a:pt x="1644" y="1769"/>
                    <a:pt x="1659" y="1770"/>
                    <a:pt x="1674" y="1772"/>
                  </a:cubicBezTo>
                  <a:cubicBezTo>
                    <a:pt x="1727" y="1783"/>
                    <a:pt x="1800" y="1802"/>
                    <a:pt x="1842" y="1864"/>
                  </a:cubicBezTo>
                  <a:cubicBezTo>
                    <a:pt x="1889" y="1928"/>
                    <a:pt x="1881" y="2009"/>
                    <a:pt x="1870" y="2051"/>
                  </a:cubicBezTo>
                  <a:cubicBezTo>
                    <a:pt x="1850" y="2151"/>
                    <a:pt x="1786" y="2243"/>
                    <a:pt x="1708" y="2291"/>
                  </a:cubicBezTo>
                  <a:cubicBezTo>
                    <a:pt x="1636" y="2334"/>
                    <a:pt x="1547" y="2355"/>
                    <a:pt x="1452" y="2355"/>
                  </a:cubicBezTo>
                  <a:cubicBezTo>
                    <a:pt x="1343" y="2355"/>
                    <a:pt x="1225" y="2327"/>
                    <a:pt x="1114" y="2274"/>
                  </a:cubicBezTo>
                  <a:cubicBezTo>
                    <a:pt x="1158" y="2118"/>
                    <a:pt x="1234" y="1961"/>
                    <a:pt x="1359" y="1858"/>
                  </a:cubicBezTo>
                  <a:cubicBezTo>
                    <a:pt x="1431" y="1803"/>
                    <a:pt x="1533" y="1769"/>
                    <a:pt x="1628" y="1769"/>
                  </a:cubicBezTo>
                  <a:close/>
                  <a:moveTo>
                    <a:pt x="865" y="1"/>
                  </a:moveTo>
                  <a:cubicBezTo>
                    <a:pt x="817" y="1"/>
                    <a:pt x="769" y="14"/>
                    <a:pt x="726" y="42"/>
                  </a:cubicBezTo>
                  <a:cubicBezTo>
                    <a:pt x="277" y="335"/>
                    <a:pt x="0" y="868"/>
                    <a:pt x="23" y="1401"/>
                  </a:cubicBezTo>
                  <a:cubicBezTo>
                    <a:pt x="40" y="1825"/>
                    <a:pt x="238" y="2229"/>
                    <a:pt x="553" y="2508"/>
                  </a:cubicBezTo>
                  <a:cubicBezTo>
                    <a:pt x="500" y="3066"/>
                    <a:pt x="614" y="3641"/>
                    <a:pt x="888" y="4132"/>
                  </a:cubicBezTo>
                  <a:cubicBezTo>
                    <a:pt x="935" y="4216"/>
                    <a:pt x="1024" y="4266"/>
                    <a:pt x="1114" y="4266"/>
                  </a:cubicBezTo>
                  <a:cubicBezTo>
                    <a:pt x="1155" y="4266"/>
                    <a:pt x="1200" y="4255"/>
                    <a:pt x="1239" y="4230"/>
                  </a:cubicBezTo>
                  <a:cubicBezTo>
                    <a:pt x="1365" y="4160"/>
                    <a:pt x="1409" y="4004"/>
                    <a:pt x="1340" y="3881"/>
                  </a:cubicBezTo>
                  <a:cubicBezTo>
                    <a:pt x="1158" y="3554"/>
                    <a:pt x="1061" y="3178"/>
                    <a:pt x="1055" y="2801"/>
                  </a:cubicBezTo>
                  <a:lnTo>
                    <a:pt x="1055" y="2801"/>
                  </a:lnTo>
                  <a:cubicBezTo>
                    <a:pt x="1187" y="2845"/>
                    <a:pt x="1322" y="2867"/>
                    <a:pt x="1453" y="2867"/>
                  </a:cubicBezTo>
                  <a:cubicBezTo>
                    <a:pt x="1640" y="2867"/>
                    <a:pt x="1820" y="2822"/>
                    <a:pt x="1973" y="2731"/>
                  </a:cubicBezTo>
                  <a:cubicBezTo>
                    <a:pt x="2174" y="2609"/>
                    <a:pt x="2327" y="2391"/>
                    <a:pt x="2377" y="2151"/>
                  </a:cubicBezTo>
                  <a:cubicBezTo>
                    <a:pt x="2422" y="1936"/>
                    <a:pt x="2380" y="1721"/>
                    <a:pt x="2260" y="1560"/>
                  </a:cubicBezTo>
                  <a:cubicBezTo>
                    <a:pt x="2143" y="1398"/>
                    <a:pt x="1959" y="1289"/>
                    <a:pt x="1744" y="1261"/>
                  </a:cubicBezTo>
                  <a:cubicBezTo>
                    <a:pt x="1704" y="1256"/>
                    <a:pt x="1663" y="1253"/>
                    <a:pt x="1622" y="1253"/>
                  </a:cubicBezTo>
                  <a:cubicBezTo>
                    <a:pt x="1410" y="1253"/>
                    <a:pt x="1198" y="1325"/>
                    <a:pt x="1038" y="1456"/>
                  </a:cubicBezTo>
                  <a:cubicBezTo>
                    <a:pt x="899" y="1574"/>
                    <a:pt x="782" y="1721"/>
                    <a:pt x="704" y="1903"/>
                  </a:cubicBezTo>
                  <a:cubicBezTo>
                    <a:pt x="600" y="1749"/>
                    <a:pt x="542" y="1568"/>
                    <a:pt x="536" y="1384"/>
                  </a:cubicBezTo>
                  <a:cubicBezTo>
                    <a:pt x="522" y="1024"/>
                    <a:pt x="706" y="670"/>
                    <a:pt x="1005" y="474"/>
                  </a:cubicBezTo>
                  <a:cubicBezTo>
                    <a:pt x="1125" y="396"/>
                    <a:pt x="1158" y="237"/>
                    <a:pt x="1083" y="117"/>
                  </a:cubicBezTo>
                  <a:cubicBezTo>
                    <a:pt x="1033" y="42"/>
                    <a:pt x="950" y="1"/>
                    <a:pt x="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7"/>
            <p:cNvSpPr/>
            <p:nvPr/>
          </p:nvSpPr>
          <p:spPr>
            <a:xfrm>
              <a:off x="3977647" y="1489571"/>
              <a:ext cx="1699971" cy="1700125"/>
            </a:xfrm>
            <a:custGeom>
              <a:avLst/>
              <a:gdLst/>
              <a:ahLst/>
              <a:cxnLst/>
              <a:rect l="l" t="t" r="r" b="b"/>
              <a:pathLst>
                <a:path w="22130" h="22132" extrusionOk="0">
                  <a:moveTo>
                    <a:pt x="11065" y="0"/>
                  </a:moveTo>
                  <a:cubicBezTo>
                    <a:pt x="4955" y="0"/>
                    <a:pt x="0" y="4955"/>
                    <a:pt x="0" y="11067"/>
                  </a:cubicBezTo>
                  <a:cubicBezTo>
                    <a:pt x="0" y="17177"/>
                    <a:pt x="4955" y="22132"/>
                    <a:pt x="11065" y="22132"/>
                  </a:cubicBezTo>
                  <a:cubicBezTo>
                    <a:pt x="17177" y="22132"/>
                    <a:pt x="22129" y="17177"/>
                    <a:pt x="22129" y="11067"/>
                  </a:cubicBezTo>
                  <a:cubicBezTo>
                    <a:pt x="22129" y="4955"/>
                    <a:pt x="17177" y="0"/>
                    <a:pt x="11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7"/>
            <p:cNvSpPr/>
            <p:nvPr/>
          </p:nvSpPr>
          <p:spPr>
            <a:xfrm>
              <a:off x="4079430" y="1630531"/>
              <a:ext cx="318562" cy="1442556"/>
            </a:xfrm>
            <a:custGeom>
              <a:avLst/>
              <a:gdLst/>
              <a:ahLst/>
              <a:cxnLst/>
              <a:rect l="l" t="t" r="r" b="b"/>
              <a:pathLst>
                <a:path w="4147" h="18779" extrusionOk="0">
                  <a:moveTo>
                    <a:pt x="3644" y="1"/>
                  </a:moveTo>
                  <a:cubicBezTo>
                    <a:pt x="3267" y="252"/>
                    <a:pt x="2902" y="531"/>
                    <a:pt x="2550" y="832"/>
                  </a:cubicBezTo>
                  <a:cubicBezTo>
                    <a:pt x="2257" y="1343"/>
                    <a:pt x="1998" y="1887"/>
                    <a:pt x="1797" y="2464"/>
                  </a:cubicBezTo>
                  <a:cubicBezTo>
                    <a:pt x="1577" y="3106"/>
                    <a:pt x="1440" y="3803"/>
                    <a:pt x="1468" y="4529"/>
                  </a:cubicBezTo>
                  <a:cubicBezTo>
                    <a:pt x="1482" y="4891"/>
                    <a:pt x="1546" y="5260"/>
                    <a:pt x="1663" y="5617"/>
                  </a:cubicBezTo>
                  <a:cubicBezTo>
                    <a:pt x="1716" y="5792"/>
                    <a:pt x="1800" y="5968"/>
                    <a:pt x="1881" y="6136"/>
                  </a:cubicBezTo>
                  <a:cubicBezTo>
                    <a:pt x="1965" y="6300"/>
                    <a:pt x="2051" y="6445"/>
                    <a:pt x="2135" y="6585"/>
                  </a:cubicBezTo>
                  <a:cubicBezTo>
                    <a:pt x="2299" y="6861"/>
                    <a:pt x="2430" y="7109"/>
                    <a:pt x="2483" y="7310"/>
                  </a:cubicBezTo>
                  <a:cubicBezTo>
                    <a:pt x="2536" y="7508"/>
                    <a:pt x="2514" y="7670"/>
                    <a:pt x="2433" y="7854"/>
                  </a:cubicBezTo>
                  <a:cubicBezTo>
                    <a:pt x="2352" y="8035"/>
                    <a:pt x="2193" y="8234"/>
                    <a:pt x="1992" y="8429"/>
                  </a:cubicBezTo>
                  <a:cubicBezTo>
                    <a:pt x="1794" y="8624"/>
                    <a:pt x="1557" y="8817"/>
                    <a:pt x="1301" y="9023"/>
                  </a:cubicBezTo>
                  <a:cubicBezTo>
                    <a:pt x="1030" y="9243"/>
                    <a:pt x="751" y="9525"/>
                    <a:pt x="528" y="9838"/>
                  </a:cubicBezTo>
                  <a:cubicBezTo>
                    <a:pt x="305" y="10158"/>
                    <a:pt x="101" y="10532"/>
                    <a:pt x="31" y="11007"/>
                  </a:cubicBezTo>
                  <a:cubicBezTo>
                    <a:pt x="1" y="11246"/>
                    <a:pt x="23" y="11512"/>
                    <a:pt x="101" y="11763"/>
                  </a:cubicBezTo>
                  <a:cubicBezTo>
                    <a:pt x="123" y="11827"/>
                    <a:pt x="148" y="11885"/>
                    <a:pt x="171" y="11950"/>
                  </a:cubicBezTo>
                  <a:cubicBezTo>
                    <a:pt x="199" y="12008"/>
                    <a:pt x="235" y="12064"/>
                    <a:pt x="266" y="12120"/>
                  </a:cubicBezTo>
                  <a:cubicBezTo>
                    <a:pt x="333" y="12231"/>
                    <a:pt x="416" y="12332"/>
                    <a:pt x="497" y="12415"/>
                  </a:cubicBezTo>
                  <a:cubicBezTo>
                    <a:pt x="659" y="12586"/>
                    <a:pt x="821" y="12697"/>
                    <a:pt x="952" y="12795"/>
                  </a:cubicBezTo>
                  <a:cubicBezTo>
                    <a:pt x="1086" y="12890"/>
                    <a:pt x="1189" y="12968"/>
                    <a:pt x="1256" y="13032"/>
                  </a:cubicBezTo>
                  <a:cubicBezTo>
                    <a:pt x="1317" y="13099"/>
                    <a:pt x="1348" y="13135"/>
                    <a:pt x="1376" y="13205"/>
                  </a:cubicBezTo>
                  <a:cubicBezTo>
                    <a:pt x="1404" y="13269"/>
                    <a:pt x="1421" y="13364"/>
                    <a:pt x="1426" y="13478"/>
                  </a:cubicBezTo>
                  <a:cubicBezTo>
                    <a:pt x="1440" y="13715"/>
                    <a:pt x="1395" y="14022"/>
                    <a:pt x="1379" y="14385"/>
                  </a:cubicBezTo>
                  <a:cubicBezTo>
                    <a:pt x="1340" y="15147"/>
                    <a:pt x="1529" y="15878"/>
                    <a:pt x="1797" y="16514"/>
                  </a:cubicBezTo>
                  <a:cubicBezTo>
                    <a:pt x="1909" y="16784"/>
                    <a:pt x="2032" y="17044"/>
                    <a:pt x="2163" y="17292"/>
                  </a:cubicBezTo>
                  <a:cubicBezTo>
                    <a:pt x="2776" y="17869"/>
                    <a:pt x="3446" y="18369"/>
                    <a:pt x="4146" y="18779"/>
                  </a:cubicBezTo>
                  <a:cubicBezTo>
                    <a:pt x="3959" y="18458"/>
                    <a:pt x="3781" y="18132"/>
                    <a:pt x="3611" y="17802"/>
                  </a:cubicBezTo>
                  <a:cubicBezTo>
                    <a:pt x="3047" y="16681"/>
                    <a:pt x="2489" y="15529"/>
                    <a:pt x="2592" y="14466"/>
                  </a:cubicBezTo>
                  <a:cubicBezTo>
                    <a:pt x="2612" y="14184"/>
                    <a:pt x="2670" y="13855"/>
                    <a:pt x="2668" y="13445"/>
                  </a:cubicBezTo>
                  <a:cubicBezTo>
                    <a:pt x="2662" y="13238"/>
                    <a:pt x="2637" y="13010"/>
                    <a:pt x="2550" y="12772"/>
                  </a:cubicBezTo>
                  <a:cubicBezTo>
                    <a:pt x="2470" y="12538"/>
                    <a:pt x="2308" y="12301"/>
                    <a:pt x="2146" y="12139"/>
                  </a:cubicBezTo>
                  <a:cubicBezTo>
                    <a:pt x="1817" y="11824"/>
                    <a:pt x="1527" y="11673"/>
                    <a:pt x="1412" y="11537"/>
                  </a:cubicBezTo>
                  <a:cubicBezTo>
                    <a:pt x="1309" y="11419"/>
                    <a:pt x="1287" y="11339"/>
                    <a:pt x="1298" y="11174"/>
                  </a:cubicBezTo>
                  <a:cubicBezTo>
                    <a:pt x="1317" y="11007"/>
                    <a:pt x="1412" y="10786"/>
                    <a:pt x="1560" y="10583"/>
                  </a:cubicBezTo>
                  <a:cubicBezTo>
                    <a:pt x="1708" y="10373"/>
                    <a:pt x="1884" y="10186"/>
                    <a:pt x="2107" y="9999"/>
                  </a:cubicBezTo>
                  <a:cubicBezTo>
                    <a:pt x="2347" y="9796"/>
                    <a:pt x="2609" y="9578"/>
                    <a:pt x="2863" y="9316"/>
                  </a:cubicBezTo>
                  <a:cubicBezTo>
                    <a:pt x="3114" y="9054"/>
                    <a:pt x="3376" y="8747"/>
                    <a:pt x="3544" y="8331"/>
                  </a:cubicBezTo>
                  <a:cubicBezTo>
                    <a:pt x="3717" y="7924"/>
                    <a:pt x="3742" y="7405"/>
                    <a:pt x="3602" y="6986"/>
                  </a:cubicBezTo>
                  <a:cubicBezTo>
                    <a:pt x="3474" y="6568"/>
                    <a:pt x="3256" y="6264"/>
                    <a:pt x="3083" y="5993"/>
                  </a:cubicBezTo>
                  <a:cubicBezTo>
                    <a:pt x="2997" y="5857"/>
                    <a:pt x="2913" y="5731"/>
                    <a:pt x="2843" y="5611"/>
                  </a:cubicBezTo>
                  <a:cubicBezTo>
                    <a:pt x="2776" y="5491"/>
                    <a:pt x="2712" y="5374"/>
                    <a:pt x="2665" y="5248"/>
                  </a:cubicBezTo>
                  <a:cubicBezTo>
                    <a:pt x="2559" y="5003"/>
                    <a:pt x="2489" y="4732"/>
                    <a:pt x="2458" y="4453"/>
                  </a:cubicBezTo>
                  <a:cubicBezTo>
                    <a:pt x="2389" y="3893"/>
                    <a:pt x="2461" y="3293"/>
                    <a:pt x="2598" y="2701"/>
                  </a:cubicBezTo>
                  <a:cubicBezTo>
                    <a:pt x="2737" y="2104"/>
                    <a:pt x="2955" y="1521"/>
                    <a:pt x="3209" y="938"/>
                  </a:cubicBezTo>
                  <a:cubicBezTo>
                    <a:pt x="3346" y="623"/>
                    <a:pt x="3488" y="311"/>
                    <a:pt x="3644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7"/>
            <p:cNvSpPr/>
            <p:nvPr/>
          </p:nvSpPr>
          <p:spPr>
            <a:xfrm>
              <a:off x="4366419" y="1523371"/>
              <a:ext cx="360274" cy="1660103"/>
            </a:xfrm>
            <a:custGeom>
              <a:avLst/>
              <a:gdLst/>
              <a:ahLst/>
              <a:cxnLst/>
              <a:rect l="l" t="t" r="r" b="b"/>
              <a:pathLst>
                <a:path w="4690" h="21611" extrusionOk="0">
                  <a:moveTo>
                    <a:pt x="2913" y="1"/>
                  </a:moveTo>
                  <a:cubicBezTo>
                    <a:pt x="2776" y="43"/>
                    <a:pt x="2636" y="85"/>
                    <a:pt x="2500" y="129"/>
                  </a:cubicBezTo>
                  <a:cubicBezTo>
                    <a:pt x="2151" y="673"/>
                    <a:pt x="1853" y="1254"/>
                    <a:pt x="1596" y="1853"/>
                  </a:cubicBezTo>
                  <a:cubicBezTo>
                    <a:pt x="1364" y="2409"/>
                    <a:pt x="1175" y="2983"/>
                    <a:pt x="1021" y="3572"/>
                  </a:cubicBezTo>
                  <a:cubicBezTo>
                    <a:pt x="940" y="3865"/>
                    <a:pt x="882" y="4166"/>
                    <a:pt x="829" y="4465"/>
                  </a:cubicBezTo>
                  <a:cubicBezTo>
                    <a:pt x="781" y="4766"/>
                    <a:pt x="739" y="5087"/>
                    <a:pt x="739" y="5422"/>
                  </a:cubicBezTo>
                  <a:cubicBezTo>
                    <a:pt x="739" y="5756"/>
                    <a:pt x="781" y="6113"/>
                    <a:pt x="918" y="6468"/>
                  </a:cubicBezTo>
                  <a:cubicBezTo>
                    <a:pt x="1052" y="6825"/>
                    <a:pt x="1281" y="7123"/>
                    <a:pt x="1479" y="7360"/>
                  </a:cubicBezTo>
                  <a:cubicBezTo>
                    <a:pt x="1677" y="7598"/>
                    <a:pt x="1866" y="7807"/>
                    <a:pt x="1992" y="7994"/>
                  </a:cubicBezTo>
                  <a:cubicBezTo>
                    <a:pt x="2120" y="8186"/>
                    <a:pt x="2168" y="8340"/>
                    <a:pt x="2179" y="8513"/>
                  </a:cubicBezTo>
                  <a:cubicBezTo>
                    <a:pt x="2201" y="8847"/>
                    <a:pt x="1992" y="9285"/>
                    <a:pt x="1666" y="9704"/>
                  </a:cubicBezTo>
                  <a:cubicBezTo>
                    <a:pt x="1509" y="9916"/>
                    <a:pt x="1331" y="10128"/>
                    <a:pt x="1138" y="10345"/>
                  </a:cubicBezTo>
                  <a:cubicBezTo>
                    <a:pt x="929" y="10583"/>
                    <a:pt x="725" y="10850"/>
                    <a:pt x="550" y="11135"/>
                  </a:cubicBezTo>
                  <a:cubicBezTo>
                    <a:pt x="377" y="11428"/>
                    <a:pt x="223" y="11746"/>
                    <a:pt x="126" y="12109"/>
                  </a:cubicBezTo>
                  <a:cubicBezTo>
                    <a:pt x="28" y="12466"/>
                    <a:pt x="0" y="12904"/>
                    <a:pt x="131" y="13331"/>
                  </a:cubicBezTo>
                  <a:cubicBezTo>
                    <a:pt x="162" y="13434"/>
                    <a:pt x="212" y="13534"/>
                    <a:pt x="262" y="13637"/>
                  </a:cubicBezTo>
                  <a:cubicBezTo>
                    <a:pt x="318" y="13729"/>
                    <a:pt x="368" y="13824"/>
                    <a:pt x="438" y="13911"/>
                  </a:cubicBezTo>
                  <a:cubicBezTo>
                    <a:pt x="575" y="14081"/>
                    <a:pt x="725" y="14215"/>
                    <a:pt x="857" y="14321"/>
                  </a:cubicBezTo>
                  <a:cubicBezTo>
                    <a:pt x="1133" y="14533"/>
                    <a:pt x="1331" y="14664"/>
                    <a:pt x="1462" y="14809"/>
                  </a:cubicBezTo>
                  <a:cubicBezTo>
                    <a:pt x="1741" y="15108"/>
                    <a:pt x="1903" y="15582"/>
                    <a:pt x="2014" y="16120"/>
                  </a:cubicBezTo>
                  <a:cubicBezTo>
                    <a:pt x="2076" y="16388"/>
                    <a:pt x="2112" y="16673"/>
                    <a:pt x="2165" y="16966"/>
                  </a:cubicBezTo>
                  <a:cubicBezTo>
                    <a:pt x="2221" y="17259"/>
                    <a:pt x="2279" y="17571"/>
                    <a:pt x="2357" y="17864"/>
                  </a:cubicBezTo>
                  <a:cubicBezTo>
                    <a:pt x="2678" y="19170"/>
                    <a:pt x="3236" y="20408"/>
                    <a:pt x="3981" y="21505"/>
                  </a:cubicBezTo>
                  <a:cubicBezTo>
                    <a:pt x="4218" y="21549"/>
                    <a:pt x="4453" y="21583"/>
                    <a:pt x="4690" y="21611"/>
                  </a:cubicBezTo>
                  <a:cubicBezTo>
                    <a:pt x="4023" y="20364"/>
                    <a:pt x="3563" y="19027"/>
                    <a:pt x="3337" y="17658"/>
                  </a:cubicBezTo>
                  <a:cubicBezTo>
                    <a:pt x="3289" y="17379"/>
                    <a:pt x="3261" y="17102"/>
                    <a:pt x="3231" y="16818"/>
                  </a:cubicBezTo>
                  <a:cubicBezTo>
                    <a:pt x="3206" y="16530"/>
                    <a:pt x="3178" y="16232"/>
                    <a:pt x="3130" y="15919"/>
                  </a:cubicBezTo>
                  <a:cubicBezTo>
                    <a:pt x="3086" y="15610"/>
                    <a:pt x="3027" y="15289"/>
                    <a:pt x="2913" y="14963"/>
                  </a:cubicBezTo>
                  <a:cubicBezTo>
                    <a:pt x="2795" y="14633"/>
                    <a:pt x="2628" y="14299"/>
                    <a:pt x="2383" y="14006"/>
                  </a:cubicBezTo>
                  <a:cubicBezTo>
                    <a:pt x="2126" y="13696"/>
                    <a:pt x="1825" y="13506"/>
                    <a:pt x="1646" y="13350"/>
                  </a:cubicBezTo>
                  <a:cubicBezTo>
                    <a:pt x="1456" y="13191"/>
                    <a:pt x="1387" y="13088"/>
                    <a:pt x="1345" y="12946"/>
                  </a:cubicBezTo>
                  <a:cubicBezTo>
                    <a:pt x="1306" y="12809"/>
                    <a:pt x="1303" y="12636"/>
                    <a:pt x="1362" y="12429"/>
                  </a:cubicBezTo>
                  <a:cubicBezTo>
                    <a:pt x="1417" y="12229"/>
                    <a:pt x="1523" y="12008"/>
                    <a:pt x="1652" y="11796"/>
                  </a:cubicBezTo>
                  <a:cubicBezTo>
                    <a:pt x="1783" y="11579"/>
                    <a:pt x="1931" y="11378"/>
                    <a:pt x="2109" y="11171"/>
                  </a:cubicBezTo>
                  <a:cubicBezTo>
                    <a:pt x="2302" y="10945"/>
                    <a:pt x="2503" y="10708"/>
                    <a:pt x="2692" y="10446"/>
                  </a:cubicBezTo>
                  <a:cubicBezTo>
                    <a:pt x="2879" y="10184"/>
                    <a:pt x="3060" y="9899"/>
                    <a:pt x="3200" y="9559"/>
                  </a:cubicBezTo>
                  <a:cubicBezTo>
                    <a:pt x="3337" y="9224"/>
                    <a:pt x="3440" y="8828"/>
                    <a:pt x="3392" y="8409"/>
                  </a:cubicBezTo>
                  <a:cubicBezTo>
                    <a:pt x="3376" y="8203"/>
                    <a:pt x="3320" y="8002"/>
                    <a:pt x="3242" y="7810"/>
                  </a:cubicBezTo>
                  <a:cubicBezTo>
                    <a:pt x="3161" y="7625"/>
                    <a:pt x="3060" y="7458"/>
                    <a:pt x="2952" y="7310"/>
                  </a:cubicBezTo>
                  <a:cubicBezTo>
                    <a:pt x="2737" y="7020"/>
                    <a:pt x="2505" y="6808"/>
                    <a:pt x="2321" y="6610"/>
                  </a:cubicBezTo>
                  <a:cubicBezTo>
                    <a:pt x="2134" y="6412"/>
                    <a:pt x="1995" y="6236"/>
                    <a:pt x="1903" y="6052"/>
                  </a:cubicBezTo>
                  <a:cubicBezTo>
                    <a:pt x="1808" y="5862"/>
                    <a:pt x="1755" y="5634"/>
                    <a:pt x="1733" y="5382"/>
                  </a:cubicBezTo>
                  <a:cubicBezTo>
                    <a:pt x="1688" y="4883"/>
                    <a:pt x="1766" y="4294"/>
                    <a:pt x="1836" y="3736"/>
                  </a:cubicBezTo>
                  <a:cubicBezTo>
                    <a:pt x="1914" y="3170"/>
                    <a:pt x="2037" y="2612"/>
                    <a:pt x="2184" y="2060"/>
                  </a:cubicBezTo>
                  <a:cubicBezTo>
                    <a:pt x="2371" y="1357"/>
                    <a:pt x="2614" y="673"/>
                    <a:pt x="2913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7"/>
            <p:cNvSpPr/>
            <p:nvPr/>
          </p:nvSpPr>
          <p:spPr>
            <a:xfrm>
              <a:off x="4652486" y="1491876"/>
              <a:ext cx="267325" cy="1696514"/>
            </a:xfrm>
            <a:custGeom>
              <a:avLst/>
              <a:gdLst/>
              <a:ahLst/>
              <a:cxnLst/>
              <a:rect l="l" t="t" r="r" b="b"/>
              <a:pathLst>
                <a:path w="3480" h="22085" extrusionOk="0">
                  <a:moveTo>
                    <a:pt x="1460" y="1"/>
                  </a:moveTo>
                  <a:lnTo>
                    <a:pt x="1460" y="1"/>
                  </a:lnTo>
                  <a:cubicBezTo>
                    <a:pt x="1314" y="9"/>
                    <a:pt x="1167" y="23"/>
                    <a:pt x="1022" y="43"/>
                  </a:cubicBezTo>
                  <a:cubicBezTo>
                    <a:pt x="782" y="489"/>
                    <a:pt x="572" y="949"/>
                    <a:pt x="397" y="1438"/>
                  </a:cubicBezTo>
                  <a:cubicBezTo>
                    <a:pt x="199" y="2021"/>
                    <a:pt x="70" y="2643"/>
                    <a:pt x="34" y="3282"/>
                  </a:cubicBezTo>
                  <a:cubicBezTo>
                    <a:pt x="0" y="3921"/>
                    <a:pt x="87" y="4579"/>
                    <a:pt x="310" y="5209"/>
                  </a:cubicBezTo>
                  <a:cubicBezTo>
                    <a:pt x="544" y="5854"/>
                    <a:pt x="899" y="6364"/>
                    <a:pt x="1080" y="6827"/>
                  </a:cubicBezTo>
                  <a:cubicBezTo>
                    <a:pt x="1247" y="7277"/>
                    <a:pt x="1270" y="7740"/>
                    <a:pt x="1172" y="8256"/>
                  </a:cubicBezTo>
                  <a:cubicBezTo>
                    <a:pt x="994" y="9294"/>
                    <a:pt x="391" y="10354"/>
                    <a:pt x="199" y="11710"/>
                  </a:cubicBezTo>
                  <a:cubicBezTo>
                    <a:pt x="182" y="11880"/>
                    <a:pt x="159" y="12050"/>
                    <a:pt x="168" y="12231"/>
                  </a:cubicBezTo>
                  <a:cubicBezTo>
                    <a:pt x="168" y="12323"/>
                    <a:pt x="168" y="12410"/>
                    <a:pt x="171" y="12502"/>
                  </a:cubicBezTo>
                  <a:lnTo>
                    <a:pt x="207" y="12773"/>
                  </a:lnTo>
                  <a:cubicBezTo>
                    <a:pt x="224" y="12957"/>
                    <a:pt x="291" y="13135"/>
                    <a:pt x="338" y="13314"/>
                  </a:cubicBezTo>
                  <a:cubicBezTo>
                    <a:pt x="388" y="13492"/>
                    <a:pt x="472" y="13665"/>
                    <a:pt x="556" y="13819"/>
                  </a:cubicBezTo>
                  <a:cubicBezTo>
                    <a:pt x="907" y="14441"/>
                    <a:pt x="1328" y="14865"/>
                    <a:pt x="1574" y="15300"/>
                  </a:cubicBezTo>
                  <a:cubicBezTo>
                    <a:pt x="2104" y="16176"/>
                    <a:pt x="2238" y="17309"/>
                    <a:pt x="2319" y="18472"/>
                  </a:cubicBezTo>
                  <a:cubicBezTo>
                    <a:pt x="2361" y="19061"/>
                    <a:pt x="2372" y="19652"/>
                    <a:pt x="2447" y="20271"/>
                  </a:cubicBezTo>
                  <a:cubicBezTo>
                    <a:pt x="2522" y="20880"/>
                    <a:pt x="2642" y="21491"/>
                    <a:pt x="2849" y="22085"/>
                  </a:cubicBezTo>
                  <a:cubicBezTo>
                    <a:pt x="3061" y="22074"/>
                    <a:pt x="3270" y="22060"/>
                    <a:pt x="3479" y="22035"/>
                  </a:cubicBezTo>
                  <a:cubicBezTo>
                    <a:pt x="3474" y="21998"/>
                    <a:pt x="3463" y="21954"/>
                    <a:pt x="3454" y="21917"/>
                  </a:cubicBezTo>
                  <a:cubicBezTo>
                    <a:pt x="3209" y="20802"/>
                    <a:pt x="3298" y="19660"/>
                    <a:pt x="3320" y="18450"/>
                  </a:cubicBezTo>
                  <a:cubicBezTo>
                    <a:pt x="3329" y="17847"/>
                    <a:pt x="3323" y="17228"/>
                    <a:pt x="3228" y="16592"/>
                  </a:cubicBezTo>
                  <a:cubicBezTo>
                    <a:pt x="3139" y="15961"/>
                    <a:pt x="2960" y="15308"/>
                    <a:pt x="2631" y="14709"/>
                  </a:cubicBezTo>
                  <a:cubicBezTo>
                    <a:pt x="2302" y="14098"/>
                    <a:pt x="1886" y="13651"/>
                    <a:pt x="1674" y="13224"/>
                  </a:cubicBezTo>
                  <a:cubicBezTo>
                    <a:pt x="1460" y="12812"/>
                    <a:pt x="1404" y="12376"/>
                    <a:pt x="1471" y="11871"/>
                  </a:cubicBezTo>
                  <a:cubicBezTo>
                    <a:pt x="1591" y="10850"/>
                    <a:pt x="2168" y="9768"/>
                    <a:pt x="2372" y="8448"/>
                  </a:cubicBezTo>
                  <a:cubicBezTo>
                    <a:pt x="2394" y="8281"/>
                    <a:pt x="2416" y="8116"/>
                    <a:pt x="2416" y="7941"/>
                  </a:cubicBezTo>
                  <a:cubicBezTo>
                    <a:pt x="2419" y="7857"/>
                    <a:pt x="2422" y="7768"/>
                    <a:pt x="2422" y="7681"/>
                  </a:cubicBezTo>
                  <a:lnTo>
                    <a:pt x="2400" y="7413"/>
                  </a:lnTo>
                  <a:cubicBezTo>
                    <a:pt x="2391" y="7235"/>
                    <a:pt x="2338" y="7062"/>
                    <a:pt x="2296" y="6883"/>
                  </a:cubicBezTo>
                  <a:cubicBezTo>
                    <a:pt x="2260" y="6705"/>
                    <a:pt x="2185" y="6537"/>
                    <a:pt x="2115" y="6381"/>
                  </a:cubicBezTo>
                  <a:cubicBezTo>
                    <a:pt x="1822" y="5753"/>
                    <a:pt x="1443" y="5307"/>
                    <a:pt x="1236" y="4841"/>
                  </a:cubicBezTo>
                  <a:cubicBezTo>
                    <a:pt x="809" y="3884"/>
                    <a:pt x="773" y="2715"/>
                    <a:pt x="1005" y="1605"/>
                  </a:cubicBezTo>
                  <a:cubicBezTo>
                    <a:pt x="1108" y="1064"/>
                    <a:pt x="1273" y="531"/>
                    <a:pt x="1460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7"/>
            <p:cNvSpPr/>
            <p:nvPr/>
          </p:nvSpPr>
          <p:spPr>
            <a:xfrm>
              <a:off x="4847525" y="1492951"/>
              <a:ext cx="349827" cy="1651346"/>
            </a:xfrm>
            <a:custGeom>
              <a:avLst/>
              <a:gdLst/>
              <a:ahLst/>
              <a:cxnLst/>
              <a:rect l="l" t="t" r="r" b="b"/>
              <a:pathLst>
                <a:path w="4554" h="21497" extrusionOk="0">
                  <a:moveTo>
                    <a:pt x="681" y="1"/>
                  </a:moveTo>
                  <a:cubicBezTo>
                    <a:pt x="366" y="581"/>
                    <a:pt x="159" y="1237"/>
                    <a:pt x="73" y="1906"/>
                  </a:cubicBezTo>
                  <a:cubicBezTo>
                    <a:pt x="0" y="2492"/>
                    <a:pt x="20" y="3097"/>
                    <a:pt x="145" y="3689"/>
                  </a:cubicBezTo>
                  <a:cubicBezTo>
                    <a:pt x="262" y="4286"/>
                    <a:pt x="513" y="4847"/>
                    <a:pt x="759" y="5357"/>
                  </a:cubicBezTo>
                  <a:cubicBezTo>
                    <a:pt x="1007" y="5868"/>
                    <a:pt x="1258" y="6353"/>
                    <a:pt x="1429" y="6825"/>
                  </a:cubicBezTo>
                  <a:cubicBezTo>
                    <a:pt x="1604" y="7302"/>
                    <a:pt x="1666" y="7737"/>
                    <a:pt x="1618" y="8206"/>
                  </a:cubicBezTo>
                  <a:cubicBezTo>
                    <a:pt x="1532" y="9157"/>
                    <a:pt x="1004" y="10161"/>
                    <a:pt x="812" y="11419"/>
                  </a:cubicBezTo>
                  <a:cubicBezTo>
                    <a:pt x="717" y="12047"/>
                    <a:pt x="787" y="12792"/>
                    <a:pt x="1094" y="13414"/>
                  </a:cubicBezTo>
                  <a:cubicBezTo>
                    <a:pt x="1401" y="14028"/>
                    <a:pt x="1819" y="14471"/>
                    <a:pt x="2165" y="14884"/>
                  </a:cubicBezTo>
                  <a:cubicBezTo>
                    <a:pt x="2344" y="15088"/>
                    <a:pt x="2497" y="15280"/>
                    <a:pt x="2637" y="15490"/>
                  </a:cubicBezTo>
                  <a:cubicBezTo>
                    <a:pt x="2776" y="15699"/>
                    <a:pt x="2904" y="15917"/>
                    <a:pt x="3016" y="16143"/>
                  </a:cubicBezTo>
                  <a:cubicBezTo>
                    <a:pt x="3236" y="16594"/>
                    <a:pt x="3404" y="17080"/>
                    <a:pt x="3501" y="17582"/>
                  </a:cubicBezTo>
                  <a:cubicBezTo>
                    <a:pt x="3708" y="18581"/>
                    <a:pt x="3535" y="19646"/>
                    <a:pt x="3390" y="20771"/>
                  </a:cubicBezTo>
                  <a:cubicBezTo>
                    <a:pt x="3362" y="21011"/>
                    <a:pt x="3337" y="21251"/>
                    <a:pt x="3314" y="21496"/>
                  </a:cubicBezTo>
                  <a:cubicBezTo>
                    <a:pt x="3515" y="21429"/>
                    <a:pt x="3711" y="21357"/>
                    <a:pt x="3903" y="21279"/>
                  </a:cubicBezTo>
                  <a:lnTo>
                    <a:pt x="4006" y="20891"/>
                  </a:lnTo>
                  <a:cubicBezTo>
                    <a:pt x="4149" y="20355"/>
                    <a:pt x="4302" y="19811"/>
                    <a:pt x="4411" y="19236"/>
                  </a:cubicBezTo>
                  <a:cubicBezTo>
                    <a:pt x="4522" y="18659"/>
                    <a:pt x="4553" y="18042"/>
                    <a:pt x="4495" y="17445"/>
                  </a:cubicBezTo>
                  <a:cubicBezTo>
                    <a:pt x="4439" y="16843"/>
                    <a:pt x="4288" y="16246"/>
                    <a:pt x="4051" y="15682"/>
                  </a:cubicBezTo>
                  <a:cubicBezTo>
                    <a:pt x="3825" y="15121"/>
                    <a:pt x="3476" y="14577"/>
                    <a:pt x="3114" y="14120"/>
                  </a:cubicBezTo>
                  <a:cubicBezTo>
                    <a:pt x="2762" y="13665"/>
                    <a:pt x="2419" y="13269"/>
                    <a:pt x="2240" y="12870"/>
                  </a:cubicBezTo>
                  <a:cubicBezTo>
                    <a:pt x="2067" y="12485"/>
                    <a:pt x="2023" y="12069"/>
                    <a:pt x="2087" y="11595"/>
                  </a:cubicBezTo>
                  <a:cubicBezTo>
                    <a:pt x="2204" y="10635"/>
                    <a:pt x="2737" y="9592"/>
                    <a:pt x="2832" y="8303"/>
                  </a:cubicBezTo>
                  <a:lnTo>
                    <a:pt x="2840" y="8058"/>
                  </a:lnTo>
                  <a:lnTo>
                    <a:pt x="2832" y="7812"/>
                  </a:lnTo>
                  <a:cubicBezTo>
                    <a:pt x="2826" y="7648"/>
                    <a:pt x="2798" y="7480"/>
                    <a:pt x="2770" y="7318"/>
                  </a:cubicBezTo>
                  <a:cubicBezTo>
                    <a:pt x="2712" y="6995"/>
                    <a:pt x="2603" y="6691"/>
                    <a:pt x="2483" y="6409"/>
                  </a:cubicBezTo>
                  <a:cubicBezTo>
                    <a:pt x="2240" y="5843"/>
                    <a:pt x="1928" y="5354"/>
                    <a:pt x="1646" y="4889"/>
                  </a:cubicBezTo>
                  <a:cubicBezTo>
                    <a:pt x="1507" y="4654"/>
                    <a:pt x="1370" y="4425"/>
                    <a:pt x="1256" y="4191"/>
                  </a:cubicBezTo>
                  <a:cubicBezTo>
                    <a:pt x="1200" y="4071"/>
                    <a:pt x="1144" y="3957"/>
                    <a:pt x="1097" y="3840"/>
                  </a:cubicBezTo>
                  <a:cubicBezTo>
                    <a:pt x="1049" y="3720"/>
                    <a:pt x="1002" y="3602"/>
                    <a:pt x="963" y="3480"/>
                  </a:cubicBezTo>
                  <a:cubicBezTo>
                    <a:pt x="795" y="2994"/>
                    <a:pt x="712" y="2473"/>
                    <a:pt x="703" y="1945"/>
                  </a:cubicBezTo>
                  <a:cubicBezTo>
                    <a:pt x="684" y="1304"/>
                    <a:pt x="784" y="654"/>
                    <a:pt x="993" y="32"/>
                  </a:cubicBezTo>
                  <a:cubicBezTo>
                    <a:pt x="890" y="18"/>
                    <a:pt x="784" y="6"/>
                    <a:pt x="681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7"/>
            <p:cNvSpPr/>
            <p:nvPr/>
          </p:nvSpPr>
          <p:spPr>
            <a:xfrm>
              <a:off x="5090958" y="1536890"/>
              <a:ext cx="431023" cy="1474973"/>
            </a:xfrm>
            <a:custGeom>
              <a:avLst/>
              <a:gdLst/>
              <a:ahLst/>
              <a:cxnLst/>
              <a:rect l="l" t="t" r="r" b="b"/>
              <a:pathLst>
                <a:path w="5611" h="19201" extrusionOk="0">
                  <a:moveTo>
                    <a:pt x="221" y="1"/>
                  </a:moveTo>
                  <a:cubicBezTo>
                    <a:pt x="62" y="609"/>
                    <a:pt x="0" y="1259"/>
                    <a:pt x="31" y="1903"/>
                  </a:cubicBezTo>
                  <a:cubicBezTo>
                    <a:pt x="56" y="2392"/>
                    <a:pt x="145" y="2883"/>
                    <a:pt x="279" y="3354"/>
                  </a:cubicBezTo>
                  <a:cubicBezTo>
                    <a:pt x="413" y="3823"/>
                    <a:pt x="583" y="4264"/>
                    <a:pt x="737" y="4696"/>
                  </a:cubicBezTo>
                  <a:cubicBezTo>
                    <a:pt x="890" y="5126"/>
                    <a:pt x="1030" y="5547"/>
                    <a:pt x="1116" y="5951"/>
                  </a:cubicBezTo>
                  <a:cubicBezTo>
                    <a:pt x="1197" y="6361"/>
                    <a:pt x="1222" y="6746"/>
                    <a:pt x="1161" y="7115"/>
                  </a:cubicBezTo>
                  <a:cubicBezTo>
                    <a:pt x="1130" y="7296"/>
                    <a:pt x="1072" y="7519"/>
                    <a:pt x="1021" y="7784"/>
                  </a:cubicBezTo>
                  <a:cubicBezTo>
                    <a:pt x="974" y="8044"/>
                    <a:pt x="946" y="8392"/>
                    <a:pt x="1027" y="8724"/>
                  </a:cubicBezTo>
                  <a:cubicBezTo>
                    <a:pt x="1102" y="9059"/>
                    <a:pt x="1267" y="9352"/>
                    <a:pt x="1448" y="9586"/>
                  </a:cubicBezTo>
                  <a:cubicBezTo>
                    <a:pt x="1632" y="9824"/>
                    <a:pt x="1830" y="10010"/>
                    <a:pt x="2026" y="10178"/>
                  </a:cubicBezTo>
                  <a:cubicBezTo>
                    <a:pt x="2416" y="10510"/>
                    <a:pt x="2801" y="10764"/>
                    <a:pt x="3086" y="11029"/>
                  </a:cubicBezTo>
                  <a:cubicBezTo>
                    <a:pt x="3384" y="11299"/>
                    <a:pt x="3638" y="11620"/>
                    <a:pt x="3847" y="11963"/>
                  </a:cubicBezTo>
                  <a:cubicBezTo>
                    <a:pt x="4269" y="12661"/>
                    <a:pt x="4489" y="13467"/>
                    <a:pt x="4467" y="14307"/>
                  </a:cubicBezTo>
                  <a:cubicBezTo>
                    <a:pt x="4450" y="15155"/>
                    <a:pt x="4235" y="16034"/>
                    <a:pt x="3973" y="16921"/>
                  </a:cubicBezTo>
                  <a:cubicBezTo>
                    <a:pt x="3761" y="17671"/>
                    <a:pt x="3541" y="18433"/>
                    <a:pt x="3351" y="19200"/>
                  </a:cubicBezTo>
                  <a:cubicBezTo>
                    <a:pt x="3440" y="19133"/>
                    <a:pt x="3524" y="19063"/>
                    <a:pt x="3608" y="18994"/>
                  </a:cubicBezTo>
                  <a:cubicBezTo>
                    <a:pt x="3937" y="18385"/>
                    <a:pt x="4249" y="17766"/>
                    <a:pt x="4562" y="17144"/>
                  </a:cubicBezTo>
                  <a:cubicBezTo>
                    <a:pt x="4963" y="16296"/>
                    <a:pt x="5354" y="15395"/>
                    <a:pt x="5477" y="14382"/>
                  </a:cubicBezTo>
                  <a:cubicBezTo>
                    <a:pt x="5611" y="13367"/>
                    <a:pt x="5407" y="12279"/>
                    <a:pt x="4910" y="11358"/>
                  </a:cubicBezTo>
                  <a:cubicBezTo>
                    <a:pt x="4662" y="10898"/>
                    <a:pt x="4338" y="10476"/>
                    <a:pt x="3962" y="10103"/>
                  </a:cubicBezTo>
                  <a:cubicBezTo>
                    <a:pt x="3569" y="9731"/>
                    <a:pt x="3178" y="9472"/>
                    <a:pt x="2860" y="9196"/>
                  </a:cubicBezTo>
                  <a:cubicBezTo>
                    <a:pt x="2536" y="8931"/>
                    <a:pt x="2319" y="8663"/>
                    <a:pt x="2260" y="8426"/>
                  </a:cubicBezTo>
                  <a:cubicBezTo>
                    <a:pt x="2229" y="8306"/>
                    <a:pt x="2224" y="8178"/>
                    <a:pt x="2252" y="7982"/>
                  </a:cubicBezTo>
                  <a:cubicBezTo>
                    <a:pt x="2277" y="7790"/>
                    <a:pt x="2338" y="7561"/>
                    <a:pt x="2369" y="7282"/>
                  </a:cubicBezTo>
                  <a:cubicBezTo>
                    <a:pt x="2430" y="6724"/>
                    <a:pt x="2361" y="6169"/>
                    <a:pt x="2215" y="5678"/>
                  </a:cubicBezTo>
                  <a:cubicBezTo>
                    <a:pt x="2073" y="5181"/>
                    <a:pt x="1870" y="4732"/>
                    <a:pt x="1669" y="4305"/>
                  </a:cubicBezTo>
                  <a:cubicBezTo>
                    <a:pt x="1459" y="3881"/>
                    <a:pt x="1256" y="3474"/>
                    <a:pt x="1072" y="3069"/>
                  </a:cubicBezTo>
                  <a:cubicBezTo>
                    <a:pt x="890" y="2668"/>
                    <a:pt x="751" y="2252"/>
                    <a:pt x="653" y="1817"/>
                  </a:cubicBezTo>
                  <a:cubicBezTo>
                    <a:pt x="519" y="1259"/>
                    <a:pt x="461" y="679"/>
                    <a:pt x="466" y="90"/>
                  </a:cubicBezTo>
                  <a:cubicBezTo>
                    <a:pt x="388" y="59"/>
                    <a:pt x="304" y="29"/>
                    <a:pt x="221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7"/>
            <p:cNvSpPr/>
            <p:nvPr/>
          </p:nvSpPr>
          <p:spPr>
            <a:xfrm>
              <a:off x="5250815" y="1618547"/>
              <a:ext cx="417580" cy="1004927"/>
            </a:xfrm>
            <a:custGeom>
              <a:avLst/>
              <a:gdLst/>
              <a:ahLst/>
              <a:cxnLst/>
              <a:rect l="l" t="t" r="r" b="b"/>
              <a:pathLst>
                <a:path w="5436" h="13082" extrusionOk="0">
                  <a:moveTo>
                    <a:pt x="360" y="1"/>
                  </a:moveTo>
                  <a:cubicBezTo>
                    <a:pt x="277" y="282"/>
                    <a:pt x="207" y="573"/>
                    <a:pt x="151" y="868"/>
                  </a:cubicBezTo>
                  <a:cubicBezTo>
                    <a:pt x="3" y="1680"/>
                    <a:pt x="1" y="2587"/>
                    <a:pt x="346" y="3446"/>
                  </a:cubicBezTo>
                  <a:cubicBezTo>
                    <a:pt x="386" y="3555"/>
                    <a:pt x="433" y="3658"/>
                    <a:pt x="489" y="3758"/>
                  </a:cubicBezTo>
                  <a:cubicBezTo>
                    <a:pt x="542" y="3862"/>
                    <a:pt x="595" y="3965"/>
                    <a:pt x="656" y="4060"/>
                  </a:cubicBezTo>
                  <a:cubicBezTo>
                    <a:pt x="779" y="4247"/>
                    <a:pt x="904" y="4414"/>
                    <a:pt x="1016" y="4573"/>
                  </a:cubicBezTo>
                  <a:cubicBezTo>
                    <a:pt x="1242" y="4894"/>
                    <a:pt x="1395" y="5139"/>
                    <a:pt x="1435" y="5404"/>
                  </a:cubicBezTo>
                  <a:cubicBezTo>
                    <a:pt x="1488" y="5683"/>
                    <a:pt x="1474" y="6052"/>
                    <a:pt x="1476" y="6479"/>
                  </a:cubicBezTo>
                  <a:cubicBezTo>
                    <a:pt x="1479" y="6696"/>
                    <a:pt x="1493" y="6933"/>
                    <a:pt x="1546" y="7184"/>
                  </a:cubicBezTo>
                  <a:cubicBezTo>
                    <a:pt x="1594" y="7435"/>
                    <a:pt x="1697" y="7706"/>
                    <a:pt x="1828" y="7929"/>
                  </a:cubicBezTo>
                  <a:cubicBezTo>
                    <a:pt x="2096" y="8384"/>
                    <a:pt x="2439" y="8691"/>
                    <a:pt x="2729" y="8967"/>
                  </a:cubicBezTo>
                  <a:cubicBezTo>
                    <a:pt x="2877" y="9101"/>
                    <a:pt x="3011" y="9224"/>
                    <a:pt x="3128" y="9355"/>
                  </a:cubicBezTo>
                  <a:lnTo>
                    <a:pt x="3315" y="9553"/>
                  </a:lnTo>
                  <a:lnTo>
                    <a:pt x="3485" y="9762"/>
                  </a:lnTo>
                  <a:cubicBezTo>
                    <a:pt x="3719" y="10035"/>
                    <a:pt x="3912" y="10342"/>
                    <a:pt x="4099" y="10658"/>
                  </a:cubicBezTo>
                  <a:cubicBezTo>
                    <a:pt x="4266" y="10978"/>
                    <a:pt x="4434" y="11308"/>
                    <a:pt x="4556" y="11656"/>
                  </a:cubicBezTo>
                  <a:cubicBezTo>
                    <a:pt x="4726" y="12114"/>
                    <a:pt x="4849" y="12594"/>
                    <a:pt x="4925" y="13082"/>
                  </a:cubicBezTo>
                  <a:cubicBezTo>
                    <a:pt x="5162" y="12412"/>
                    <a:pt x="5329" y="11726"/>
                    <a:pt x="5435" y="11034"/>
                  </a:cubicBezTo>
                  <a:cubicBezTo>
                    <a:pt x="5229" y="10323"/>
                    <a:pt x="4897" y="9634"/>
                    <a:pt x="4453" y="9031"/>
                  </a:cubicBezTo>
                  <a:lnTo>
                    <a:pt x="4258" y="8766"/>
                  </a:lnTo>
                  <a:lnTo>
                    <a:pt x="4043" y="8518"/>
                  </a:lnTo>
                  <a:cubicBezTo>
                    <a:pt x="3901" y="8348"/>
                    <a:pt x="3747" y="8200"/>
                    <a:pt x="3608" y="8060"/>
                  </a:cubicBezTo>
                  <a:cubicBezTo>
                    <a:pt x="3320" y="7784"/>
                    <a:pt x="3078" y="7536"/>
                    <a:pt x="2944" y="7296"/>
                  </a:cubicBezTo>
                  <a:cubicBezTo>
                    <a:pt x="2874" y="7173"/>
                    <a:pt x="2832" y="7070"/>
                    <a:pt x="2802" y="6930"/>
                  </a:cubicBezTo>
                  <a:cubicBezTo>
                    <a:pt x="2765" y="6791"/>
                    <a:pt x="2757" y="6626"/>
                    <a:pt x="2746" y="6445"/>
                  </a:cubicBezTo>
                  <a:cubicBezTo>
                    <a:pt x="2721" y="6080"/>
                    <a:pt x="2746" y="5639"/>
                    <a:pt x="2620" y="5137"/>
                  </a:cubicBezTo>
                  <a:cubicBezTo>
                    <a:pt x="2556" y="4886"/>
                    <a:pt x="2444" y="4629"/>
                    <a:pt x="2313" y="4425"/>
                  </a:cubicBezTo>
                  <a:cubicBezTo>
                    <a:pt x="2185" y="4213"/>
                    <a:pt x="2037" y="4043"/>
                    <a:pt x="1906" y="3884"/>
                  </a:cubicBezTo>
                  <a:cubicBezTo>
                    <a:pt x="1772" y="3728"/>
                    <a:pt x="1647" y="3586"/>
                    <a:pt x="1538" y="3449"/>
                  </a:cubicBezTo>
                  <a:cubicBezTo>
                    <a:pt x="1488" y="3382"/>
                    <a:pt x="1437" y="3312"/>
                    <a:pt x="1393" y="3242"/>
                  </a:cubicBezTo>
                  <a:cubicBezTo>
                    <a:pt x="1342" y="3173"/>
                    <a:pt x="1298" y="3103"/>
                    <a:pt x="1259" y="3028"/>
                  </a:cubicBezTo>
                  <a:cubicBezTo>
                    <a:pt x="924" y="2431"/>
                    <a:pt x="793" y="1691"/>
                    <a:pt x="776" y="924"/>
                  </a:cubicBezTo>
                  <a:cubicBezTo>
                    <a:pt x="768" y="712"/>
                    <a:pt x="771" y="494"/>
                    <a:pt x="779" y="277"/>
                  </a:cubicBezTo>
                  <a:cubicBezTo>
                    <a:pt x="639" y="182"/>
                    <a:pt x="500" y="87"/>
                    <a:pt x="360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7"/>
            <p:cNvSpPr/>
            <p:nvPr/>
          </p:nvSpPr>
          <p:spPr>
            <a:xfrm>
              <a:off x="4019205" y="1857295"/>
              <a:ext cx="1659028" cy="1332400"/>
            </a:xfrm>
            <a:custGeom>
              <a:avLst/>
              <a:gdLst/>
              <a:ahLst/>
              <a:cxnLst/>
              <a:rect l="l" t="t" r="r" b="b"/>
              <a:pathLst>
                <a:path w="21597" h="17345" extrusionOk="0">
                  <a:moveTo>
                    <a:pt x="19638" y="0"/>
                  </a:moveTo>
                  <a:lnTo>
                    <a:pt x="19638" y="0"/>
                  </a:lnTo>
                  <a:cubicBezTo>
                    <a:pt x="19981" y="1069"/>
                    <a:pt x="20174" y="2213"/>
                    <a:pt x="20174" y="3404"/>
                  </a:cubicBezTo>
                  <a:cubicBezTo>
                    <a:pt x="20174" y="9516"/>
                    <a:pt x="15219" y="14468"/>
                    <a:pt x="9109" y="14468"/>
                  </a:cubicBezTo>
                  <a:cubicBezTo>
                    <a:pt x="5332" y="14468"/>
                    <a:pt x="1995" y="12574"/>
                    <a:pt x="1" y="9684"/>
                  </a:cubicBezTo>
                  <a:lnTo>
                    <a:pt x="1" y="9684"/>
                  </a:lnTo>
                  <a:cubicBezTo>
                    <a:pt x="1435" y="14131"/>
                    <a:pt x="5608" y="17345"/>
                    <a:pt x="10532" y="17345"/>
                  </a:cubicBezTo>
                  <a:cubicBezTo>
                    <a:pt x="16645" y="17345"/>
                    <a:pt x="21596" y="12390"/>
                    <a:pt x="21596" y="6280"/>
                  </a:cubicBezTo>
                  <a:cubicBezTo>
                    <a:pt x="21594" y="3942"/>
                    <a:pt x="20868" y="1780"/>
                    <a:pt x="19638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7"/>
            <p:cNvSpPr/>
            <p:nvPr/>
          </p:nvSpPr>
          <p:spPr>
            <a:xfrm>
              <a:off x="4005071" y="1489341"/>
              <a:ext cx="1217557" cy="939555"/>
            </a:xfrm>
            <a:custGeom>
              <a:avLst/>
              <a:gdLst/>
              <a:ahLst/>
              <a:cxnLst/>
              <a:rect l="l" t="t" r="r" b="b"/>
              <a:pathLst>
                <a:path w="15850" h="12231" extrusionOk="0">
                  <a:moveTo>
                    <a:pt x="10713" y="0"/>
                  </a:moveTo>
                  <a:cubicBezTo>
                    <a:pt x="5558" y="0"/>
                    <a:pt x="1231" y="3524"/>
                    <a:pt x="0" y="8289"/>
                  </a:cubicBezTo>
                  <a:cubicBezTo>
                    <a:pt x="1535" y="10663"/>
                    <a:pt x="4199" y="12231"/>
                    <a:pt x="7232" y="12231"/>
                  </a:cubicBezTo>
                  <a:cubicBezTo>
                    <a:pt x="11991" y="12231"/>
                    <a:pt x="15849" y="8375"/>
                    <a:pt x="15849" y="3613"/>
                  </a:cubicBezTo>
                  <a:cubicBezTo>
                    <a:pt x="15849" y="2732"/>
                    <a:pt x="15715" y="1881"/>
                    <a:pt x="15470" y="1074"/>
                  </a:cubicBezTo>
                  <a:cubicBezTo>
                    <a:pt x="14028" y="388"/>
                    <a:pt x="12415" y="0"/>
                    <a:pt x="10713" y="0"/>
                  </a:cubicBezTo>
                  <a:close/>
                </a:path>
              </a:pathLst>
            </a:custGeom>
            <a:solidFill>
              <a:srgbClr val="FFFFFF">
                <a:alpha val="3843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7"/>
            <p:cNvSpPr/>
            <p:nvPr/>
          </p:nvSpPr>
          <p:spPr>
            <a:xfrm>
              <a:off x="4717166" y="1981585"/>
              <a:ext cx="1503472" cy="1191363"/>
            </a:xfrm>
            <a:custGeom>
              <a:avLst/>
              <a:gdLst/>
              <a:ahLst/>
              <a:cxnLst/>
              <a:rect l="l" t="t" r="r" b="b"/>
              <a:pathLst>
                <a:path w="19572" h="15509" extrusionOk="0">
                  <a:moveTo>
                    <a:pt x="16558" y="1"/>
                  </a:moveTo>
                  <a:lnTo>
                    <a:pt x="15713" y="572"/>
                  </a:lnTo>
                  <a:cubicBezTo>
                    <a:pt x="18411" y="4668"/>
                    <a:pt x="17323" y="10183"/>
                    <a:pt x="13247" y="12940"/>
                  </a:cubicBezTo>
                  <a:cubicBezTo>
                    <a:pt x="11704" y="13984"/>
                    <a:pt x="9955" y="14484"/>
                    <a:pt x="8224" y="14484"/>
                  </a:cubicBezTo>
                  <a:cubicBezTo>
                    <a:pt x="5381" y="14484"/>
                    <a:pt x="2588" y="13134"/>
                    <a:pt x="849" y="10627"/>
                  </a:cubicBezTo>
                  <a:lnTo>
                    <a:pt x="1" y="11204"/>
                  </a:lnTo>
                  <a:cubicBezTo>
                    <a:pt x="1941" y="14001"/>
                    <a:pt x="5055" y="15508"/>
                    <a:pt x="8226" y="15508"/>
                  </a:cubicBezTo>
                  <a:cubicBezTo>
                    <a:pt x="10154" y="15508"/>
                    <a:pt x="12103" y="14951"/>
                    <a:pt x="13822" y="13788"/>
                  </a:cubicBezTo>
                  <a:cubicBezTo>
                    <a:pt x="18366" y="10713"/>
                    <a:pt x="19571" y="4565"/>
                    <a:pt x="16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7"/>
            <p:cNvSpPr/>
            <p:nvPr/>
          </p:nvSpPr>
          <p:spPr>
            <a:xfrm>
              <a:off x="4717166" y="1981585"/>
              <a:ext cx="1504087" cy="1191900"/>
            </a:xfrm>
            <a:custGeom>
              <a:avLst/>
              <a:gdLst/>
              <a:ahLst/>
              <a:cxnLst/>
              <a:rect l="l" t="t" r="r" b="b"/>
              <a:pathLst>
                <a:path w="19580" h="15516" extrusionOk="0">
                  <a:moveTo>
                    <a:pt x="16564" y="1"/>
                  </a:moveTo>
                  <a:lnTo>
                    <a:pt x="16305" y="173"/>
                  </a:lnTo>
                  <a:cubicBezTo>
                    <a:pt x="18949" y="4534"/>
                    <a:pt x="17738" y="10245"/>
                    <a:pt x="13470" y="13135"/>
                  </a:cubicBezTo>
                  <a:cubicBezTo>
                    <a:pt x="11817" y="14255"/>
                    <a:pt x="9941" y="14791"/>
                    <a:pt x="8085" y="14791"/>
                  </a:cubicBezTo>
                  <a:cubicBezTo>
                    <a:pt x="5148" y="14791"/>
                    <a:pt x="2260" y="13449"/>
                    <a:pt x="383" y="10953"/>
                  </a:cubicBezTo>
                  <a:lnTo>
                    <a:pt x="1" y="11210"/>
                  </a:lnTo>
                  <a:cubicBezTo>
                    <a:pt x="1941" y="14008"/>
                    <a:pt x="5055" y="15515"/>
                    <a:pt x="8227" y="15515"/>
                  </a:cubicBezTo>
                  <a:cubicBezTo>
                    <a:pt x="10155" y="15515"/>
                    <a:pt x="12103" y="14958"/>
                    <a:pt x="13822" y="13796"/>
                  </a:cubicBezTo>
                  <a:cubicBezTo>
                    <a:pt x="18366" y="10719"/>
                    <a:pt x="19580" y="4565"/>
                    <a:pt x="16564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7"/>
            <p:cNvSpPr/>
            <p:nvPr/>
          </p:nvSpPr>
          <p:spPr>
            <a:xfrm>
              <a:off x="4782998" y="2025755"/>
              <a:ext cx="1348685" cy="1068608"/>
            </a:xfrm>
            <a:custGeom>
              <a:avLst/>
              <a:gdLst/>
              <a:ahLst/>
              <a:cxnLst/>
              <a:rect l="l" t="t" r="r" b="b"/>
              <a:pathLst>
                <a:path w="17557" h="13911" extrusionOk="0">
                  <a:moveTo>
                    <a:pt x="14862" y="0"/>
                  </a:moveTo>
                  <a:lnTo>
                    <a:pt x="14270" y="402"/>
                  </a:lnTo>
                  <a:cubicBezTo>
                    <a:pt x="16739" y="4171"/>
                    <a:pt x="15738" y="9237"/>
                    <a:pt x="11991" y="11773"/>
                  </a:cubicBezTo>
                  <a:cubicBezTo>
                    <a:pt x="10574" y="12732"/>
                    <a:pt x="8966" y="13191"/>
                    <a:pt x="7374" y="13191"/>
                  </a:cubicBezTo>
                  <a:cubicBezTo>
                    <a:pt x="4762" y="13191"/>
                    <a:pt x="2194" y="11953"/>
                    <a:pt x="592" y="9656"/>
                  </a:cubicBezTo>
                  <a:lnTo>
                    <a:pt x="0" y="10057"/>
                  </a:lnTo>
                  <a:cubicBezTo>
                    <a:pt x="1740" y="12562"/>
                    <a:pt x="4534" y="13911"/>
                    <a:pt x="7377" y="13911"/>
                  </a:cubicBezTo>
                  <a:cubicBezTo>
                    <a:pt x="9107" y="13911"/>
                    <a:pt x="10855" y="13412"/>
                    <a:pt x="12395" y="12370"/>
                  </a:cubicBezTo>
                  <a:cubicBezTo>
                    <a:pt x="16469" y="9614"/>
                    <a:pt x="17557" y="4098"/>
                    <a:pt x="14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7"/>
            <p:cNvSpPr/>
            <p:nvPr/>
          </p:nvSpPr>
          <p:spPr>
            <a:xfrm>
              <a:off x="4828244" y="2056175"/>
              <a:ext cx="1240679" cy="982957"/>
            </a:xfrm>
            <a:custGeom>
              <a:avLst/>
              <a:gdLst/>
              <a:ahLst/>
              <a:cxnLst/>
              <a:rect l="l" t="t" r="r" b="b"/>
              <a:pathLst>
                <a:path w="16151" h="12796" extrusionOk="0">
                  <a:moveTo>
                    <a:pt x="13673" y="0"/>
                  </a:moveTo>
                  <a:lnTo>
                    <a:pt x="0" y="9260"/>
                  </a:lnTo>
                  <a:cubicBezTo>
                    <a:pt x="1602" y="11558"/>
                    <a:pt x="4170" y="12796"/>
                    <a:pt x="6783" y="12796"/>
                  </a:cubicBezTo>
                  <a:cubicBezTo>
                    <a:pt x="8375" y="12796"/>
                    <a:pt x="9984" y="12336"/>
                    <a:pt x="11402" y="11377"/>
                  </a:cubicBezTo>
                  <a:cubicBezTo>
                    <a:pt x="15149" y="8841"/>
                    <a:pt x="16150" y="3769"/>
                    <a:pt x="13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7"/>
            <p:cNvSpPr/>
            <p:nvPr/>
          </p:nvSpPr>
          <p:spPr>
            <a:xfrm>
              <a:off x="5205416" y="2056559"/>
              <a:ext cx="863506" cy="982957"/>
            </a:xfrm>
            <a:custGeom>
              <a:avLst/>
              <a:gdLst/>
              <a:ahLst/>
              <a:cxnLst/>
              <a:rect l="l" t="t" r="r" b="b"/>
              <a:pathLst>
                <a:path w="11241" h="12796" extrusionOk="0">
                  <a:moveTo>
                    <a:pt x="8763" y="1"/>
                  </a:moveTo>
                  <a:lnTo>
                    <a:pt x="7784" y="662"/>
                  </a:lnTo>
                  <a:cubicBezTo>
                    <a:pt x="9597" y="4311"/>
                    <a:pt x="8484" y="8822"/>
                    <a:pt x="5019" y="11168"/>
                  </a:cubicBezTo>
                  <a:cubicBezTo>
                    <a:pt x="3592" y="12133"/>
                    <a:pt x="1978" y="12591"/>
                    <a:pt x="380" y="12591"/>
                  </a:cubicBezTo>
                  <a:cubicBezTo>
                    <a:pt x="253" y="12591"/>
                    <a:pt x="126" y="12589"/>
                    <a:pt x="0" y="12583"/>
                  </a:cubicBezTo>
                  <a:lnTo>
                    <a:pt x="0" y="12583"/>
                  </a:lnTo>
                  <a:cubicBezTo>
                    <a:pt x="612" y="12724"/>
                    <a:pt x="1239" y="12795"/>
                    <a:pt x="1869" y="12795"/>
                  </a:cubicBezTo>
                  <a:cubicBezTo>
                    <a:pt x="3461" y="12795"/>
                    <a:pt x="5070" y="12337"/>
                    <a:pt x="6489" y="11375"/>
                  </a:cubicBezTo>
                  <a:cubicBezTo>
                    <a:pt x="10239" y="8836"/>
                    <a:pt x="11240" y="3770"/>
                    <a:pt x="8763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7"/>
            <p:cNvSpPr/>
            <p:nvPr/>
          </p:nvSpPr>
          <p:spPr>
            <a:xfrm>
              <a:off x="4857127" y="2930277"/>
              <a:ext cx="106162" cy="110464"/>
            </a:xfrm>
            <a:custGeom>
              <a:avLst/>
              <a:gdLst/>
              <a:ahLst/>
              <a:cxnLst/>
              <a:rect l="l" t="t" r="r" b="b"/>
              <a:pathLst>
                <a:path w="1382" h="1438" extrusionOk="0">
                  <a:moveTo>
                    <a:pt x="589" y="1"/>
                  </a:moveTo>
                  <a:cubicBezTo>
                    <a:pt x="391" y="280"/>
                    <a:pt x="196" y="559"/>
                    <a:pt x="1" y="841"/>
                  </a:cubicBezTo>
                  <a:cubicBezTo>
                    <a:pt x="255" y="1058"/>
                    <a:pt x="520" y="1256"/>
                    <a:pt x="796" y="1438"/>
                  </a:cubicBezTo>
                  <a:cubicBezTo>
                    <a:pt x="988" y="1159"/>
                    <a:pt x="1184" y="880"/>
                    <a:pt x="1382" y="601"/>
                  </a:cubicBezTo>
                  <a:cubicBezTo>
                    <a:pt x="1108" y="419"/>
                    <a:pt x="843" y="216"/>
                    <a:pt x="589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7"/>
            <p:cNvSpPr/>
            <p:nvPr/>
          </p:nvSpPr>
          <p:spPr>
            <a:xfrm>
              <a:off x="5051321" y="3035286"/>
              <a:ext cx="90030" cy="103857"/>
            </a:xfrm>
            <a:custGeom>
              <a:avLst/>
              <a:gdLst/>
              <a:ahLst/>
              <a:cxnLst/>
              <a:rect l="l" t="t" r="r" b="b"/>
              <a:pathLst>
                <a:path w="1172" h="1352" extrusionOk="0">
                  <a:moveTo>
                    <a:pt x="235" y="1"/>
                  </a:moveTo>
                  <a:cubicBezTo>
                    <a:pt x="156" y="338"/>
                    <a:pt x="81" y="673"/>
                    <a:pt x="0" y="1014"/>
                  </a:cubicBezTo>
                  <a:cubicBezTo>
                    <a:pt x="307" y="1142"/>
                    <a:pt x="622" y="1254"/>
                    <a:pt x="938" y="1351"/>
                  </a:cubicBezTo>
                  <a:cubicBezTo>
                    <a:pt x="1019" y="1019"/>
                    <a:pt x="1097" y="684"/>
                    <a:pt x="1172" y="352"/>
                  </a:cubicBezTo>
                  <a:cubicBezTo>
                    <a:pt x="854" y="255"/>
                    <a:pt x="541" y="138"/>
                    <a:pt x="235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7"/>
            <p:cNvSpPr/>
            <p:nvPr/>
          </p:nvSpPr>
          <p:spPr>
            <a:xfrm>
              <a:off x="5271172" y="3089980"/>
              <a:ext cx="86881" cy="82886"/>
            </a:xfrm>
            <a:custGeom>
              <a:avLst/>
              <a:gdLst/>
              <a:ahLst/>
              <a:cxnLst/>
              <a:rect l="l" t="t" r="r" b="b"/>
              <a:pathLst>
                <a:path w="1131" h="1079" extrusionOk="0">
                  <a:moveTo>
                    <a:pt x="1" y="0"/>
                  </a:moveTo>
                  <a:lnTo>
                    <a:pt x="123" y="1041"/>
                  </a:lnTo>
                  <a:cubicBezTo>
                    <a:pt x="409" y="1065"/>
                    <a:pt x="695" y="1078"/>
                    <a:pt x="983" y="1078"/>
                  </a:cubicBezTo>
                  <a:cubicBezTo>
                    <a:pt x="1032" y="1078"/>
                    <a:pt x="1081" y="1078"/>
                    <a:pt x="1130" y="1077"/>
                  </a:cubicBezTo>
                  <a:lnTo>
                    <a:pt x="1010" y="56"/>
                  </a:lnTo>
                  <a:cubicBezTo>
                    <a:pt x="670" y="56"/>
                    <a:pt x="333" y="3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7"/>
            <p:cNvSpPr/>
            <p:nvPr/>
          </p:nvSpPr>
          <p:spPr>
            <a:xfrm>
              <a:off x="5507538" y="3053722"/>
              <a:ext cx="103780" cy="95484"/>
            </a:xfrm>
            <a:custGeom>
              <a:avLst/>
              <a:gdLst/>
              <a:ahLst/>
              <a:cxnLst/>
              <a:rect l="l" t="t" r="r" b="b"/>
              <a:pathLst>
                <a:path w="1351" h="1243" extrusionOk="0">
                  <a:moveTo>
                    <a:pt x="955" y="1"/>
                  </a:moveTo>
                  <a:cubicBezTo>
                    <a:pt x="640" y="118"/>
                    <a:pt x="322" y="210"/>
                    <a:pt x="1" y="288"/>
                  </a:cubicBezTo>
                  <a:cubicBezTo>
                    <a:pt x="126" y="609"/>
                    <a:pt x="257" y="924"/>
                    <a:pt x="394" y="1242"/>
                  </a:cubicBezTo>
                  <a:cubicBezTo>
                    <a:pt x="715" y="1159"/>
                    <a:pt x="1033" y="1061"/>
                    <a:pt x="1351" y="947"/>
                  </a:cubicBezTo>
                  <a:cubicBezTo>
                    <a:pt x="1214" y="634"/>
                    <a:pt x="1080" y="319"/>
                    <a:pt x="955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7"/>
            <p:cNvSpPr/>
            <p:nvPr/>
          </p:nvSpPr>
          <p:spPr>
            <a:xfrm>
              <a:off x="5690747" y="2961388"/>
              <a:ext cx="105086" cy="108697"/>
            </a:xfrm>
            <a:custGeom>
              <a:avLst/>
              <a:gdLst/>
              <a:ahLst/>
              <a:cxnLst/>
              <a:rect l="l" t="t" r="r" b="b"/>
              <a:pathLst>
                <a:path w="1368" h="1415" extrusionOk="0">
                  <a:moveTo>
                    <a:pt x="838" y="0"/>
                  </a:moveTo>
                  <a:cubicBezTo>
                    <a:pt x="754" y="65"/>
                    <a:pt x="668" y="126"/>
                    <a:pt x="573" y="185"/>
                  </a:cubicBezTo>
                  <a:cubicBezTo>
                    <a:pt x="383" y="310"/>
                    <a:pt x="193" y="430"/>
                    <a:pt x="1" y="542"/>
                  </a:cubicBezTo>
                  <a:cubicBezTo>
                    <a:pt x="174" y="835"/>
                    <a:pt x="350" y="1127"/>
                    <a:pt x="531" y="1415"/>
                  </a:cubicBezTo>
                  <a:cubicBezTo>
                    <a:pt x="740" y="1298"/>
                    <a:pt x="947" y="1169"/>
                    <a:pt x="1148" y="1033"/>
                  </a:cubicBezTo>
                  <a:cubicBezTo>
                    <a:pt x="1220" y="980"/>
                    <a:pt x="1295" y="932"/>
                    <a:pt x="1368" y="879"/>
                  </a:cubicBezTo>
                  <a:cubicBezTo>
                    <a:pt x="1187" y="589"/>
                    <a:pt x="1011" y="296"/>
                    <a:pt x="838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7"/>
            <p:cNvSpPr/>
            <p:nvPr/>
          </p:nvSpPr>
          <p:spPr>
            <a:xfrm>
              <a:off x="5854752" y="2813976"/>
              <a:ext cx="110387" cy="107852"/>
            </a:xfrm>
            <a:custGeom>
              <a:avLst/>
              <a:gdLst/>
              <a:ahLst/>
              <a:cxnLst/>
              <a:rect l="l" t="t" r="r" b="b"/>
              <a:pathLst>
                <a:path w="1437" h="1404" extrusionOk="0">
                  <a:moveTo>
                    <a:pt x="633" y="0"/>
                  </a:moveTo>
                  <a:cubicBezTo>
                    <a:pt x="438" y="268"/>
                    <a:pt x="226" y="522"/>
                    <a:pt x="0" y="764"/>
                  </a:cubicBezTo>
                  <a:cubicBezTo>
                    <a:pt x="265" y="982"/>
                    <a:pt x="530" y="1194"/>
                    <a:pt x="801" y="1403"/>
                  </a:cubicBezTo>
                  <a:cubicBezTo>
                    <a:pt x="1030" y="1158"/>
                    <a:pt x="1239" y="901"/>
                    <a:pt x="1437" y="636"/>
                  </a:cubicBezTo>
                  <a:cubicBezTo>
                    <a:pt x="1164" y="430"/>
                    <a:pt x="898" y="218"/>
                    <a:pt x="633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7"/>
            <p:cNvSpPr/>
            <p:nvPr/>
          </p:nvSpPr>
          <p:spPr>
            <a:xfrm>
              <a:off x="5974510" y="2623008"/>
              <a:ext cx="99325" cy="105701"/>
            </a:xfrm>
            <a:custGeom>
              <a:avLst/>
              <a:gdLst/>
              <a:ahLst/>
              <a:cxnLst/>
              <a:rect l="l" t="t" r="r" b="b"/>
              <a:pathLst>
                <a:path w="1293" h="1376" extrusionOk="0">
                  <a:moveTo>
                    <a:pt x="366" y="0"/>
                  </a:moveTo>
                  <a:cubicBezTo>
                    <a:pt x="260" y="318"/>
                    <a:pt x="135" y="628"/>
                    <a:pt x="1" y="932"/>
                  </a:cubicBezTo>
                  <a:cubicBezTo>
                    <a:pt x="302" y="1086"/>
                    <a:pt x="609" y="1236"/>
                    <a:pt x="921" y="1376"/>
                  </a:cubicBezTo>
                  <a:cubicBezTo>
                    <a:pt x="1061" y="1072"/>
                    <a:pt x="1186" y="765"/>
                    <a:pt x="1292" y="452"/>
                  </a:cubicBezTo>
                  <a:cubicBezTo>
                    <a:pt x="980" y="307"/>
                    <a:pt x="673" y="159"/>
                    <a:pt x="366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7"/>
            <p:cNvSpPr/>
            <p:nvPr/>
          </p:nvSpPr>
          <p:spPr>
            <a:xfrm>
              <a:off x="6031969" y="2418137"/>
              <a:ext cx="84499" cy="78047"/>
            </a:xfrm>
            <a:custGeom>
              <a:avLst/>
              <a:gdLst/>
              <a:ahLst/>
              <a:cxnLst/>
              <a:rect l="l" t="t" r="r" b="b"/>
              <a:pathLst>
                <a:path w="1100" h="1016" extrusionOk="0">
                  <a:moveTo>
                    <a:pt x="1100" y="0"/>
                  </a:moveTo>
                  <a:cubicBezTo>
                    <a:pt x="759" y="11"/>
                    <a:pt x="416" y="14"/>
                    <a:pt x="78" y="17"/>
                  </a:cubicBezTo>
                  <a:cubicBezTo>
                    <a:pt x="70" y="352"/>
                    <a:pt x="48" y="684"/>
                    <a:pt x="0" y="1016"/>
                  </a:cubicBezTo>
                  <a:cubicBezTo>
                    <a:pt x="346" y="1013"/>
                    <a:pt x="692" y="1007"/>
                    <a:pt x="1033" y="999"/>
                  </a:cubicBezTo>
                  <a:cubicBezTo>
                    <a:pt x="1072" y="667"/>
                    <a:pt x="1094" y="335"/>
                    <a:pt x="1100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7"/>
            <p:cNvSpPr/>
            <p:nvPr/>
          </p:nvSpPr>
          <p:spPr>
            <a:xfrm>
              <a:off x="6019524" y="2229781"/>
              <a:ext cx="90491" cy="90030"/>
            </a:xfrm>
            <a:custGeom>
              <a:avLst/>
              <a:gdLst/>
              <a:ahLst/>
              <a:cxnLst/>
              <a:rect l="l" t="t" r="r" b="b"/>
              <a:pathLst>
                <a:path w="1178" h="1172" extrusionOk="0">
                  <a:moveTo>
                    <a:pt x="999" y="0"/>
                  </a:moveTo>
                  <a:cubicBezTo>
                    <a:pt x="670" y="73"/>
                    <a:pt x="335" y="137"/>
                    <a:pt x="1" y="195"/>
                  </a:cubicBezTo>
                  <a:cubicBezTo>
                    <a:pt x="76" y="522"/>
                    <a:pt x="134" y="845"/>
                    <a:pt x="174" y="1172"/>
                  </a:cubicBezTo>
                  <a:cubicBezTo>
                    <a:pt x="508" y="1113"/>
                    <a:pt x="843" y="1046"/>
                    <a:pt x="1178" y="977"/>
                  </a:cubicBezTo>
                  <a:cubicBezTo>
                    <a:pt x="1133" y="650"/>
                    <a:pt x="1077" y="327"/>
                    <a:pt x="999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7"/>
            <p:cNvSpPr/>
            <p:nvPr/>
          </p:nvSpPr>
          <p:spPr>
            <a:xfrm>
              <a:off x="5965983" y="2060476"/>
              <a:ext cx="100093" cy="108082"/>
            </a:xfrm>
            <a:custGeom>
              <a:avLst/>
              <a:gdLst/>
              <a:ahLst/>
              <a:cxnLst/>
              <a:rect l="l" t="t" r="r" b="b"/>
              <a:pathLst>
                <a:path w="1303" h="1407" extrusionOk="0">
                  <a:moveTo>
                    <a:pt x="898" y="0"/>
                  </a:moveTo>
                  <a:cubicBezTo>
                    <a:pt x="600" y="165"/>
                    <a:pt x="299" y="324"/>
                    <a:pt x="0" y="488"/>
                  </a:cubicBezTo>
                  <a:cubicBezTo>
                    <a:pt x="154" y="790"/>
                    <a:pt x="282" y="1097"/>
                    <a:pt x="396" y="1406"/>
                  </a:cubicBezTo>
                  <a:cubicBezTo>
                    <a:pt x="700" y="1242"/>
                    <a:pt x="999" y="1080"/>
                    <a:pt x="1303" y="915"/>
                  </a:cubicBezTo>
                  <a:cubicBezTo>
                    <a:pt x="1186" y="606"/>
                    <a:pt x="1052" y="301"/>
                    <a:pt x="898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7"/>
            <p:cNvSpPr/>
            <p:nvPr/>
          </p:nvSpPr>
          <p:spPr>
            <a:xfrm>
              <a:off x="5053625" y="2738541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51" y="0"/>
                  </a:moveTo>
                  <a:lnTo>
                    <a:pt x="1" y="28"/>
                  </a:lnTo>
                  <a:cubicBezTo>
                    <a:pt x="1" y="112"/>
                    <a:pt x="12" y="195"/>
                    <a:pt x="23" y="273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9" y="536"/>
                    <a:pt x="79" y="583"/>
                    <a:pt x="82" y="619"/>
                  </a:cubicBezTo>
                  <a:cubicBezTo>
                    <a:pt x="85" y="658"/>
                    <a:pt x="104" y="689"/>
                    <a:pt x="138" y="711"/>
                  </a:cubicBezTo>
                  <a:cubicBezTo>
                    <a:pt x="174" y="734"/>
                    <a:pt x="210" y="750"/>
                    <a:pt x="266" y="756"/>
                  </a:cubicBezTo>
                  <a:cubicBezTo>
                    <a:pt x="295" y="758"/>
                    <a:pt x="327" y="761"/>
                    <a:pt x="367" y="761"/>
                  </a:cubicBezTo>
                  <a:cubicBezTo>
                    <a:pt x="396" y="761"/>
                    <a:pt x="429" y="759"/>
                    <a:pt x="467" y="753"/>
                  </a:cubicBezTo>
                  <a:lnTo>
                    <a:pt x="514" y="725"/>
                  </a:lnTo>
                  <a:cubicBezTo>
                    <a:pt x="559" y="653"/>
                    <a:pt x="584" y="597"/>
                    <a:pt x="598" y="544"/>
                  </a:cubicBezTo>
                  <a:cubicBezTo>
                    <a:pt x="615" y="491"/>
                    <a:pt x="615" y="446"/>
                    <a:pt x="612" y="407"/>
                  </a:cubicBezTo>
                  <a:cubicBezTo>
                    <a:pt x="606" y="368"/>
                    <a:pt x="584" y="343"/>
                    <a:pt x="551" y="321"/>
                  </a:cubicBezTo>
                  <a:cubicBezTo>
                    <a:pt x="514" y="299"/>
                    <a:pt x="481" y="282"/>
                    <a:pt x="447" y="257"/>
                  </a:cubicBezTo>
                  <a:lnTo>
                    <a:pt x="358" y="187"/>
                  </a:lnTo>
                  <a:lnTo>
                    <a:pt x="260" y="123"/>
                  </a:lnTo>
                  <a:cubicBezTo>
                    <a:pt x="193" y="75"/>
                    <a:pt x="124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7"/>
            <p:cNvSpPr/>
            <p:nvPr/>
          </p:nvSpPr>
          <p:spPr>
            <a:xfrm>
              <a:off x="5562616" y="2418367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1" y="0"/>
                  </a:moveTo>
                  <a:lnTo>
                    <a:pt x="1" y="28"/>
                  </a:lnTo>
                  <a:cubicBezTo>
                    <a:pt x="1" y="112"/>
                    <a:pt x="12" y="195"/>
                    <a:pt x="23" y="274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9" y="539"/>
                    <a:pt x="79" y="583"/>
                    <a:pt x="82" y="622"/>
                  </a:cubicBezTo>
                  <a:cubicBezTo>
                    <a:pt x="84" y="658"/>
                    <a:pt x="104" y="692"/>
                    <a:pt x="137" y="712"/>
                  </a:cubicBezTo>
                  <a:cubicBezTo>
                    <a:pt x="174" y="734"/>
                    <a:pt x="210" y="751"/>
                    <a:pt x="266" y="756"/>
                  </a:cubicBezTo>
                  <a:cubicBezTo>
                    <a:pt x="293" y="759"/>
                    <a:pt x="323" y="762"/>
                    <a:pt x="358" y="762"/>
                  </a:cubicBezTo>
                  <a:cubicBezTo>
                    <a:pt x="390" y="762"/>
                    <a:pt x="425" y="760"/>
                    <a:pt x="467" y="753"/>
                  </a:cubicBezTo>
                  <a:lnTo>
                    <a:pt x="514" y="725"/>
                  </a:lnTo>
                  <a:cubicBezTo>
                    <a:pt x="564" y="653"/>
                    <a:pt x="584" y="597"/>
                    <a:pt x="598" y="544"/>
                  </a:cubicBezTo>
                  <a:cubicBezTo>
                    <a:pt x="614" y="491"/>
                    <a:pt x="614" y="446"/>
                    <a:pt x="612" y="407"/>
                  </a:cubicBezTo>
                  <a:cubicBezTo>
                    <a:pt x="606" y="371"/>
                    <a:pt x="584" y="343"/>
                    <a:pt x="550" y="321"/>
                  </a:cubicBezTo>
                  <a:cubicBezTo>
                    <a:pt x="514" y="301"/>
                    <a:pt x="481" y="282"/>
                    <a:pt x="447" y="260"/>
                  </a:cubicBezTo>
                  <a:lnTo>
                    <a:pt x="358" y="190"/>
                  </a:lnTo>
                  <a:lnTo>
                    <a:pt x="260" y="123"/>
                  </a:lnTo>
                  <a:cubicBezTo>
                    <a:pt x="193" y="78"/>
                    <a:pt x="123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7"/>
            <p:cNvSpPr/>
            <p:nvPr/>
          </p:nvSpPr>
          <p:spPr>
            <a:xfrm>
              <a:off x="5733841" y="2659189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51" y="1"/>
                  </a:moveTo>
                  <a:lnTo>
                    <a:pt x="1" y="29"/>
                  </a:lnTo>
                  <a:cubicBezTo>
                    <a:pt x="1" y="112"/>
                    <a:pt x="12" y="196"/>
                    <a:pt x="23" y="274"/>
                  </a:cubicBezTo>
                  <a:lnTo>
                    <a:pt x="40" y="391"/>
                  </a:lnTo>
                  <a:lnTo>
                    <a:pt x="68" y="503"/>
                  </a:lnTo>
                  <a:cubicBezTo>
                    <a:pt x="79" y="539"/>
                    <a:pt x="79" y="581"/>
                    <a:pt x="82" y="620"/>
                  </a:cubicBezTo>
                  <a:cubicBezTo>
                    <a:pt x="84" y="659"/>
                    <a:pt x="101" y="690"/>
                    <a:pt x="137" y="712"/>
                  </a:cubicBezTo>
                  <a:cubicBezTo>
                    <a:pt x="171" y="735"/>
                    <a:pt x="210" y="751"/>
                    <a:pt x="266" y="757"/>
                  </a:cubicBezTo>
                  <a:cubicBezTo>
                    <a:pt x="295" y="758"/>
                    <a:pt x="327" y="762"/>
                    <a:pt x="366" y="762"/>
                  </a:cubicBezTo>
                  <a:cubicBezTo>
                    <a:pt x="395" y="762"/>
                    <a:pt x="427" y="760"/>
                    <a:pt x="464" y="754"/>
                  </a:cubicBezTo>
                  <a:lnTo>
                    <a:pt x="514" y="726"/>
                  </a:lnTo>
                  <a:cubicBezTo>
                    <a:pt x="559" y="654"/>
                    <a:pt x="584" y="598"/>
                    <a:pt x="598" y="545"/>
                  </a:cubicBezTo>
                  <a:cubicBezTo>
                    <a:pt x="614" y="492"/>
                    <a:pt x="614" y="447"/>
                    <a:pt x="612" y="408"/>
                  </a:cubicBezTo>
                  <a:cubicBezTo>
                    <a:pt x="603" y="372"/>
                    <a:pt x="584" y="344"/>
                    <a:pt x="548" y="322"/>
                  </a:cubicBezTo>
                  <a:cubicBezTo>
                    <a:pt x="514" y="302"/>
                    <a:pt x="478" y="283"/>
                    <a:pt x="447" y="260"/>
                  </a:cubicBezTo>
                  <a:lnTo>
                    <a:pt x="358" y="191"/>
                  </a:lnTo>
                  <a:lnTo>
                    <a:pt x="260" y="124"/>
                  </a:lnTo>
                  <a:cubicBezTo>
                    <a:pt x="193" y="79"/>
                    <a:pt x="123" y="40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7"/>
            <p:cNvSpPr/>
            <p:nvPr/>
          </p:nvSpPr>
          <p:spPr>
            <a:xfrm>
              <a:off x="5261108" y="2808599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3" y="0"/>
                  </a:moveTo>
                  <a:lnTo>
                    <a:pt x="0" y="31"/>
                  </a:lnTo>
                  <a:cubicBezTo>
                    <a:pt x="0" y="117"/>
                    <a:pt x="12" y="198"/>
                    <a:pt x="20" y="274"/>
                  </a:cubicBezTo>
                  <a:lnTo>
                    <a:pt x="40" y="391"/>
                  </a:lnTo>
                  <a:lnTo>
                    <a:pt x="67" y="502"/>
                  </a:lnTo>
                  <a:cubicBezTo>
                    <a:pt x="76" y="539"/>
                    <a:pt x="76" y="581"/>
                    <a:pt x="81" y="622"/>
                  </a:cubicBezTo>
                  <a:cubicBezTo>
                    <a:pt x="84" y="661"/>
                    <a:pt x="101" y="692"/>
                    <a:pt x="137" y="712"/>
                  </a:cubicBezTo>
                  <a:cubicBezTo>
                    <a:pt x="171" y="734"/>
                    <a:pt x="210" y="751"/>
                    <a:pt x="265" y="759"/>
                  </a:cubicBezTo>
                  <a:cubicBezTo>
                    <a:pt x="289" y="761"/>
                    <a:pt x="317" y="763"/>
                    <a:pt x="350" y="763"/>
                  </a:cubicBezTo>
                  <a:cubicBezTo>
                    <a:pt x="383" y="763"/>
                    <a:pt x="420" y="761"/>
                    <a:pt x="464" y="754"/>
                  </a:cubicBezTo>
                  <a:lnTo>
                    <a:pt x="514" y="726"/>
                  </a:lnTo>
                  <a:cubicBezTo>
                    <a:pt x="561" y="653"/>
                    <a:pt x="584" y="597"/>
                    <a:pt x="597" y="544"/>
                  </a:cubicBezTo>
                  <a:cubicBezTo>
                    <a:pt x="614" y="494"/>
                    <a:pt x="614" y="449"/>
                    <a:pt x="611" y="410"/>
                  </a:cubicBezTo>
                  <a:cubicBezTo>
                    <a:pt x="603" y="371"/>
                    <a:pt x="584" y="343"/>
                    <a:pt x="547" y="321"/>
                  </a:cubicBezTo>
                  <a:cubicBezTo>
                    <a:pt x="514" y="302"/>
                    <a:pt x="478" y="285"/>
                    <a:pt x="447" y="260"/>
                  </a:cubicBezTo>
                  <a:lnTo>
                    <a:pt x="360" y="190"/>
                  </a:lnTo>
                  <a:lnTo>
                    <a:pt x="263" y="123"/>
                  </a:lnTo>
                  <a:cubicBezTo>
                    <a:pt x="196" y="78"/>
                    <a:pt x="126" y="39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7"/>
            <p:cNvSpPr/>
            <p:nvPr/>
          </p:nvSpPr>
          <p:spPr>
            <a:xfrm>
              <a:off x="5804360" y="2451092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48" y="1"/>
                  </a:moveTo>
                  <a:lnTo>
                    <a:pt x="1" y="29"/>
                  </a:lnTo>
                  <a:cubicBezTo>
                    <a:pt x="1" y="113"/>
                    <a:pt x="12" y="196"/>
                    <a:pt x="20" y="272"/>
                  </a:cubicBezTo>
                  <a:lnTo>
                    <a:pt x="40" y="392"/>
                  </a:lnTo>
                  <a:lnTo>
                    <a:pt x="68" y="503"/>
                  </a:lnTo>
                  <a:cubicBezTo>
                    <a:pt x="76" y="537"/>
                    <a:pt x="76" y="581"/>
                    <a:pt x="81" y="620"/>
                  </a:cubicBezTo>
                  <a:cubicBezTo>
                    <a:pt x="84" y="659"/>
                    <a:pt x="101" y="690"/>
                    <a:pt x="137" y="712"/>
                  </a:cubicBezTo>
                  <a:cubicBezTo>
                    <a:pt x="171" y="732"/>
                    <a:pt x="210" y="749"/>
                    <a:pt x="266" y="757"/>
                  </a:cubicBezTo>
                  <a:cubicBezTo>
                    <a:pt x="293" y="759"/>
                    <a:pt x="326" y="762"/>
                    <a:pt x="365" y="762"/>
                  </a:cubicBezTo>
                  <a:cubicBezTo>
                    <a:pt x="394" y="762"/>
                    <a:pt x="427" y="760"/>
                    <a:pt x="464" y="754"/>
                  </a:cubicBezTo>
                  <a:lnTo>
                    <a:pt x="514" y="726"/>
                  </a:lnTo>
                  <a:cubicBezTo>
                    <a:pt x="559" y="651"/>
                    <a:pt x="584" y="595"/>
                    <a:pt x="598" y="545"/>
                  </a:cubicBezTo>
                  <a:cubicBezTo>
                    <a:pt x="614" y="492"/>
                    <a:pt x="614" y="447"/>
                    <a:pt x="612" y="408"/>
                  </a:cubicBezTo>
                  <a:cubicBezTo>
                    <a:pt x="603" y="369"/>
                    <a:pt x="584" y="341"/>
                    <a:pt x="547" y="322"/>
                  </a:cubicBezTo>
                  <a:cubicBezTo>
                    <a:pt x="514" y="299"/>
                    <a:pt x="478" y="283"/>
                    <a:pt x="447" y="258"/>
                  </a:cubicBezTo>
                  <a:lnTo>
                    <a:pt x="355" y="188"/>
                  </a:lnTo>
                  <a:lnTo>
                    <a:pt x="257" y="121"/>
                  </a:lnTo>
                  <a:cubicBezTo>
                    <a:pt x="193" y="76"/>
                    <a:pt x="123" y="40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7"/>
            <p:cNvSpPr/>
            <p:nvPr/>
          </p:nvSpPr>
          <p:spPr>
            <a:xfrm>
              <a:off x="5527895" y="2638449"/>
              <a:ext cx="47243" cy="58381"/>
            </a:xfrm>
            <a:custGeom>
              <a:avLst/>
              <a:gdLst/>
              <a:ahLst/>
              <a:cxnLst/>
              <a:rect l="l" t="t" r="r" b="b"/>
              <a:pathLst>
                <a:path w="615" h="760" extrusionOk="0">
                  <a:moveTo>
                    <a:pt x="48" y="0"/>
                  </a:moveTo>
                  <a:lnTo>
                    <a:pt x="1" y="28"/>
                  </a:lnTo>
                  <a:cubicBezTo>
                    <a:pt x="1" y="112"/>
                    <a:pt x="12" y="196"/>
                    <a:pt x="20" y="271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6" y="536"/>
                    <a:pt x="76" y="580"/>
                    <a:pt x="82" y="620"/>
                  </a:cubicBezTo>
                  <a:cubicBezTo>
                    <a:pt x="84" y="659"/>
                    <a:pt x="101" y="689"/>
                    <a:pt x="137" y="712"/>
                  </a:cubicBezTo>
                  <a:cubicBezTo>
                    <a:pt x="171" y="731"/>
                    <a:pt x="210" y="748"/>
                    <a:pt x="266" y="756"/>
                  </a:cubicBezTo>
                  <a:cubicBezTo>
                    <a:pt x="289" y="758"/>
                    <a:pt x="317" y="760"/>
                    <a:pt x="350" y="760"/>
                  </a:cubicBezTo>
                  <a:cubicBezTo>
                    <a:pt x="383" y="760"/>
                    <a:pt x="421" y="758"/>
                    <a:pt x="464" y="751"/>
                  </a:cubicBezTo>
                  <a:lnTo>
                    <a:pt x="514" y="723"/>
                  </a:lnTo>
                  <a:cubicBezTo>
                    <a:pt x="562" y="650"/>
                    <a:pt x="584" y="594"/>
                    <a:pt x="598" y="541"/>
                  </a:cubicBezTo>
                  <a:cubicBezTo>
                    <a:pt x="615" y="491"/>
                    <a:pt x="615" y="447"/>
                    <a:pt x="612" y="408"/>
                  </a:cubicBezTo>
                  <a:cubicBezTo>
                    <a:pt x="603" y="368"/>
                    <a:pt x="584" y="341"/>
                    <a:pt x="548" y="321"/>
                  </a:cubicBezTo>
                  <a:cubicBezTo>
                    <a:pt x="514" y="299"/>
                    <a:pt x="478" y="282"/>
                    <a:pt x="447" y="257"/>
                  </a:cubicBezTo>
                  <a:lnTo>
                    <a:pt x="355" y="187"/>
                  </a:lnTo>
                  <a:lnTo>
                    <a:pt x="257" y="120"/>
                  </a:lnTo>
                  <a:cubicBezTo>
                    <a:pt x="193" y="76"/>
                    <a:pt x="124" y="36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7"/>
            <p:cNvSpPr/>
            <p:nvPr/>
          </p:nvSpPr>
          <p:spPr>
            <a:xfrm>
              <a:off x="5496015" y="2859836"/>
              <a:ext cx="47166" cy="58612"/>
            </a:xfrm>
            <a:custGeom>
              <a:avLst/>
              <a:gdLst/>
              <a:ahLst/>
              <a:cxnLst/>
              <a:rect l="l" t="t" r="r" b="b"/>
              <a:pathLst>
                <a:path w="614" h="763" extrusionOk="0">
                  <a:moveTo>
                    <a:pt x="53" y="0"/>
                  </a:moveTo>
                  <a:lnTo>
                    <a:pt x="0" y="28"/>
                  </a:lnTo>
                  <a:cubicBezTo>
                    <a:pt x="0" y="112"/>
                    <a:pt x="11" y="195"/>
                    <a:pt x="22" y="273"/>
                  </a:cubicBezTo>
                  <a:lnTo>
                    <a:pt x="39" y="391"/>
                  </a:lnTo>
                  <a:lnTo>
                    <a:pt x="67" y="502"/>
                  </a:lnTo>
                  <a:cubicBezTo>
                    <a:pt x="78" y="538"/>
                    <a:pt x="78" y="580"/>
                    <a:pt x="81" y="622"/>
                  </a:cubicBezTo>
                  <a:cubicBezTo>
                    <a:pt x="84" y="658"/>
                    <a:pt x="101" y="692"/>
                    <a:pt x="137" y="711"/>
                  </a:cubicBezTo>
                  <a:cubicBezTo>
                    <a:pt x="170" y="734"/>
                    <a:pt x="209" y="751"/>
                    <a:pt x="265" y="759"/>
                  </a:cubicBezTo>
                  <a:cubicBezTo>
                    <a:pt x="290" y="760"/>
                    <a:pt x="318" y="762"/>
                    <a:pt x="351" y="762"/>
                  </a:cubicBezTo>
                  <a:cubicBezTo>
                    <a:pt x="383" y="762"/>
                    <a:pt x="420" y="760"/>
                    <a:pt x="463" y="753"/>
                  </a:cubicBezTo>
                  <a:lnTo>
                    <a:pt x="513" y="725"/>
                  </a:lnTo>
                  <a:cubicBezTo>
                    <a:pt x="558" y="656"/>
                    <a:pt x="583" y="597"/>
                    <a:pt x="597" y="544"/>
                  </a:cubicBezTo>
                  <a:cubicBezTo>
                    <a:pt x="614" y="491"/>
                    <a:pt x="614" y="446"/>
                    <a:pt x="611" y="410"/>
                  </a:cubicBezTo>
                  <a:cubicBezTo>
                    <a:pt x="603" y="371"/>
                    <a:pt x="583" y="343"/>
                    <a:pt x="547" y="321"/>
                  </a:cubicBezTo>
                  <a:cubicBezTo>
                    <a:pt x="513" y="301"/>
                    <a:pt x="477" y="282"/>
                    <a:pt x="446" y="260"/>
                  </a:cubicBezTo>
                  <a:lnTo>
                    <a:pt x="360" y="190"/>
                  </a:lnTo>
                  <a:lnTo>
                    <a:pt x="262" y="123"/>
                  </a:lnTo>
                  <a:cubicBezTo>
                    <a:pt x="195" y="78"/>
                    <a:pt x="126" y="39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7"/>
            <p:cNvSpPr/>
            <p:nvPr/>
          </p:nvSpPr>
          <p:spPr>
            <a:xfrm>
              <a:off x="5305893" y="2584216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48" y="0"/>
                  </a:moveTo>
                  <a:lnTo>
                    <a:pt x="1" y="28"/>
                  </a:lnTo>
                  <a:cubicBezTo>
                    <a:pt x="1" y="115"/>
                    <a:pt x="9" y="196"/>
                    <a:pt x="20" y="274"/>
                  </a:cubicBezTo>
                  <a:lnTo>
                    <a:pt x="37" y="391"/>
                  </a:lnTo>
                  <a:lnTo>
                    <a:pt x="65" y="503"/>
                  </a:lnTo>
                  <a:cubicBezTo>
                    <a:pt x="76" y="539"/>
                    <a:pt x="76" y="581"/>
                    <a:pt x="79" y="620"/>
                  </a:cubicBezTo>
                  <a:cubicBezTo>
                    <a:pt x="84" y="659"/>
                    <a:pt x="101" y="689"/>
                    <a:pt x="134" y="712"/>
                  </a:cubicBezTo>
                  <a:cubicBezTo>
                    <a:pt x="171" y="734"/>
                    <a:pt x="210" y="751"/>
                    <a:pt x="266" y="756"/>
                  </a:cubicBezTo>
                  <a:cubicBezTo>
                    <a:pt x="293" y="758"/>
                    <a:pt x="326" y="761"/>
                    <a:pt x="365" y="761"/>
                  </a:cubicBezTo>
                  <a:cubicBezTo>
                    <a:pt x="394" y="761"/>
                    <a:pt x="427" y="760"/>
                    <a:pt x="464" y="754"/>
                  </a:cubicBezTo>
                  <a:lnTo>
                    <a:pt x="511" y="726"/>
                  </a:lnTo>
                  <a:cubicBezTo>
                    <a:pt x="558" y="656"/>
                    <a:pt x="581" y="597"/>
                    <a:pt x="595" y="544"/>
                  </a:cubicBezTo>
                  <a:cubicBezTo>
                    <a:pt x="614" y="491"/>
                    <a:pt x="614" y="447"/>
                    <a:pt x="609" y="408"/>
                  </a:cubicBezTo>
                  <a:cubicBezTo>
                    <a:pt x="603" y="371"/>
                    <a:pt x="581" y="344"/>
                    <a:pt x="547" y="321"/>
                  </a:cubicBezTo>
                  <a:cubicBezTo>
                    <a:pt x="511" y="302"/>
                    <a:pt x="478" y="282"/>
                    <a:pt x="447" y="260"/>
                  </a:cubicBezTo>
                  <a:lnTo>
                    <a:pt x="355" y="190"/>
                  </a:lnTo>
                  <a:lnTo>
                    <a:pt x="257" y="123"/>
                  </a:lnTo>
                  <a:cubicBezTo>
                    <a:pt x="190" y="79"/>
                    <a:pt x="120" y="39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7"/>
            <p:cNvSpPr/>
            <p:nvPr/>
          </p:nvSpPr>
          <p:spPr>
            <a:xfrm>
              <a:off x="5802439" y="2246067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1" y="0"/>
                  </a:moveTo>
                  <a:lnTo>
                    <a:pt x="0" y="31"/>
                  </a:lnTo>
                  <a:cubicBezTo>
                    <a:pt x="0" y="112"/>
                    <a:pt x="12" y="198"/>
                    <a:pt x="23" y="274"/>
                  </a:cubicBezTo>
                  <a:lnTo>
                    <a:pt x="40" y="391"/>
                  </a:lnTo>
                  <a:lnTo>
                    <a:pt x="67" y="502"/>
                  </a:lnTo>
                  <a:cubicBezTo>
                    <a:pt x="79" y="539"/>
                    <a:pt x="79" y="583"/>
                    <a:pt x="81" y="622"/>
                  </a:cubicBezTo>
                  <a:cubicBezTo>
                    <a:pt x="84" y="661"/>
                    <a:pt x="101" y="692"/>
                    <a:pt x="137" y="712"/>
                  </a:cubicBezTo>
                  <a:cubicBezTo>
                    <a:pt x="171" y="734"/>
                    <a:pt x="210" y="751"/>
                    <a:pt x="266" y="759"/>
                  </a:cubicBezTo>
                  <a:cubicBezTo>
                    <a:pt x="291" y="760"/>
                    <a:pt x="319" y="762"/>
                    <a:pt x="351" y="762"/>
                  </a:cubicBezTo>
                  <a:cubicBezTo>
                    <a:pt x="383" y="762"/>
                    <a:pt x="420" y="760"/>
                    <a:pt x="464" y="753"/>
                  </a:cubicBezTo>
                  <a:lnTo>
                    <a:pt x="514" y="725"/>
                  </a:lnTo>
                  <a:cubicBezTo>
                    <a:pt x="561" y="653"/>
                    <a:pt x="584" y="597"/>
                    <a:pt x="597" y="544"/>
                  </a:cubicBezTo>
                  <a:cubicBezTo>
                    <a:pt x="614" y="494"/>
                    <a:pt x="614" y="449"/>
                    <a:pt x="611" y="410"/>
                  </a:cubicBezTo>
                  <a:cubicBezTo>
                    <a:pt x="603" y="371"/>
                    <a:pt x="584" y="343"/>
                    <a:pt x="547" y="321"/>
                  </a:cubicBezTo>
                  <a:cubicBezTo>
                    <a:pt x="514" y="301"/>
                    <a:pt x="478" y="285"/>
                    <a:pt x="447" y="260"/>
                  </a:cubicBezTo>
                  <a:lnTo>
                    <a:pt x="358" y="190"/>
                  </a:lnTo>
                  <a:lnTo>
                    <a:pt x="260" y="123"/>
                  </a:lnTo>
                  <a:cubicBezTo>
                    <a:pt x="193" y="78"/>
                    <a:pt x="123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0" name="Google Shape;2740;p7"/>
          <p:cNvGrpSpPr/>
          <p:nvPr/>
        </p:nvGrpSpPr>
        <p:grpSpPr>
          <a:xfrm>
            <a:off x="-465409" y="2852497"/>
            <a:ext cx="3506529" cy="2561904"/>
            <a:chOff x="-153717" y="2205150"/>
            <a:chExt cx="873727" cy="638353"/>
          </a:xfrm>
        </p:grpSpPr>
        <p:sp>
          <p:nvSpPr>
            <p:cNvPr id="2741" name="Google Shape;2741;p7"/>
            <p:cNvSpPr/>
            <p:nvPr/>
          </p:nvSpPr>
          <p:spPr>
            <a:xfrm rot="10800000">
              <a:off x="-21765" y="2205150"/>
              <a:ext cx="724025" cy="522825"/>
            </a:xfrm>
            <a:custGeom>
              <a:avLst/>
              <a:gdLst/>
              <a:ahLst/>
              <a:cxnLst/>
              <a:rect l="l" t="t" r="r" b="b"/>
              <a:pathLst>
                <a:path w="28961" h="20913" extrusionOk="0">
                  <a:moveTo>
                    <a:pt x="6287" y="1"/>
                  </a:moveTo>
                  <a:cubicBezTo>
                    <a:pt x="5932" y="1"/>
                    <a:pt x="5566" y="26"/>
                    <a:pt x="5189" y="81"/>
                  </a:cubicBezTo>
                  <a:cubicBezTo>
                    <a:pt x="4090" y="243"/>
                    <a:pt x="2876" y="898"/>
                    <a:pt x="2999" y="1880"/>
                  </a:cubicBezTo>
                  <a:cubicBezTo>
                    <a:pt x="3105" y="2703"/>
                    <a:pt x="4115" y="3306"/>
                    <a:pt x="4199" y="4129"/>
                  </a:cubicBezTo>
                  <a:cubicBezTo>
                    <a:pt x="4296" y="5069"/>
                    <a:pt x="3217" y="5669"/>
                    <a:pt x="2408" y="6246"/>
                  </a:cubicBezTo>
                  <a:cubicBezTo>
                    <a:pt x="1481" y="6910"/>
                    <a:pt x="778" y="7803"/>
                    <a:pt x="388" y="8799"/>
                  </a:cubicBezTo>
                  <a:cubicBezTo>
                    <a:pt x="67" y="9619"/>
                    <a:pt x="0" y="10640"/>
                    <a:pt x="681" y="11307"/>
                  </a:cubicBezTo>
                  <a:cubicBezTo>
                    <a:pt x="1384" y="11996"/>
                    <a:pt x="2556" y="12032"/>
                    <a:pt x="3588" y="12088"/>
                  </a:cubicBezTo>
                  <a:cubicBezTo>
                    <a:pt x="4620" y="12144"/>
                    <a:pt x="5842" y="12395"/>
                    <a:pt x="6263" y="13237"/>
                  </a:cubicBezTo>
                  <a:cubicBezTo>
                    <a:pt x="6495" y="13698"/>
                    <a:pt x="6414" y="14219"/>
                    <a:pt x="6286" y="14694"/>
                  </a:cubicBezTo>
                  <a:cubicBezTo>
                    <a:pt x="5873" y="16217"/>
                    <a:pt x="5011" y="17696"/>
                    <a:pt x="5242" y="19272"/>
                  </a:cubicBezTo>
                  <a:cubicBezTo>
                    <a:pt x="5351" y="20003"/>
                    <a:pt x="5859" y="20831"/>
                    <a:pt x="6693" y="20907"/>
                  </a:cubicBezTo>
                  <a:cubicBezTo>
                    <a:pt x="6736" y="20911"/>
                    <a:pt x="6778" y="20913"/>
                    <a:pt x="6821" y="20913"/>
                  </a:cubicBezTo>
                  <a:cubicBezTo>
                    <a:pt x="7300" y="20913"/>
                    <a:pt x="7735" y="20662"/>
                    <a:pt x="8130" y="20421"/>
                  </a:cubicBezTo>
                  <a:cubicBezTo>
                    <a:pt x="9014" y="19886"/>
                    <a:pt x="9898" y="19353"/>
                    <a:pt x="10780" y="18814"/>
                  </a:cubicBezTo>
                  <a:cubicBezTo>
                    <a:pt x="11396" y="18441"/>
                    <a:pt x="12078" y="18051"/>
                    <a:pt x="12826" y="18051"/>
                  </a:cubicBezTo>
                  <a:cubicBezTo>
                    <a:pt x="12894" y="18051"/>
                    <a:pt x="12962" y="18054"/>
                    <a:pt x="13031" y="18061"/>
                  </a:cubicBezTo>
                  <a:cubicBezTo>
                    <a:pt x="14409" y="18195"/>
                    <a:pt x="15163" y="19556"/>
                    <a:pt x="16290" y="20296"/>
                  </a:cubicBezTo>
                  <a:cubicBezTo>
                    <a:pt x="16900" y="20698"/>
                    <a:pt x="17658" y="20907"/>
                    <a:pt x="18405" y="20907"/>
                  </a:cubicBezTo>
                  <a:cubicBezTo>
                    <a:pt x="18861" y="20907"/>
                    <a:pt x="19313" y="20829"/>
                    <a:pt x="19724" y="20669"/>
                  </a:cubicBezTo>
                  <a:cubicBezTo>
                    <a:pt x="20809" y="20248"/>
                    <a:pt x="21568" y="19275"/>
                    <a:pt x="21635" y="18217"/>
                  </a:cubicBezTo>
                  <a:cubicBezTo>
                    <a:pt x="21702" y="17193"/>
                    <a:pt x="21230" y="15958"/>
                    <a:pt x="22067" y="15268"/>
                  </a:cubicBezTo>
                  <a:cubicBezTo>
                    <a:pt x="22386" y="15005"/>
                    <a:pt x="22810" y="14908"/>
                    <a:pt x="23260" y="14908"/>
                  </a:cubicBezTo>
                  <a:cubicBezTo>
                    <a:pt x="23657" y="14908"/>
                    <a:pt x="24074" y="14984"/>
                    <a:pt x="24455" y="15087"/>
                  </a:cubicBezTo>
                  <a:cubicBezTo>
                    <a:pt x="25115" y="15266"/>
                    <a:pt x="25795" y="15504"/>
                    <a:pt x="26459" y="15504"/>
                  </a:cubicBezTo>
                  <a:cubicBezTo>
                    <a:pt x="26615" y="15504"/>
                    <a:pt x="26770" y="15491"/>
                    <a:pt x="26924" y="15461"/>
                  </a:cubicBezTo>
                  <a:cubicBezTo>
                    <a:pt x="28523" y="15146"/>
                    <a:pt x="28897" y="13134"/>
                    <a:pt x="27993" y="11882"/>
                  </a:cubicBezTo>
                  <a:cubicBezTo>
                    <a:pt x="27636" y="11391"/>
                    <a:pt x="27134" y="10936"/>
                    <a:pt x="27050" y="10364"/>
                  </a:cubicBezTo>
                  <a:cubicBezTo>
                    <a:pt x="26933" y="9561"/>
                    <a:pt x="27678" y="8919"/>
                    <a:pt x="28169" y="8252"/>
                  </a:cubicBezTo>
                  <a:cubicBezTo>
                    <a:pt x="28699" y="7530"/>
                    <a:pt x="28961" y="6623"/>
                    <a:pt x="28738" y="5758"/>
                  </a:cubicBezTo>
                  <a:cubicBezTo>
                    <a:pt x="28515" y="4896"/>
                    <a:pt x="27770" y="4107"/>
                    <a:pt x="26799" y="3861"/>
                  </a:cubicBezTo>
                  <a:cubicBezTo>
                    <a:pt x="26453" y="3774"/>
                    <a:pt x="26085" y="3753"/>
                    <a:pt x="25714" y="3753"/>
                  </a:cubicBezTo>
                  <a:cubicBezTo>
                    <a:pt x="25377" y="3753"/>
                    <a:pt x="25037" y="3770"/>
                    <a:pt x="24707" y="3770"/>
                  </a:cubicBezTo>
                  <a:cubicBezTo>
                    <a:pt x="24059" y="3770"/>
                    <a:pt x="23449" y="3705"/>
                    <a:pt x="22977" y="3317"/>
                  </a:cubicBezTo>
                  <a:cubicBezTo>
                    <a:pt x="22092" y="2594"/>
                    <a:pt x="22338" y="1197"/>
                    <a:pt x="21415" y="513"/>
                  </a:cubicBezTo>
                  <a:cubicBezTo>
                    <a:pt x="21056" y="247"/>
                    <a:pt x="20608" y="154"/>
                    <a:pt x="20144" y="154"/>
                  </a:cubicBezTo>
                  <a:cubicBezTo>
                    <a:pt x="19773" y="154"/>
                    <a:pt x="19392" y="213"/>
                    <a:pt x="19040" y="290"/>
                  </a:cubicBezTo>
                  <a:cubicBezTo>
                    <a:pt x="17866" y="555"/>
                    <a:pt x="16739" y="971"/>
                    <a:pt x="15709" y="1520"/>
                  </a:cubicBezTo>
                  <a:cubicBezTo>
                    <a:pt x="14785" y="2016"/>
                    <a:pt x="14375" y="2580"/>
                    <a:pt x="13700" y="2580"/>
                  </a:cubicBezTo>
                  <a:cubicBezTo>
                    <a:pt x="13436" y="2580"/>
                    <a:pt x="13131" y="2493"/>
                    <a:pt x="12738" y="2282"/>
                  </a:cubicBezTo>
                  <a:cubicBezTo>
                    <a:pt x="10646" y="1162"/>
                    <a:pt x="8693" y="1"/>
                    <a:pt x="6287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2" name="Google Shape;2742;p7"/>
            <p:cNvGrpSpPr/>
            <p:nvPr/>
          </p:nvGrpSpPr>
          <p:grpSpPr>
            <a:xfrm>
              <a:off x="-153717" y="2215161"/>
              <a:ext cx="873727" cy="628342"/>
              <a:chOff x="1088525" y="1343576"/>
              <a:chExt cx="3148566" cy="2264297"/>
            </a:xfrm>
          </p:grpSpPr>
          <p:sp>
            <p:nvSpPr>
              <p:cNvPr id="2743" name="Google Shape;2743;p7"/>
              <p:cNvSpPr/>
              <p:nvPr/>
            </p:nvSpPr>
            <p:spPr>
              <a:xfrm>
                <a:off x="1153377" y="2785600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2" y="1568"/>
                    </a:cubicBezTo>
                    <a:cubicBezTo>
                      <a:pt x="2029" y="2573"/>
                      <a:pt x="1" y="3937"/>
                      <a:pt x="1" y="5357"/>
                    </a:cubicBezTo>
                    <a:cubicBezTo>
                      <a:pt x="1" y="6777"/>
                      <a:pt x="2029" y="8141"/>
                      <a:pt x="5642" y="9145"/>
                    </a:cubicBezTo>
                    <a:cubicBezTo>
                      <a:pt x="9254" y="10150"/>
                      <a:pt x="14153" y="10713"/>
                      <a:pt x="19264" y="10713"/>
                    </a:cubicBezTo>
                    <a:cubicBezTo>
                      <a:pt x="24372" y="10713"/>
                      <a:pt x="29271" y="10150"/>
                      <a:pt x="32884" y="9145"/>
                    </a:cubicBezTo>
                    <a:cubicBezTo>
                      <a:pt x="36497" y="8141"/>
                      <a:pt x="38528" y="6777"/>
                      <a:pt x="38528" y="5357"/>
                    </a:cubicBezTo>
                    <a:cubicBezTo>
                      <a:pt x="38528" y="3937"/>
                      <a:pt x="36497" y="2573"/>
                      <a:pt x="32884" y="1568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7"/>
              <p:cNvSpPr/>
              <p:nvPr/>
            </p:nvSpPr>
            <p:spPr>
              <a:xfrm>
                <a:off x="1153377" y="2743619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2" y="1569"/>
                    </a:cubicBezTo>
                    <a:cubicBezTo>
                      <a:pt x="2029" y="2573"/>
                      <a:pt x="1" y="3937"/>
                      <a:pt x="1" y="5357"/>
                    </a:cubicBezTo>
                    <a:cubicBezTo>
                      <a:pt x="1" y="6777"/>
                      <a:pt x="2029" y="8139"/>
                      <a:pt x="5642" y="9143"/>
                    </a:cubicBezTo>
                    <a:cubicBezTo>
                      <a:pt x="9254" y="10147"/>
                      <a:pt x="14153" y="10714"/>
                      <a:pt x="19264" y="10714"/>
                    </a:cubicBezTo>
                    <a:cubicBezTo>
                      <a:pt x="24372" y="10714"/>
                      <a:pt x="29271" y="10147"/>
                      <a:pt x="32884" y="9143"/>
                    </a:cubicBezTo>
                    <a:cubicBezTo>
                      <a:pt x="36497" y="8139"/>
                      <a:pt x="38528" y="6777"/>
                      <a:pt x="38528" y="5357"/>
                    </a:cubicBezTo>
                    <a:cubicBezTo>
                      <a:pt x="38528" y="3937"/>
                      <a:pt x="36497" y="2573"/>
                      <a:pt x="32884" y="1569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7"/>
              <p:cNvSpPr/>
              <p:nvPr/>
            </p:nvSpPr>
            <p:spPr>
              <a:xfrm>
                <a:off x="1088525" y="2596108"/>
                <a:ext cx="3148566" cy="934631"/>
              </a:xfrm>
              <a:custGeom>
                <a:avLst/>
                <a:gdLst/>
                <a:ahLst/>
                <a:cxnLst/>
                <a:rect l="l" t="t" r="r" b="b"/>
                <a:pathLst>
                  <a:path w="41025" h="12178" extrusionOk="0">
                    <a:moveTo>
                      <a:pt x="20514" y="1"/>
                    </a:moveTo>
                    <a:cubicBezTo>
                      <a:pt x="15074" y="1"/>
                      <a:pt x="9857" y="642"/>
                      <a:pt x="6009" y="1783"/>
                    </a:cubicBezTo>
                    <a:cubicBezTo>
                      <a:pt x="2162" y="2927"/>
                      <a:pt x="0" y="4475"/>
                      <a:pt x="0" y="6088"/>
                    </a:cubicBezTo>
                    <a:cubicBezTo>
                      <a:pt x="0" y="7703"/>
                      <a:pt x="2162" y="9252"/>
                      <a:pt x="6009" y="10395"/>
                    </a:cubicBezTo>
                    <a:cubicBezTo>
                      <a:pt x="9857" y="11536"/>
                      <a:pt x="15074" y="12178"/>
                      <a:pt x="20514" y="12178"/>
                    </a:cubicBezTo>
                    <a:cubicBezTo>
                      <a:pt x="25954" y="12178"/>
                      <a:pt x="31171" y="11536"/>
                      <a:pt x="35018" y="10395"/>
                    </a:cubicBezTo>
                    <a:cubicBezTo>
                      <a:pt x="38865" y="9252"/>
                      <a:pt x="41024" y="7703"/>
                      <a:pt x="41024" y="6088"/>
                    </a:cubicBezTo>
                    <a:cubicBezTo>
                      <a:pt x="41024" y="4475"/>
                      <a:pt x="38865" y="2927"/>
                      <a:pt x="35018" y="1783"/>
                    </a:cubicBezTo>
                    <a:cubicBezTo>
                      <a:pt x="31171" y="642"/>
                      <a:pt x="25954" y="1"/>
                      <a:pt x="20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7"/>
              <p:cNvSpPr/>
              <p:nvPr/>
            </p:nvSpPr>
            <p:spPr>
              <a:xfrm>
                <a:off x="1184460" y="2624582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1" y="1568"/>
                    </a:cubicBezTo>
                    <a:cubicBezTo>
                      <a:pt x="2028" y="2573"/>
                      <a:pt x="0" y="3934"/>
                      <a:pt x="0" y="5357"/>
                    </a:cubicBezTo>
                    <a:cubicBezTo>
                      <a:pt x="0" y="6777"/>
                      <a:pt x="2028" y="8138"/>
                      <a:pt x="5641" y="9143"/>
                    </a:cubicBezTo>
                    <a:cubicBezTo>
                      <a:pt x="9254" y="10147"/>
                      <a:pt x="14153" y="10713"/>
                      <a:pt x="19264" y="10713"/>
                    </a:cubicBezTo>
                    <a:cubicBezTo>
                      <a:pt x="24372" y="10713"/>
                      <a:pt x="29271" y="10147"/>
                      <a:pt x="32883" y="9143"/>
                    </a:cubicBezTo>
                    <a:cubicBezTo>
                      <a:pt x="36496" y="8138"/>
                      <a:pt x="38527" y="6777"/>
                      <a:pt x="38527" y="5357"/>
                    </a:cubicBezTo>
                    <a:cubicBezTo>
                      <a:pt x="38527" y="3934"/>
                      <a:pt x="36496" y="2573"/>
                      <a:pt x="32883" y="1568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rgbClr val="FFFFFF">
                  <a:alpha val="3843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7"/>
              <p:cNvSpPr/>
              <p:nvPr/>
            </p:nvSpPr>
            <p:spPr>
              <a:xfrm>
                <a:off x="1297894" y="2625426"/>
                <a:ext cx="2729985" cy="759110"/>
              </a:xfrm>
              <a:custGeom>
                <a:avLst/>
                <a:gdLst/>
                <a:ahLst/>
                <a:cxnLst/>
                <a:rect l="l" t="t" r="r" b="b"/>
                <a:pathLst>
                  <a:path w="35571" h="9891" extrusionOk="0">
                    <a:moveTo>
                      <a:pt x="17786" y="1"/>
                    </a:moveTo>
                    <a:cubicBezTo>
                      <a:pt x="13068" y="1"/>
                      <a:pt x="8543" y="522"/>
                      <a:pt x="5209" y="1451"/>
                    </a:cubicBezTo>
                    <a:cubicBezTo>
                      <a:pt x="1873" y="2378"/>
                      <a:pt x="1" y="3636"/>
                      <a:pt x="1" y="4947"/>
                    </a:cubicBezTo>
                    <a:cubicBezTo>
                      <a:pt x="1" y="6258"/>
                      <a:pt x="1873" y="7516"/>
                      <a:pt x="5209" y="8443"/>
                    </a:cubicBezTo>
                    <a:cubicBezTo>
                      <a:pt x="8543" y="9372"/>
                      <a:pt x="13068" y="9891"/>
                      <a:pt x="17786" y="9891"/>
                    </a:cubicBezTo>
                    <a:cubicBezTo>
                      <a:pt x="22503" y="9891"/>
                      <a:pt x="27025" y="9372"/>
                      <a:pt x="30362" y="8443"/>
                    </a:cubicBezTo>
                    <a:cubicBezTo>
                      <a:pt x="33696" y="7516"/>
                      <a:pt x="35571" y="6258"/>
                      <a:pt x="35571" y="4947"/>
                    </a:cubicBezTo>
                    <a:cubicBezTo>
                      <a:pt x="35571" y="3636"/>
                      <a:pt x="33696" y="2378"/>
                      <a:pt x="30362" y="1451"/>
                    </a:cubicBezTo>
                    <a:cubicBezTo>
                      <a:pt x="27025" y="522"/>
                      <a:pt x="22503" y="1"/>
                      <a:pt x="17786" y="1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7"/>
              <p:cNvSpPr/>
              <p:nvPr/>
            </p:nvSpPr>
            <p:spPr>
              <a:xfrm>
                <a:off x="2908919" y="2932266"/>
                <a:ext cx="922889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12025" h="4158" extrusionOk="0">
                    <a:moveTo>
                      <a:pt x="6012" y="1"/>
                    </a:moveTo>
                    <a:cubicBezTo>
                      <a:pt x="2689" y="1"/>
                      <a:pt x="0" y="932"/>
                      <a:pt x="0" y="2079"/>
                    </a:cubicBezTo>
                    <a:cubicBezTo>
                      <a:pt x="0" y="3226"/>
                      <a:pt x="2689" y="4157"/>
                      <a:pt x="6012" y="4157"/>
                    </a:cubicBezTo>
                    <a:cubicBezTo>
                      <a:pt x="9332" y="4157"/>
                      <a:pt x="12024" y="3226"/>
                      <a:pt x="12024" y="2079"/>
                    </a:cubicBezTo>
                    <a:cubicBezTo>
                      <a:pt x="12024" y="932"/>
                      <a:pt x="9332" y="1"/>
                      <a:pt x="6012" y="1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7"/>
              <p:cNvSpPr/>
              <p:nvPr/>
            </p:nvSpPr>
            <p:spPr>
              <a:xfrm>
                <a:off x="1550550" y="2986834"/>
                <a:ext cx="1035324" cy="264549"/>
              </a:xfrm>
              <a:custGeom>
                <a:avLst/>
                <a:gdLst/>
                <a:ahLst/>
                <a:cxnLst/>
                <a:rect l="l" t="t" r="r" b="b"/>
                <a:pathLst>
                  <a:path w="13490" h="3447" extrusionOk="0">
                    <a:moveTo>
                      <a:pt x="6744" y="1"/>
                    </a:moveTo>
                    <a:cubicBezTo>
                      <a:pt x="3019" y="1"/>
                      <a:pt x="1" y="771"/>
                      <a:pt x="1" y="1725"/>
                    </a:cubicBezTo>
                    <a:cubicBezTo>
                      <a:pt x="1" y="2676"/>
                      <a:pt x="3019" y="3446"/>
                      <a:pt x="6744" y="3446"/>
                    </a:cubicBezTo>
                    <a:cubicBezTo>
                      <a:pt x="10468" y="3446"/>
                      <a:pt x="13489" y="2676"/>
                      <a:pt x="13489" y="1725"/>
                    </a:cubicBezTo>
                    <a:cubicBezTo>
                      <a:pt x="13489" y="771"/>
                      <a:pt x="10468" y="1"/>
                      <a:pt x="6744" y="1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7"/>
              <p:cNvSpPr/>
              <p:nvPr/>
            </p:nvSpPr>
            <p:spPr>
              <a:xfrm>
                <a:off x="2896255" y="2574465"/>
                <a:ext cx="947908" cy="140371"/>
              </a:xfrm>
              <a:custGeom>
                <a:avLst/>
                <a:gdLst/>
                <a:ahLst/>
                <a:cxnLst/>
                <a:rect l="l" t="t" r="r" b="b"/>
                <a:pathLst>
                  <a:path w="12351" h="1829" extrusionOk="0">
                    <a:moveTo>
                      <a:pt x="6177" y="1"/>
                    </a:moveTo>
                    <a:cubicBezTo>
                      <a:pt x="2765" y="1"/>
                      <a:pt x="0" y="411"/>
                      <a:pt x="0" y="913"/>
                    </a:cubicBezTo>
                    <a:cubicBezTo>
                      <a:pt x="0" y="1418"/>
                      <a:pt x="2765" y="1828"/>
                      <a:pt x="6177" y="1828"/>
                    </a:cubicBezTo>
                    <a:cubicBezTo>
                      <a:pt x="9586" y="1828"/>
                      <a:pt x="12351" y="1418"/>
                      <a:pt x="12351" y="913"/>
                    </a:cubicBezTo>
                    <a:cubicBezTo>
                      <a:pt x="12351" y="408"/>
                      <a:pt x="9586" y="1"/>
                      <a:pt x="61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7"/>
              <p:cNvSpPr/>
              <p:nvPr/>
            </p:nvSpPr>
            <p:spPr>
              <a:xfrm>
                <a:off x="3133714" y="2982152"/>
                <a:ext cx="491031" cy="132389"/>
              </a:xfrm>
              <a:custGeom>
                <a:avLst/>
                <a:gdLst/>
                <a:ahLst/>
                <a:cxnLst/>
                <a:rect l="l" t="t" r="r" b="b"/>
                <a:pathLst>
                  <a:path w="6398" h="1725" extrusionOk="0">
                    <a:moveTo>
                      <a:pt x="575" y="1"/>
                    </a:moveTo>
                    <a:cubicBezTo>
                      <a:pt x="257" y="1"/>
                      <a:pt x="0" y="254"/>
                      <a:pt x="0" y="575"/>
                    </a:cubicBezTo>
                    <a:lnTo>
                      <a:pt x="0" y="1150"/>
                    </a:lnTo>
                    <a:cubicBezTo>
                      <a:pt x="3" y="1468"/>
                      <a:pt x="257" y="1725"/>
                      <a:pt x="575" y="1725"/>
                    </a:cubicBezTo>
                    <a:lnTo>
                      <a:pt x="5823" y="1725"/>
                    </a:lnTo>
                    <a:cubicBezTo>
                      <a:pt x="6141" y="1725"/>
                      <a:pt x="6397" y="1468"/>
                      <a:pt x="6397" y="1150"/>
                    </a:cubicBezTo>
                    <a:lnTo>
                      <a:pt x="6397" y="575"/>
                    </a:lnTo>
                    <a:cubicBezTo>
                      <a:pt x="6397" y="257"/>
                      <a:pt x="6141" y="1"/>
                      <a:pt x="5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7"/>
              <p:cNvSpPr/>
              <p:nvPr/>
            </p:nvSpPr>
            <p:spPr>
              <a:xfrm>
                <a:off x="3133714" y="2982383"/>
                <a:ext cx="490340" cy="103993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1355" extrusionOk="0">
                    <a:moveTo>
                      <a:pt x="519" y="0"/>
                    </a:moveTo>
                    <a:cubicBezTo>
                      <a:pt x="240" y="0"/>
                      <a:pt x="9" y="221"/>
                      <a:pt x="0" y="500"/>
                    </a:cubicBezTo>
                    <a:cubicBezTo>
                      <a:pt x="754" y="862"/>
                      <a:pt x="1540" y="1141"/>
                      <a:pt x="2361" y="1273"/>
                    </a:cubicBezTo>
                    <a:cubicBezTo>
                      <a:pt x="2698" y="1326"/>
                      <a:pt x="3041" y="1355"/>
                      <a:pt x="3384" y="1355"/>
                    </a:cubicBezTo>
                    <a:cubicBezTo>
                      <a:pt x="4126" y="1355"/>
                      <a:pt x="4865" y="1221"/>
                      <a:pt x="5541" y="921"/>
                    </a:cubicBezTo>
                    <a:cubicBezTo>
                      <a:pt x="5834" y="793"/>
                      <a:pt x="6113" y="628"/>
                      <a:pt x="6389" y="458"/>
                    </a:cubicBezTo>
                    <a:cubicBezTo>
                      <a:pt x="6356" y="198"/>
                      <a:pt x="6138" y="0"/>
                      <a:pt x="5873" y="0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7"/>
              <p:cNvSpPr/>
              <p:nvPr/>
            </p:nvSpPr>
            <p:spPr>
              <a:xfrm>
                <a:off x="2884666" y="2645381"/>
                <a:ext cx="961032" cy="409294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5333" extrusionOk="0">
                    <a:moveTo>
                      <a:pt x="12507" y="0"/>
                    </a:moveTo>
                    <a:lnTo>
                      <a:pt x="12507" y="0"/>
                    </a:lnTo>
                    <a:cubicBezTo>
                      <a:pt x="12480" y="500"/>
                      <a:pt x="9723" y="904"/>
                      <a:pt x="6331" y="904"/>
                    </a:cubicBezTo>
                    <a:cubicBezTo>
                      <a:pt x="3081" y="904"/>
                      <a:pt x="417" y="533"/>
                      <a:pt x="171" y="64"/>
                    </a:cubicBezTo>
                    <a:lnTo>
                      <a:pt x="171" y="64"/>
                    </a:lnTo>
                    <a:cubicBezTo>
                      <a:pt x="121" y="447"/>
                      <a:pt x="1" y="2344"/>
                      <a:pt x="2316" y="4110"/>
                    </a:cubicBezTo>
                    <a:cubicBezTo>
                      <a:pt x="3211" y="4793"/>
                      <a:pt x="4805" y="5332"/>
                      <a:pt x="6495" y="5332"/>
                    </a:cubicBezTo>
                    <a:cubicBezTo>
                      <a:pt x="7839" y="5332"/>
                      <a:pt x="9243" y="4991"/>
                      <a:pt x="10404" y="4110"/>
                    </a:cubicBezTo>
                    <a:cubicBezTo>
                      <a:pt x="12521" y="2497"/>
                      <a:pt x="12441" y="254"/>
                      <a:pt x="12441" y="254"/>
                    </a:cubicBezTo>
                    <a:cubicBezTo>
                      <a:pt x="12494" y="165"/>
                      <a:pt x="12513" y="76"/>
                      <a:pt x="1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7"/>
              <p:cNvSpPr/>
              <p:nvPr/>
            </p:nvSpPr>
            <p:spPr>
              <a:xfrm>
                <a:off x="2926417" y="2801026"/>
                <a:ext cx="881982" cy="125559"/>
              </a:xfrm>
              <a:custGeom>
                <a:avLst/>
                <a:gdLst/>
                <a:ahLst/>
                <a:cxnLst/>
                <a:rect l="l" t="t" r="r" b="b"/>
                <a:pathLst>
                  <a:path w="11492" h="16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2" y="383"/>
                      <a:pt x="447" y="798"/>
                      <a:pt x="824" y="1217"/>
                    </a:cubicBezTo>
                    <a:cubicBezTo>
                      <a:pt x="2049" y="1473"/>
                      <a:pt x="3814" y="1635"/>
                      <a:pt x="5784" y="1635"/>
                    </a:cubicBezTo>
                    <a:cubicBezTo>
                      <a:pt x="7765" y="1635"/>
                      <a:pt x="9542" y="1471"/>
                      <a:pt x="10767" y="1208"/>
                    </a:cubicBezTo>
                    <a:cubicBezTo>
                      <a:pt x="11093" y="812"/>
                      <a:pt x="11327" y="402"/>
                      <a:pt x="11492" y="23"/>
                    </a:cubicBezTo>
                    <a:lnTo>
                      <a:pt x="11492" y="23"/>
                    </a:lnTo>
                    <a:cubicBezTo>
                      <a:pt x="10318" y="388"/>
                      <a:pt x="8203" y="634"/>
                      <a:pt x="5787" y="634"/>
                    </a:cubicBezTo>
                    <a:cubicBezTo>
                      <a:pt x="3318" y="634"/>
                      <a:pt x="1159" y="38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7"/>
              <p:cNvSpPr/>
              <p:nvPr/>
            </p:nvSpPr>
            <p:spPr>
              <a:xfrm>
                <a:off x="3151059" y="2741239"/>
                <a:ext cx="738771" cy="21082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2747" extrusionOk="0">
                    <a:moveTo>
                      <a:pt x="9241" y="0"/>
                    </a:moveTo>
                    <a:cubicBezTo>
                      <a:pt x="9005" y="0"/>
                      <a:pt x="8606" y="139"/>
                      <a:pt x="8467" y="177"/>
                    </a:cubicBezTo>
                    <a:cubicBezTo>
                      <a:pt x="7868" y="339"/>
                      <a:pt x="7296" y="604"/>
                      <a:pt x="6752" y="902"/>
                    </a:cubicBezTo>
                    <a:cubicBezTo>
                      <a:pt x="5892" y="1374"/>
                      <a:pt x="5089" y="1943"/>
                      <a:pt x="4216" y="2381"/>
                    </a:cubicBezTo>
                    <a:cubicBezTo>
                      <a:pt x="4090" y="2445"/>
                      <a:pt x="3955" y="2507"/>
                      <a:pt x="3814" y="2507"/>
                    </a:cubicBezTo>
                    <a:cubicBezTo>
                      <a:pt x="3796" y="2507"/>
                      <a:pt x="3777" y="2506"/>
                      <a:pt x="3758" y="2504"/>
                    </a:cubicBezTo>
                    <a:cubicBezTo>
                      <a:pt x="3373" y="2462"/>
                      <a:pt x="3239" y="1962"/>
                      <a:pt x="3234" y="1572"/>
                    </a:cubicBezTo>
                    <a:cubicBezTo>
                      <a:pt x="3225" y="1181"/>
                      <a:pt x="3200" y="699"/>
                      <a:pt x="2846" y="534"/>
                    </a:cubicBezTo>
                    <a:lnTo>
                      <a:pt x="2846" y="534"/>
                    </a:lnTo>
                    <a:cubicBezTo>
                      <a:pt x="3066" y="1106"/>
                      <a:pt x="3158" y="1725"/>
                      <a:pt x="3122" y="2339"/>
                    </a:cubicBezTo>
                    <a:cubicBezTo>
                      <a:pt x="2112" y="1814"/>
                      <a:pt x="1066" y="1354"/>
                      <a:pt x="0" y="958"/>
                    </a:cubicBezTo>
                    <a:lnTo>
                      <a:pt x="0" y="958"/>
                    </a:lnTo>
                    <a:cubicBezTo>
                      <a:pt x="494" y="1273"/>
                      <a:pt x="1077" y="1591"/>
                      <a:pt x="1591" y="1834"/>
                    </a:cubicBezTo>
                    <a:cubicBezTo>
                      <a:pt x="1295" y="2208"/>
                      <a:pt x="514" y="2278"/>
                      <a:pt x="62" y="2406"/>
                    </a:cubicBezTo>
                    <a:cubicBezTo>
                      <a:pt x="224" y="2457"/>
                      <a:pt x="393" y="2482"/>
                      <a:pt x="562" y="2482"/>
                    </a:cubicBezTo>
                    <a:cubicBezTo>
                      <a:pt x="943" y="2482"/>
                      <a:pt x="1324" y="2355"/>
                      <a:pt x="1621" y="2116"/>
                    </a:cubicBezTo>
                    <a:cubicBezTo>
                      <a:pt x="1691" y="2060"/>
                      <a:pt x="1761" y="1999"/>
                      <a:pt x="1847" y="1982"/>
                    </a:cubicBezTo>
                    <a:cubicBezTo>
                      <a:pt x="1862" y="1979"/>
                      <a:pt x="1878" y="1978"/>
                      <a:pt x="1893" y="1978"/>
                    </a:cubicBezTo>
                    <a:cubicBezTo>
                      <a:pt x="1993" y="1978"/>
                      <a:pt x="2089" y="2037"/>
                      <a:pt x="2176" y="2091"/>
                    </a:cubicBezTo>
                    <a:cubicBezTo>
                      <a:pt x="2609" y="2364"/>
                      <a:pt x="3086" y="2562"/>
                      <a:pt x="3585" y="2685"/>
                    </a:cubicBezTo>
                    <a:cubicBezTo>
                      <a:pt x="3728" y="2718"/>
                      <a:pt x="3872" y="2746"/>
                      <a:pt x="4017" y="2746"/>
                    </a:cubicBezTo>
                    <a:cubicBezTo>
                      <a:pt x="4053" y="2746"/>
                      <a:pt x="4090" y="2745"/>
                      <a:pt x="4126" y="2741"/>
                    </a:cubicBezTo>
                    <a:cubicBezTo>
                      <a:pt x="4397" y="2710"/>
                      <a:pt x="4637" y="2551"/>
                      <a:pt x="4871" y="2403"/>
                    </a:cubicBezTo>
                    <a:cubicBezTo>
                      <a:pt x="5627" y="1915"/>
                      <a:pt x="6400" y="1457"/>
                      <a:pt x="7187" y="1028"/>
                    </a:cubicBezTo>
                    <a:cubicBezTo>
                      <a:pt x="7580" y="816"/>
                      <a:pt x="7993" y="604"/>
                      <a:pt x="8439" y="581"/>
                    </a:cubicBezTo>
                    <a:cubicBezTo>
                      <a:pt x="8468" y="580"/>
                      <a:pt x="8497" y="580"/>
                      <a:pt x="8527" y="580"/>
                    </a:cubicBezTo>
                    <a:cubicBezTo>
                      <a:pt x="8627" y="580"/>
                      <a:pt x="8728" y="586"/>
                      <a:pt x="8828" y="586"/>
                    </a:cubicBezTo>
                    <a:cubicBezTo>
                      <a:pt x="8946" y="586"/>
                      <a:pt x="9063" y="577"/>
                      <a:pt x="9176" y="539"/>
                    </a:cubicBezTo>
                    <a:cubicBezTo>
                      <a:pt x="9416" y="459"/>
                      <a:pt x="9625" y="177"/>
                      <a:pt x="9380" y="29"/>
                    </a:cubicBezTo>
                    <a:cubicBezTo>
                      <a:pt x="9348" y="9"/>
                      <a:pt x="9299" y="0"/>
                      <a:pt x="9241" y="0"/>
                    </a:cubicBezTo>
                    <a:close/>
                  </a:path>
                </a:pathLst>
              </a:custGeom>
              <a:solidFill>
                <a:srgbClr val="B28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7"/>
              <p:cNvSpPr/>
              <p:nvPr/>
            </p:nvSpPr>
            <p:spPr>
              <a:xfrm>
                <a:off x="3151059" y="2815148"/>
                <a:ext cx="128706" cy="65619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85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307"/>
                      <a:pt x="1047" y="614"/>
                      <a:pt x="1546" y="854"/>
                    </a:cubicBezTo>
                    <a:cubicBezTo>
                      <a:pt x="1593" y="843"/>
                      <a:pt x="1635" y="832"/>
                      <a:pt x="1677" y="832"/>
                    </a:cubicBezTo>
                    <a:cubicBezTo>
                      <a:pt x="1178" y="564"/>
                      <a:pt x="675" y="310"/>
                      <a:pt x="168" y="6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7"/>
              <p:cNvSpPr/>
              <p:nvPr/>
            </p:nvSpPr>
            <p:spPr>
              <a:xfrm>
                <a:off x="3156202" y="2756896"/>
                <a:ext cx="723345" cy="195476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547" extrusionOk="0">
                    <a:moveTo>
                      <a:pt x="9424" y="1"/>
                    </a:moveTo>
                    <a:cubicBezTo>
                      <a:pt x="8936" y="31"/>
                      <a:pt x="8453" y="137"/>
                      <a:pt x="7979" y="252"/>
                    </a:cubicBezTo>
                    <a:cubicBezTo>
                      <a:pt x="7812" y="294"/>
                      <a:pt x="7647" y="335"/>
                      <a:pt x="7491" y="402"/>
                    </a:cubicBezTo>
                    <a:cubicBezTo>
                      <a:pt x="7365" y="455"/>
                      <a:pt x="7245" y="525"/>
                      <a:pt x="7131" y="595"/>
                    </a:cubicBezTo>
                    <a:cubicBezTo>
                      <a:pt x="6964" y="693"/>
                      <a:pt x="6796" y="793"/>
                      <a:pt x="6629" y="891"/>
                    </a:cubicBezTo>
                    <a:cubicBezTo>
                      <a:pt x="5903" y="1320"/>
                      <a:pt x="5195" y="1742"/>
                      <a:pt x="4467" y="2163"/>
                    </a:cubicBezTo>
                    <a:cubicBezTo>
                      <a:pt x="4285" y="2269"/>
                      <a:pt x="4101" y="2372"/>
                      <a:pt x="3895" y="2419"/>
                    </a:cubicBezTo>
                    <a:cubicBezTo>
                      <a:pt x="3882" y="2422"/>
                      <a:pt x="3868" y="2423"/>
                      <a:pt x="3855" y="2423"/>
                    </a:cubicBezTo>
                    <a:cubicBezTo>
                      <a:pt x="3764" y="2423"/>
                      <a:pt x="3678" y="2370"/>
                      <a:pt x="3588" y="2358"/>
                    </a:cubicBezTo>
                    <a:cubicBezTo>
                      <a:pt x="3515" y="2350"/>
                      <a:pt x="3437" y="2339"/>
                      <a:pt x="3370" y="2302"/>
                    </a:cubicBezTo>
                    <a:cubicBezTo>
                      <a:pt x="3250" y="2238"/>
                      <a:pt x="3175" y="2113"/>
                      <a:pt x="3147" y="1979"/>
                    </a:cubicBezTo>
                    <a:cubicBezTo>
                      <a:pt x="3116" y="1850"/>
                      <a:pt x="3122" y="1714"/>
                      <a:pt x="3119" y="1577"/>
                    </a:cubicBezTo>
                    <a:cubicBezTo>
                      <a:pt x="3111" y="1150"/>
                      <a:pt x="2994" y="723"/>
                      <a:pt x="2798" y="344"/>
                    </a:cubicBezTo>
                    <a:cubicBezTo>
                      <a:pt x="2793" y="341"/>
                      <a:pt x="2785" y="333"/>
                      <a:pt x="2779" y="330"/>
                    </a:cubicBezTo>
                    <a:lnTo>
                      <a:pt x="2779" y="330"/>
                    </a:lnTo>
                    <a:cubicBezTo>
                      <a:pt x="2994" y="902"/>
                      <a:pt x="3091" y="1518"/>
                      <a:pt x="3055" y="2129"/>
                    </a:cubicBezTo>
                    <a:cubicBezTo>
                      <a:pt x="3058" y="2140"/>
                      <a:pt x="3058" y="2149"/>
                      <a:pt x="3050" y="2160"/>
                    </a:cubicBezTo>
                    <a:cubicBezTo>
                      <a:pt x="3041" y="2176"/>
                      <a:pt x="3023" y="2182"/>
                      <a:pt x="3004" y="2182"/>
                    </a:cubicBezTo>
                    <a:cubicBezTo>
                      <a:pt x="2986" y="2182"/>
                      <a:pt x="2968" y="2178"/>
                      <a:pt x="2952" y="2171"/>
                    </a:cubicBezTo>
                    <a:cubicBezTo>
                      <a:pt x="2539" y="2007"/>
                      <a:pt x="2162" y="1739"/>
                      <a:pt x="1719" y="1669"/>
                    </a:cubicBezTo>
                    <a:cubicBezTo>
                      <a:pt x="1263" y="2027"/>
                      <a:pt x="696" y="2204"/>
                      <a:pt x="120" y="2204"/>
                    </a:cubicBezTo>
                    <a:cubicBezTo>
                      <a:pt x="86" y="2204"/>
                      <a:pt x="51" y="2203"/>
                      <a:pt x="17" y="2202"/>
                    </a:cubicBezTo>
                    <a:cubicBezTo>
                      <a:pt x="9" y="2202"/>
                      <a:pt x="6" y="2202"/>
                      <a:pt x="0" y="2205"/>
                    </a:cubicBezTo>
                    <a:cubicBezTo>
                      <a:pt x="161" y="2257"/>
                      <a:pt x="330" y="2283"/>
                      <a:pt x="500" y="2283"/>
                    </a:cubicBezTo>
                    <a:cubicBezTo>
                      <a:pt x="880" y="2283"/>
                      <a:pt x="1262" y="2155"/>
                      <a:pt x="1557" y="1917"/>
                    </a:cubicBezTo>
                    <a:cubicBezTo>
                      <a:pt x="1627" y="1862"/>
                      <a:pt x="1696" y="1797"/>
                      <a:pt x="1786" y="1781"/>
                    </a:cubicBezTo>
                    <a:cubicBezTo>
                      <a:pt x="1801" y="1778"/>
                      <a:pt x="1816" y="1776"/>
                      <a:pt x="1830" y="1776"/>
                    </a:cubicBezTo>
                    <a:cubicBezTo>
                      <a:pt x="1929" y="1776"/>
                      <a:pt x="2025" y="1836"/>
                      <a:pt x="2112" y="1892"/>
                    </a:cubicBezTo>
                    <a:cubicBezTo>
                      <a:pt x="2547" y="2160"/>
                      <a:pt x="3022" y="2361"/>
                      <a:pt x="3521" y="2484"/>
                    </a:cubicBezTo>
                    <a:cubicBezTo>
                      <a:pt x="3662" y="2517"/>
                      <a:pt x="3805" y="2546"/>
                      <a:pt x="3948" y="2546"/>
                    </a:cubicBezTo>
                    <a:cubicBezTo>
                      <a:pt x="3986" y="2546"/>
                      <a:pt x="4024" y="2544"/>
                      <a:pt x="4062" y="2539"/>
                    </a:cubicBezTo>
                    <a:cubicBezTo>
                      <a:pt x="4338" y="2506"/>
                      <a:pt x="4578" y="2353"/>
                      <a:pt x="4807" y="2202"/>
                    </a:cubicBezTo>
                    <a:cubicBezTo>
                      <a:pt x="5566" y="1716"/>
                      <a:pt x="6336" y="1256"/>
                      <a:pt x="7123" y="827"/>
                    </a:cubicBezTo>
                    <a:cubicBezTo>
                      <a:pt x="7519" y="612"/>
                      <a:pt x="7929" y="402"/>
                      <a:pt x="8375" y="380"/>
                    </a:cubicBezTo>
                    <a:cubicBezTo>
                      <a:pt x="8398" y="379"/>
                      <a:pt x="8422" y="379"/>
                      <a:pt x="8445" y="379"/>
                    </a:cubicBezTo>
                    <a:cubicBezTo>
                      <a:pt x="8549" y="379"/>
                      <a:pt x="8653" y="385"/>
                      <a:pt x="8756" y="385"/>
                    </a:cubicBezTo>
                    <a:cubicBezTo>
                      <a:pt x="8877" y="385"/>
                      <a:pt x="8997" y="377"/>
                      <a:pt x="9112" y="338"/>
                    </a:cubicBezTo>
                    <a:cubicBezTo>
                      <a:pt x="9276" y="282"/>
                      <a:pt x="9421" y="137"/>
                      <a:pt x="9424" y="1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7"/>
              <p:cNvSpPr/>
              <p:nvPr/>
            </p:nvSpPr>
            <p:spPr>
              <a:xfrm>
                <a:off x="3553374" y="2748147"/>
                <a:ext cx="179512" cy="154262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2010" extrusionOk="0">
                    <a:moveTo>
                      <a:pt x="1169" y="0"/>
                    </a:moveTo>
                    <a:cubicBezTo>
                      <a:pt x="1007" y="0"/>
                      <a:pt x="846" y="84"/>
                      <a:pt x="762" y="251"/>
                    </a:cubicBezTo>
                    <a:lnTo>
                      <a:pt x="687" y="405"/>
                    </a:lnTo>
                    <a:lnTo>
                      <a:pt x="516" y="430"/>
                    </a:lnTo>
                    <a:cubicBezTo>
                      <a:pt x="145" y="486"/>
                      <a:pt x="0" y="938"/>
                      <a:pt x="265" y="1197"/>
                    </a:cubicBezTo>
                    <a:lnTo>
                      <a:pt x="385" y="1314"/>
                    </a:lnTo>
                    <a:lnTo>
                      <a:pt x="357" y="1482"/>
                    </a:lnTo>
                    <a:cubicBezTo>
                      <a:pt x="309" y="1774"/>
                      <a:pt x="540" y="2010"/>
                      <a:pt x="802" y="2010"/>
                    </a:cubicBezTo>
                    <a:cubicBezTo>
                      <a:pt x="872" y="2010"/>
                      <a:pt x="944" y="1993"/>
                      <a:pt x="1013" y="1956"/>
                    </a:cubicBezTo>
                    <a:lnTo>
                      <a:pt x="1166" y="1875"/>
                    </a:lnTo>
                    <a:lnTo>
                      <a:pt x="1320" y="1956"/>
                    </a:lnTo>
                    <a:cubicBezTo>
                      <a:pt x="1390" y="1993"/>
                      <a:pt x="1462" y="2010"/>
                      <a:pt x="1532" y="2010"/>
                    </a:cubicBezTo>
                    <a:cubicBezTo>
                      <a:pt x="1795" y="2010"/>
                      <a:pt x="2026" y="1773"/>
                      <a:pt x="1976" y="1482"/>
                    </a:cubicBezTo>
                    <a:lnTo>
                      <a:pt x="1948" y="1314"/>
                    </a:lnTo>
                    <a:lnTo>
                      <a:pt x="2070" y="1197"/>
                    </a:lnTo>
                    <a:cubicBezTo>
                      <a:pt x="2338" y="935"/>
                      <a:pt x="2190" y="480"/>
                      <a:pt x="1819" y="430"/>
                    </a:cubicBezTo>
                    <a:lnTo>
                      <a:pt x="1649" y="405"/>
                    </a:lnTo>
                    <a:lnTo>
                      <a:pt x="1571" y="251"/>
                    </a:lnTo>
                    <a:cubicBezTo>
                      <a:pt x="1490" y="84"/>
                      <a:pt x="1330" y="0"/>
                      <a:pt x="1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7"/>
              <p:cNvSpPr/>
              <p:nvPr/>
            </p:nvSpPr>
            <p:spPr>
              <a:xfrm>
                <a:off x="3566191" y="2759736"/>
                <a:ext cx="152728" cy="131699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716" extrusionOk="0">
                    <a:moveTo>
                      <a:pt x="1001" y="1"/>
                    </a:moveTo>
                    <a:cubicBezTo>
                      <a:pt x="865" y="1"/>
                      <a:pt x="727" y="71"/>
                      <a:pt x="656" y="212"/>
                    </a:cubicBezTo>
                    <a:lnTo>
                      <a:pt x="589" y="346"/>
                    </a:lnTo>
                    <a:lnTo>
                      <a:pt x="442" y="365"/>
                    </a:lnTo>
                    <a:cubicBezTo>
                      <a:pt x="129" y="410"/>
                      <a:pt x="1" y="798"/>
                      <a:pt x="230" y="1021"/>
                    </a:cubicBezTo>
                    <a:lnTo>
                      <a:pt x="336" y="1121"/>
                    </a:lnTo>
                    <a:lnTo>
                      <a:pt x="310" y="1267"/>
                    </a:lnTo>
                    <a:cubicBezTo>
                      <a:pt x="266" y="1514"/>
                      <a:pt x="466" y="1715"/>
                      <a:pt x="691" y="1715"/>
                    </a:cubicBezTo>
                    <a:cubicBezTo>
                      <a:pt x="750" y="1715"/>
                      <a:pt x="810" y="1701"/>
                      <a:pt x="868" y="1671"/>
                    </a:cubicBezTo>
                    <a:lnTo>
                      <a:pt x="997" y="1601"/>
                    </a:lnTo>
                    <a:lnTo>
                      <a:pt x="1125" y="1671"/>
                    </a:lnTo>
                    <a:cubicBezTo>
                      <a:pt x="1184" y="1702"/>
                      <a:pt x="1245" y="1716"/>
                      <a:pt x="1304" y="1716"/>
                    </a:cubicBezTo>
                    <a:cubicBezTo>
                      <a:pt x="1529" y="1716"/>
                      <a:pt x="1725" y="1514"/>
                      <a:pt x="1683" y="1267"/>
                    </a:cubicBezTo>
                    <a:lnTo>
                      <a:pt x="1661" y="1121"/>
                    </a:lnTo>
                    <a:lnTo>
                      <a:pt x="1764" y="1021"/>
                    </a:lnTo>
                    <a:cubicBezTo>
                      <a:pt x="1990" y="798"/>
                      <a:pt x="1864" y="416"/>
                      <a:pt x="1552" y="365"/>
                    </a:cubicBezTo>
                    <a:lnTo>
                      <a:pt x="1404" y="346"/>
                    </a:lnTo>
                    <a:lnTo>
                      <a:pt x="1340" y="212"/>
                    </a:lnTo>
                    <a:cubicBezTo>
                      <a:pt x="1273" y="71"/>
                      <a:pt x="1138" y="1"/>
                      <a:pt x="10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7"/>
              <p:cNvSpPr/>
              <p:nvPr/>
            </p:nvSpPr>
            <p:spPr>
              <a:xfrm>
                <a:off x="3579085" y="2769790"/>
                <a:ext cx="140525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47" extrusionOk="0">
                    <a:moveTo>
                      <a:pt x="1830" y="778"/>
                    </a:moveTo>
                    <a:cubicBezTo>
                      <a:pt x="1628" y="910"/>
                      <a:pt x="1524" y="958"/>
                      <a:pt x="1420" y="958"/>
                    </a:cubicBezTo>
                    <a:cubicBezTo>
                      <a:pt x="1333" y="958"/>
                      <a:pt x="1246" y="925"/>
                      <a:pt x="1102" y="879"/>
                    </a:cubicBezTo>
                    <a:cubicBezTo>
                      <a:pt x="1099" y="878"/>
                      <a:pt x="1097" y="877"/>
                      <a:pt x="1094" y="877"/>
                    </a:cubicBezTo>
                    <a:cubicBezTo>
                      <a:pt x="1070" y="877"/>
                      <a:pt x="1097" y="935"/>
                      <a:pt x="1099" y="968"/>
                    </a:cubicBezTo>
                    <a:lnTo>
                      <a:pt x="1099" y="968"/>
                    </a:lnTo>
                    <a:cubicBezTo>
                      <a:pt x="1045" y="944"/>
                      <a:pt x="991" y="924"/>
                      <a:pt x="940" y="910"/>
                    </a:cubicBezTo>
                    <a:cubicBezTo>
                      <a:pt x="940" y="909"/>
                      <a:pt x="939" y="909"/>
                      <a:pt x="938" y="909"/>
                    </a:cubicBezTo>
                    <a:cubicBezTo>
                      <a:pt x="938" y="909"/>
                      <a:pt x="937" y="909"/>
                      <a:pt x="936" y="910"/>
                    </a:cubicBezTo>
                    <a:lnTo>
                      <a:pt x="936" y="910"/>
                    </a:lnTo>
                    <a:cubicBezTo>
                      <a:pt x="938" y="912"/>
                      <a:pt x="939" y="913"/>
                      <a:pt x="940" y="915"/>
                    </a:cubicBezTo>
                    <a:cubicBezTo>
                      <a:pt x="971" y="957"/>
                      <a:pt x="1027" y="979"/>
                      <a:pt x="1080" y="990"/>
                    </a:cubicBezTo>
                    <a:cubicBezTo>
                      <a:pt x="1082" y="991"/>
                      <a:pt x="1084" y="991"/>
                      <a:pt x="1086" y="991"/>
                    </a:cubicBezTo>
                    <a:cubicBezTo>
                      <a:pt x="1097" y="991"/>
                      <a:pt x="1100" y="982"/>
                      <a:pt x="1099" y="968"/>
                    </a:cubicBezTo>
                    <a:lnTo>
                      <a:pt x="1099" y="968"/>
                    </a:lnTo>
                    <a:cubicBezTo>
                      <a:pt x="1282" y="1050"/>
                      <a:pt x="1478" y="1174"/>
                      <a:pt x="1646" y="1236"/>
                    </a:cubicBezTo>
                    <a:cubicBezTo>
                      <a:pt x="1646" y="1225"/>
                      <a:pt x="1646" y="1214"/>
                      <a:pt x="1641" y="1200"/>
                    </a:cubicBezTo>
                    <a:lnTo>
                      <a:pt x="1613" y="1032"/>
                    </a:lnTo>
                    <a:lnTo>
                      <a:pt x="1735" y="915"/>
                    </a:lnTo>
                    <a:cubicBezTo>
                      <a:pt x="1777" y="873"/>
                      <a:pt x="1808" y="826"/>
                      <a:pt x="1830" y="778"/>
                    </a:cubicBezTo>
                    <a:close/>
                    <a:moveTo>
                      <a:pt x="410" y="0"/>
                    </a:moveTo>
                    <a:lnTo>
                      <a:pt x="352" y="120"/>
                    </a:lnTo>
                    <a:lnTo>
                      <a:pt x="254" y="134"/>
                    </a:lnTo>
                    <a:cubicBezTo>
                      <a:pt x="354" y="287"/>
                      <a:pt x="455" y="444"/>
                      <a:pt x="558" y="597"/>
                    </a:cubicBezTo>
                    <a:cubicBezTo>
                      <a:pt x="586" y="639"/>
                      <a:pt x="614" y="681"/>
                      <a:pt x="614" y="728"/>
                    </a:cubicBezTo>
                    <a:cubicBezTo>
                      <a:pt x="614" y="778"/>
                      <a:pt x="580" y="823"/>
                      <a:pt x="547" y="851"/>
                    </a:cubicBezTo>
                    <a:cubicBezTo>
                      <a:pt x="511" y="882"/>
                      <a:pt x="466" y="901"/>
                      <a:pt x="421" y="915"/>
                    </a:cubicBezTo>
                    <a:cubicBezTo>
                      <a:pt x="352" y="940"/>
                      <a:pt x="282" y="951"/>
                      <a:pt x="209" y="963"/>
                    </a:cubicBezTo>
                    <a:cubicBezTo>
                      <a:pt x="142" y="974"/>
                      <a:pt x="70" y="977"/>
                      <a:pt x="0" y="982"/>
                    </a:cubicBezTo>
                    <a:lnTo>
                      <a:pt x="64" y="1027"/>
                    </a:lnTo>
                    <a:lnTo>
                      <a:pt x="56" y="1074"/>
                    </a:lnTo>
                    <a:cubicBezTo>
                      <a:pt x="254" y="1027"/>
                      <a:pt x="449" y="949"/>
                      <a:pt x="650" y="949"/>
                    </a:cubicBezTo>
                    <a:cubicBezTo>
                      <a:pt x="661" y="949"/>
                      <a:pt x="675" y="949"/>
                      <a:pt x="686" y="957"/>
                    </a:cubicBezTo>
                    <a:cubicBezTo>
                      <a:pt x="698" y="960"/>
                      <a:pt x="700" y="971"/>
                      <a:pt x="706" y="977"/>
                    </a:cubicBezTo>
                    <a:cubicBezTo>
                      <a:pt x="784" y="1091"/>
                      <a:pt x="790" y="1239"/>
                      <a:pt x="784" y="1378"/>
                    </a:cubicBezTo>
                    <a:cubicBezTo>
                      <a:pt x="781" y="1465"/>
                      <a:pt x="770" y="1548"/>
                      <a:pt x="759" y="1632"/>
                    </a:cubicBezTo>
                    <a:lnTo>
                      <a:pt x="837" y="1590"/>
                    </a:lnTo>
                    <a:lnTo>
                      <a:pt x="940" y="1646"/>
                    </a:lnTo>
                    <a:cubicBezTo>
                      <a:pt x="921" y="1548"/>
                      <a:pt x="901" y="1448"/>
                      <a:pt x="887" y="1348"/>
                    </a:cubicBezTo>
                    <a:cubicBezTo>
                      <a:pt x="879" y="1256"/>
                      <a:pt x="868" y="1166"/>
                      <a:pt x="884" y="1074"/>
                    </a:cubicBezTo>
                    <a:cubicBezTo>
                      <a:pt x="887" y="1057"/>
                      <a:pt x="896" y="1035"/>
                      <a:pt x="910" y="1027"/>
                    </a:cubicBezTo>
                    <a:cubicBezTo>
                      <a:pt x="925" y="1014"/>
                      <a:pt x="916" y="916"/>
                      <a:pt x="936" y="910"/>
                    </a:cubicBezTo>
                    <a:lnTo>
                      <a:pt x="936" y="910"/>
                    </a:lnTo>
                    <a:cubicBezTo>
                      <a:pt x="880" y="829"/>
                      <a:pt x="908" y="712"/>
                      <a:pt x="949" y="622"/>
                    </a:cubicBezTo>
                    <a:cubicBezTo>
                      <a:pt x="1046" y="416"/>
                      <a:pt x="1214" y="254"/>
                      <a:pt x="1409" y="134"/>
                    </a:cubicBezTo>
                    <a:lnTo>
                      <a:pt x="1314" y="120"/>
                    </a:lnTo>
                    <a:lnTo>
                      <a:pt x="1264" y="22"/>
                    </a:lnTo>
                    <a:cubicBezTo>
                      <a:pt x="1147" y="207"/>
                      <a:pt x="1024" y="393"/>
                      <a:pt x="907" y="583"/>
                    </a:cubicBezTo>
                    <a:cubicBezTo>
                      <a:pt x="884" y="617"/>
                      <a:pt x="859" y="656"/>
                      <a:pt x="826" y="684"/>
                    </a:cubicBezTo>
                    <a:cubicBezTo>
                      <a:pt x="803" y="705"/>
                      <a:pt x="769" y="719"/>
                      <a:pt x="735" y="719"/>
                    </a:cubicBezTo>
                    <a:cubicBezTo>
                      <a:pt x="724" y="719"/>
                      <a:pt x="713" y="718"/>
                      <a:pt x="703" y="714"/>
                    </a:cubicBezTo>
                    <a:cubicBezTo>
                      <a:pt x="647" y="700"/>
                      <a:pt x="619" y="645"/>
                      <a:pt x="594" y="594"/>
                    </a:cubicBezTo>
                    <a:cubicBezTo>
                      <a:pt x="511" y="405"/>
                      <a:pt x="449" y="204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3843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7"/>
              <p:cNvSpPr/>
              <p:nvPr/>
            </p:nvSpPr>
            <p:spPr>
              <a:xfrm>
                <a:off x="3613929" y="2796498"/>
                <a:ext cx="57944" cy="5794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5" extrusionOk="0">
                    <a:moveTo>
                      <a:pt x="377" y="1"/>
                    </a:moveTo>
                    <a:cubicBezTo>
                      <a:pt x="171" y="1"/>
                      <a:pt x="1" y="171"/>
                      <a:pt x="1" y="377"/>
                    </a:cubicBezTo>
                    <a:cubicBezTo>
                      <a:pt x="1" y="587"/>
                      <a:pt x="171" y="754"/>
                      <a:pt x="377" y="754"/>
                    </a:cubicBezTo>
                    <a:cubicBezTo>
                      <a:pt x="587" y="754"/>
                      <a:pt x="754" y="587"/>
                      <a:pt x="754" y="377"/>
                    </a:cubicBezTo>
                    <a:cubicBezTo>
                      <a:pt x="754" y="171"/>
                      <a:pt x="587" y="1"/>
                      <a:pt x="3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7"/>
              <p:cNvSpPr/>
              <p:nvPr/>
            </p:nvSpPr>
            <p:spPr>
              <a:xfrm>
                <a:off x="3620145" y="2805708"/>
                <a:ext cx="46125" cy="3967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7" extrusionOk="0">
                    <a:moveTo>
                      <a:pt x="299" y="1"/>
                    </a:moveTo>
                    <a:cubicBezTo>
                      <a:pt x="257" y="1"/>
                      <a:pt x="217" y="23"/>
                      <a:pt x="196" y="68"/>
                    </a:cubicBezTo>
                    <a:lnTo>
                      <a:pt x="177" y="104"/>
                    </a:lnTo>
                    <a:lnTo>
                      <a:pt x="135" y="112"/>
                    </a:lnTo>
                    <a:cubicBezTo>
                      <a:pt x="40" y="126"/>
                      <a:pt x="1" y="244"/>
                      <a:pt x="71" y="308"/>
                    </a:cubicBezTo>
                    <a:lnTo>
                      <a:pt x="101" y="338"/>
                    </a:lnTo>
                    <a:lnTo>
                      <a:pt x="96" y="380"/>
                    </a:lnTo>
                    <a:cubicBezTo>
                      <a:pt x="82" y="455"/>
                      <a:pt x="143" y="516"/>
                      <a:pt x="210" y="516"/>
                    </a:cubicBezTo>
                    <a:cubicBezTo>
                      <a:pt x="227" y="516"/>
                      <a:pt x="246" y="512"/>
                      <a:pt x="263" y="503"/>
                    </a:cubicBezTo>
                    <a:lnTo>
                      <a:pt x="302" y="481"/>
                    </a:lnTo>
                    <a:lnTo>
                      <a:pt x="338" y="503"/>
                    </a:lnTo>
                    <a:cubicBezTo>
                      <a:pt x="356" y="512"/>
                      <a:pt x="374" y="516"/>
                      <a:pt x="392" y="516"/>
                    </a:cubicBezTo>
                    <a:cubicBezTo>
                      <a:pt x="460" y="516"/>
                      <a:pt x="521" y="455"/>
                      <a:pt x="506" y="380"/>
                    </a:cubicBezTo>
                    <a:lnTo>
                      <a:pt x="500" y="338"/>
                    </a:lnTo>
                    <a:lnTo>
                      <a:pt x="531" y="308"/>
                    </a:lnTo>
                    <a:cubicBezTo>
                      <a:pt x="601" y="241"/>
                      <a:pt x="562" y="121"/>
                      <a:pt x="469" y="112"/>
                    </a:cubicBezTo>
                    <a:lnTo>
                      <a:pt x="428" y="104"/>
                    </a:lnTo>
                    <a:lnTo>
                      <a:pt x="405" y="68"/>
                    </a:lnTo>
                    <a:cubicBezTo>
                      <a:pt x="382" y="23"/>
                      <a:pt x="340" y="1"/>
                      <a:pt x="299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7"/>
              <p:cNvSpPr/>
              <p:nvPr/>
            </p:nvSpPr>
            <p:spPr>
              <a:xfrm>
                <a:off x="3628281" y="2810466"/>
                <a:ext cx="29855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91" extrusionOk="0">
                    <a:moveTo>
                      <a:pt x="196" y="0"/>
                    </a:moveTo>
                    <a:cubicBezTo>
                      <a:pt x="87" y="0"/>
                      <a:pt x="1" y="87"/>
                      <a:pt x="1" y="195"/>
                    </a:cubicBezTo>
                    <a:cubicBezTo>
                      <a:pt x="1" y="304"/>
                      <a:pt x="87" y="391"/>
                      <a:pt x="196" y="391"/>
                    </a:cubicBezTo>
                    <a:cubicBezTo>
                      <a:pt x="302" y="391"/>
                      <a:pt x="389" y="304"/>
                      <a:pt x="389" y="195"/>
                    </a:cubicBezTo>
                    <a:cubicBezTo>
                      <a:pt x="389" y="89"/>
                      <a:pt x="302" y="0"/>
                      <a:pt x="19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7"/>
              <p:cNvSpPr/>
              <p:nvPr/>
            </p:nvSpPr>
            <p:spPr>
              <a:xfrm>
                <a:off x="3638795" y="2781302"/>
                <a:ext cx="7982" cy="89564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67" extrusionOk="0">
                    <a:moveTo>
                      <a:pt x="0" y="1"/>
                    </a:moveTo>
                    <a:lnTo>
                      <a:pt x="0" y="1167"/>
                    </a:lnTo>
                    <a:lnTo>
                      <a:pt x="104" y="1167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7"/>
              <p:cNvSpPr/>
              <p:nvPr/>
            </p:nvSpPr>
            <p:spPr>
              <a:xfrm>
                <a:off x="3638335" y="2773627"/>
                <a:ext cx="9133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59" y="0"/>
                    </a:moveTo>
                    <a:cubicBezTo>
                      <a:pt x="26" y="0"/>
                      <a:pt x="1" y="25"/>
                      <a:pt x="1" y="59"/>
                    </a:cubicBezTo>
                    <a:cubicBezTo>
                      <a:pt x="1" y="90"/>
                      <a:pt x="29" y="117"/>
                      <a:pt x="59" y="117"/>
                    </a:cubicBezTo>
                    <a:cubicBezTo>
                      <a:pt x="93" y="117"/>
                      <a:pt x="118" y="90"/>
                      <a:pt x="118" y="59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7"/>
              <p:cNvSpPr/>
              <p:nvPr/>
            </p:nvSpPr>
            <p:spPr>
              <a:xfrm>
                <a:off x="3641174" y="2776160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2" y="1"/>
                    </a:moveTo>
                    <a:cubicBezTo>
                      <a:pt x="9" y="1"/>
                      <a:pt x="0" y="12"/>
                      <a:pt x="0" y="26"/>
                    </a:cubicBezTo>
                    <a:cubicBezTo>
                      <a:pt x="0" y="40"/>
                      <a:pt x="9" y="51"/>
                      <a:pt x="22" y="51"/>
                    </a:cubicBezTo>
                    <a:cubicBezTo>
                      <a:pt x="36" y="51"/>
                      <a:pt x="48" y="40"/>
                      <a:pt x="48" y="26"/>
                    </a:cubicBezTo>
                    <a:cubicBezTo>
                      <a:pt x="48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7"/>
              <p:cNvSpPr/>
              <p:nvPr/>
            </p:nvSpPr>
            <p:spPr>
              <a:xfrm>
                <a:off x="3638335" y="2869332"/>
                <a:ext cx="9133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1" extrusionOk="0">
                    <a:moveTo>
                      <a:pt x="59" y="0"/>
                    </a:moveTo>
                    <a:cubicBezTo>
                      <a:pt x="26" y="0"/>
                      <a:pt x="1" y="28"/>
                      <a:pt x="1" y="62"/>
                    </a:cubicBezTo>
                    <a:cubicBezTo>
                      <a:pt x="1" y="92"/>
                      <a:pt x="29" y="120"/>
                      <a:pt x="59" y="120"/>
                    </a:cubicBezTo>
                    <a:cubicBezTo>
                      <a:pt x="93" y="120"/>
                      <a:pt x="118" y="92"/>
                      <a:pt x="118" y="62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7"/>
              <p:cNvSpPr/>
              <p:nvPr/>
            </p:nvSpPr>
            <p:spPr>
              <a:xfrm>
                <a:off x="3641174" y="2872095"/>
                <a:ext cx="368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22" y="1"/>
                    </a:moveTo>
                    <a:cubicBezTo>
                      <a:pt x="9" y="1"/>
                      <a:pt x="0" y="12"/>
                      <a:pt x="0" y="26"/>
                    </a:cubicBezTo>
                    <a:cubicBezTo>
                      <a:pt x="0" y="40"/>
                      <a:pt x="9" y="48"/>
                      <a:pt x="22" y="48"/>
                    </a:cubicBezTo>
                    <a:cubicBezTo>
                      <a:pt x="36" y="48"/>
                      <a:pt x="48" y="37"/>
                      <a:pt x="48" y="26"/>
                    </a:cubicBezTo>
                    <a:cubicBezTo>
                      <a:pt x="48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7"/>
              <p:cNvSpPr/>
              <p:nvPr/>
            </p:nvSpPr>
            <p:spPr>
              <a:xfrm>
                <a:off x="3598349" y="2821979"/>
                <a:ext cx="89334" cy="7828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02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1164" y="101"/>
                    </a:lnTo>
                    <a:lnTo>
                      <a:pt x="116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0" name="Google Shape;2770;p7"/>
              <p:cNvSpPr/>
              <p:nvPr/>
            </p:nvSpPr>
            <p:spPr>
              <a:xfrm>
                <a:off x="3590367" y="2821595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62" y="0"/>
                    </a:moveTo>
                    <a:cubicBezTo>
                      <a:pt x="29" y="0"/>
                      <a:pt x="1" y="28"/>
                      <a:pt x="1" y="59"/>
                    </a:cubicBezTo>
                    <a:cubicBezTo>
                      <a:pt x="1" y="90"/>
                      <a:pt x="26" y="117"/>
                      <a:pt x="62" y="117"/>
                    </a:cubicBezTo>
                    <a:cubicBezTo>
                      <a:pt x="93" y="117"/>
                      <a:pt x="121" y="90"/>
                      <a:pt x="121" y="59"/>
                    </a:cubicBezTo>
                    <a:cubicBezTo>
                      <a:pt x="121" y="28"/>
                      <a:pt x="93" y="0"/>
                      <a:pt x="6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7"/>
              <p:cNvSpPr/>
              <p:nvPr/>
            </p:nvSpPr>
            <p:spPr>
              <a:xfrm>
                <a:off x="3593207" y="2824128"/>
                <a:ext cx="368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48"/>
                      <a:pt x="25" y="48"/>
                    </a:cubicBezTo>
                    <a:cubicBezTo>
                      <a:pt x="37" y="48"/>
                      <a:pt x="48" y="40"/>
                      <a:pt x="48" y="26"/>
                    </a:cubicBezTo>
                    <a:cubicBezTo>
                      <a:pt x="48" y="12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7"/>
              <p:cNvSpPr/>
              <p:nvPr/>
            </p:nvSpPr>
            <p:spPr>
              <a:xfrm>
                <a:off x="3686302" y="2821595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0"/>
                    </a:moveTo>
                    <a:cubicBezTo>
                      <a:pt x="29" y="0"/>
                      <a:pt x="1" y="28"/>
                      <a:pt x="1" y="59"/>
                    </a:cubicBezTo>
                    <a:cubicBezTo>
                      <a:pt x="1" y="90"/>
                      <a:pt x="29" y="117"/>
                      <a:pt x="59" y="117"/>
                    </a:cubicBezTo>
                    <a:cubicBezTo>
                      <a:pt x="90" y="117"/>
                      <a:pt x="118" y="90"/>
                      <a:pt x="118" y="59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7"/>
              <p:cNvSpPr/>
              <p:nvPr/>
            </p:nvSpPr>
            <p:spPr>
              <a:xfrm>
                <a:off x="3688912" y="2824128"/>
                <a:ext cx="391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51" h="49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48"/>
                      <a:pt x="25" y="48"/>
                    </a:cubicBezTo>
                    <a:cubicBezTo>
                      <a:pt x="39" y="48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7"/>
              <p:cNvSpPr/>
              <p:nvPr/>
            </p:nvSpPr>
            <p:spPr>
              <a:xfrm>
                <a:off x="3617382" y="2798877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73" y="1"/>
                    </a:moveTo>
                    <a:lnTo>
                      <a:pt x="1" y="70"/>
                    </a:lnTo>
                    <a:lnTo>
                      <a:pt x="634" y="704"/>
                    </a:lnTo>
                    <a:lnTo>
                      <a:pt x="704" y="631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5" name="Google Shape;2775;p7"/>
              <p:cNvSpPr/>
              <p:nvPr/>
            </p:nvSpPr>
            <p:spPr>
              <a:xfrm>
                <a:off x="3613315" y="2796652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48" y="0"/>
                    </a:moveTo>
                    <a:cubicBezTo>
                      <a:pt x="37" y="0"/>
                      <a:pt x="26" y="4"/>
                      <a:pt x="17" y="13"/>
                    </a:cubicBezTo>
                    <a:cubicBezTo>
                      <a:pt x="1" y="32"/>
                      <a:pt x="1" y="57"/>
                      <a:pt x="17" y="77"/>
                    </a:cubicBezTo>
                    <a:cubicBezTo>
                      <a:pt x="26" y="85"/>
                      <a:pt x="37" y="90"/>
                      <a:pt x="48" y="90"/>
                    </a:cubicBezTo>
                    <a:cubicBezTo>
                      <a:pt x="59" y="90"/>
                      <a:pt x="70" y="85"/>
                      <a:pt x="79" y="77"/>
                    </a:cubicBezTo>
                    <a:cubicBezTo>
                      <a:pt x="98" y="57"/>
                      <a:pt x="98" y="30"/>
                      <a:pt x="79" y="13"/>
                    </a:cubicBezTo>
                    <a:cubicBezTo>
                      <a:pt x="70" y="4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6" name="Google Shape;2776;p7"/>
              <p:cNvSpPr/>
              <p:nvPr/>
            </p:nvSpPr>
            <p:spPr>
              <a:xfrm>
                <a:off x="3615464" y="2798801"/>
                <a:ext cx="2840" cy="27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36" extrusionOk="0">
                    <a:moveTo>
                      <a:pt x="19" y="1"/>
                    </a:moveTo>
                    <a:cubicBezTo>
                      <a:pt x="14" y="1"/>
                      <a:pt x="10" y="3"/>
                      <a:pt x="6" y="7"/>
                    </a:cubicBezTo>
                    <a:cubicBezTo>
                      <a:pt x="0" y="13"/>
                      <a:pt x="0" y="24"/>
                      <a:pt x="6" y="29"/>
                    </a:cubicBezTo>
                    <a:cubicBezTo>
                      <a:pt x="10" y="34"/>
                      <a:pt x="14" y="36"/>
                      <a:pt x="19" y="36"/>
                    </a:cubicBezTo>
                    <a:cubicBezTo>
                      <a:pt x="23" y="36"/>
                      <a:pt x="27" y="34"/>
                      <a:pt x="31" y="29"/>
                    </a:cubicBezTo>
                    <a:cubicBezTo>
                      <a:pt x="37" y="24"/>
                      <a:pt x="37" y="13"/>
                      <a:pt x="31" y="7"/>
                    </a:cubicBezTo>
                    <a:cubicBezTo>
                      <a:pt x="27" y="3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7"/>
              <p:cNvSpPr/>
              <p:nvPr/>
            </p:nvSpPr>
            <p:spPr>
              <a:xfrm>
                <a:off x="3665350" y="2848533"/>
                <a:ext cx="7138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93" h="91" extrusionOk="0">
                    <a:moveTo>
                      <a:pt x="45" y="1"/>
                    </a:moveTo>
                    <a:cubicBezTo>
                      <a:pt x="23" y="1"/>
                      <a:pt x="0" y="20"/>
                      <a:pt x="0" y="45"/>
                    </a:cubicBezTo>
                    <a:cubicBezTo>
                      <a:pt x="0" y="70"/>
                      <a:pt x="23" y="90"/>
                      <a:pt x="45" y="90"/>
                    </a:cubicBezTo>
                    <a:cubicBezTo>
                      <a:pt x="70" y="90"/>
                      <a:pt x="92" y="70"/>
                      <a:pt x="92" y="45"/>
                    </a:cubicBezTo>
                    <a:cubicBezTo>
                      <a:pt x="92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7"/>
              <p:cNvSpPr/>
              <p:nvPr/>
            </p:nvSpPr>
            <p:spPr>
              <a:xfrm>
                <a:off x="3667499" y="2850682"/>
                <a:ext cx="2840" cy="268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17"/>
                    </a:cubicBezTo>
                    <a:cubicBezTo>
                      <a:pt x="0" y="26"/>
                      <a:pt x="9" y="34"/>
                      <a:pt x="17" y="34"/>
                    </a:cubicBezTo>
                    <a:cubicBezTo>
                      <a:pt x="28" y="34"/>
                      <a:pt x="37" y="26"/>
                      <a:pt x="37" y="17"/>
                    </a:cubicBezTo>
                    <a:cubicBezTo>
                      <a:pt x="37" y="9"/>
                      <a:pt x="28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7"/>
              <p:cNvSpPr/>
              <p:nvPr/>
            </p:nvSpPr>
            <p:spPr>
              <a:xfrm>
                <a:off x="3615464" y="2799108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631" y="0"/>
                    </a:moveTo>
                    <a:lnTo>
                      <a:pt x="0" y="631"/>
                    </a:lnTo>
                    <a:lnTo>
                      <a:pt x="73" y="703"/>
                    </a:lnTo>
                    <a:lnTo>
                      <a:pt x="703" y="7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7"/>
              <p:cNvSpPr/>
              <p:nvPr/>
            </p:nvSpPr>
            <p:spPr>
              <a:xfrm>
                <a:off x="3613315" y="2848533"/>
                <a:ext cx="7598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99" h="91" extrusionOk="0">
                    <a:moveTo>
                      <a:pt x="48" y="0"/>
                    </a:moveTo>
                    <a:cubicBezTo>
                      <a:pt x="37" y="0"/>
                      <a:pt x="26" y="5"/>
                      <a:pt x="17" y="15"/>
                    </a:cubicBezTo>
                    <a:cubicBezTo>
                      <a:pt x="1" y="31"/>
                      <a:pt x="1" y="59"/>
                      <a:pt x="17" y="76"/>
                    </a:cubicBezTo>
                    <a:cubicBezTo>
                      <a:pt x="26" y="86"/>
                      <a:pt x="37" y="91"/>
                      <a:pt x="48" y="91"/>
                    </a:cubicBezTo>
                    <a:cubicBezTo>
                      <a:pt x="59" y="91"/>
                      <a:pt x="70" y="86"/>
                      <a:pt x="79" y="76"/>
                    </a:cubicBezTo>
                    <a:cubicBezTo>
                      <a:pt x="98" y="59"/>
                      <a:pt x="98" y="31"/>
                      <a:pt x="79" y="15"/>
                    </a:cubicBezTo>
                    <a:cubicBezTo>
                      <a:pt x="70" y="5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7"/>
              <p:cNvSpPr/>
              <p:nvPr/>
            </p:nvSpPr>
            <p:spPr>
              <a:xfrm>
                <a:off x="3615694" y="2850606"/>
                <a:ext cx="3070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40" h="38" extrusionOk="0">
                    <a:moveTo>
                      <a:pt x="19" y="0"/>
                    </a:moveTo>
                    <a:cubicBezTo>
                      <a:pt x="15" y="0"/>
                      <a:pt x="10" y="2"/>
                      <a:pt x="6" y="4"/>
                    </a:cubicBezTo>
                    <a:cubicBezTo>
                      <a:pt x="0" y="13"/>
                      <a:pt x="0" y="21"/>
                      <a:pt x="6" y="30"/>
                    </a:cubicBezTo>
                    <a:cubicBezTo>
                      <a:pt x="9" y="35"/>
                      <a:pt x="12" y="38"/>
                      <a:pt x="16" y="38"/>
                    </a:cubicBezTo>
                    <a:cubicBezTo>
                      <a:pt x="20" y="38"/>
                      <a:pt x="25" y="35"/>
                      <a:pt x="31" y="30"/>
                    </a:cubicBezTo>
                    <a:cubicBezTo>
                      <a:pt x="39" y="21"/>
                      <a:pt x="39" y="13"/>
                      <a:pt x="31" y="4"/>
                    </a:cubicBezTo>
                    <a:cubicBezTo>
                      <a:pt x="28" y="2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7"/>
              <p:cNvSpPr/>
              <p:nvPr/>
            </p:nvSpPr>
            <p:spPr>
              <a:xfrm>
                <a:off x="3665350" y="2796498"/>
                <a:ext cx="7138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3" h="93" extrusionOk="0">
                    <a:moveTo>
                      <a:pt x="45" y="1"/>
                    </a:moveTo>
                    <a:cubicBezTo>
                      <a:pt x="23" y="1"/>
                      <a:pt x="0" y="23"/>
                      <a:pt x="0" y="48"/>
                    </a:cubicBezTo>
                    <a:cubicBezTo>
                      <a:pt x="0" y="71"/>
                      <a:pt x="23" y="93"/>
                      <a:pt x="45" y="93"/>
                    </a:cubicBezTo>
                    <a:cubicBezTo>
                      <a:pt x="70" y="93"/>
                      <a:pt x="92" y="71"/>
                      <a:pt x="92" y="48"/>
                    </a:cubicBezTo>
                    <a:cubicBezTo>
                      <a:pt x="92" y="23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7"/>
              <p:cNvSpPr/>
              <p:nvPr/>
            </p:nvSpPr>
            <p:spPr>
              <a:xfrm>
                <a:off x="3667499" y="2798647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20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8" y="37"/>
                      <a:pt x="37" y="29"/>
                      <a:pt x="37" y="20"/>
                    </a:cubicBezTo>
                    <a:cubicBezTo>
                      <a:pt x="37" y="9"/>
                      <a:pt x="28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7"/>
              <p:cNvSpPr/>
              <p:nvPr/>
            </p:nvSpPr>
            <p:spPr>
              <a:xfrm>
                <a:off x="3635802" y="2817911"/>
                <a:ext cx="15043" cy="1511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8" y="1"/>
                    </a:moveTo>
                    <a:cubicBezTo>
                      <a:pt x="42" y="6"/>
                      <a:pt x="0" y="48"/>
                      <a:pt x="0" y="98"/>
                    </a:cubicBezTo>
                    <a:cubicBezTo>
                      <a:pt x="0" y="151"/>
                      <a:pt x="42" y="196"/>
                      <a:pt x="98" y="196"/>
                    </a:cubicBezTo>
                    <a:cubicBezTo>
                      <a:pt x="148" y="196"/>
                      <a:pt x="196" y="154"/>
                      <a:pt x="196" y="98"/>
                    </a:cubicBezTo>
                    <a:cubicBezTo>
                      <a:pt x="196" y="48"/>
                      <a:pt x="154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7"/>
              <p:cNvSpPr/>
              <p:nvPr/>
            </p:nvSpPr>
            <p:spPr>
              <a:xfrm>
                <a:off x="3307780" y="2878926"/>
                <a:ext cx="179743" cy="154416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012" extrusionOk="0">
                    <a:moveTo>
                      <a:pt x="1170" y="1"/>
                    </a:moveTo>
                    <a:cubicBezTo>
                      <a:pt x="1010" y="1"/>
                      <a:pt x="849" y="85"/>
                      <a:pt x="765" y="252"/>
                    </a:cubicBezTo>
                    <a:lnTo>
                      <a:pt x="690" y="405"/>
                    </a:lnTo>
                    <a:lnTo>
                      <a:pt x="517" y="431"/>
                    </a:lnTo>
                    <a:cubicBezTo>
                      <a:pt x="148" y="486"/>
                      <a:pt x="0" y="938"/>
                      <a:pt x="265" y="1198"/>
                    </a:cubicBezTo>
                    <a:lnTo>
                      <a:pt x="388" y="1318"/>
                    </a:lnTo>
                    <a:lnTo>
                      <a:pt x="360" y="1485"/>
                    </a:lnTo>
                    <a:cubicBezTo>
                      <a:pt x="312" y="1776"/>
                      <a:pt x="543" y="2012"/>
                      <a:pt x="806" y="2012"/>
                    </a:cubicBezTo>
                    <a:cubicBezTo>
                      <a:pt x="875" y="2012"/>
                      <a:pt x="947" y="1995"/>
                      <a:pt x="1016" y="1959"/>
                    </a:cubicBezTo>
                    <a:lnTo>
                      <a:pt x="1169" y="1878"/>
                    </a:lnTo>
                    <a:lnTo>
                      <a:pt x="1323" y="1959"/>
                    </a:lnTo>
                    <a:cubicBezTo>
                      <a:pt x="1392" y="1995"/>
                      <a:pt x="1463" y="2012"/>
                      <a:pt x="1532" y="2012"/>
                    </a:cubicBezTo>
                    <a:cubicBezTo>
                      <a:pt x="1796" y="2012"/>
                      <a:pt x="2029" y="1775"/>
                      <a:pt x="1978" y="1485"/>
                    </a:cubicBezTo>
                    <a:lnTo>
                      <a:pt x="1951" y="1318"/>
                    </a:lnTo>
                    <a:lnTo>
                      <a:pt x="2073" y="1198"/>
                    </a:lnTo>
                    <a:cubicBezTo>
                      <a:pt x="2341" y="935"/>
                      <a:pt x="2190" y="484"/>
                      <a:pt x="1822" y="431"/>
                    </a:cubicBezTo>
                    <a:lnTo>
                      <a:pt x="1652" y="405"/>
                    </a:lnTo>
                    <a:lnTo>
                      <a:pt x="1574" y="252"/>
                    </a:lnTo>
                    <a:cubicBezTo>
                      <a:pt x="1492" y="85"/>
                      <a:pt x="1331" y="1"/>
                      <a:pt x="1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6" name="Google Shape;2786;p7"/>
              <p:cNvSpPr/>
              <p:nvPr/>
            </p:nvSpPr>
            <p:spPr>
              <a:xfrm>
                <a:off x="3321057" y="2890438"/>
                <a:ext cx="152728" cy="131929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719" extrusionOk="0">
                    <a:moveTo>
                      <a:pt x="999" y="0"/>
                    </a:moveTo>
                    <a:cubicBezTo>
                      <a:pt x="862" y="0"/>
                      <a:pt x="726" y="71"/>
                      <a:pt x="656" y="214"/>
                    </a:cubicBezTo>
                    <a:lnTo>
                      <a:pt x="589" y="347"/>
                    </a:lnTo>
                    <a:lnTo>
                      <a:pt x="441" y="367"/>
                    </a:lnTo>
                    <a:cubicBezTo>
                      <a:pt x="129" y="414"/>
                      <a:pt x="0" y="799"/>
                      <a:pt x="229" y="1023"/>
                    </a:cubicBezTo>
                    <a:lnTo>
                      <a:pt x="335" y="1126"/>
                    </a:lnTo>
                    <a:lnTo>
                      <a:pt x="310" y="1268"/>
                    </a:lnTo>
                    <a:cubicBezTo>
                      <a:pt x="266" y="1516"/>
                      <a:pt x="465" y="1716"/>
                      <a:pt x="691" y="1716"/>
                    </a:cubicBezTo>
                    <a:cubicBezTo>
                      <a:pt x="749" y="1716"/>
                      <a:pt x="810" y="1703"/>
                      <a:pt x="868" y="1673"/>
                    </a:cubicBezTo>
                    <a:lnTo>
                      <a:pt x="996" y="1603"/>
                    </a:lnTo>
                    <a:lnTo>
                      <a:pt x="1125" y="1673"/>
                    </a:lnTo>
                    <a:cubicBezTo>
                      <a:pt x="1184" y="1704"/>
                      <a:pt x="1246" y="1718"/>
                      <a:pt x="1305" y="1718"/>
                    </a:cubicBezTo>
                    <a:cubicBezTo>
                      <a:pt x="1529" y="1718"/>
                      <a:pt x="1725" y="1515"/>
                      <a:pt x="1683" y="1268"/>
                    </a:cubicBezTo>
                    <a:lnTo>
                      <a:pt x="1660" y="1126"/>
                    </a:lnTo>
                    <a:lnTo>
                      <a:pt x="1764" y="1023"/>
                    </a:lnTo>
                    <a:cubicBezTo>
                      <a:pt x="1990" y="799"/>
                      <a:pt x="1864" y="417"/>
                      <a:pt x="1552" y="367"/>
                    </a:cubicBezTo>
                    <a:lnTo>
                      <a:pt x="1404" y="347"/>
                    </a:lnTo>
                    <a:lnTo>
                      <a:pt x="1340" y="214"/>
                    </a:lnTo>
                    <a:cubicBezTo>
                      <a:pt x="1271" y="71"/>
                      <a:pt x="1135" y="0"/>
                      <a:pt x="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7"/>
              <p:cNvSpPr/>
              <p:nvPr/>
            </p:nvSpPr>
            <p:spPr>
              <a:xfrm>
                <a:off x="3333490" y="2900569"/>
                <a:ext cx="140294" cy="126633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650" extrusionOk="0">
                    <a:moveTo>
                      <a:pt x="1828" y="779"/>
                    </a:moveTo>
                    <a:cubicBezTo>
                      <a:pt x="1628" y="912"/>
                      <a:pt x="1524" y="961"/>
                      <a:pt x="1420" y="961"/>
                    </a:cubicBezTo>
                    <a:cubicBezTo>
                      <a:pt x="1332" y="961"/>
                      <a:pt x="1245" y="927"/>
                      <a:pt x="1099" y="879"/>
                    </a:cubicBezTo>
                    <a:cubicBezTo>
                      <a:pt x="1096" y="879"/>
                      <a:pt x="1094" y="878"/>
                      <a:pt x="1092" y="878"/>
                    </a:cubicBezTo>
                    <a:cubicBezTo>
                      <a:pt x="1067" y="878"/>
                      <a:pt x="1096" y="937"/>
                      <a:pt x="1099" y="970"/>
                    </a:cubicBezTo>
                    <a:lnTo>
                      <a:pt x="1099" y="970"/>
                    </a:lnTo>
                    <a:cubicBezTo>
                      <a:pt x="1045" y="946"/>
                      <a:pt x="991" y="926"/>
                      <a:pt x="940" y="913"/>
                    </a:cubicBezTo>
                    <a:cubicBezTo>
                      <a:pt x="940" y="913"/>
                      <a:pt x="939" y="912"/>
                      <a:pt x="938" y="912"/>
                    </a:cubicBezTo>
                    <a:lnTo>
                      <a:pt x="938" y="912"/>
                    </a:lnTo>
                    <a:cubicBezTo>
                      <a:pt x="939" y="914"/>
                      <a:pt x="940" y="915"/>
                      <a:pt x="940" y="916"/>
                    </a:cubicBezTo>
                    <a:cubicBezTo>
                      <a:pt x="971" y="958"/>
                      <a:pt x="1027" y="983"/>
                      <a:pt x="1080" y="991"/>
                    </a:cubicBezTo>
                    <a:cubicBezTo>
                      <a:pt x="1082" y="991"/>
                      <a:pt x="1084" y="992"/>
                      <a:pt x="1086" y="992"/>
                    </a:cubicBezTo>
                    <a:cubicBezTo>
                      <a:pt x="1097" y="992"/>
                      <a:pt x="1100" y="983"/>
                      <a:pt x="1099" y="970"/>
                    </a:cubicBezTo>
                    <a:lnTo>
                      <a:pt x="1099" y="970"/>
                    </a:lnTo>
                    <a:cubicBezTo>
                      <a:pt x="1282" y="1050"/>
                      <a:pt x="1478" y="1174"/>
                      <a:pt x="1643" y="1237"/>
                    </a:cubicBezTo>
                    <a:cubicBezTo>
                      <a:pt x="1643" y="1225"/>
                      <a:pt x="1643" y="1214"/>
                      <a:pt x="1641" y="1200"/>
                    </a:cubicBezTo>
                    <a:lnTo>
                      <a:pt x="1613" y="1033"/>
                    </a:lnTo>
                    <a:lnTo>
                      <a:pt x="1735" y="916"/>
                    </a:lnTo>
                    <a:cubicBezTo>
                      <a:pt x="1777" y="874"/>
                      <a:pt x="1808" y="829"/>
                      <a:pt x="1828" y="779"/>
                    </a:cubicBezTo>
                    <a:close/>
                    <a:moveTo>
                      <a:pt x="410" y="1"/>
                    </a:moveTo>
                    <a:lnTo>
                      <a:pt x="349" y="121"/>
                    </a:lnTo>
                    <a:lnTo>
                      <a:pt x="251" y="135"/>
                    </a:lnTo>
                    <a:cubicBezTo>
                      <a:pt x="357" y="288"/>
                      <a:pt x="458" y="444"/>
                      <a:pt x="558" y="598"/>
                    </a:cubicBezTo>
                    <a:cubicBezTo>
                      <a:pt x="586" y="640"/>
                      <a:pt x="614" y="681"/>
                      <a:pt x="614" y="732"/>
                    </a:cubicBezTo>
                    <a:cubicBezTo>
                      <a:pt x="614" y="779"/>
                      <a:pt x="583" y="824"/>
                      <a:pt x="550" y="852"/>
                    </a:cubicBezTo>
                    <a:cubicBezTo>
                      <a:pt x="514" y="885"/>
                      <a:pt x="469" y="902"/>
                      <a:pt x="424" y="916"/>
                    </a:cubicBezTo>
                    <a:cubicBezTo>
                      <a:pt x="355" y="941"/>
                      <a:pt x="285" y="955"/>
                      <a:pt x="209" y="966"/>
                    </a:cubicBezTo>
                    <a:cubicBezTo>
                      <a:pt x="145" y="974"/>
                      <a:pt x="70" y="980"/>
                      <a:pt x="0" y="983"/>
                    </a:cubicBezTo>
                    <a:lnTo>
                      <a:pt x="64" y="1027"/>
                    </a:lnTo>
                    <a:lnTo>
                      <a:pt x="53" y="1075"/>
                    </a:lnTo>
                    <a:cubicBezTo>
                      <a:pt x="251" y="1027"/>
                      <a:pt x="447" y="952"/>
                      <a:pt x="650" y="952"/>
                    </a:cubicBezTo>
                    <a:cubicBezTo>
                      <a:pt x="661" y="952"/>
                      <a:pt x="675" y="952"/>
                      <a:pt x="684" y="958"/>
                    </a:cubicBezTo>
                    <a:cubicBezTo>
                      <a:pt x="695" y="960"/>
                      <a:pt x="698" y="972"/>
                      <a:pt x="706" y="977"/>
                    </a:cubicBezTo>
                    <a:cubicBezTo>
                      <a:pt x="781" y="1094"/>
                      <a:pt x="790" y="1239"/>
                      <a:pt x="781" y="1379"/>
                    </a:cubicBezTo>
                    <a:cubicBezTo>
                      <a:pt x="779" y="1465"/>
                      <a:pt x="767" y="1549"/>
                      <a:pt x="759" y="1633"/>
                    </a:cubicBezTo>
                    <a:lnTo>
                      <a:pt x="834" y="1594"/>
                    </a:lnTo>
                    <a:lnTo>
                      <a:pt x="940" y="1649"/>
                    </a:lnTo>
                    <a:cubicBezTo>
                      <a:pt x="918" y="1552"/>
                      <a:pt x="901" y="1449"/>
                      <a:pt x="887" y="1348"/>
                    </a:cubicBezTo>
                    <a:cubicBezTo>
                      <a:pt x="876" y="1256"/>
                      <a:pt x="865" y="1167"/>
                      <a:pt x="885" y="1075"/>
                    </a:cubicBezTo>
                    <a:cubicBezTo>
                      <a:pt x="887" y="1058"/>
                      <a:pt x="893" y="1038"/>
                      <a:pt x="907" y="1027"/>
                    </a:cubicBezTo>
                    <a:cubicBezTo>
                      <a:pt x="926" y="1014"/>
                      <a:pt x="916" y="912"/>
                      <a:pt x="938" y="912"/>
                    </a:cubicBezTo>
                    <a:cubicBezTo>
                      <a:pt x="938" y="912"/>
                      <a:pt x="938" y="912"/>
                      <a:pt x="938" y="912"/>
                    </a:cubicBezTo>
                    <a:lnTo>
                      <a:pt x="938" y="912"/>
                    </a:lnTo>
                    <a:cubicBezTo>
                      <a:pt x="877" y="832"/>
                      <a:pt x="905" y="716"/>
                      <a:pt x="946" y="623"/>
                    </a:cubicBezTo>
                    <a:cubicBezTo>
                      <a:pt x="1044" y="416"/>
                      <a:pt x="1211" y="257"/>
                      <a:pt x="1406" y="135"/>
                    </a:cubicBezTo>
                    <a:lnTo>
                      <a:pt x="1311" y="121"/>
                    </a:lnTo>
                    <a:lnTo>
                      <a:pt x="1264" y="23"/>
                    </a:lnTo>
                    <a:cubicBezTo>
                      <a:pt x="1144" y="210"/>
                      <a:pt x="1024" y="397"/>
                      <a:pt x="904" y="584"/>
                    </a:cubicBezTo>
                    <a:cubicBezTo>
                      <a:pt x="882" y="620"/>
                      <a:pt x="860" y="656"/>
                      <a:pt x="823" y="684"/>
                    </a:cubicBezTo>
                    <a:cubicBezTo>
                      <a:pt x="800" y="706"/>
                      <a:pt x="764" y="722"/>
                      <a:pt x="731" y="722"/>
                    </a:cubicBezTo>
                    <a:cubicBezTo>
                      <a:pt x="722" y="722"/>
                      <a:pt x="712" y="721"/>
                      <a:pt x="703" y="718"/>
                    </a:cubicBezTo>
                    <a:cubicBezTo>
                      <a:pt x="647" y="704"/>
                      <a:pt x="620" y="648"/>
                      <a:pt x="594" y="595"/>
                    </a:cubicBezTo>
                    <a:cubicBezTo>
                      <a:pt x="511" y="405"/>
                      <a:pt x="447" y="204"/>
                      <a:pt x="410" y="1"/>
                    </a:cubicBezTo>
                    <a:close/>
                  </a:path>
                </a:pathLst>
              </a:custGeom>
              <a:solidFill>
                <a:srgbClr val="FFFFFF">
                  <a:alpha val="3843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7"/>
              <p:cNvSpPr/>
              <p:nvPr/>
            </p:nvSpPr>
            <p:spPr>
              <a:xfrm>
                <a:off x="3368794" y="2927354"/>
                <a:ext cx="57868" cy="5786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54" extrusionOk="0">
                    <a:moveTo>
                      <a:pt x="377" y="0"/>
                    </a:moveTo>
                    <a:cubicBezTo>
                      <a:pt x="171" y="0"/>
                      <a:pt x="1" y="171"/>
                      <a:pt x="1" y="377"/>
                    </a:cubicBezTo>
                    <a:cubicBezTo>
                      <a:pt x="1" y="586"/>
                      <a:pt x="171" y="754"/>
                      <a:pt x="377" y="754"/>
                    </a:cubicBezTo>
                    <a:cubicBezTo>
                      <a:pt x="586" y="754"/>
                      <a:pt x="754" y="586"/>
                      <a:pt x="754" y="377"/>
                    </a:cubicBezTo>
                    <a:cubicBezTo>
                      <a:pt x="754" y="171"/>
                      <a:pt x="586" y="0"/>
                      <a:pt x="3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7"/>
              <p:cNvSpPr/>
              <p:nvPr/>
            </p:nvSpPr>
            <p:spPr>
              <a:xfrm>
                <a:off x="3374781" y="2936487"/>
                <a:ext cx="461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5" extrusionOk="0">
                    <a:moveTo>
                      <a:pt x="300" y="1"/>
                    </a:moveTo>
                    <a:cubicBezTo>
                      <a:pt x="258" y="1"/>
                      <a:pt x="217" y="22"/>
                      <a:pt x="196" y="66"/>
                    </a:cubicBezTo>
                    <a:lnTo>
                      <a:pt x="174" y="102"/>
                    </a:lnTo>
                    <a:lnTo>
                      <a:pt x="132" y="110"/>
                    </a:lnTo>
                    <a:cubicBezTo>
                      <a:pt x="40" y="124"/>
                      <a:pt x="1" y="241"/>
                      <a:pt x="70" y="305"/>
                    </a:cubicBezTo>
                    <a:lnTo>
                      <a:pt x="101" y="336"/>
                    </a:lnTo>
                    <a:lnTo>
                      <a:pt x="96" y="378"/>
                    </a:lnTo>
                    <a:cubicBezTo>
                      <a:pt x="80" y="453"/>
                      <a:pt x="142" y="514"/>
                      <a:pt x="209" y="514"/>
                    </a:cubicBezTo>
                    <a:cubicBezTo>
                      <a:pt x="227" y="514"/>
                      <a:pt x="246" y="510"/>
                      <a:pt x="263" y="501"/>
                    </a:cubicBezTo>
                    <a:lnTo>
                      <a:pt x="299" y="478"/>
                    </a:lnTo>
                    <a:lnTo>
                      <a:pt x="338" y="501"/>
                    </a:lnTo>
                    <a:cubicBezTo>
                      <a:pt x="356" y="510"/>
                      <a:pt x="374" y="514"/>
                      <a:pt x="391" y="514"/>
                    </a:cubicBezTo>
                    <a:cubicBezTo>
                      <a:pt x="459" y="514"/>
                      <a:pt x="519" y="453"/>
                      <a:pt x="506" y="378"/>
                    </a:cubicBezTo>
                    <a:lnTo>
                      <a:pt x="500" y="336"/>
                    </a:lnTo>
                    <a:lnTo>
                      <a:pt x="531" y="305"/>
                    </a:lnTo>
                    <a:cubicBezTo>
                      <a:pt x="600" y="238"/>
                      <a:pt x="561" y="119"/>
                      <a:pt x="467" y="110"/>
                    </a:cubicBezTo>
                    <a:lnTo>
                      <a:pt x="425" y="102"/>
                    </a:lnTo>
                    <a:lnTo>
                      <a:pt x="405" y="66"/>
                    </a:lnTo>
                    <a:cubicBezTo>
                      <a:pt x="383" y="22"/>
                      <a:pt x="341" y="1"/>
                      <a:pt x="30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7"/>
              <p:cNvSpPr/>
              <p:nvPr/>
            </p:nvSpPr>
            <p:spPr>
              <a:xfrm>
                <a:off x="3382532" y="2941476"/>
                <a:ext cx="30008" cy="2985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89" extrusionOk="0">
                    <a:moveTo>
                      <a:pt x="195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4" y="388"/>
                      <a:pt x="391" y="302"/>
                      <a:pt x="391" y="193"/>
                    </a:cubicBezTo>
                    <a:cubicBezTo>
                      <a:pt x="391" y="87"/>
                      <a:pt x="304" y="1"/>
                      <a:pt x="19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7"/>
              <p:cNvSpPr/>
              <p:nvPr/>
            </p:nvSpPr>
            <p:spPr>
              <a:xfrm>
                <a:off x="3393814" y="2912158"/>
                <a:ext cx="7828" cy="895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167" extrusionOk="0">
                    <a:moveTo>
                      <a:pt x="1" y="0"/>
                    </a:moveTo>
                    <a:lnTo>
                      <a:pt x="1" y="1166"/>
                    </a:lnTo>
                    <a:lnTo>
                      <a:pt x="101" y="116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2" name="Google Shape;2792;p7"/>
              <p:cNvSpPr/>
              <p:nvPr/>
            </p:nvSpPr>
            <p:spPr>
              <a:xfrm>
                <a:off x="3392970" y="2904406"/>
                <a:ext cx="905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21" extrusionOk="0">
                    <a:moveTo>
                      <a:pt x="59" y="1"/>
                    </a:moveTo>
                    <a:cubicBezTo>
                      <a:pt x="26" y="1"/>
                      <a:pt x="1" y="29"/>
                      <a:pt x="1" y="59"/>
                    </a:cubicBezTo>
                    <a:cubicBezTo>
                      <a:pt x="1" y="93"/>
                      <a:pt x="26" y="121"/>
                      <a:pt x="59" y="121"/>
                    </a:cubicBezTo>
                    <a:cubicBezTo>
                      <a:pt x="93" y="121"/>
                      <a:pt x="118" y="93"/>
                      <a:pt x="118" y="59"/>
                    </a:cubicBezTo>
                    <a:cubicBezTo>
                      <a:pt x="118" y="29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7"/>
              <p:cNvSpPr/>
              <p:nvPr/>
            </p:nvSpPr>
            <p:spPr>
              <a:xfrm>
                <a:off x="3395580" y="2907246"/>
                <a:ext cx="391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51" h="48" extrusionOk="0">
                    <a:moveTo>
                      <a:pt x="25" y="0"/>
                    </a:moveTo>
                    <a:cubicBezTo>
                      <a:pt x="11" y="0"/>
                      <a:pt x="0" y="9"/>
                      <a:pt x="0" y="22"/>
                    </a:cubicBezTo>
                    <a:cubicBezTo>
                      <a:pt x="0" y="36"/>
                      <a:pt x="11" y="48"/>
                      <a:pt x="25" y="48"/>
                    </a:cubicBezTo>
                    <a:cubicBezTo>
                      <a:pt x="39" y="48"/>
                      <a:pt x="51" y="36"/>
                      <a:pt x="51" y="22"/>
                    </a:cubicBezTo>
                    <a:cubicBezTo>
                      <a:pt x="51" y="9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7"/>
              <p:cNvSpPr/>
              <p:nvPr/>
            </p:nvSpPr>
            <p:spPr>
              <a:xfrm>
                <a:off x="3392970" y="3000342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1"/>
                    </a:moveTo>
                    <a:cubicBezTo>
                      <a:pt x="26" y="1"/>
                      <a:pt x="1" y="26"/>
                      <a:pt x="1" y="59"/>
                    </a:cubicBezTo>
                    <a:cubicBezTo>
                      <a:pt x="1" y="90"/>
                      <a:pt x="26" y="118"/>
                      <a:pt x="59" y="118"/>
                    </a:cubicBezTo>
                    <a:cubicBezTo>
                      <a:pt x="93" y="118"/>
                      <a:pt x="118" y="90"/>
                      <a:pt x="118" y="59"/>
                    </a:cubicBezTo>
                    <a:cubicBezTo>
                      <a:pt x="118" y="26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7"/>
              <p:cNvSpPr/>
              <p:nvPr/>
            </p:nvSpPr>
            <p:spPr>
              <a:xfrm>
                <a:off x="3395580" y="3002951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7"/>
              <p:cNvSpPr/>
              <p:nvPr/>
            </p:nvSpPr>
            <p:spPr>
              <a:xfrm>
                <a:off x="3352754" y="2952834"/>
                <a:ext cx="89564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1166" y="101"/>
                    </a:lnTo>
                    <a:lnTo>
                      <a:pt x="11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7"/>
              <p:cNvSpPr/>
              <p:nvPr/>
            </p:nvSpPr>
            <p:spPr>
              <a:xfrm>
                <a:off x="3345002" y="2952374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59" y="1"/>
                    </a:moveTo>
                    <a:cubicBezTo>
                      <a:pt x="29" y="1"/>
                      <a:pt x="1" y="26"/>
                      <a:pt x="1" y="59"/>
                    </a:cubicBezTo>
                    <a:cubicBezTo>
                      <a:pt x="1" y="93"/>
                      <a:pt x="29" y="118"/>
                      <a:pt x="59" y="118"/>
                    </a:cubicBezTo>
                    <a:cubicBezTo>
                      <a:pt x="93" y="118"/>
                      <a:pt x="121" y="93"/>
                      <a:pt x="121" y="59"/>
                    </a:cubicBezTo>
                    <a:cubicBezTo>
                      <a:pt x="121" y="26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7"/>
              <p:cNvSpPr/>
              <p:nvPr/>
            </p:nvSpPr>
            <p:spPr>
              <a:xfrm>
                <a:off x="3347842" y="2954983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2" y="0"/>
                    </a:moveTo>
                    <a:cubicBezTo>
                      <a:pt x="9" y="0"/>
                      <a:pt x="0" y="11"/>
                      <a:pt x="0" y="25"/>
                    </a:cubicBezTo>
                    <a:cubicBezTo>
                      <a:pt x="0" y="39"/>
                      <a:pt x="9" y="50"/>
                      <a:pt x="22" y="50"/>
                    </a:cubicBezTo>
                    <a:cubicBezTo>
                      <a:pt x="36" y="50"/>
                      <a:pt x="48" y="39"/>
                      <a:pt x="48" y="25"/>
                    </a:cubicBezTo>
                    <a:cubicBezTo>
                      <a:pt x="48" y="11"/>
                      <a:pt x="36" y="0"/>
                      <a:pt x="2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7"/>
              <p:cNvSpPr/>
              <p:nvPr/>
            </p:nvSpPr>
            <p:spPr>
              <a:xfrm>
                <a:off x="3440938" y="2952374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59"/>
                    </a:cubicBezTo>
                    <a:cubicBezTo>
                      <a:pt x="1" y="90"/>
                      <a:pt x="23" y="118"/>
                      <a:pt x="59" y="118"/>
                    </a:cubicBezTo>
                    <a:cubicBezTo>
                      <a:pt x="90" y="118"/>
                      <a:pt x="118" y="90"/>
                      <a:pt x="118" y="59"/>
                    </a:cubicBezTo>
                    <a:cubicBezTo>
                      <a:pt x="118" y="29"/>
                      <a:pt x="90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0" name="Google Shape;2800;p7"/>
              <p:cNvSpPr/>
              <p:nvPr/>
            </p:nvSpPr>
            <p:spPr>
              <a:xfrm>
                <a:off x="3443547" y="2954983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48" y="39"/>
                      <a:pt x="48" y="25"/>
                    </a:cubicBezTo>
                    <a:cubicBezTo>
                      <a:pt x="48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7"/>
              <p:cNvSpPr/>
              <p:nvPr/>
            </p:nvSpPr>
            <p:spPr>
              <a:xfrm>
                <a:off x="3372018" y="2929503"/>
                <a:ext cx="5380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73" y="0"/>
                    </a:moveTo>
                    <a:lnTo>
                      <a:pt x="0" y="73"/>
                    </a:lnTo>
                    <a:lnTo>
                      <a:pt x="628" y="701"/>
                    </a:lnTo>
                    <a:lnTo>
                      <a:pt x="701" y="62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7"/>
              <p:cNvSpPr/>
              <p:nvPr/>
            </p:nvSpPr>
            <p:spPr>
              <a:xfrm>
                <a:off x="3368180" y="2927354"/>
                <a:ext cx="6907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0" h="93" extrusionOk="0">
                    <a:moveTo>
                      <a:pt x="45" y="0"/>
                    </a:moveTo>
                    <a:cubicBezTo>
                      <a:pt x="20" y="0"/>
                      <a:pt x="0" y="23"/>
                      <a:pt x="0" y="48"/>
                    </a:cubicBezTo>
                    <a:cubicBezTo>
                      <a:pt x="0" y="73"/>
                      <a:pt x="20" y="92"/>
                      <a:pt x="45" y="92"/>
                    </a:cubicBezTo>
                    <a:cubicBezTo>
                      <a:pt x="70" y="92"/>
                      <a:pt x="89" y="73"/>
                      <a:pt x="89" y="48"/>
                    </a:cubicBezTo>
                    <a:cubicBezTo>
                      <a:pt x="89" y="23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7"/>
              <p:cNvSpPr/>
              <p:nvPr/>
            </p:nvSpPr>
            <p:spPr>
              <a:xfrm>
                <a:off x="3369869" y="2929810"/>
                <a:ext cx="330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3" h="34" extrusionOk="0">
                    <a:moveTo>
                      <a:pt x="24" y="0"/>
                    </a:moveTo>
                    <a:cubicBezTo>
                      <a:pt x="20" y="0"/>
                      <a:pt x="16" y="2"/>
                      <a:pt x="12" y="5"/>
                    </a:cubicBezTo>
                    <a:cubicBezTo>
                      <a:pt x="1" y="13"/>
                      <a:pt x="1" y="21"/>
                      <a:pt x="12" y="30"/>
                    </a:cubicBezTo>
                    <a:cubicBezTo>
                      <a:pt x="16" y="33"/>
                      <a:pt x="20" y="34"/>
                      <a:pt x="24" y="34"/>
                    </a:cubicBezTo>
                    <a:cubicBezTo>
                      <a:pt x="28" y="34"/>
                      <a:pt x="33" y="33"/>
                      <a:pt x="37" y="30"/>
                    </a:cubicBezTo>
                    <a:cubicBezTo>
                      <a:pt x="42" y="21"/>
                      <a:pt x="42" y="13"/>
                      <a:pt x="37" y="5"/>
                    </a:cubicBezTo>
                    <a:cubicBezTo>
                      <a:pt x="33" y="2"/>
                      <a:pt x="28" y="0"/>
                      <a:pt x="24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7"/>
              <p:cNvSpPr/>
              <p:nvPr/>
            </p:nvSpPr>
            <p:spPr>
              <a:xfrm>
                <a:off x="3419755" y="2979159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1"/>
                    </a:moveTo>
                    <a:cubicBezTo>
                      <a:pt x="20" y="1"/>
                      <a:pt x="1" y="20"/>
                      <a:pt x="1" y="45"/>
                    </a:cubicBezTo>
                    <a:cubicBezTo>
                      <a:pt x="1" y="70"/>
                      <a:pt x="20" y="90"/>
                      <a:pt x="45" y="90"/>
                    </a:cubicBezTo>
                    <a:cubicBezTo>
                      <a:pt x="70" y="90"/>
                      <a:pt x="90" y="70"/>
                      <a:pt x="90" y="45"/>
                    </a:cubicBezTo>
                    <a:cubicBezTo>
                      <a:pt x="90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7"/>
              <p:cNvSpPr/>
              <p:nvPr/>
            </p:nvSpPr>
            <p:spPr>
              <a:xfrm>
                <a:off x="3421904" y="2981385"/>
                <a:ext cx="307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7" extrusionOk="0">
                    <a:moveTo>
                      <a:pt x="20" y="1"/>
                    </a:moveTo>
                    <a:cubicBezTo>
                      <a:pt x="15" y="1"/>
                      <a:pt x="10" y="2"/>
                      <a:pt x="6" y="5"/>
                    </a:cubicBezTo>
                    <a:cubicBezTo>
                      <a:pt x="0" y="13"/>
                      <a:pt x="0" y="22"/>
                      <a:pt x="6" y="30"/>
                    </a:cubicBezTo>
                    <a:cubicBezTo>
                      <a:pt x="10" y="34"/>
                      <a:pt x="15" y="36"/>
                      <a:pt x="20" y="36"/>
                    </a:cubicBezTo>
                    <a:cubicBezTo>
                      <a:pt x="24" y="36"/>
                      <a:pt x="28" y="34"/>
                      <a:pt x="31" y="30"/>
                    </a:cubicBezTo>
                    <a:cubicBezTo>
                      <a:pt x="39" y="25"/>
                      <a:pt x="39" y="13"/>
                      <a:pt x="31" y="5"/>
                    </a:cubicBezTo>
                    <a:cubicBezTo>
                      <a:pt x="28" y="2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7"/>
              <p:cNvSpPr/>
              <p:nvPr/>
            </p:nvSpPr>
            <p:spPr>
              <a:xfrm>
                <a:off x="3370099" y="2929887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634" y="1"/>
                    </a:moveTo>
                    <a:lnTo>
                      <a:pt x="0" y="631"/>
                    </a:lnTo>
                    <a:lnTo>
                      <a:pt x="73" y="704"/>
                    </a:lnTo>
                    <a:lnTo>
                      <a:pt x="703" y="71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7"/>
              <p:cNvSpPr/>
              <p:nvPr/>
            </p:nvSpPr>
            <p:spPr>
              <a:xfrm>
                <a:off x="3368180" y="2979159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1"/>
                    </a:moveTo>
                    <a:cubicBezTo>
                      <a:pt x="20" y="1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70" y="90"/>
                      <a:pt x="89" y="70"/>
                      <a:pt x="89" y="45"/>
                    </a:cubicBezTo>
                    <a:cubicBezTo>
                      <a:pt x="89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7"/>
              <p:cNvSpPr/>
              <p:nvPr/>
            </p:nvSpPr>
            <p:spPr>
              <a:xfrm>
                <a:off x="3370329" y="2981385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8" y="1"/>
                    </a:moveTo>
                    <a:cubicBezTo>
                      <a:pt x="14" y="1"/>
                      <a:pt x="10" y="2"/>
                      <a:pt x="6" y="5"/>
                    </a:cubicBezTo>
                    <a:cubicBezTo>
                      <a:pt x="0" y="13"/>
                      <a:pt x="0" y="25"/>
                      <a:pt x="6" y="30"/>
                    </a:cubicBezTo>
                    <a:cubicBezTo>
                      <a:pt x="10" y="34"/>
                      <a:pt x="14" y="36"/>
                      <a:pt x="18" y="36"/>
                    </a:cubicBezTo>
                    <a:cubicBezTo>
                      <a:pt x="22" y="36"/>
                      <a:pt x="27" y="34"/>
                      <a:pt x="31" y="30"/>
                    </a:cubicBezTo>
                    <a:cubicBezTo>
                      <a:pt x="36" y="25"/>
                      <a:pt x="36" y="13"/>
                      <a:pt x="31" y="5"/>
                    </a:cubicBezTo>
                    <a:cubicBezTo>
                      <a:pt x="27" y="2"/>
                      <a:pt x="22" y="1"/>
                      <a:pt x="18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7"/>
              <p:cNvSpPr/>
              <p:nvPr/>
            </p:nvSpPr>
            <p:spPr>
              <a:xfrm>
                <a:off x="3419755" y="2927354"/>
                <a:ext cx="6907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0" h="93" extrusionOk="0">
                    <a:moveTo>
                      <a:pt x="45" y="0"/>
                    </a:moveTo>
                    <a:cubicBezTo>
                      <a:pt x="20" y="0"/>
                      <a:pt x="1" y="23"/>
                      <a:pt x="1" y="48"/>
                    </a:cubicBezTo>
                    <a:cubicBezTo>
                      <a:pt x="1" y="73"/>
                      <a:pt x="20" y="92"/>
                      <a:pt x="45" y="92"/>
                    </a:cubicBezTo>
                    <a:cubicBezTo>
                      <a:pt x="70" y="92"/>
                      <a:pt x="90" y="73"/>
                      <a:pt x="90" y="48"/>
                    </a:cubicBezTo>
                    <a:cubicBezTo>
                      <a:pt x="90" y="23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7"/>
              <p:cNvSpPr/>
              <p:nvPr/>
            </p:nvSpPr>
            <p:spPr>
              <a:xfrm>
                <a:off x="3422135" y="2929810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1" y="2"/>
                      <a:pt x="9" y="5"/>
                    </a:cubicBezTo>
                    <a:cubicBezTo>
                      <a:pt x="0" y="13"/>
                      <a:pt x="0" y="21"/>
                      <a:pt x="9" y="30"/>
                    </a:cubicBezTo>
                    <a:cubicBezTo>
                      <a:pt x="10" y="33"/>
                      <a:pt x="14" y="34"/>
                      <a:pt x="19" y="34"/>
                    </a:cubicBezTo>
                    <a:cubicBezTo>
                      <a:pt x="23" y="34"/>
                      <a:pt x="28" y="33"/>
                      <a:pt x="31" y="30"/>
                    </a:cubicBezTo>
                    <a:cubicBezTo>
                      <a:pt x="39" y="21"/>
                      <a:pt x="39" y="13"/>
                      <a:pt x="31" y="5"/>
                    </a:cubicBezTo>
                    <a:cubicBezTo>
                      <a:pt x="28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7"/>
              <p:cNvSpPr/>
              <p:nvPr/>
            </p:nvSpPr>
            <p:spPr>
              <a:xfrm>
                <a:off x="3390207" y="2948767"/>
                <a:ext cx="15043" cy="1504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98" y="0"/>
                    </a:moveTo>
                    <a:cubicBezTo>
                      <a:pt x="45" y="0"/>
                      <a:pt x="1" y="45"/>
                      <a:pt x="1" y="98"/>
                    </a:cubicBezTo>
                    <a:cubicBezTo>
                      <a:pt x="1" y="154"/>
                      <a:pt x="45" y="196"/>
                      <a:pt x="98" y="196"/>
                    </a:cubicBezTo>
                    <a:cubicBezTo>
                      <a:pt x="154" y="196"/>
                      <a:pt x="196" y="154"/>
                      <a:pt x="196" y="98"/>
                    </a:cubicBezTo>
                    <a:cubicBezTo>
                      <a:pt x="196" y="45"/>
                      <a:pt x="154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7"/>
              <p:cNvSpPr/>
              <p:nvPr/>
            </p:nvSpPr>
            <p:spPr>
              <a:xfrm>
                <a:off x="3044226" y="2743849"/>
                <a:ext cx="179666" cy="15433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011" extrusionOk="0">
                    <a:moveTo>
                      <a:pt x="1168" y="1"/>
                    </a:moveTo>
                    <a:cubicBezTo>
                      <a:pt x="1007" y="1"/>
                      <a:pt x="847" y="84"/>
                      <a:pt x="765" y="252"/>
                    </a:cubicBezTo>
                    <a:lnTo>
                      <a:pt x="687" y="405"/>
                    </a:lnTo>
                    <a:lnTo>
                      <a:pt x="516" y="430"/>
                    </a:lnTo>
                    <a:cubicBezTo>
                      <a:pt x="148" y="486"/>
                      <a:pt x="0" y="938"/>
                      <a:pt x="265" y="1197"/>
                    </a:cubicBezTo>
                    <a:lnTo>
                      <a:pt x="388" y="1315"/>
                    </a:lnTo>
                    <a:lnTo>
                      <a:pt x="360" y="1482"/>
                    </a:lnTo>
                    <a:cubicBezTo>
                      <a:pt x="309" y="1775"/>
                      <a:pt x="540" y="2010"/>
                      <a:pt x="803" y="2010"/>
                    </a:cubicBezTo>
                    <a:cubicBezTo>
                      <a:pt x="873" y="2010"/>
                      <a:pt x="946" y="1993"/>
                      <a:pt x="1016" y="1956"/>
                    </a:cubicBezTo>
                    <a:lnTo>
                      <a:pt x="1169" y="1878"/>
                    </a:lnTo>
                    <a:lnTo>
                      <a:pt x="1323" y="1956"/>
                    </a:lnTo>
                    <a:cubicBezTo>
                      <a:pt x="1392" y="1993"/>
                      <a:pt x="1464" y="2010"/>
                      <a:pt x="1534" y="2010"/>
                    </a:cubicBezTo>
                    <a:cubicBezTo>
                      <a:pt x="1797" y="2010"/>
                      <a:pt x="2027" y="1773"/>
                      <a:pt x="1978" y="1482"/>
                    </a:cubicBezTo>
                    <a:lnTo>
                      <a:pt x="1950" y="1315"/>
                    </a:lnTo>
                    <a:lnTo>
                      <a:pt x="2073" y="1197"/>
                    </a:lnTo>
                    <a:cubicBezTo>
                      <a:pt x="2341" y="935"/>
                      <a:pt x="2190" y="483"/>
                      <a:pt x="1822" y="430"/>
                    </a:cubicBezTo>
                    <a:lnTo>
                      <a:pt x="1649" y="405"/>
                    </a:lnTo>
                    <a:lnTo>
                      <a:pt x="1574" y="252"/>
                    </a:lnTo>
                    <a:cubicBezTo>
                      <a:pt x="1490" y="84"/>
                      <a:pt x="1329" y="1"/>
                      <a:pt x="11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7"/>
              <p:cNvSpPr/>
              <p:nvPr/>
            </p:nvSpPr>
            <p:spPr>
              <a:xfrm>
                <a:off x="3057043" y="2755284"/>
                <a:ext cx="152958" cy="131929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719" extrusionOk="0">
                    <a:moveTo>
                      <a:pt x="999" y="1"/>
                    </a:moveTo>
                    <a:cubicBezTo>
                      <a:pt x="863" y="1"/>
                      <a:pt x="726" y="72"/>
                      <a:pt x="656" y="214"/>
                    </a:cubicBezTo>
                    <a:lnTo>
                      <a:pt x="589" y="348"/>
                    </a:lnTo>
                    <a:lnTo>
                      <a:pt x="444" y="368"/>
                    </a:lnTo>
                    <a:cubicBezTo>
                      <a:pt x="129" y="412"/>
                      <a:pt x="1" y="800"/>
                      <a:pt x="232" y="1023"/>
                    </a:cubicBezTo>
                    <a:lnTo>
                      <a:pt x="335" y="1124"/>
                    </a:lnTo>
                    <a:lnTo>
                      <a:pt x="310" y="1269"/>
                    </a:lnTo>
                    <a:cubicBezTo>
                      <a:pt x="266" y="1517"/>
                      <a:pt x="466" y="1717"/>
                      <a:pt x="691" y="1717"/>
                    </a:cubicBezTo>
                    <a:cubicBezTo>
                      <a:pt x="749" y="1717"/>
                      <a:pt x="810" y="1703"/>
                      <a:pt x="868" y="1673"/>
                    </a:cubicBezTo>
                    <a:lnTo>
                      <a:pt x="999" y="1604"/>
                    </a:lnTo>
                    <a:lnTo>
                      <a:pt x="1128" y="1673"/>
                    </a:lnTo>
                    <a:cubicBezTo>
                      <a:pt x="1186" y="1704"/>
                      <a:pt x="1247" y="1718"/>
                      <a:pt x="1306" y="1718"/>
                    </a:cubicBezTo>
                    <a:cubicBezTo>
                      <a:pt x="1530" y="1718"/>
                      <a:pt x="1728" y="1516"/>
                      <a:pt x="1686" y="1269"/>
                    </a:cubicBezTo>
                    <a:lnTo>
                      <a:pt x="1661" y="1124"/>
                    </a:lnTo>
                    <a:lnTo>
                      <a:pt x="1767" y="1023"/>
                    </a:lnTo>
                    <a:cubicBezTo>
                      <a:pt x="1993" y="800"/>
                      <a:pt x="1867" y="418"/>
                      <a:pt x="1552" y="368"/>
                    </a:cubicBezTo>
                    <a:lnTo>
                      <a:pt x="1407" y="348"/>
                    </a:lnTo>
                    <a:lnTo>
                      <a:pt x="1340" y="214"/>
                    </a:lnTo>
                    <a:cubicBezTo>
                      <a:pt x="1271" y="72"/>
                      <a:pt x="1135" y="1"/>
                      <a:pt x="9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7"/>
              <p:cNvSpPr/>
              <p:nvPr/>
            </p:nvSpPr>
            <p:spPr>
              <a:xfrm>
                <a:off x="3069706" y="2765492"/>
                <a:ext cx="140525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47" extrusionOk="0">
                    <a:moveTo>
                      <a:pt x="1830" y="779"/>
                    </a:moveTo>
                    <a:cubicBezTo>
                      <a:pt x="1630" y="911"/>
                      <a:pt x="1526" y="959"/>
                      <a:pt x="1422" y="959"/>
                    </a:cubicBezTo>
                    <a:cubicBezTo>
                      <a:pt x="1335" y="959"/>
                      <a:pt x="1247" y="925"/>
                      <a:pt x="1102" y="879"/>
                    </a:cubicBezTo>
                    <a:cubicBezTo>
                      <a:pt x="1099" y="878"/>
                      <a:pt x="1097" y="878"/>
                      <a:pt x="1094" y="878"/>
                    </a:cubicBezTo>
                    <a:cubicBezTo>
                      <a:pt x="1070" y="878"/>
                      <a:pt x="1097" y="935"/>
                      <a:pt x="1099" y="969"/>
                    </a:cubicBezTo>
                    <a:lnTo>
                      <a:pt x="1099" y="969"/>
                    </a:lnTo>
                    <a:cubicBezTo>
                      <a:pt x="1045" y="944"/>
                      <a:pt x="992" y="924"/>
                      <a:pt x="940" y="910"/>
                    </a:cubicBezTo>
                    <a:cubicBezTo>
                      <a:pt x="940" y="910"/>
                      <a:pt x="939" y="910"/>
                      <a:pt x="939" y="910"/>
                    </a:cubicBezTo>
                    <a:cubicBezTo>
                      <a:pt x="938" y="910"/>
                      <a:pt x="937" y="910"/>
                      <a:pt x="937" y="910"/>
                    </a:cubicBezTo>
                    <a:lnTo>
                      <a:pt x="937" y="910"/>
                    </a:lnTo>
                    <a:cubicBezTo>
                      <a:pt x="938" y="912"/>
                      <a:pt x="939" y="914"/>
                      <a:pt x="940" y="915"/>
                    </a:cubicBezTo>
                    <a:cubicBezTo>
                      <a:pt x="974" y="957"/>
                      <a:pt x="1030" y="980"/>
                      <a:pt x="1080" y="991"/>
                    </a:cubicBezTo>
                    <a:cubicBezTo>
                      <a:pt x="1082" y="991"/>
                      <a:pt x="1084" y="991"/>
                      <a:pt x="1086" y="991"/>
                    </a:cubicBezTo>
                    <a:cubicBezTo>
                      <a:pt x="1097" y="991"/>
                      <a:pt x="1100" y="982"/>
                      <a:pt x="1099" y="969"/>
                    </a:cubicBezTo>
                    <a:lnTo>
                      <a:pt x="1099" y="969"/>
                    </a:lnTo>
                    <a:cubicBezTo>
                      <a:pt x="1283" y="1050"/>
                      <a:pt x="1478" y="1174"/>
                      <a:pt x="1646" y="1236"/>
                    </a:cubicBezTo>
                    <a:cubicBezTo>
                      <a:pt x="1646" y="1225"/>
                      <a:pt x="1646" y="1214"/>
                      <a:pt x="1643" y="1200"/>
                    </a:cubicBezTo>
                    <a:lnTo>
                      <a:pt x="1616" y="1033"/>
                    </a:lnTo>
                    <a:lnTo>
                      <a:pt x="1735" y="915"/>
                    </a:lnTo>
                    <a:cubicBezTo>
                      <a:pt x="1777" y="874"/>
                      <a:pt x="1811" y="826"/>
                      <a:pt x="1830" y="779"/>
                    </a:cubicBezTo>
                    <a:close/>
                    <a:moveTo>
                      <a:pt x="410" y="0"/>
                    </a:moveTo>
                    <a:lnTo>
                      <a:pt x="352" y="120"/>
                    </a:lnTo>
                    <a:lnTo>
                      <a:pt x="254" y="134"/>
                    </a:lnTo>
                    <a:cubicBezTo>
                      <a:pt x="355" y="288"/>
                      <a:pt x="458" y="444"/>
                      <a:pt x="558" y="597"/>
                    </a:cubicBezTo>
                    <a:cubicBezTo>
                      <a:pt x="586" y="639"/>
                      <a:pt x="614" y="681"/>
                      <a:pt x="614" y="728"/>
                    </a:cubicBezTo>
                    <a:cubicBezTo>
                      <a:pt x="614" y="779"/>
                      <a:pt x="583" y="823"/>
                      <a:pt x="547" y="851"/>
                    </a:cubicBezTo>
                    <a:cubicBezTo>
                      <a:pt x="514" y="882"/>
                      <a:pt x="466" y="901"/>
                      <a:pt x="421" y="915"/>
                    </a:cubicBezTo>
                    <a:cubicBezTo>
                      <a:pt x="352" y="940"/>
                      <a:pt x="282" y="952"/>
                      <a:pt x="209" y="963"/>
                    </a:cubicBezTo>
                    <a:cubicBezTo>
                      <a:pt x="143" y="974"/>
                      <a:pt x="70" y="977"/>
                      <a:pt x="0" y="982"/>
                    </a:cubicBezTo>
                    <a:lnTo>
                      <a:pt x="67" y="1027"/>
                    </a:lnTo>
                    <a:lnTo>
                      <a:pt x="56" y="1074"/>
                    </a:lnTo>
                    <a:cubicBezTo>
                      <a:pt x="254" y="1027"/>
                      <a:pt x="449" y="949"/>
                      <a:pt x="653" y="949"/>
                    </a:cubicBezTo>
                    <a:cubicBezTo>
                      <a:pt x="661" y="949"/>
                      <a:pt x="675" y="949"/>
                      <a:pt x="687" y="957"/>
                    </a:cubicBezTo>
                    <a:cubicBezTo>
                      <a:pt x="698" y="960"/>
                      <a:pt x="700" y="971"/>
                      <a:pt x="709" y="977"/>
                    </a:cubicBezTo>
                    <a:cubicBezTo>
                      <a:pt x="784" y="1091"/>
                      <a:pt x="793" y="1239"/>
                      <a:pt x="784" y="1378"/>
                    </a:cubicBezTo>
                    <a:cubicBezTo>
                      <a:pt x="781" y="1465"/>
                      <a:pt x="770" y="1549"/>
                      <a:pt x="759" y="1632"/>
                    </a:cubicBezTo>
                    <a:lnTo>
                      <a:pt x="837" y="1590"/>
                    </a:lnTo>
                    <a:lnTo>
                      <a:pt x="940" y="1646"/>
                    </a:lnTo>
                    <a:cubicBezTo>
                      <a:pt x="921" y="1549"/>
                      <a:pt x="904" y="1448"/>
                      <a:pt x="890" y="1348"/>
                    </a:cubicBezTo>
                    <a:cubicBezTo>
                      <a:pt x="879" y="1256"/>
                      <a:pt x="868" y="1166"/>
                      <a:pt x="885" y="1074"/>
                    </a:cubicBezTo>
                    <a:cubicBezTo>
                      <a:pt x="890" y="1058"/>
                      <a:pt x="896" y="1038"/>
                      <a:pt x="910" y="1027"/>
                    </a:cubicBezTo>
                    <a:cubicBezTo>
                      <a:pt x="925" y="1014"/>
                      <a:pt x="919" y="918"/>
                      <a:pt x="937" y="910"/>
                    </a:cubicBezTo>
                    <a:lnTo>
                      <a:pt x="937" y="910"/>
                    </a:lnTo>
                    <a:cubicBezTo>
                      <a:pt x="880" y="829"/>
                      <a:pt x="908" y="713"/>
                      <a:pt x="949" y="622"/>
                    </a:cubicBezTo>
                    <a:cubicBezTo>
                      <a:pt x="1046" y="416"/>
                      <a:pt x="1214" y="254"/>
                      <a:pt x="1409" y="134"/>
                    </a:cubicBezTo>
                    <a:lnTo>
                      <a:pt x="1314" y="120"/>
                    </a:lnTo>
                    <a:lnTo>
                      <a:pt x="1267" y="23"/>
                    </a:lnTo>
                    <a:cubicBezTo>
                      <a:pt x="1147" y="210"/>
                      <a:pt x="1024" y="394"/>
                      <a:pt x="907" y="583"/>
                    </a:cubicBezTo>
                    <a:cubicBezTo>
                      <a:pt x="885" y="617"/>
                      <a:pt x="862" y="656"/>
                      <a:pt x="826" y="684"/>
                    </a:cubicBezTo>
                    <a:cubicBezTo>
                      <a:pt x="803" y="705"/>
                      <a:pt x="769" y="720"/>
                      <a:pt x="735" y="720"/>
                    </a:cubicBezTo>
                    <a:cubicBezTo>
                      <a:pt x="724" y="720"/>
                      <a:pt x="714" y="718"/>
                      <a:pt x="703" y="715"/>
                    </a:cubicBezTo>
                    <a:cubicBezTo>
                      <a:pt x="647" y="701"/>
                      <a:pt x="620" y="645"/>
                      <a:pt x="597" y="595"/>
                    </a:cubicBezTo>
                    <a:cubicBezTo>
                      <a:pt x="514" y="405"/>
                      <a:pt x="449" y="204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3843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7"/>
              <p:cNvSpPr/>
              <p:nvPr/>
            </p:nvSpPr>
            <p:spPr>
              <a:xfrm>
                <a:off x="3105010" y="2792277"/>
                <a:ext cx="57868" cy="5786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54" extrusionOk="0">
                    <a:moveTo>
                      <a:pt x="377" y="0"/>
                    </a:moveTo>
                    <a:cubicBezTo>
                      <a:pt x="168" y="0"/>
                      <a:pt x="1" y="170"/>
                      <a:pt x="1" y="377"/>
                    </a:cubicBezTo>
                    <a:cubicBezTo>
                      <a:pt x="1" y="586"/>
                      <a:pt x="168" y="753"/>
                      <a:pt x="377" y="753"/>
                    </a:cubicBezTo>
                    <a:cubicBezTo>
                      <a:pt x="584" y="753"/>
                      <a:pt x="754" y="586"/>
                      <a:pt x="754" y="377"/>
                    </a:cubicBezTo>
                    <a:cubicBezTo>
                      <a:pt x="754" y="170"/>
                      <a:pt x="584" y="0"/>
                      <a:pt x="3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7"/>
              <p:cNvSpPr/>
              <p:nvPr/>
            </p:nvSpPr>
            <p:spPr>
              <a:xfrm>
                <a:off x="3110767" y="2801333"/>
                <a:ext cx="46125" cy="3944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4" extrusionOk="0">
                    <a:moveTo>
                      <a:pt x="300" y="1"/>
                    </a:moveTo>
                    <a:cubicBezTo>
                      <a:pt x="258" y="1"/>
                      <a:pt x="217" y="22"/>
                      <a:pt x="196" y="63"/>
                    </a:cubicBezTo>
                    <a:lnTo>
                      <a:pt x="177" y="102"/>
                    </a:lnTo>
                    <a:lnTo>
                      <a:pt x="135" y="108"/>
                    </a:lnTo>
                    <a:cubicBezTo>
                      <a:pt x="40" y="122"/>
                      <a:pt x="1" y="242"/>
                      <a:pt x="71" y="303"/>
                    </a:cubicBezTo>
                    <a:lnTo>
                      <a:pt x="104" y="337"/>
                    </a:lnTo>
                    <a:lnTo>
                      <a:pt x="96" y="379"/>
                    </a:lnTo>
                    <a:cubicBezTo>
                      <a:pt x="83" y="451"/>
                      <a:pt x="142" y="513"/>
                      <a:pt x="209" y="513"/>
                    </a:cubicBezTo>
                    <a:cubicBezTo>
                      <a:pt x="227" y="513"/>
                      <a:pt x="245" y="509"/>
                      <a:pt x="263" y="499"/>
                    </a:cubicBezTo>
                    <a:lnTo>
                      <a:pt x="302" y="479"/>
                    </a:lnTo>
                    <a:lnTo>
                      <a:pt x="341" y="499"/>
                    </a:lnTo>
                    <a:cubicBezTo>
                      <a:pt x="359" y="509"/>
                      <a:pt x="378" y="513"/>
                      <a:pt x="396" y="513"/>
                    </a:cubicBezTo>
                    <a:cubicBezTo>
                      <a:pt x="462" y="513"/>
                      <a:pt x="522" y="451"/>
                      <a:pt x="509" y="379"/>
                    </a:cubicBezTo>
                    <a:lnTo>
                      <a:pt x="500" y="337"/>
                    </a:lnTo>
                    <a:lnTo>
                      <a:pt x="531" y="303"/>
                    </a:lnTo>
                    <a:cubicBezTo>
                      <a:pt x="601" y="239"/>
                      <a:pt x="564" y="119"/>
                      <a:pt x="470" y="108"/>
                    </a:cubicBezTo>
                    <a:lnTo>
                      <a:pt x="428" y="102"/>
                    </a:lnTo>
                    <a:lnTo>
                      <a:pt x="405" y="63"/>
                    </a:lnTo>
                    <a:cubicBezTo>
                      <a:pt x="383" y="22"/>
                      <a:pt x="341" y="1"/>
                      <a:pt x="30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7"/>
              <p:cNvSpPr/>
              <p:nvPr/>
            </p:nvSpPr>
            <p:spPr>
              <a:xfrm>
                <a:off x="3118902" y="2806168"/>
                <a:ext cx="30085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91" extrusionOk="0">
                    <a:moveTo>
                      <a:pt x="196" y="0"/>
                    </a:moveTo>
                    <a:cubicBezTo>
                      <a:pt x="87" y="0"/>
                      <a:pt x="1" y="90"/>
                      <a:pt x="1" y="196"/>
                    </a:cubicBezTo>
                    <a:cubicBezTo>
                      <a:pt x="1" y="304"/>
                      <a:pt x="87" y="391"/>
                      <a:pt x="196" y="391"/>
                    </a:cubicBezTo>
                    <a:cubicBezTo>
                      <a:pt x="305" y="391"/>
                      <a:pt x="391" y="304"/>
                      <a:pt x="391" y="196"/>
                    </a:cubicBezTo>
                    <a:cubicBezTo>
                      <a:pt x="391" y="90"/>
                      <a:pt x="305" y="0"/>
                      <a:pt x="19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7"/>
              <p:cNvSpPr/>
              <p:nvPr/>
            </p:nvSpPr>
            <p:spPr>
              <a:xfrm>
                <a:off x="3129877" y="2776851"/>
                <a:ext cx="7751" cy="89334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64" extrusionOk="0">
                    <a:moveTo>
                      <a:pt x="0" y="0"/>
                    </a:moveTo>
                    <a:lnTo>
                      <a:pt x="0" y="1164"/>
                    </a:lnTo>
                    <a:lnTo>
                      <a:pt x="101" y="116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7"/>
              <p:cNvSpPr/>
              <p:nvPr/>
            </p:nvSpPr>
            <p:spPr>
              <a:xfrm>
                <a:off x="3128956" y="2768869"/>
                <a:ext cx="928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60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60" y="121"/>
                    </a:cubicBezTo>
                    <a:cubicBezTo>
                      <a:pt x="93" y="121"/>
                      <a:pt x="121" y="93"/>
                      <a:pt x="121" y="62"/>
                    </a:cubicBezTo>
                    <a:cubicBezTo>
                      <a:pt x="121" y="29"/>
                      <a:pt x="93" y="1"/>
                      <a:pt x="6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7"/>
              <p:cNvSpPr/>
              <p:nvPr/>
            </p:nvSpPr>
            <p:spPr>
              <a:xfrm>
                <a:off x="3131796" y="2771708"/>
                <a:ext cx="368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3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48"/>
                      <a:pt x="23" y="48"/>
                    </a:cubicBezTo>
                    <a:cubicBezTo>
                      <a:pt x="37" y="48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7"/>
              <p:cNvSpPr/>
              <p:nvPr/>
            </p:nvSpPr>
            <p:spPr>
              <a:xfrm>
                <a:off x="3128956" y="2864804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60" y="1"/>
                    </a:moveTo>
                    <a:cubicBezTo>
                      <a:pt x="29" y="1"/>
                      <a:pt x="1" y="29"/>
                      <a:pt x="1" y="59"/>
                    </a:cubicBezTo>
                    <a:cubicBezTo>
                      <a:pt x="1" y="93"/>
                      <a:pt x="29" y="118"/>
                      <a:pt x="60" y="118"/>
                    </a:cubicBezTo>
                    <a:cubicBezTo>
                      <a:pt x="93" y="118"/>
                      <a:pt x="121" y="93"/>
                      <a:pt x="121" y="59"/>
                    </a:cubicBezTo>
                    <a:cubicBezTo>
                      <a:pt x="121" y="29"/>
                      <a:pt x="93" y="1"/>
                      <a:pt x="6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7"/>
              <p:cNvSpPr/>
              <p:nvPr/>
            </p:nvSpPr>
            <p:spPr>
              <a:xfrm>
                <a:off x="3131796" y="2867414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3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3" y="50"/>
                    </a:cubicBezTo>
                    <a:cubicBezTo>
                      <a:pt x="37" y="50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7"/>
              <p:cNvSpPr/>
              <p:nvPr/>
            </p:nvSpPr>
            <p:spPr>
              <a:xfrm>
                <a:off x="3088970" y="2817527"/>
                <a:ext cx="89334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1164" y="101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7"/>
              <p:cNvSpPr/>
              <p:nvPr/>
            </p:nvSpPr>
            <p:spPr>
              <a:xfrm>
                <a:off x="3081218" y="2816836"/>
                <a:ext cx="9133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1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59" y="121"/>
                    </a:cubicBezTo>
                    <a:cubicBezTo>
                      <a:pt x="90" y="121"/>
                      <a:pt x="118" y="93"/>
                      <a:pt x="118" y="62"/>
                    </a:cubicBezTo>
                    <a:cubicBezTo>
                      <a:pt x="118" y="29"/>
                      <a:pt x="90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7"/>
              <p:cNvSpPr/>
              <p:nvPr/>
            </p:nvSpPr>
            <p:spPr>
              <a:xfrm>
                <a:off x="3083828" y="2819676"/>
                <a:ext cx="391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51" h="48" extrusionOk="0"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6"/>
                      <a:pt x="12" y="48"/>
                      <a:pt x="25" y="48"/>
                    </a:cubicBezTo>
                    <a:cubicBezTo>
                      <a:pt x="39" y="48"/>
                      <a:pt x="51" y="36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7"/>
              <p:cNvSpPr/>
              <p:nvPr/>
            </p:nvSpPr>
            <p:spPr>
              <a:xfrm>
                <a:off x="3176924" y="2816836"/>
                <a:ext cx="928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59" y="121"/>
                    </a:cubicBezTo>
                    <a:cubicBezTo>
                      <a:pt x="93" y="121"/>
                      <a:pt x="121" y="93"/>
                      <a:pt x="121" y="62"/>
                    </a:cubicBezTo>
                    <a:cubicBezTo>
                      <a:pt x="121" y="29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7"/>
              <p:cNvSpPr/>
              <p:nvPr/>
            </p:nvSpPr>
            <p:spPr>
              <a:xfrm>
                <a:off x="3179763" y="2819676"/>
                <a:ext cx="368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2" y="0"/>
                    </a:moveTo>
                    <a:cubicBezTo>
                      <a:pt x="9" y="0"/>
                      <a:pt x="0" y="11"/>
                      <a:pt x="0" y="25"/>
                    </a:cubicBezTo>
                    <a:cubicBezTo>
                      <a:pt x="0" y="36"/>
                      <a:pt x="9" y="48"/>
                      <a:pt x="22" y="48"/>
                    </a:cubicBezTo>
                    <a:cubicBezTo>
                      <a:pt x="36" y="48"/>
                      <a:pt x="48" y="36"/>
                      <a:pt x="48" y="25"/>
                    </a:cubicBezTo>
                    <a:cubicBezTo>
                      <a:pt x="48" y="11"/>
                      <a:pt x="36" y="0"/>
                      <a:pt x="2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7"/>
              <p:cNvSpPr/>
              <p:nvPr/>
            </p:nvSpPr>
            <p:spPr>
              <a:xfrm>
                <a:off x="3108234" y="2794349"/>
                <a:ext cx="53800" cy="5387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2" extrusionOk="0">
                    <a:moveTo>
                      <a:pt x="70" y="1"/>
                    </a:moveTo>
                    <a:lnTo>
                      <a:pt x="0" y="73"/>
                    </a:lnTo>
                    <a:lnTo>
                      <a:pt x="628" y="701"/>
                    </a:lnTo>
                    <a:lnTo>
                      <a:pt x="701" y="629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7"/>
              <p:cNvSpPr/>
              <p:nvPr/>
            </p:nvSpPr>
            <p:spPr>
              <a:xfrm>
                <a:off x="3103936" y="2792354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48" y="0"/>
                    </a:moveTo>
                    <a:cubicBezTo>
                      <a:pt x="37" y="0"/>
                      <a:pt x="26" y="5"/>
                      <a:pt x="17" y="13"/>
                    </a:cubicBezTo>
                    <a:cubicBezTo>
                      <a:pt x="1" y="33"/>
                      <a:pt x="1" y="60"/>
                      <a:pt x="17" y="77"/>
                    </a:cubicBezTo>
                    <a:cubicBezTo>
                      <a:pt x="26" y="86"/>
                      <a:pt x="37" y="90"/>
                      <a:pt x="48" y="90"/>
                    </a:cubicBezTo>
                    <a:cubicBezTo>
                      <a:pt x="60" y="90"/>
                      <a:pt x="72" y="86"/>
                      <a:pt x="81" y="77"/>
                    </a:cubicBezTo>
                    <a:cubicBezTo>
                      <a:pt x="98" y="60"/>
                      <a:pt x="98" y="30"/>
                      <a:pt x="81" y="13"/>
                    </a:cubicBezTo>
                    <a:cubicBezTo>
                      <a:pt x="72" y="5"/>
                      <a:pt x="60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7"/>
              <p:cNvSpPr/>
              <p:nvPr/>
            </p:nvSpPr>
            <p:spPr>
              <a:xfrm>
                <a:off x="3106315" y="2794196"/>
                <a:ext cx="2609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17" y="0"/>
                    </a:moveTo>
                    <a:cubicBezTo>
                      <a:pt x="9" y="0"/>
                      <a:pt x="0" y="9"/>
                      <a:pt x="0" y="17"/>
                    </a:cubicBezTo>
                    <a:cubicBezTo>
                      <a:pt x="0" y="28"/>
                      <a:pt x="9" y="36"/>
                      <a:pt x="17" y="36"/>
                    </a:cubicBezTo>
                    <a:cubicBezTo>
                      <a:pt x="28" y="36"/>
                      <a:pt x="34" y="28"/>
                      <a:pt x="34" y="17"/>
                    </a:cubicBezTo>
                    <a:cubicBezTo>
                      <a:pt x="34" y="9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7"/>
              <p:cNvSpPr/>
              <p:nvPr/>
            </p:nvSpPr>
            <p:spPr>
              <a:xfrm>
                <a:off x="3156202" y="2844082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89"/>
                      <a:pt x="45" y="89"/>
                    </a:cubicBezTo>
                    <a:cubicBezTo>
                      <a:pt x="70" y="89"/>
                      <a:pt x="90" y="70"/>
                      <a:pt x="90" y="45"/>
                    </a:cubicBezTo>
                    <a:cubicBezTo>
                      <a:pt x="90" y="20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7"/>
              <p:cNvSpPr/>
              <p:nvPr/>
            </p:nvSpPr>
            <p:spPr>
              <a:xfrm>
                <a:off x="3158351" y="2846231"/>
                <a:ext cx="2609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17" y="0"/>
                    </a:moveTo>
                    <a:cubicBezTo>
                      <a:pt x="6" y="0"/>
                      <a:pt x="0" y="6"/>
                      <a:pt x="0" y="17"/>
                    </a:cubicBezTo>
                    <a:cubicBezTo>
                      <a:pt x="0" y="25"/>
                      <a:pt x="6" y="34"/>
                      <a:pt x="17" y="34"/>
                    </a:cubicBezTo>
                    <a:cubicBezTo>
                      <a:pt x="25" y="34"/>
                      <a:pt x="34" y="25"/>
                      <a:pt x="34" y="17"/>
                    </a:cubicBezTo>
                    <a:cubicBezTo>
                      <a:pt x="34" y="6"/>
                      <a:pt x="25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7"/>
              <p:cNvSpPr/>
              <p:nvPr/>
            </p:nvSpPr>
            <p:spPr>
              <a:xfrm>
                <a:off x="3106545" y="2794810"/>
                <a:ext cx="5380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628" y="1"/>
                    </a:moveTo>
                    <a:lnTo>
                      <a:pt x="0" y="628"/>
                    </a:lnTo>
                    <a:lnTo>
                      <a:pt x="70" y="701"/>
                    </a:lnTo>
                    <a:lnTo>
                      <a:pt x="700" y="70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7"/>
              <p:cNvSpPr/>
              <p:nvPr/>
            </p:nvSpPr>
            <p:spPr>
              <a:xfrm>
                <a:off x="3104166" y="2844236"/>
                <a:ext cx="7598" cy="6677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49" y="0"/>
                    </a:moveTo>
                    <a:cubicBezTo>
                      <a:pt x="37" y="0"/>
                      <a:pt x="25" y="5"/>
                      <a:pt x="17" y="15"/>
                    </a:cubicBezTo>
                    <a:cubicBezTo>
                      <a:pt x="0" y="32"/>
                      <a:pt x="0" y="60"/>
                      <a:pt x="17" y="76"/>
                    </a:cubicBezTo>
                    <a:cubicBezTo>
                      <a:pt x="24" y="83"/>
                      <a:pt x="35" y="87"/>
                      <a:pt x="46" y="87"/>
                    </a:cubicBezTo>
                    <a:cubicBezTo>
                      <a:pt x="58" y="87"/>
                      <a:pt x="70" y="83"/>
                      <a:pt x="81" y="76"/>
                    </a:cubicBezTo>
                    <a:cubicBezTo>
                      <a:pt x="98" y="60"/>
                      <a:pt x="98" y="32"/>
                      <a:pt x="81" y="15"/>
                    </a:cubicBezTo>
                    <a:cubicBezTo>
                      <a:pt x="73" y="5"/>
                      <a:pt x="61" y="0"/>
                      <a:pt x="4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7"/>
              <p:cNvSpPr/>
              <p:nvPr/>
            </p:nvSpPr>
            <p:spPr>
              <a:xfrm>
                <a:off x="3106315" y="2846231"/>
                <a:ext cx="2609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17" y="0"/>
                    </a:moveTo>
                    <a:cubicBezTo>
                      <a:pt x="9" y="0"/>
                      <a:pt x="0" y="6"/>
                      <a:pt x="0" y="17"/>
                    </a:cubicBezTo>
                    <a:cubicBezTo>
                      <a:pt x="0" y="25"/>
                      <a:pt x="9" y="34"/>
                      <a:pt x="17" y="34"/>
                    </a:cubicBezTo>
                    <a:cubicBezTo>
                      <a:pt x="28" y="34"/>
                      <a:pt x="34" y="25"/>
                      <a:pt x="34" y="17"/>
                    </a:cubicBezTo>
                    <a:cubicBezTo>
                      <a:pt x="34" y="6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7"/>
              <p:cNvSpPr/>
              <p:nvPr/>
            </p:nvSpPr>
            <p:spPr>
              <a:xfrm>
                <a:off x="3155741" y="2792354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1" y="0"/>
                    </a:moveTo>
                    <a:cubicBezTo>
                      <a:pt x="40" y="0"/>
                      <a:pt x="29" y="5"/>
                      <a:pt x="20" y="13"/>
                    </a:cubicBezTo>
                    <a:cubicBezTo>
                      <a:pt x="1" y="30"/>
                      <a:pt x="1" y="60"/>
                      <a:pt x="20" y="77"/>
                    </a:cubicBezTo>
                    <a:cubicBezTo>
                      <a:pt x="29" y="86"/>
                      <a:pt x="40" y="90"/>
                      <a:pt x="51" y="90"/>
                    </a:cubicBezTo>
                    <a:cubicBezTo>
                      <a:pt x="62" y="90"/>
                      <a:pt x="73" y="86"/>
                      <a:pt x="82" y="77"/>
                    </a:cubicBezTo>
                    <a:cubicBezTo>
                      <a:pt x="98" y="60"/>
                      <a:pt x="98" y="30"/>
                      <a:pt x="82" y="13"/>
                    </a:cubicBezTo>
                    <a:cubicBezTo>
                      <a:pt x="73" y="5"/>
                      <a:pt x="62" y="0"/>
                      <a:pt x="5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7"/>
              <p:cNvSpPr/>
              <p:nvPr/>
            </p:nvSpPr>
            <p:spPr>
              <a:xfrm>
                <a:off x="3158351" y="2794196"/>
                <a:ext cx="2609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17" y="0"/>
                    </a:moveTo>
                    <a:cubicBezTo>
                      <a:pt x="6" y="0"/>
                      <a:pt x="0" y="9"/>
                      <a:pt x="0" y="17"/>
                    </a:cubicBezTo>
                    <a:cubicBezTo>
                      <a:pt x="0" y="28"/>
                      <a:pt x="6" y="36"/>
                      <a:pt x="17" y="36"/>
                    </a:cubicBezTo>
                    <a:cubicBezTo>
                      <a:pt x="25" y="36"/>
                      <a:pt x="34" y="28"/>
                      <a:pt x="34" y="17"/>
                    </a:cubicBezTo>
                    <a:cubicBezTo>
                      <a:pt x="34" y="9"/>
                      <a:pt x="25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7"/>
              <p:cNvSpPr/>
              <p:nvPr/>
            </p:nvSpPr>
            <p:spPr>
              <a:xfrm>
                <a:off x="3126423" y="2813690"/>
                <a:ext cx="15043" cy="1504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98" y="0"/>
                    </a:moveTo>
                    <a:cubicBezTo>
                      <a:pt x="42" y="0"/>
                      <a:pt x="1" y="45"/>
                      <a:pt x="1" y="98"/>
                    </a:cubicBezTo>
                    <a:cubicBezTo>
                      <a:pt x="1" y="153"/>
                      <a:pt x="42" y="195"/>
                      <a:pt x="98" y="195"/>
                    </a:cubicBezTo>
                    <a:cubicBezTo>
                      <a:pt x="151" y="195"/>
                      <a:pt x="196" y="153"/>
                      <a:pt x="196" y="98"/>
                    </a:cubicBezTo>
                    <a:cubicBezTo>
                      <a:pt x="196" y="45"/>
                      <a:pt x="151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7"/>
              <p:cNvSpPr/>
              <p:nvPr/>
            </p:nvSpPr>
            <p:spPr>
              <a:xfrm>
                <a:off x="2884666" y="2645611"/>
                <a:ext cx="960418" cy="409371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5334" extrusionOk="0">
                    <a:moveTo>
                      <a:pt x="12507" y="0"/>
                    </a:moveTo>
                    <a:cubicBezTo>
                      <a:pt x="12480" y="499"/>
                      <a:pt x="9723" y="904"/>
                      <a:pt x="6331" y="904"/>
                    </a:cubicBezTo>
                    <a:cubicBezTo>
                      <a:pt x="3078" y="904"/>
                      <a:pt x="417" y="530"/>
                      <a:pt x="171" y="61"/>
                    </a:cubicBezTo>
                    <a:lnTo>
                      <a:pt x="171" y="61"/>
                    </a:lnTo>
                    <a:cubicBezTo>
                      <a:pt x="121" y="444"/>
                      <a:pt x="1" y="2341"/>
                      <a:pt x="2325" y="4109"/>
                    </a:cubicBezTo>
                    <a:cubicBezTo>
                      <a:pt x="3220" y="4793"/>
                      <a:pt x="4814" y="5333"/>
                      <a:pt x="6504" y="5333"/>
                    </a:cubicBezTo>
                    <a:cubicBezTo>
                      <a:pt x="7847" y="5333"/>
                      <a:pt x="9250" y="4992"/>
                      <a:pt x="10410" y="4109"/>
                    </a:cubicBezTo>
                    <a:cubicBezTo>
                      <a:pt x="11001" y="3660"/>
                      <a:pt x="11422" y="3164"/>
                      <a:pt x="11718" y="2675"/>
                    </a:cubicBezTo>
                    <a:lnTo>
                      <a:pt x="11718" y="2675"/>
                    </a:lnTo>
                    <a:cubicBezTo>
                      <a:pt x="11090" y="3102"/>
                      <a:pt x="10435" y="3493"/>
                      <a:pt x="9762" y="3844"/>
                    </a:cubicBezTo>
                    <a:cubicBezTo>
                      <a:pt x="8964" y="4260"/>
                      <a:pt x="8119" y="4625"/>
                      <a:pt x="7226" y="4740"/>
                    </a:cubicBezTo>
                    <a:cubicBezTo>
                      <a:pt x="7022" y="4766"/>
                      <a:pt x="6816" y="4778"/>
                      <a:pt x="6610" y="4778"/>
                    </a:cubicBezTo>
                    <a:cubicBezTo>
                      <a:pt x="5974" y="4778"/>
                      <a:pt x="5337" y="4661"/>
                      <a:pt x="4730" y="4469"/>
                    </a:cubicBezTo>
                    <a:cubicBezTo>
                      <a:pt x="4308" y="4333"/>
                      <a:pt x="3887" y="4151"/>
                      <a:pt x="3580" y="3830"/>
                    </a:cubicBezTo>
                    <a:cubicBezTo>
                      <a:pt x="3276" y="3507"/>
                      <a:pt x="3114" y="3013"/>
                      <a:pt x="3287" y="2606"/>
                    </a:cubicBezTo>
                    <a:cubicBezTo>
                      <a:pt x="3485" y="2131"/>
                      <a:pt x="4035" y="1922"/>
                      <a:pt x="4537" y="1808"/>
                    </a:cubicBezTo>
                    <a:cubicBezTo>
                      <a:pt x="6030" y="1465"/>
                      <a:pt x="7583" y="1507"/>
                      <a:pt x="9112" y="1417"/>
                    </a:cubicBezTo>
                    <a:cubicBezTo>
                      <a:pt x="10228" y="1350"/>
                      <a:pt x="11366" y="1205"/>
                      <a:pt x="12399" y="806"/>
                    </a:cubicBezTo>
                    <a:cubicBezTo>
                      <a:pt x="12446" y="469"/>
                      <a:pt x="12441" y="257"/>
                      <a:pt x="12441" y="257"/>
                    </a:cubicBezTo>
                    <a:cubicBezTo>
                      <a:pt x="12494" y="165"/>
                      <a:pt x="12513" y="78"/>
                      <a:pt x="12507" y="0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7"/>
              <p:cNvSpPr/>
              <p:nvPr/>
            </p:nvSpPr>
            <p:spPr>
              <a:xfrm>
                <a:off x="2921275" y="2619440"/>
                <a:ext cx="898329" cy="95397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243" extrusionOk="0">
                    <a:moveTo>
                      <a:pt x="5854" y="1"/>
                    </a:moveTo>
                    <a:cubicBezTo>
                      <a:pt x="2621" y="1"/>
                      <a:pt x="1" y="277"/>
                      <a:pt x="1" y="620"/>
                    </a:cubicBezTo>
                    <a:cubicBezTo>
                      <a:pt x="1" y="963"/>
                      <a:pt x="2621" y="1242"/>
                      <a:pt x="5854" y="1242"/>
                    </a:cubicBezTo>
                    <a:cubicBezTo>
                      <a:pt x="9084" y="1242"/>
                      <a:pt x="11704" y="963"/>
                      <a:pt x="11704" y="620"/>
                    </a:cubicBezTo>
                    <a:cubicBezTo>
                      <a:pt x="11704" y="277"/>
                      <a:pt x="9084" y="1"/>
                      <a:pt x="5854" y="1"/>
                    </a:cubicBezTo>
                    <a:close/>
                  </a:path>
                </a:pathLst>
              </a:custGeom>
              <a:solidFill>
                <a:srgbClr val="FB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7"/>
              <p:cNvSpPr/>
              <p:nvPr/>
            </p:nvSpPr>
            <p:spPr>
              <a:xfrm>
                <a:off x="3006926" y="2664414"/>
                <a:ext cx="727029" cy="50423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657" extrusionOk="0">
                    <a:moveTo>
                      <a:pt x="4738" y="1"/>
                    </a:moveTo>
                    <a:cubicBezTo>
                      <a:pt x="2121" y="1"/>
                      <a:pt x="1" y="146"/>
                      <a:pt x="1" y="327"/>
                    </a:cubicBezTo>
                    <a:cubicBezTo>
                      <a:pt x="1" y="508"/>
                      <a:pt x="2121" y="656"/>
                      <a:pt x="4738" y="656"/>
                    </a:cubicBezTo>
                    <a:cubicBezTo>
                      <a:pt x="7352" y="656"/>
                      <a:pt x="9472" y="508"/>
                      <a:pt x="9472" y="327"/>
                    </a:cubicBezTo>
                    <a:cubicBezTo>
                      <a:pt x="9472" y="146"/>
                      <a:pt x="7352" y="1"/>
                      <a:pt x="4738" y="1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7"/>
              <p:cNvSpPr/>
              <p:nvPr/>
            </p:nvSpPr>
            <p:spPr>
              <a:xfrm>
                <a:off x="1416087" y="1343576"/>
                <a:ext cx="1289665" cy="1044917"/>
              </a:xfrm>
              <a:custGeom>
                <a:avLst/>
                <a:gdLst/>
                <a:ahLst/>
                <a:cxnLst/>
                <a:rect l="l" t="t" r="r" b="b"/>
                <a:pathLst>
                  <a:path w="16804" h="13615" extrusionOk="0">
                    <a:moveTo>
                      <a:pt x="8429" y="0"/>
                    </a:moveTo>
                    <a:cubicBezTo>
                      <a:pt x="3948" y="0"/>
                      <a:pt x="386" y="5563"/>
                      <a:pt x="1" y="12884"/>
                    </a:cubicBezTo>
                    <a:cubicBezTo>
                      <a:pt x="567" y="13149"/>
                      <a:pt x="1139" y="13391"/>
                      <a:pt x="1722" y="13615"/>
                    </a:cubicBezTo>
                    <a:cubicBezTo>
                      <a:pt x="1892" y="7123"/>
                      <a:pt x="4894" y="1744"/>
                      <a:pt x="8431" y="1744"/>
                    </a:cubicBezTo>
                    <a:cubicBezTo>
                      <a:pt x="11843" y="1744"/>
                      <a:pt x="14767" y="6766"/>
                      <a:pt x="15110" y="12967"/>
                    </a:cubicBezTo>
                    <a:cubicBezTo>
                      <a:pt x="15682" y="12688"/>
                      <a:pt x="16248" y="12387"/>
                      <a:pt x="16804" y="12077"/>
                    </a:cubicBezTo>
                    <a:cubicBezTo>
                      <a:pt x="16209" y="5156"/>
                      <a:pt x="12747" y="0"/>
                      <a:pt x="8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7"/>
              <p:cNvSpPr/>
              <p:nvPr/>
            </p:nvSpPr>
            <p:spPr>
              <a:xfrm>
                <a:off x="1496366" y="1404667"/>
                <a:ext cx="1103629" cy="930717"/>
              </a:xfrm>
              <a:custGeom>
                <a:avLst/>
                <a:gdLst/>
                <a:ahLst/>
                <a:cxnLst/>
                <a:rect l="l" t="t" r="r" b="b"/>
                <a:pathLst>
                  <a:path w="14380" h="12127" extrusionOk="0">
                    <a:moveTo>
                      <a:pt x="7422" y="0"/>
                    </a:moveTo>
                    <a:cubicBezTo>
                      <a:pt x="6236" y="0"/>
                      <a:pt x="5047" y="530"/>
                      <a:pt x="4130" y="1311"/>
                    </a:cubicBezTo>
                    <a:cubicBezTo>
                      <a:pt x="2969" y="2301"/>
                      <a:pt x="2177" y="3651"/>
                      <a:pt x="1491" y="5015"/>
                    </a:cubicBezTo>
                    <a:cubicBezTo>
                      <a:pt x="961" y="6067"/>
                      <a:pt x="470" y="7158"/>
                      <a:pt x="235" y="8316"/>
                    </a:cubicBezTo>
                    <a:cubicBezTo>
                      <a:pt x="1" y="9474"/>
                      <a:pt x="37" y="10715"/>
                      <a:pt x="525" y="11795"/>
                    </a:cubicBezTo>
                    <a:cubicBezTo>
                      <a:pt x="573" y="11903"/>
                      <a:pt x="637" y="12021"/>
                      <a:pt x="707" y="12127"/>
                    </a:cubicBezTo>
                    <a:cubicBezTo>
                      <a:pt x="1058" y="5950"/>
                      <a:pt x="3973" y="948"/>
                      <a:pt x="7385" y="948"/>
                    </a:cubicBezTo>
                    <a:cubicBezTo>
                      <a:pt x="10580" y="948"/>
                      <a:pt x="13342" y="5345"/>
                      <a:pt x="13961" y="10988"/>
                    </a:cubicBezTo>
                    <a:cubicBezTo>
                      <a:pt x="14089" y="10796"/>
                      <a:pt x="14187" y="10578"/>
                      <a:pt x="14243" y="10355"/>
                    </a:cubicBezTo>
                    <a:cubicBezTo>
                      <a:pt x="14379" y="9825"/>
                      <a:pt x="14332" y="9267"/>
                      <a:pt x="14251" y="8729"/>
                    </a:cubicBezTo>
                    <a:cubicBezTo>
                      <a:pt x="13874" y="6207"/>
                      <a:pt x="12761" y="3794"/>
                      <a:pt x="11043" y="1919"/>
                    </a:cubicBezTo>
                    <a:cubicBezTo>
                      <a:pt x="10306" y="1115"/>
                      <a:pt x="9425" y="390"/>
                      <a:pt x="8370" y="119"/>
                    </a:cubicBezTo>
                    <a:cubicBezTo>
                      <a:pt x="8058" y="38"/>
                      <a:pt x="7740" y="0"/>
                      <a:pt x="7422" y="0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7"/>
              <p:cNvSpPr/>
              <p:nvPr/>
            </p:nvSpPr>
            <p:spPr>
              <a:xfrm>
                <a:off x="2465006" y="2259720"/>
                <a:ext cx="509450" cy="586121"/>
              </a:xfrm>
              <a:custGeom>
                <a:avLst/>
                <a:gdLst/>
                <a:ahLst/>
                <a:cxnLst/>
                <a:rect l="l" t="t" r="r" b="b"/>
                <a:pathLst>
                  <a:path w="6638" h="7637" extrusionOk="0">
                    <a:moveTo>
                      <a:pt x="5979" y="1"/>
                    </a:moveTo>
                    <a:cubicBezTo>
                      <a:pt x="5977" y="1"/>
                      <a:pt x="5974" y="1"/>
                      <a:pt x="5971" y="1"/>
                    </a:cubicBezTo>
                    <a:cubicBezTo>
                      <a:pt x="5745" y="4"/>
                      <a:pt x="5527" y="90"/>
                      <a:pt x="5327" y="188"/>
                    </a:cubicBezTo>
                    <a:cubicBezTo>
                      <a:pt x="3139" y="1212"/>
                      <a:pt x="1337" y="3039"/>
                      <a:pt x="350" y="5237"/>
                    </a:cubicBezTo>
                    <a:cubicBezTo>
                      <a:pt x="163" y="5653"/>
                      <a:pt x="1" y="6099"/>
                      <a:pt x="37" y="6557"/>
                    </a:cubicBezTo>
                    <a:cubicBezTo>
                      <a:pt x="100" y="7357"/>
                      <a:pt x="601" y="7637"/>
                      <a:pt x="1205" y="7637"/>
                    </a:cubicBezTo>
                    <a:cubicBezTo>
                      <a:pt x="1896" y="7637"/>
                      <a:pt x="2721" y="7272"/>
                      <a:pt x="3181" y="6903"/>
                    </a:cubicBezTo>
                    <a:cubicBezTo>
                      <a:pt x="3714" y="6473"/>
                      <a:pt x="4032" y="5837"/>
                      <a:pt x="4339" y="5223"/>
                    </a:cubicBezTo>
                    <a:cubicBezTo>
                      <a:pt x="5025" y="3837"/>
                      <a:pt x="5717" y="2445"/>
                      <a:pt x="6403" y="1058"/>
                    </a:cubicBezTo>
                    <a:cubicBezTo>
                      <a:pt x="6518" y="824"/>
                      <a:pt x="6638" y="550"/>
                      <a:pt x="6529" y="313"/>
                    </a:cubicBezTo>
                    <a:cubicBezTo>
                      <a:pt x="6441" y="112"/>
                      <a:pt x="6203" y="1"/>
                      <a:pt x="5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7"/>
              <p:cNvSpPr/>
              <p:nvPr/>
            </p:nvSpPr>
            <p:spPr>
              <a:xfrm>
                <a:off x="2823651" y="2275377"/>
                <a:ext cx="126633" cy="88567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154" extrusionOk="0">
                    <a:moveTo>
                      <a:pt x="1085" y="1"/>
                    </a:moveTo>
                    <a:cubicBezTo>
                      <a:pt x="932" y="1"/>
                      <a:pt x="760" y="44"/>
                      <a:pt x="595" y="132"/>
                    </a:cubicBezTo>
                    <a:cubicBezTo>
                      <a:pt x="210" y="332"/>
                      <a:pt x="1" y="695"/>
                      <a:pt x="129" y="941"/>
                    </a:cubicBezTo>
                    <a:cubicBezTo>
                      <a:pt x="200" y="1080"/>
                      <a:pt x="366" y="1153"/>
                      <a:pt x="567" y="1153"/>
                    </a:cubicBezTo>
                    <a:cubicBezTo>
                      <a:pt x="720" y="1153"/>
                      <a:pt x="892" y="1111"/>
                      <a:pt x="1058" y="1024"/>
                    </a:cubicBezTo>
                    <a:cubicBezTo>
                      <a:pt x="1440" y="826"/>
                      <a:pt x="1650" y="464"/>
                      <a:pt x="1521" y="215"/>
                    </a:cubicBezTo>
                    <a:cubicBezTo>
                      <a:pt x="1450" y="74"/>
                      <a:pt x="1284" y="1"/>
                      <a:pt x="1085" y="1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7"/>
              <p:cNvSpPr/>
              <p:nvPr/>
            </p:nvSpPr>
            <p:spPr>
              <a:xfrm>
                <a:off x="2847213" y="2292415"/>
                <a:ext cx="79510" cy="5525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720" extrusionOk="0">
                    <a:moveTo>
                      <a:pt x="677" y="1"/>
                    </a:moveTo>
                    <a:cubicBezTo>
                      <a:pt x="583" y="1"/>
                      <a:pt x="477" y="26"/>
                      <a:pt x="374" y="80"/>
                    </a:cubicBezTo>
                    <a:cubicBezTo>
                      <a:pt x="129" y="203"/>
                      <a:pt x="1" y="429"/>
                      <a:pt x="82" y="585"/>
                    </a:cubicBezTo>
                    <a:cubicBezTo>
                      <a:pt x="128" y="673"/>
                      <a:pt x="233" y="720"/>
                      <a:pt x="360" y="720"/>
                    </a:cubicBezTo>
                    <a:cubicBezTo>
                      <a:pt x="454" y="720"/>
                      <a:pt x="560" y="694"/>
                      <a:pt x="662" y="641"/>
                    </a:cubicBezTo>
                    <a:cubicBezTo>
                      <a:pt x="905" y="515"/>
                      <a:pt x="1036" y="289"/>
                      <a:pt x="958" y="136"/>
                    </a:cubicBezTo>
                    <a:cubicBezTo>
                      <a:pt x="911" y="47"/>
                      <a:pt x="805" y="1"/>
                      <a:pt x="677" y="1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7"/>
              <p:cNvSpPr/>
              <p:nvPr/>
            </p:nvSpPr>
            <p:spPr>
              <a:xfrm>
                <a:off x="2464853" y="2329945"/>
                <a:ext cx="309446" cy="51582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21" extrusionOk="0">
                    <a:moveTo>
                      <a:pt x="4031" y="1"/>
                    </a:moveTo>
                    <a:cubicBezTo>
                      <a:pt x="2433" y="1064"/>
                      <a:pt x="1136" y="2573"/>
                      <a:pt x="352" y="4319"/>
                    </a:cubicBezTo>
                    <a:cubicBezTo>
                      <a:pt x="165" y="4738"/>
                      <a:pt x="0" y="5184"/>
                      <a:pt x="42" y="5642"/>
                    </a:cubicBezTo>
                    <a:cubicBezTo>
                      <a:pt x="106" y="6442"/>
                      <a:pt x="609" y="6721"/>
                      <a:pt x="1214" y="6721"/>
                    </a:cubicBezTo>
                    <a:cubicBezTo>
                      <a:pt x="1905" y="6721"/>
                      <a:pt x="2729" y="6357"/>
                      <a:pt x="3186" y="5988"/>
                    </a:cubicBezTo>
                    <a:cubicBezTo>
                      <a:pt x="3225" y="5954"/>
                      <a:pt x="3261" y="5921"/>
                      <a:pt x="3295" y="5890"/>
                    </a:cubicBezTo>
                    <a:cubicBezTo>
                      <a:pt x="3825" y="4007"/>
                      <a:pt x="3987" y="1996"/>
                      <a:pt x="4031" y="1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7"/>
              <p:cNvSpPr/>
              <p:nvPr/>
            </p:nvSpPr>
            <p:spPr>
              <a:xfrm>
                <a:off x="1293443" y="1971914"/>
                <a:ext cx="1426199" cy="1186747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5463" extrusionOk="0">
                    <a:moveTo>
                      <a:pt x="9546" y="1"/>
                    </a:moveTo>
                    <a:cubicBezTo>
                      <a:pt x="9283" y="1"/>
                      <a:pt x="9026" y="63"/>
                      <a:pt x="8894" y="250"/>
                    </a:cubicBezTo>
                    <a:cubicBezTo>
                      <a:pt x="7354" y="799"/>
                      <a:pt x="5920" y="1664"/>
                      <a:pt x="4709" y="2769"/>
                    </a:cubicBezTo>
                    <a:cubicBezTo>
                      <a:pt x="4179" y="3254"/>
                      <a:pt x="3605" y="3684"/>
                      <a:pt x="2985" y="4038"/>
                    </a:cubicBezTo>
                    <a:cubicBezTo>
                      <a:pt x="2733" y="4182"/>
                      <a:pt x="2527" y="4213"/>
                      <a:pt x="2355" y="4213"/>
                    </a:cubicBezTo>
                    <a:cubicBezTo>
                      <a:pt x="2231" y="4213"/>
                      <a:pt x="2125" y="4197"/>
                      <a:pt x="2033" y="4197"/>
                    </a:cubicBezTo>
                    <a:cubicBezTo>
                      <a:pt x="1841" y="4197"/>
                      <a:pt x="1709" y="4266"/>
                      <a:pt x="1599" y="4688"/>
                    </a:cubicBezTo>
                    <a:cubicBezTo>
                      <a:pt x="1387" y="5497"/>
                      <a:pt x="0" y="12583"/>
                      <a:pt x="6729" y="14673"/>
                    </a:cubicBezTo>
                    <a:cubicBezTo>
                      <a:pt x="7471" y="14902"/>
                      <a:pt x="8216" y="15125"/>
                      <a:pt x="8983" y="15259"/>
                    </a:cubicBezTo>
                    <a:cubicBezTo>
                      <a:pt x="9626" y="15369"/>
                      <a:pt x="10277" y="15462"/>
                      <a:pt x="10932" y="15462"/>
                    </a:cubicBezTo>
                    <a:cubicBezTo>
                      <a:pt x="11021" y="15462"/>
                      <a:pt x="11111" y="15460"/>
                      <a:pt x="11201" y="15457"/>
                    </a:cubicBezTo>
                    <a:cubicBezTo>
                      <a:pt x="13433" y="15356"/>
                      <a:pt x="15497" y="13987"/>
                      <a:pt x="16753" y="12137"/>
                    </a:cubicBezTo>
                    <a:cubicBezTo>
                      <a:pt x="18011" y="10290"/>
                      <a:pt x="18527" y="8014"/>
                      <a:pt x="18569" y="5779"/>
                    </a:cubicBezTo>
                    <a:cubicBezTo>
                      <a:pt x="18583" y="4981"/>
                      <a:pt x="18538" y="4175"/>
                      <a:pt x="18335" y="3405"/>
                    </a:cubicBezTo>
                    <a:cubicBezTo>
                      <a:pt x="18315" y="3514"/>
                      <a:pt x="18195" y="3687"/>
                      <a:pt x="18095" y="3715"/>
                    </a:cubicBezTo>
                    <a:cubicBezTo>
                      <a:pt x="17898" y="3776"/>
                      <a:pt x="17694" y="3804"/>
                      <a:pt x="17490" y="3804"/>
                    </a:cubicBezTo>
                    <a:cubicBezTo>
                      <a:pt x="17035" y="3804"/>
                      <a:pt x="16575" y="3667"/>
                      <a:pt x="16167" y="3461"/>
                    </a:cubicBezTo>
                    <a:cubicBezTo>
                      <a:pt x="15573" y="3159"/>
                      <a:pt x="15059" y="2727"/>
                      <a:pt x="14529" y="2328"/>
                    </a:cubicBezTo>
                    <a:cubicBezTo>
                      <a:pt x="13176" y="1304"/>
                      <a:pt x="11661" y="473"/>
                      <a:pt x="10018" y="60"/>
                    </a:cubicBezTo>
                    <a:cubicBezTo>
                      <a:pt x="9879" y="25"/>
                      <a:pt x="9712" y="1"/>
                      <a:pt x="9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7"/>
              <p:cNvSpPr/>
              <p:nvPr/>
            </p:nvSpPr>
            <p:spPr>
              <a:xfrm>
                <a:off x="1484623" y="2539161"/>
                <a:ext cx="980296" cy="356339"/>
              </a:xfrm>
              <a:custGeom>
                <a:avLst/>
                <a:gdLst/>
                <a:ahLst/>
                <a:cxnLst/>
                <a:rect l="l" t="t" r="r" b="b"/>
                <a:pathLst>
                  <a:path w="12773" h="4643" extrusionOk="0">
                    <a:moveTo>
                      <a:pt x="10310" y="0"/>
                    </a:moveTo>
                    <a:cubicBezTo>
                      <a:pt x="10135" y="0"/>
                      <a:pt x="9293" y="1361"/>
                      <a:pt x="8582" y="1741"/>
                    </a:cubicBezTo>
                    <a:cubicBezTo>
                      <a:pt x="8071" y="2015"/>
                      <a:pt x="7488" y="2121"/>
                      <a:pt x="6916" y="2224"/>
                    </a:cubicBezTo>
                    <a:lnTo>
                      <a:pt x="3287" y="2885"/>
                    </a:lnTo>
                    <a:cubicBezTo>
                      <a:pt x="3817" y="1895"/>
                      <a:pt x="4397" y="935"/>
                      <a:pt x="5042" y="12"/>
                    </a:cubicBezTo>
                    <a:lnTo>
                      <a:pt x="5042" y="12"/>
                    </a:lnTo>
                    <a:cubicBezTo>
                      <a:pt x="4436" y="346"/>
                      <a:pt x="3934" y="865"/>
                      <a:pt x="3624" y="1482"/>
                    </a:cubicBezTo>
                    <a:cubicBezTo>
                      <a:pt x="3465" y="1800"/>
                      <a:pt x="3348" y="2146"/>
                      <a:pt x="3119" y="2416"/>
                    </a:cubicBezTo>
                    <a:cubicBezTo>
                      <a:pt x="2930" y="2640"/>
                      <a:pt x="2676" y="2801"/>
                      <a:pt x="2428" y="2955"/>
                    </a:cubicBezTo>
                    <a:cubicBezTo>
                      <a:pt x="1618" y="3457"/>
                      <a:pt x="779" y="3934"/>
                      <a:pt x="0" y="4481"/>
                    </a:cubicBezTo>
                    <a:cubicBezTo>
                      <a:pt x="82" y="4565"/>
                      <a:pt x="169" y="4600"/>
                      <a:pt x="258" y="4600"/>
                    </a:cubicBezTo>
                    <a:cubicBezTo>
                      <a:pt x="581" y="4600"/>
                      <a:pt x="940" y="4157"/>
                      <a:pt x="1220" y="4007"/>
                    </a:cubicBezTo>
                    <a:cubicBezTo>
                      <a:pt x="1730" y="3736"/>
                      <a:pt x="2310" y="3585"/>
                      <a:pt x="2874" y="3438"/>
                    </a:cubicBezTo>
                    <a:cubicBezTo>
                      <a:pt x="3723" y="3223"/>
                      <a:pt x="4601" y="3009"/>
                      <a:pt x="5467" y="3009"/>
                    </a:cubicBezTo>
                    <a:cubicBezTo>
                      <a:pt x="5794" y="3009"/>
                      <a:pt x="6118" y="3039"/>
                      <a:pt x="6439" y="3111"/>
                    </a:cubicBezTo>
                    <a:cubicBezTo>
                      <a:pt x="7820" y="3418"/>
                      <a:pt x="8978" y="4453"/>
                      <a:pt x="10378" y="4643"/>
                    </a:cubicBezTo>
                    <a:cubicBezTo>
                      <a:pt x="9173" y="4057"/>
                      <a:pt x="8007" y="3382"/>
                      <a:pt x="6894" y="2634"/>
                    </a:cubicBezTo>
                    <a:cubicBezTo>
                      <a:pt x="7167" y="2425"/>
                      <a:pt x="7530" y="2405"/>
                      <a:pt x="7870" y="2386"/>
                    </a:cubicBezTo>
                    <a:cubicBezTo>
                      <a:pt x="9681" y="2271"/>
                      <a:pt x="11572" y="1722"/>
                      <a:pt x="12772" y="360"/>
                    </a:cubicBezTo>
                    <a:lnTo>
                      <a:pt x="12772" y="360"/>
                    </a:lnTo>
                    <a:cubicBezTo>
                      <a:pt x="11623" y="835"/>
                      <a:pt x="10482" y="1309"/>
                      <a:pt x="9335" y="1783"/>
                    </a:cubicBezTo>
                    <a:cubicBezTo>
                      <a:pt x="9664" y="1189"/>
                      <a:pt x="10596" y="168"/>
                      <a:pt x="10323" y="3"/>
                    </a:cubicBezTo>
                    <a:cubicBezTo>
                      <a:pt x="10319" y="1"/>
                      <a:pt x="10314" y="0"/>
                      <a:pt x="10310" y="0"/>
                    </a:cubicBezTo>
                    <a:close/>
                  </a:path>
                </a:pathLst>
              </a:custGeom>
              <a:solidFill>
                <a:srgbClr val="B28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7"/>
              <p:cNvSpPr/>
              <p:nvPr/>
            </p:nvSpPr>
            <p:spPr>
              <a:xfrm>
                <a:off x="2009198" y="2567021"/>
                <a:ext cx="455496" cy="173449"/>
              </a:xfrm>
              <a:custGeom>
                <a:avLst/>
                <a:gdLst/>
                <a:ahLst/>
                <a:cxnLst/>
                <a:rect l="l" t="t" r="r" b="b"/>
                <a:pathLst>
                  <a:path w="5935" h="2260" extrusionOk="0">
                    <a:moveTo>
                      <a:pt x="5934" y="0"/>
                    </a:moveTo>
                    <a:lnTo>
                      <a:pt x="5452" y="198"/>
                    </a:lnTo>
                    <a:cubicBezTo>
                      <a:pt x="5254" y="321"/>
                      <a:pt x="5055" y="441"/>
                      <a:pt x="4852" y="561"/>
                    </a:cubicBezTo>
                    <a:cubicBezTo>
                      <a:pt x="4478" y="784"/>
                      <a:pt x="4101" y="1005"/>
                      <a:pt x="3705" y="1175"/>
                    </a:cubicBezTo>
                    <a:cubicBezTo>
                      <a:pt x="2589" y="1660"/>
                      <a:pt x="1353" y="1777"/>
                      <a:pt x="165" y="2028"/>
                    </a:cubicBezTo>
                    <a:cubicBezTo>
                      <a:pt x="106" y="2042"/>
                      <a:pt x="34" y="2065"/>
                      <a:pt x="14" y="2126"/>
                    </a:cubicBezTo>
                    <a:cubicBezTo>
                      <a:pt x="0" y="2179"/>
                      <a:pt x="37" y="2224"/>
                      <a:pt x="81" y="2260"/>
                    </a:cubicBezTo>
                    <a:cubicBezTo>
                      <a:pt x="346" y="2065"/>
                      <a:pt x="703" y="2045"/>
                      <a:pt x="1033" y="2026"/>
                    </a:cubicBezTo>
                    <a:cubicBezTo>
                      <a:pt x="2846" y="1911"/>
                      <a:pt x="4737" y="1362"/>
                      <a:pt x="5934" y="0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7"/>
              <p:cNvSpPr/>
              <p:nvPr/>
            </p:nvSpPr>
            <p:spPr>
              <a:xfrm>
                <a:off x="1695297" y="2540466"/>
                <a:ext cx="175675" cy="209674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732" extrusionOk="0">
                    <a:moveTo>
                      <a:pt x="2288" y="0"/>
                    </a:moveTo>
                    <a:lnTo>
                      <a:pt x="2288" y="0"/>
                    </a:lnTo>
                    <a:cubicBezTo>
                      <a:pt x="1686" y="335"/>
                      <a:pt x="1186" y="854"/>
                      <a:pt x="874" y="1473"/>
                    </a:cubicBezTo>
                    <a:cubicBezTo>
                      <a:pt x="712" y="1786"/>
                      <a:pt x="598" y="2134"/>
                      <a:pt x="366" y="2408"/>
                    </a:cubicBezTo>
                    <a:cubicBezTo>
                      <a:pt x="263" y="2533"/>
                      <a:pt x="137" y="2634"/>
                      <a:pt x="1" y="2731"/>
                    </a:cubicBezTo>
                    <a:cubicBezTo>
                      <a:pt x="282" y="2653"/>
                      <a:pt x="500" y="2469"/>
                      <a:pt x="684" y="2232"/>
                    </a:cubicBezTo>
                    <a:cubicBezTo>
                      <a:pt x="877" y="1984"/>
                      <a:pt x="1005" y="1696"/>
                      <a:pt x="1158" y="1420"/>
                    </a:cubicBezTo>
                    <a:cubicBezTo>
                      <a:pt x="1451" y="885"/>
                      <a:pt x="1836" y="405"/>
                      <a:pt x="2288" y="0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7"/>
              <p:cNvSpPr/>
              <p:nvPr/>
            </p:nvSpPr>
            <p:spPr>
              <a:xfrm>
                <a:off x="1490840" y="2746074"/>
                <a:ext cx="790346" cy="149888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953" extrusionOk="0">
                    <a:moveTo>
                      <a:pt x="5672" y="0"/>
                    </a:moveTo>
                    <a:cubicBezTo>
                      <a:pt x="5298" y="0"/>
                      <a:pt x="4925" y="60"/>
                      <a:pt x="4556" y="122"/>
                    </a:cubicBezTo>
                    <a:cubicBezTo>
                      <a:pt x="3342" y="323"/>
                      <a:pt x="2090" y="541"/>
                      <a:pt x="1035" y="1185"/>
                    </a:cubicBezTo>
                    <a:cubicBezTo>
                      <a:pt x="684" y="1397"/>
                      <a:pt x="352" y="1659"/>
                      <a:pt x="0" y="1866"/>
                    </a:cubicBezTo>
                    <a:cubicBezTo>
                      <a:pt x="56" y="1900"/>
                      <a:pt x="114" y="1915"/>
                      <a:pt x="173" y="1915"/>
                    </a:cubicBezTo>
                    <a:cubicBezTo>
                      <a:pt x="496" y="1915"/>
                      <a:pt x="857" y="1475"/>
                      <a:pt x="1133" y="1325"/>
                    </a:cubicBezTo>
                    <a:cubicBezTo>
                      <a:pt x="1649" y="1046"/>
                      <a:pt x="2232" y="892"/>
                      <a:pt x="2793" y="750"/>
                    </a:cubicBezTo>
                    <a:cubicBezTo>
                      <a:pt x="3639" y="531"/>
                      <a:pt x="4514" y="318"/>
                      <a:pt x="5381" y="318"/>
                    </a:cubicBezTo>
                    <a:cubicBezTo>
                      <a:pt x="5708" y="318"/>
                      <a:pt x="6035" y="349"/>
                      <a:pt x="6358" y="421"/>
                    </a:cubicBezTo>
                    <a:cubicBezTo>
                      <a:pt x="7739" y="725"/>
                      <a:pt x="8897" y="1763"/>
                      <a:pt x="10297" y="1952"/>
                    </a:cubicBezTo>
                    <a:cubicBezTo>
                      <a:pt x="10295" y="1950"/>
                      <a:pt x="10292" y="1950"/>
                      <a:pt x="10289" y="1947"/>
                    </a:cubicBezTo>
                    <a:lnTo>
                      <a:pt x="10038" y="1830"/>
                    </a:lnTo>
                    <a:cubicBezTo>
                      <a:pt x="8671" y="1213"/>
                      <a:pt x="7452" y="156"/>
                      <a:pt x="5965" y="13"/>
                    </a:cubicBezTo>
                    <a:cubicBezTo>
                      <a:pt x="5867" y="4"/>
                      <a:pt x="5770" y="0"/>
                      <a:pt x="5672" y="0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7"/>
              <p:cNvSpPr/>
              <p:nvPr/>
            </p:nvSpPr>
            <p:spPr>
              <a:xfrm>
                <a:off x="2178351" y="2540005"/>
                <a:ext cx="118652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817" extrusionOk="0">
                    <a:moveTo>
                      <a:pt x="1281" y="1"/>
                    </a:moveTo>
                    <a:lnTo>
                      <a:pt x="1281" y="1"/>
                    </a:lnTo>
                    <a:cubicBezTo>
                      <a:pt x="915" y="642"/>
                      <a:pt x="458" y="1231"/>
                      <a:pt x="0" y="1817"/>
                    </a:cubicBezTo>
                    <a:cubicBezTo>
                      <a:pt x="123" y="1814"/>
                      <a:pt x="237" y="1761"/>
                      <a:pt x="346" y="1694"/>
                    </a:cubicBezTo>
                    <a:cubicBezTo>
                      <a:pt x="706" y="1094"/>
                      <a:pt x="1546" y="157"/>
                      <a:pt x="1281" y="1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7"/>
              <p:cNvSpPr/>
              <p:nvPr/>
            </p:nvSpPr>
            <p:spPr>
              <a:xfrm>
                <a:off x="2313198" y="2457271"/>
                <a:ext cx="307988" cy="26547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3459" extrusionOk="0">
                    <a:moveTo>
                      <a:pt x="2009" y="0"/>
                    </a:moveTo>
                    <a:cubicBezTo>
                      <a:pt x="1734" y="0"/>
                      <a:pt x="1459" y="144"/>
                      <a:pt x="1318" y="431"/>
                    </a:cubicBezTo>
                    <a:lnTo>
                      <a:pt x="1184" y="696"/>
                    </a:lnTo>
                    <a:lnTo>
                      <a:pt x="891" y="738"/>
                    </a:lnTo>
                    <a:cubicBezTo>
                      <a:pt x="258" y="833"/>
                      <a:pt x="1" y="1612"/>
                      <a:pt x="461" y="2058"/>
                    </a:cubicBezTo>
                    <a:lnTo>
                      <a:pt x="670" y="2264"/>
                    </a:lnTo>
                    <a:lnTo>
                      <a:pt x="623" y="2552"/>
                    </a:lnTo>
                    <a:cubicBezTo>
                      <a:pt x="537" y="3053"/>
                      <a:pt x="934" y="3459"/>
                      <a:pt x="1385" y="3459"/>
                    </a:cubicBezTo>
                    <a:cubicBezTo>
                      <a:pt x="1504" y="3459"/>
                      <a:pt x="1626" y="3431"/>
                      <a:pt x="1745" y="3369"/>
                    </a:cubicBezTo>
                    <a:lnTo>
                      <a:pt x="2007" y="3230"/>
                    </a:lnTo>
                    <a:lnTo>
                      <a:pt x="2269" y="3369"/>
                    </a:lnTo>
                    <a:cubicBezTo>
                      <a:pt x="2387" y="3431"/>
                      <a:pt x="2509" y="3459"/>
                      <a:pt x="2627" y="3459"/>
                    </a:cubicBezTo>
                    <a:cubicBezTo>
                      <a:pt x="3078" y="3459"/>
                      <a:pt x="3477" y="3053"/>
                      <a:pt x="3390" y="2552"/>
                    </a:cubicBezTo>
                    <a:lnTo>
                      <a:pt x="3343" y="2264"/>
                    </a:lnTo>
                    <a:lnTo>
                      <a:pt x="3552" y="2058"/>
                    </a:lnTo>
                    <a:cubicBezTo>
                      <a:pt x="4013" y="1612"/>
                      <a:pt x="3756" y="830"/>
                      <a:pt x="3123" y="738"/>
                    </a:cubicBezTo>
                    <a:lnTo>
                      <a:pt x="2830" y="696"/>
                    </a:lnTo>
                    <a:lnTo>
                      <a:pt x="2696" y="431"/>
                    </a:lnTo>
                    <a:cubicBezTo>
                      <a:pt x="2558" y="144"/>
                      <a:pt x="2284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7"/>
              <p:cNvSpPr/>
              <p:nvPr/>
            </p:nvSpPr>
            <p:spPr>
              <a:xfrm>
                <a:off x="2336376" y="2476765"/>
                <a:ext cx="262323" cy="226252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948" extrusionOk="0">
                    <a:moveTo>
                      <a:pt x="1707" y="1"/>
                    </a:moveTo>
                    <a:cubicBezTo>
                      <a:pt x="1471" y="1"/>
                      <a:pt x="1236" y="123"/>
                      <a:pt x="1116" y="367"/>
                    </a:cubicBezTo>
                    <a:lnTo>
                      <a:pt x="1005" y="593"/>
                    </a:lnTo>
                    <a:lnTo>
                      <a:pt x="756" y="629"/>
                    </a:lnTo>
                    <a:cubicBezTo>
                      <a:pt x="215" y="705"/>
                      <a:pt x="0" y="1371"/>
                      <a:pt x="391" y="1751"/>
                    </a:cubicBezTo>
                    <a:lnTo>
                      <a:pt x="572" y="1929"/>
                    </a:lnTo>
                    <a:lnTo>
                      <a:pt x="530" y="2175"/>
                    </a:lnTo>
                    <a:cubicBezTo>
                      <a:pt x="455" y="2601"/>
                      <a:pt x="794" y="2947"/>
                      <a:pt x="1178" y="2947"/>
                    </a:cubicBezTo>
                    <a:cubicBezTo>
                      <a:pt x="1279" y="2947"/>
                      <a:pt x="1384" y="2923"/>
                      <a:pt x="1484" y="2870"/>
                    </a:cubicBezTo>
                    <a:lnTo>
                      <a:pt x="1708" y="2755"/>
                    </a:lnTo>
                    <a:lnTo>
                      <a:pt x="1931" y="2870"/>
                    </a:lnTo>
                    <a:cubicBezTo>
                      <a:pt x="2032" y="2923"/>
                      <a:pt x="2138" y="2948"/>
                      <a:pt x="2240" y="2948"/>
                    </a:cubicBezTo>
                    <a:cubicBezTo>
                      <a:pt x="2624" y="2948"/>
                      <a:pt x="2963" y="2601"/>
                      <a:pt x="2888" y="2175"/>
                    </a:cubicBezTo>
                    <a:lnTo>
                      <a:pt x="2846" y="1929"/>
                    </a:lnTo>
                    <a:lnTo>
                      <a:pt x="3027" y="1751"/>
                    </a:lnTo>
                    <a:cubicBezTo>
                      <a:pt x="3418" y="1371"/>
                      <a:pt x="3200" y="708"/>
                      <a:pt x="2662" y="629"/>
                    </a:cubicBezTo>
                    <a:lnTo>
                      <a:pt x="2413" y="593"/>
                    </a:lnTo>
                    <a:lnTo>
                      <a:pt x="2302" y="367"/>
                    </a:lnTo>
                    <a:cubicBezTo>
                      <a:pt x="2179" y="123"/>
                      <a:pt x="1943" y="1"/>
                      <a:pt x="17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7"/>
              <p:cNvSpPr/>
              <p:nvPr/>
            </p:nvSpPr>
            <p:spPr>
              <a:xfrm>
                <a:off x="2357559" y="2495261"/>
                <a:ext cx="240527" cy="21719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830" extrusionOk="0">
                    <a:moveTo>
                      <a:pt x="3133" y="1334"/>
                    </a:moveTo>
                    <a:lnTo>
                      <a:pt x="3133" y="1334"/>
                    </a:lnTo>
                    <a:cubicBezTo>
                      <a:pt x="2786" y="1561"/>
                      <a:pt x="2606" y="1644"/>
                      <a:pt x="2426" y="1644"/>
                    </a:cubicBezTo>
                    <a:cubicBezTo>
                      <a:pt x="2277" y="1644"/>
                      <a:pt x="2128" y="1587"/>
                      <a:pt x="1883" y="1507"/>
                    </a:cubicBezTo>
                    <a:cubicBezTo>
                      <a:pt x="1878" y="1506"/>
                      <a:pt x="1874" y="1505"/>
                      <a:pt x="1870" y="1505"/>
                    </a:cubicBezTo>
                    <a:cubicBezTo>
                      <a:pt x="1828" y="1505"/>
                      <a:pt x="1880" y="1607"/>
                      <a:pt x="1883" y="1662"/>
                    </a:cubicBezTo>
                    <a:lnTo>
                      <a:pt x="1883" y="1662"/>
                    </a:lnTo>
                    <a:cubicBezTo>
                      <a:pt x="1790" y="1622"/>
                      <a:pt x="1700" y="1588"/>
                      <a:pt x="1613" y="1566"/>
                    </a:cubicBezTo>
                    <a:cubicBezTo>
                      <a:pt x="1611" y="1565"/>
                      <a:pt x="1610" y="1565"/>
                      <a:pt x="1608" y="1565"/>
                    </a:cubicBezTo>
                    <a:cubicBezTo>
                      <a:pt x="1608" y="1565"/>
                      <a:pt x="1608" y="1565"/>
                      <a:pt x="1607" y="1565"/>
                    </a:cubicBezTo>
                    <a:lnTo>
                      <a:pt x="1607" y="1565"/>
                    </a:lnTo>
                    <a:cubicBezTo>
                      <a:pt x="1608" y="1566"/>
                      <a:pt x="1609" y="1567"/>
                      <a:pt x="1610" y="1568"/>
                    </a:cubicBezTo>
                    <a:cubicBezTo>
                      <a:pt x="1666" y="1641"/>
                      <a:pt x="1761" y="1683"/>
                      <a:pt x="1850" y="1697"/>
                    </a:cubicBezTo>
                    <a:cubicBezTo>
                      <a:pt x="1853" y="1697"/>
                      <a:pt x="1855" y="1697"/>
                      <a:pt x="1858" y="1697"/>
                    </a:cubicBezTo>
                    <a:cubicBezTo>
                      <a:pt x="1878" y="1697"/>
                      <a:pt x="1884" y="1683"/>
                      <a:pt x="1883" y="1662"/>
                    </a:cubicBezTo>
                    <a:lnTo>
                      <a:pt x="1883" y="1662"/>
                    </a:lnTo>
                    <a:cubicBezTo>
                      <a:pt x="2198" y="1800"/>
                      <a:pt x="2534" y="2014"/>
                      <a:pt x="2821" y="2124"/>
                    </a:cubicBezTo>
                    <a:cubicBezTo>
                      <a:pt x="2818" y="2101"/>
                      <a:pt x="2818" y="2082"/>
                      <a:pt x="2812" y="2059"/>
                    </a:cubicBezTo>
                    <a:lnTo>
                      <a:pt x="2765" y="1772"/>
                    </a:lnTo>
                    <a:lnTo>
                      <a:pt x="2974" y="1566"/>
                    </a:lnTo>
                    <a:cubicBezTo>
                      <a:pt x="3044" y="1496"/>
                      <a:pt x="3097" y="1415"/>
                      <a:pt x="3133" y="1334"/>
                    </a:cubicBezTo>
                    <a:close/>
                    <a:moveTo>
                      <a:pt x="706" y="1"/>
                    </a:moveTo>
                    <a:lnTo>
                      <a:pt x="606" y="201"/>
                    </a:lnTo>
                    <a:lnTo>
                      <a:pt x="438" y="227"/>
                    </a:lnTo>
                    <a:cubicBezTo>
                      <a:pt x="614" y="492"/>
                      <a:pt x="790" y="757"/>
                      <a:pt x="966" y="1022"/>
                    </a:cubicBezTo>
                    <a:cubicBezTo>
                      <a:pt x="1010" y="1091"/>
                      <a:pt x="1060" y="1167"/>
                      <a:pt x="1060" y="1248"/>
                    </a:cubicBezTo>
                    <a:cubicBezTo>
                      <a:pt x="1060" y="1331"/>
                      <a:pt x="1010" y="1409"/>
                      <a:pt x="949" y="1457"/>
                    </a:cubicBezTo>
                    <a:cubicBezTo>
                      <a:pt x="885" y="1507"/>
                      <a:pt x="804" y="1538"/>
                      <a:pt x="729" y="1563"/>
                    </a:cubicBezTo>
                    <a:cubicBezTo>
                      <a:pt x="606" y="1596"/>
                      <a:pt x="483" y="1624"/>
                      <a:pt x="363" y="1644"/>
                    </a:cubicBezTo>
                    <a:cubicBezTo>
                      <a:pt x="240" y="1661"/>
                      <a:pt x="120" y="1663"/>
                      <a:pt x="0" y="1672"/>
                    </a:cubicBezTo>
                    <a:lnTo>
                      <a:pt x="98" y="1761"/>
                    </a:lnTo>
                    <a:lnTo>
                      <a:pt x="84" y="1845"/>
                    </a:lnTo>
                    <a:cubicBezTo>
                      <a:pt x="418" y="1763"/>
                      <a:pt x="743" y="1630"/>
                      <a:pt x="1084" y="1630"/>
                    </a:cubicBezTo>
                    <a:cubicBezTo>
                      <a:pt x="1091" y="1630"/>
                      <a:pt x="1098" y="1630"/>
                      <a:pt x="1105" y="1630"/>
                    </a:cubicBezTo>
                    <a:cubicBezTo>
                      <a:pt x="1125" y="1630"/>
                      <a:pt x="1150" y="1633"/>
                      <a:pt x="1167" y="1644"/>
                    </a:cubicBezTo>
                    <a:cubicBezTo>
                      <a:pt x="1180" y="1649"/>
                      <a:pt x="1192" y="1663"/>
                      <a:pt x="1203" y="1677"/>
                    </a:cubicBezTo>
                    <a:cubicBezTo>
                      <a:pt x="1339" y="1875"/>
                      <a:pt x="1348" y="2132"/>
                      <a:pt x="1339" y="2369"/>
                    </a:cubicBezTo>
                    <a:cubicBezTo>
                      <a:pt x="1331" y="2514"/>
                      <a:pt x="1320" y="2656"/>
                      <a:pt x="1300" y="2804"/>
                    </a:cubicBezTo>
                    <a:lnTo>
                      <a:pt x="1437" y="2735"/>
                    </a:lnTo>
                    <a:lnTo>
                      <a:pt x="1618" y="2829"/>
                    </a:lnTo>
                    <a:cubicBezTo>
                      <a:pt x="1579" y="2656"/>
                      <a:pt x="1551" y="2486"/>
                      <a:pt x="1526" y="2311"/>
                    </a:cubicBezTo>
                    <a:cubicBezTo>
                      <a:pt x="1507" y="2157"/>
                      <a:pt x="1493" y="2001"/>
                      <a:pt x="1521" y="1847"/>
                    </a:cubicBezTo>
                    <a:cubicBezTo>
                      <a:pt x="1524" y="1817"/>
                      <a:pt x="1535" y="1786"/>
                      <a:pt x="1557" y="1764"/>
                    </a:cubicBezTo>
                    <a:cubicBezTo>
                      <a:pt x="1592" y="1737"/>
                      <a:pt x="1570" y="1568"/>
                      <a:pt x="1607" y="1565"/>
                    </a:cubicBezTo>
                    <a:lnTo>
                      <a:pt x="1607" y="1565"/>
                    </a:lnTo>
                    <a:cubicBezTo>
                      <a:pt x="1502" y="1426"/>
                      <a:pt x="1544" y="1221"/>
                      <a:pt x="1621" y="1064"/>
                    </a:cubicBezTo>
                    <a:cubicBezTo>
                      <a:pt x="1789" y="712"/>
                      <a:pt x="2082" y="436"/>
                      <a:pt x="2414" y="227"/>
                    </a:cubicBezTo>
                    <a:lnTo>
                      <a:pt x="2255" y="201"/>
                    </a:lnTo>
                    <a:lnTo>
                      <a:pt x="2176" y="34"/>
                    </a:lnTo>
                    <a:cubicBezTo>
                      <a:pt x="1970" y="358"/>
                      <a:pt x="1764" y="679"/>
                      <a:pt x="1557" y="999"/>
                    </a:cubicBezTo>
                    <a:cubicBezTo>
                      <a:pt x="1521" y="1064"/>
                      <a:pt x="1479" y="1125"/>
                      <a:pt x="1418" y="1175"/>
                    </a:cubicBezTo>
                    <a:cubicBezTo>
                      <a:pt x="1372" y="1212"/>
                      <a:pt x="1316" y="1237"/>
                      <a:pt x="1258" y="1237"/>
                    </a:cubicBezTo>
                    <a:cubicBezTo>
                      <a:pt x="1242" y="1237"/>
                      <a:pt x="1225" y="1235"/>
                      <a:pt x="1208" y="1231"/>
                    </a:cubicBezTo>
                    <a:cubicBezTo>
                      <a:pt x="1119" y="1203"/>
                      <a:pt x="1063" y="1108"/>
                      <a:pt x="1024" y="1019"/>
                    </a:cubicBezTo>
                    <a:cubicBezTo>
                      <a:pt x="879" y="690"/>
                      <a:pt x="773" y="349"/>
                      <a:pt x="706" y="1"/>
                    </a:cubicBezTo>
                    <a:close/>
                  </a:path>
                </a:pathLst>
              </a:custGeom>
              <a:solidFill>
                <a:srgbClr val="FFFFFF">
                  <a:alpha val="3843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7"/>
              <p:cNvSpPr/>
              <p:nvPr/>
            </p:nvSpPr>
            <p:spPr>
              <a:xfrm>
                <a:off x="2417499" y="2540235"/>
                <a:ext cx="99618" cy="9961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8" extrusionOk="0">
                    <a:moveTo>
                      <a:pt x="648" y="0"/>
                    </a:moveTo>
                    <a:cubicBezTo>
                      <a:pt x="288" y="0"/>
                      <a:pt x="1" y="291"/>
                      <a:pt x="1" y="648"/>
                    </a:cubicBezTo>
                    <a:cubicBezTo>
                      <a:pt x="1" y="1008"/>
                      <a:pt x="288" y="1298"/>
                      <a:pt x="648" y="1298"/>
                    </a:cubicBezTo>
                    <a:cubicBezTo>
                      <a:pt x="1008" y="1298"/>
                      <a:pt x="1298" y="1008"/>
                      <a:pt x="1298" y="648"/>
                    </a:cubicBezTo>
                    <a:cubicBezTo>
                      <a:pt x="1298" y="291"/>
                      <a:pt x="1008" y="0"/>
                      <a:pt x="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7"/>
              <p:cNvSpPr/>
              <p:nvPr/>
            </p:nvSpPr>
            <p:spPr>
              <a:xfrm>
                <a:off x="2428397" y="2555892"/>
                <a:ext cx="78666" cy="67691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2" extrusionOk="0">
                    <a:moveTo>
                      <a:pt x="509" y="0"/>
                    </a:moveTo>
                    <a:cubicBezTo>
                      <a:pt x="437" y="0"/>
                      <a:pt x="368" y="36"/>
                      <a:pt x="333" y="109"/>
                    </a:cubicBezTo>
                    <a:lnTo>
                      <a:pt x="299" y="176"/>
                    </a:lnTo>
                    <a:lnTo>
                      <a:pt x="227" y="187"/>
                    </a:lnTo>
                    <a:cubicBezTo>
                      <a:pt x="68" y="212"/>
                      <a:pt x="1" y="410"/>
                      <a:pt x="118" y="525"/>
                    </a:cubicBezTo>
                    <a:lnTo>
                      <a:pt x="174" y="578"/>
                    </a:lnTo>
                    <a:lnTo>
                      <a:pt x="160" y="650"/>
                    </a:lnTo>
                    <a:cubicBezTo>
                      <a:pt x="138" y="777"/>
                      <a:pt x="242" y="882"/>
                      <a:pt x="358" y="882"/>
                    </a:cubicBezTo>
                    <a:cubicBezTo>
                      <a:pt x="388" y="882"/>
                      <a:pt x="418" y="875"/>
                      <a:pt x="447" y="859"/>
                    </a:cubicBezTo>
                    <a:lnTo>
                      <a:pt x="514" y="823"/>
                    </a:lnTo>
                    <a:lnTo>
                      <a:pt x="578" y="859"/>
                    </a:lnTo>
                    <a:cubicBezTo>
                      <a:pt x="609" y="875"/>
                      <a:pt x="640" y="882"/>
                      <a:pt x="670" y="882"/>
                    </a:cubicBezTo>
                    <a:cubicBezTo>
                      <a:pt x="787" y="882"/>
                      <a:pt x="890" y="777"/>
                      <a:pt x="866" y="650"/>
                    </a:cubicBezTo>
                    <a:lnTo>
                      <a:pt x="852" y="578"/>
                    </a:lnTo>
                    <a:lnTo>
                      <a:pt x="907" y="525"/>
                    </a:lnTo>
                    <a:cubicBezTo>
                      <a:pt x="1025" y="410"/>
                      <a:pt x="958" y="212"/>
                      <a:pt x="799" y="187"/>
                    </a:cubicBezTo>
                    <a:lnTo>
                      <a:pt x="726" y="176"/>
                    </a:lnTo>
                    <a:lnTo>
                      <a:pt x="695" y="109"/>
                    </a:lnTo>
                    <a:cubicBezTo>
                      <a:pt x="654" y="36"/>
                      <a:pt x="580" y="0"/>
                      <a:pt x="50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7"/>
              <p:cNvSpPr/>
              <p:nvPr/>
            </p:nvSpPr>
            <p:spPr>
              <a:xfrm>
                <a:off x="2441675" y="2564181"/>
                <a:ext cx="51498" cy="51498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336" y="1"/>
                    </a:moveTo>
                    <a:cubicBezTo>
                      <a:pt x="151" y="1"/>
                      <a:pt x="1" y="152"/>
                      <a:pt x="1" y="336"/>
                    </a:cubicBezTo>
                    <a:cubicBezTo>
                      <a:pt x="1" y="523"/>
                      <a:pt x="151" y="670"/>
                      <a:pt x="336" y="670"/>
                    </a:cubicBezTo>
                    <a:cubicBezTo>
                      <a:pt x="522" y="670"/>
                      <a:pt x="670" y="523"/>
                      <a:pt x="670" y="336"/>
                    </a:cubicBezTo>
                    <a:cubicBezTo>
                      <a:pt x="670" y="152"/>
                      <a:pt x="522" y="1"/>
                      <a:pt x="336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7"/>
              <p:cNvSpPr/>
              <p:nvPr/>
            </p:nvSpPr>
            <p:spPr>
              <a:xfrm>
                <a:off x="2463087" y="2513911"/>
                <a:ext cx="7828" cy="153342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998" extrusionOk="0">
                    <a:moveTo>
                      <a:pt x="1" y="0"/>
                    </a:moveTo>
                    <a:lnTo>
                      <a:pt x="1" y="1998"/>
                    </a:lnTo>
                    <a:lnTo>
                      <a:pt x="101" y="199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7"/>
              <p:cNvSpPr/>
              <p:nvPr/>
            </p:nvSpPr>
            <p:spPr>
              <a:xfrm>
                <a:off x="2459250" y="2500864"/>
                <a:ext cx="1550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6"/>
                      <a:pt x="45" y="204"/>
                      <a:pt x="101" y="204"/>
                    </a:cubicBezTo>
                    <a:cubicBezTo>
                      <a:pt x="157" y="204"/>
                      <a:pt x="201" y="156"/>
                      <a:pt x="201" y="101"/>
                    </a:cubicBezTo>
                    <a:cubicBezTo>
                      <a:pt x="201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7"/>
              <p:cNvSpPr/>
              <p:nvPr/>
            </p:nvSpPr>
            <p:spPr>
              <a:xfrm>
                <a:off x="2463932" y="2505315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3" y="1"/>
                    </a:moveTo>
                    <a:cubicBezTo>
                      <a:pt x="18" y="1"/>
                      <a:pt x="1" y="17"/>
                      <a:pt x="1" y="43"/>
                    </a:cubicBezTo>
                    <a:cubicBezTo>
                      <a:pt x="1" y="65"/>
                      <a:pt x="18" y="84"/>
                      <a:pt x="43" y="84"/>
                    </a:cubicBezTo>
                    <a:cubicBezTo>
                      <a:pt x="62" y="84"/>
                      <a:pt x="85" y="68"/>
                      <a:pt x="85" y="43"/>
                    </a:cubicBezTo>
                    <a:cubicBezTo>
                      <a:pt x="85" y="23"/>
                      <a:pt x="68" y="1"/>
                      <a:pt x="43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7"/>
              <p:cNvSpPr/>
              <p:nvPr/>
            </p:nvSpPr>
            <p:spPr>
              <a:xfrm>
                <a:off x="2459250" y="2665258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1"/>
                    </a:moveTo>
                    <a:cubicBezTo>
                      <a:pt x="45" y="1"/>
                      <a:pt x="1" y="45"/>
                      <a:pt x="1" y="101"/>
                    </a:cubicBezTo>
                    <a:cubicBezTo>
                      <a:pt x="1" y="157"/>
                      <a:pt x="45" y="202"/>
                      <a:pt x="101" y="202"/>
                    </a:cubicBezTo>
                    <a:cubicBezTo>
                      <a:pt x="157" y="202"/>
                      <a:pt x="201" y="157"/>
                      <a:pt x="201" y="101"/>
                    </a:cubicBezTo>
                    <a:cubicBezTo>
                      <a:pt x="201" y="45"/>
                      <a:pt x="157" y="1"/>
                      <a:pt x="101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7"/>
              <p:cNvSpPr/>
              <p:nvPr/>
            </p:nvSpPr>
            <p:spPr>
              <a:xfrm>
                <a:off x="2463932" y="2669787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3" y="0"/>
                    </a:moveTo>
                    <a:cubicBezTo>
                      <a:pt x="18" y="0"/>
                      <a:pt x="1" y="20"/>
                      <a:pt x="1" y="42"/>
                    </a:cubicBezTo>
                    <a:cubicBezTo>
                      <a:pt x="1" y="62"/>
                      <a:pt x="18" y="84"/>
                      <a:pt x="43" y="84"/>
                    </a:cubicBezTo>
                    <a:cubicBezTo>
                      <a:pt x="62" y="84"/>
                      <a:pt x="85" y="67"/>
                      <a:pt x="85" y="42"/>
                    </a:cubicBezTo>
                    <a:cubicBezTo>
                      <a:pt x="85" y="20"/>
                      <a:pt x="68" y="0"/>
                      <a:pt x="4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7"/>
              <p:cNvSpPr/>
              <p:nvPr/>
            </p:nvSpPr>
            <p:spPr>
              <a:xfrm>
                <a:off x="2390330" y="2586668"/>
                <a:ext cx="153342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05" extrusionOk="0">
                    <a:moveTo>
                      <a:pt x="0" y="1"/>
                    </a:moveTo>
                    <a:lnTo>
                      <a:pt x="0" y="104"/>
                    </a:lnTo>
                    <a:lnTo>
                      <a:pt x="1998" y="104"/>
                    </a:lnTo>
                    <a:lnTo>
                      <a:pt x="1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7"/>
              <p:cNvSpPr/>
              <p:nvPr/>
            </p:nvSpPr>
            <p:spPr>
              <a:xfrm>
                <a:off x="2377053" y="2583061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0"/>
                    </a:moveTo>
                    <a:cubicBezTo>
                      <a:pt x="45" y="0"/>
                      <a:pt x="0" y="45"/>
                      <a:pt x="0" y="101"/>
                    </a:cubicBezTo>
                    <a:cubicBezTo>
                      <a:pt x="3" y="157"/>
                      <a:pt x="45" y="201"/>
                      <a:pt x="101" y="201"/>
                    </a:cubicBezTo>
                    <a:cubicBezTo>
                      <a:pt x="156" y="201"/>
                      <a:pt x="201" y="157"/>
                      <a:pt x="201" y="101"/>
                    </a:cubicBezTo>
                    <a:cubicBezTo>
                      <a:pt x="201" y="45"/>
                      <a:pt x="156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7"/>
              <p:cNvSpPr/>
              <p:nvPr/>
            </p:nvSpPr>
            <p:spPr>
              <a:xfrm>
                <a:off x="2381504" y="2587589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3" y="0"/>
                    </a:moveTo>
                    <a:cubicBezTo>
                      <a:pt x="23" y="0"/>
                      <a:pt x="1" y="17"/>
                      <a:pt x="1" y="42"/>
                    </a:cubicBezTo>
                    <a:cubicBezTo>
                      <a:pt x="4" y="67"/>
                      <a:pt x="23" y="84"/>
                      <a:pt x="43" y="84"/>
                    </a:cubicBezTo>
                    <a:cubicBezTo>
                      <a:pt x="65" y="84"/>
                      <a:pt x="85" y="67"/>
                      <a:pt x="85" y="42"/>
                    </a:cubicBezTo>
                    <a:cubicBezTo>
                      <a:pt x="85" y="22"/>
                      <a:pt x="68" y="0"/>
                      <a:pt x="4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7"/>
              <p:cNvSpPr/>
              <p:nvPr/>
            </p:nvSpPr>
            <p:spPr>
              <a:xfrm>
                <a:off x="2541678" y="2583061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7"/>
                      <a:pt x="45" y="201"/>
                      <a:pt x="101" y="201"/>
                    </a:cubicBezTo>
                    <a:cubicBezTo>
                      <a:pt x="157" y="201"/>
                      <a:pt x="201" y="157"/>
                      <a:pt x="201" y="101"/>
                    </a:cubicBezTo>
                    <a:cubicBezTo>
                      <a:pt x="201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7"/>
              <p:cNvSpPr/>
              <p:nvPr/>
            </p:nvSpPr>
            <p:spPr>
              <a:xfrm>
                <a:off x="2546206" y="2587589"/>
                <a:ext cx="6447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42" y="0"/>
                    </a:moveTo>
                    <a:cubicBezTo>
                      <a:pt x="20" y="0"/>
                      <a:pt x="0" y="17"/>
                      <a:pt x="0" y="42"/>
                    </a:cubicBezTo>
                    <a:cubicBezTo>
                      <a:pt x="0" y="67"/>
                      <a:pt x="17" y="84"/>
                      <a:pt x="42" y="84"/>
                    </a:cubicBezTo>
                    <a:cubicBezTo>
                      <a:pt x="62" y="84"/>
                      <a:pt x="84" y="67"/>
                      <a:pt x="84" y="42"/>
                    </a:cubicBezTo>
                    <a:cubicBezTo>
                      <a:pt x="84" y="22"/>
                      <a:pt x="67" y="0"/>
                      <a:pt x="4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7"/>
              <p:cNvSpPr/>
              <p:nvPr/>
            </p:nvSpPr>
            <p:spPr>
              <a:xfrm>
                <a:off x="2422871" y="2545992"/>
                <a:ext cx="88490" cy="8849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3" extrusionOk="0">
                    <a:moveTo>
                      <a:pt x="70" y="1"/>
                    </a:moveTo>
                    <a:lnTo>
                      <a:pt x="0" y="71"/>
                    </a:lnTo>
                    <a:lnTo>
                      <a:pt x="1080" y="1153"/>
                    </a:lnTo>
                    <a:lnTo>
                      <a:pt x="1152" y="1080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7"/>
              <p:cNvSpPr/>
              <p:nvPr/>
            </p:nvSpPr>
            <p:spPr>
              <a:xfrm>
                <a:off x="2416655" y="2540466"/>
                <a:ext cx="11819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4" extrusionOk="0">
                    <a:moveTo>
                      <a:pt x="76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20"/>
                      <a:pt x="34" y="154"/>
                      <a:pt x="76" y="154"/>
                    </a:cubicBezTo>
                    <a:cubicBezTo>
                      <a:pt x="118" y="154"/>
                      <a:pt x="154" y="120"/>
                      <a:pt x="154" y="78"/>
                    </a:cubicBezTo>
                    <a:cubicBezTo>
                      <a:pt x="154" y="34"/>
                      <a:pt x="118" y="0"/>
                      <a:pt x="7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7"/>
              <p:cNvSpPr/>
              <p:nvPr/>
            </p:nvSpPr>
            <p:spPr>
              <a:xfrm>
                <a:off x="2420032" y="2543843"/>
                <a:ext cx="4835" cy="506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6" extrusionOk="0">
                    <a:moveTo>
                      <a:pt x="32" y="1"/>
                    </a:moveTo>
                    <a:cubicBezTo>
                      <a:pt x="15" y="1"/>
                      <a:pt x="1" y="15"/>
                      <a:pt x="1" y="34"/>
                    </a:cubicBezTo>
                    <a:cubicBezTo>
                      <a:pt x="1" y="51"/>
                      <a:pt x="15" y="65"/>
                      <a:pt x="32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5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7"/>
              <p:cNvSpPr/>
              <p:nvPr/>
            </p:nvSpPr>
            <p:spPr>
              <a:xfrm>
                <a:off x="2504839" y="2629494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6" y="51"/>
                      <a:pt x="1" y="98"/>
                      <a:pt x="34" y="132"/>
                    </a:cubicBezTo>
                    <a:cubicBezTo>
                      <a:pt x="50" y="147"/>
                      <a:pt x="69" y="155"/>
                      <a:pt x="88" y="155"/>
                    </a:cubicBezTo>
                    <a:cubicBezTo>
                      <a:pt x="107" y="155"/>
                      <a:pt x="126" y="147"/>
                      <a:pt x="140" y="132"/>
                    </a:cubicBezTo>
                    <a:cubicBezTo>
                      <a:pt x="174" y="98"/>
                      <a:pt x="174" y="51"/>
                      <a:pt x="140" y="23"/>
                    </a:cubicBezTo>
                    <a:cubicBezTo>
                      <a:pt x="125" y="8"/>
                      <a:pt x="105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7"/>
              <p:cNvSpPr/>
              <p:nvPr/>
            </p:nvSpPr>
            <p:spPr>
              <a:xfrm>
                <a:off x="2509136" y="2632717"/>
                <a:ext cx="4989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5" h="65" extrusionOk="0">
                    <a:moveTo>
                      <a:pt x="34" y="1"/>
                    </a:moveTo>
                    <a:cubicBezTo>
                      <a:pt x="14" y="1"/>
                      <a:pt x="1" y="15"/>
                      <a:pt x="1" y="31"/>
                    </a:cubicBezTo>
                    <a:cubicBezTo>
                      <a:pt x="1" y="51"/>
                      <a:pt x="14" y="65"/>
                      <a:pt x="34" y="65"/>
                    </a:cubicBezTo>
                    <a:cubicBezTo>
                      <a:pt x="51" y="65"/>
                      <a:pt x="65" y="51"/>
                      <a:pt x="65" y="31"/>
                    </a:cubicBezTo>
                    <a:cubicBezTo>
                      <a:pt x="65" y="15"/>
                      <a:pt x="51" y="1"/>
                      <a:pt x="3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7"/>
              <p:cNvSpPr/>
              <p:nvPr/>
            </p:nvSpPr>
            <p:spPr>
              <a:xfrm>
                <a:off x="2422641" y="2546452"/>
                <a:ext cx="88490" cy="8826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0" extrusionOk="0">
                    <a:moveTo>
                      <a:pt x="1080" y="0"/>
                    </a:moveTo>
                    <a:lnTo>
                      <a:pt x="0" y="1080"/>
                    </a:lnTo>
                    <a:lnTo>
                      <a:pt x="73" y="1150"/>
                    </a:lnTo>
                    <a:lnTo>
                      <a:pt x="1153" y="70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7"/>
              <p:cNvSpPr/>
              <p:nvPr/>
            </p:nvSpPr>
            <p:spPr>
              <a:xfrm>
                <a:off x="2415964" y="2629494"/>
                <a:ext cx="13354" cy="1174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3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7" y="54"/>
                      <a:pt x="1" y="104"/>
                      <a:pt x="34" y="132"/>
                    </a:cubicBezTo>
                    <a:cubicBezTo>
                      <a:pt x="50" y="146"/>
                      <a:pt x="69" y="153"/>
                      <a:pt x="89" y="153"/>
                    </a:cubicBezTo>
                    <a:cubicBezTo>
                      <a:pt x="108" y="153"/>
                      <a:pt x="127" y="146"/>
                      <a:pt x="140" y="132"/>
                    </a:cubicBezTo>
                    <a:cubicBezTo>
                      <a:pt x="174" y="98"/>
                      <a:pt x="174" y="51"/>
                      <a:pt x="140" y="23"/>
                    </a:cubicBezTo>
                    <a:cubicBezTo>
                      <a:pt x="125" y="8"/>
                      <a:pt x="106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7"/>
              <p:cNvSpPr/>
              <p:nvPr/>
            </p:nvSpPr>
            <p:spPr>
              <a:xfrm>
                <a:off x="2420032" y="2632717"/>
                <a:ext cx="4835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5" extrusionOk="0">
                    <a:moveTo>
                      <a:pt x="32" y="1"/>
                    </a:moveTo>
                    <a:cubicBezTo>
                      <a:pt x="15" y="1"/>
                      <a:pt x="1" y="15"/>
                      <a:pt x="1" y="31"/>
                    </a:cubicBezTo>
                    <a:cubicBezTo>
                      <a:pt x="1" y="51"/>
                      <a:pt x="15" y="65"/>
                      <a:pt x="32" y="65"/>
                    </a:cubicBezTo>
                    <a:cubicBezTo>
                      <a:pt x="48" y="65"/>
                      <a:pt x="62" y="51"/>
                      <a:pt x="62" y="31"/>
                    </a:cubicBezTo>
                    <a:cubicBezTo>
                      <a:pt x="62" y="15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7"/>
              <p:cNvSpPr/>
              <p:nvPr/>
            </p:nvSpPr>
            <p:spPr>
              <a:xfrm>
                <a:off x="2504839" y="2540619"/>
                <a:ext cx="13354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4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6" y="54"/>
                      <a:pt x="1" y="104"/>
                      <a:pt x="34" y="132"/>
                    </a:cubicBezTo>
                    <a:cubicBezTo>
                      <a:pt x="50" y="146"/>
                      <a:pt x="68" y="153"/>
                      <a:pt x="87" y="153"/>
                    </a:cubicBezTo>
                    <a:cubicBezTo>
                      <a:pt x="106" y="153"/>
                      <a:pt x="125" y="146"/>
                      <a:pt x="140" y="132"/>
                    </a:cubicBezTo>
                    <a:cubicBezTo>
                      <a:pt x="174" y="99"/>
                      <a:pt x="174" y="51"/>
                      <a:pt x="140" y="23"/>
                    </a:cubicBezTo>
                    <a:cubicBezTo>
                      <a:pt x="125" y="8"/>
                      <a:pt x="105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7"/>
              <p:cNvSpPr/>
              <p:nvPr/>
            </p:nvSpPr>
            <p:spPr>
              <a:xfrm>
                <a:off x="2509136" y="2543843"/>
                <a:ext cx="4989" cy="5065"/>
              </a:xfrm>
              <a:custGeom>
                <a:avLst/>
                <a:gdLst/>
                <a:ahLst/>
                <a:cxnLst/>
                <a:rect l="l" t="t" r="r" b="b"/>
                <a:pathLst>
                  <a:path w="65" h="66" extrusionOk="0">
                    <a:moveTo>
                      <a:pt x="34" y="1"/>
                    </a:moveTo>
                    <a:cubicBezTo>
                      <a:pt x="14" y="1"/>
                      <a:pt x="1" y="15"/>
                      <a:pt x="1" y="34"/>
                    </a:cubicBezTo>
                    <a:cubicBezTo>
                      <a:pt x="1" y="51"/>
                      <a:pt x="14" y="65"/>
                      <a:pt x="34" y="65"/>
                    </a:cubicBezTo>
                    <a:cubicBezTo>
                      <a:pt x="51" y="65"/>
                      <a:pt x="65" y="51"/>
                      <a:pt x="65" y="34"/>
                    </a:cubicBezTo>
                    <a:cubicBezTo>
                      <a:pt x="65" y="15"/>
                      <a:pt x="51" y="1"/>
                      <a:pt x="3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7"/>
              <p:cNvSpPr/>
              <p:nvPr/>
            </p:nvSpPr>
            <p:spPr>
              <a:xfrm>
                <a:off x="2454952" y="2577458"/>
                <a:ext cx="2517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163" y="1"/>
                    </a:moveTo>
                    <a:cubicBezTo>
                      <a:pt x="73" y="1"/>
                      <a:pt x="1" y="73"/>
                      <a:pt x="1" y="163"/>
                    </a:cubicBezTo>
                    <a:cubicBezTo>
                      <a:pt x="1" y="255"/>
                      <a:pt x="73" y="327"/>
                      <a:pt x="163" y="327"/>
                    </a:cubicBezTo>
                    <a:cubicBezTo>
                      <a:pt x="255" y="327"/>
                      <a:pt x="327" y="255"/>
                      <a:pt x="327" y="163"/>
                    </a:cubicBezTo>
                    <a:cubicBezTo>
                      <a:pt x="327" y="73"/>
                      <a:pt x="255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7"/>
              <p:cNvSpPr/>
              <p:nvPr/>
            </p:nvSpPr>
            <p:spPr>
              <a:xfrm>
                <a:off x="1799138" y="2603092"/>
                <a:ext cx="307757" cy="265470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3459" extrusionOk="0">
                    <a:moveTo>
                      <a:pt x="2008" y="1"/>
                    </a:moveTo>
                    <a:cubicBezTo>
                      <a:pt x="1734" y="1"/>
                      <a:pt x="1458" y="145"/>
                      <a:pt x="1315" y="434"/>
                    </a:cubicBezTo>
                    <a:lnTo>
                      <a:pt x="1183" y="696"/>
                    </a:lnTo>
                    <a:lnTo>
                      <a:pt x="891" y="738"/>
                    </a:lnTo>
                    <a:cubicBezTo>
                      <a:pt x="254" y="833"/>
                      <a:pt x="1" y="1611"/>
                      <a:pt x="461" y="2058"/>
                    </a:cubicBezTo>
                    <a:lnTo>
                      <a:pt x="670" y="2264"/>
                    </a:lnTo>
                    <a:lnTo>
                      <a:pt x="620" y="2554"/>
                    </a:lnTo>
                    <a:cubicBezTo>
                      <a:pt x="536" y="3054"/>
                      <a:pt x="933" y="3458"/>
                      <a:pt x="1385" y="3458"/>
                    </a:cubicBezTo>
                    <a:cubicBezTo>
                      <a:pt x="1503" y="3458"/>
                      <a:pt x="1626" y="3430"/>
                      <a:pt x="1744" y="3369"/>
                    </a:cubicBezTo>
                    <a:lnTo>
                      <a:pt x="2006" y="3229"/>
                    </a:lnTo>
                    <a:lnTo>
                      <a:pt x="2266" y="3369"/>
                    </a:lnTo>
                    <a:cubicBezTo>
                      <a:pt x="2384" y="3430"/>
                      <a:pt x="2506" y="3458"/>
                      <a:pt x="2625" y="3458"/>
                    </a:cubicBezTo>
                    <a:cubicBezTo>
                      <a:pt x="3076" y="3458"/>
                      <a:pt x="3476" y="3054"/>
                      <a:pt x="3390" y="2554"/>
                    </a:cubicBezTo>
                    <a:lnTo>
                      <a:pt x="3340" y="2264"/>
                    </a:lnTo>
                    <a:lnTo>
                      <a:pt x="3549" y="2058"/>
                    </a:lnTo>
                    <a:cubicBezTo>
                      <a:pt x="4010" y="1611"/>
                      <a:pt x="3756" y="830"/>
                      <a:pt x="3122" y="738"/>
                    </a:cubicBezTo>
                    <a:lnTo>
                      <a:pt x="2829" y="696"/>
                    </a:lnTo>
                    <a:lnTo>
                      <a:pt x="2696" y="434"/>
                    </a:lnTo>
                    <a:cubicBezTo>
                      <a:pt x="2556" y="145"/>
                      <a:pt x="2283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7"/>
              <p:cNvSpPr/>
              <p:nvPr/>
            </p:nvSpPr>
            <p:spPr>
              <a:xfrm>
                <a:off x="1822239" y="2622817"/>
                <a:ext cx="262400" cy="226328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949" extrusionOk="0">
                    <a:moveTo>
                      <a:pt x="1709" y="1"/>
                    </a:moveTo>
                    <a:cubicBezTo>
                      <a:pt x="1473" y="1"/>
                      <a:pt x="1238" y="123"/>
                      <a:pt x="1117" y="367"/>
                    </a:cubicBezTo>
                    <a:lnTo>
                      <a:pt x="1005" y="596"/>
                    </a:lnTo>
                    <a:lnTo>
                      <a:pt x="757" y="629"/>
                    </a:lnTo>
                    <a:cubicBezTo>
                      <a:pt x="216" y="704"/>
                      <a:pt x="1" y="1371"/>
                      <a:pt x="391" y="1751"/>
                    </a:cubicBezTo>
                    <a:lnTo>
                      <a:pt x="573" y="1929"/>
                    </a:lnTo>
                    <a:lnTo>
                      <a:pt x="531" y="2177"/>
                    </a:lnTo>
                    <a:cubicBezTo>
                      <a:pt x="456" y="2602"/>
                      <a:pt x="794" y="2949"/>
                      <a:pt x="1179" y="2949"/>
                    </a:cubicBezTo>
                    <a:cubicBezTo>
                      <a:pt x="1280" y="2949"/>
                      <a:pt x="1384" y="2925"/>
                      <a:pt x="1485" y="2872"/>
                    </a:cubicBezTo>
                    <a:lnTo>
                      <a:pt x="1708" y="2755"/>
                    </a:lnTo>
                    <a:lnTo>
                      <a:pt x="1931" y="2872"/>
                    </a:lnTo>
                    <a:cubicBezTo>
                      <a:pt x="2032" y="2925"/>
                      <a:pt x="2137" y="2949"/>
                      <a:pt x="2238" y="2949"/>
                    </a:cubicBezTo>
                    <a:cubicBezTo>
                      <a:pt x="2623" y="2949"/>
                      <a:pt x="2961" y="2602"/>
                      <a:pt x="2888" y="2177"/>
                    </a:cubicBezTo>
                    <a:lnTo>
                      <a:pt x="2846" y="1929"/>
                    </a:lnTo>
                    <a:lnTo>
                      <a:pt x="3028" y="1751"/>
                    </a:lnTo>
                    <a:cubicBezTo>
                      <a:pt x="3418" y="1371"/>
                      <a:pt x="3201" y="710"/>
                      <a:pt x="2660" y="629"/>
                    </a:cubicBezTo>
                    <a:lnTo>
                      <a:pt x="2414" y="596"/>
                    </a:lnTo>
                    <a:lnTo>
                      <a:pt x="2302" y="367"/>
                    </a:lnTo>
                    <a:cubicBezTo>
                      <a:pt x="2180" y="123"/>
                      <a:pt x="1944" y="1"/>
                      <a:pt x="1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7"/>
              <p:cNvSpPr/>
              <p:nvPr/>
            </p:nvSpPr>
            <p:spPr>
              <a:xfrm>
                <a:off x="1843268" y="2641313"/>
                <a:ext cx="240757" cy="21719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830" extrusionOk="0">
                    <a:moveTo>
                      <a:pt x="1611" y="1565"/>
                    </a:moveTo>
                    <a:cubicBezTo>
                      <a:pt x="1610" y="1565"/>
                      <a:pt x="1609" y="1565"/>
                      <a:pt x="1608" y="1565"/>
                    </a:cubicBezTo>
                    <a:lnTo>
                      <a:pt x="1608" y="1565"/>
                    </a:lnTo>
                    <a:cubicBezTo>
                      <a:pt x="1610" y="1567"/>
                      <a:pt x="1611" y="1569"/>
                      <a:pt x="1613" y="1571"/>
                    </a:cubicBezTo>
                    <a:cubicBezTo>
                      <a:pt x="1669" y="1643"/>
                      <a:pt x="1763" y="1685"/>
                      <a:pt x="1853" y="1699"/>
                    </a:cubicBezTo>
                    <a:cubicBezTo>
                      <a:pt x="1855" y="1700"/>
                      <a:pt x="1858" y="1700"/>
                      <a:pt x="1860" y="1700"/>
                    </a:cubicBezTo>
                    <a:cubicBezTo>
                      <a:pt x="1881" y="1700"/>
                      <a:pt x="1887" y="1685"/>
                      <a:pt x="1885" y="1663"/>
                    </a:cubicBezTo>
                    <a:lnTo>
                      <a:pt x="1885" y="1663"/>
                    </a:lnTo>
                    <a:cubicBezTo>
                      <a:pt x="1793" y="1623"/>
                      <a:pt x="1703" y="1589"/>
                      <a:pt x="1616" y="1565"/>
                    </a:cubicBezTo>
                    <a:cubicBezTo>
                      <a:pt x="1614" y="1565"/>
                      <a:pt x="1612" y="1565"/>
                      <a:pt x="1611" y="1565"/>
                    </a:cubicBezTo>
                    <a:close/>
                    <a:moveTo>
                      <a:pt x="3136" y="1337"/>
                    </a:moveTo>
                    <a:lnTo>
                      <a:pt x="3136" y="1337"/>
                    </a:lnTo>
                    <a:cubicBezTo>
                      <a:pt x="2788" y="1563"/>
                      <a:pt x="2608" y="1646"/>
                      <a:pt x="2429" y="1646"/>
                    </a:cubicBezTo>
                    <a:cubicBezTo>
                      <a:pt x="2279" y="1646"/>
                      <a:pt x="2130" y="1588"/>
                      <a:pt x="1883" y="1507"/>
                    </a:cubicBezTo>
                    <a:cubicBezTo>
                      <a:pt x="1879" y="1505"/>
                      <a:pt x="1874" y="1504"/>
                      <a:pt x="1871" y="1504"/>
                    </a:cubicBezTo>
                    <a:cubicBezTo>
                      <a:pt x="1830" y="1504"/>
                      <a:pt x="1882" y="1606"/>
                      <a:pt x="1885" y="1663"/>
                    </a:cubicBezTo>
                    <a:lnTo>
                      <a:pt x="1885" y="1663"/>
                    </a:lnTo>
                    <a:cubicBezTo>
                      <a:pt x="2201" y="1801"/>
                      <a:pt x="2536" y="2013"/>
                      <a:pt x="2824" y="2123"/>
                    </a:cubicBezTo>
                    <a:cubicBezTo>
                      <a:pt x="2818" y="2104"/>
                      <a:pt x="2818" y="2081"/>
                      <a:pt x="2815" y="2062"/>
                    </a:cubicBezTo>
                    <a:lnTo>
                      <a:pt x="2768" y="1772"/>
                    </a:lnTo>
                    <a:lnTo>
                      <a:pt x="2977" y="1565"/>
                    </a:lnTo>
                    <a:cubicBezTo>
                      <a:pt x="3047" y="1496"/>
                      <a:pt x="3097" y="1417"/>
                      <a:pt x="3136" y="1337"/>
                    </a:cubicBezTo>
                    <a:close/>
                    <a:moveTo>
                      <a:pt x="709" y="0"/>
                    </a:moveTo>
                    <a:lnTo>
                      <a:pt x="608" y="204"/>
                    </a:lnTo>
                    <a:lnTo>
                      <a:pt x="441" y="226"/>
                    </a:lnTo>
                    <a:cubicBezTo>
                      <a:pt x="614" y="494"/>
                      <a:pt x="793" y="756"/>
                      <a:pt x="968" y="1021"/>
                    </a:cubicBezTo>
                    <a:cubicBezTo>
                      <a:pt x="1013" y="1091"/>
                      <a:pt x="1060" y="1169"/>
                      <a:pt x="1060" y="1250"/>
                    </a:cubicBezTo>
                    <a:cubicBezTo>
                      <a:pt x="1060" y="1334"/>
                      <a:pt x="1013" y="1406"/>
                      <a:pt x="949" y="1459"/>
                    </a:cubicBezTo>
                    <a:cubicBezTo>
                      <a:pt x="887" y="1507"/>
                      <a:pt x="807" y="1540"/>
                      <a:pt x="731" y="1563"/>
                    </a:cubicBezTo>
                    <a:cubicBezTo>
                      <a:pt x="608" y="1599"/>
                      <a:pt x="486" y="1627"/>
                      <a:pt x="363" y="1643"/>
                    </a:cubicBezTo>
                    <a:cubicBezTo>
                      <a:pt x="243" y="1660"/>
                      <a:pt x="123" y="1666"/>
                      <a:pt x="0" y="1671"/>
                    </a:cubicBezTo>
                    <a:lnTo>
                      <a:pt x="98" y="1761"/>
                    </a:lnTo>
                    <a:lnTo>
                      <a:pt x="84" y="1844"/>
                    </a:lnTo>
                    <a:cubicBezTo>
                      <a:pt x="424" y="1764"/>
                      <a:pt x="752" y="1629"/>
                      <a:pt x="1097" y="1629"/>
                    </a:cubicBezTo>
                    <a:cubicBezTo>
                      <a:pt x="1101" y="1629"/>
                      <a:pt x="1104" y="1629"/>
                      <a:pt x="1108" y="1629"/>
                    </a:cubicBezTo>
                    <a:cubicBezTo>
                      <a:pt x="1127" y="1629"/>
                      <a:pt x="1152" y="1632"/>
                      <a:pt x="1169" y="1643"/>
                    </a:cubicBezTo>
                    <a:cubicBezTo>
                      <a:pt x="1183" y="1649"/>
                      <a:pt x="1194" y="1663"/>
                      <a:pt x="1205" y="1680"/>
                    </a:cubicBezTo>
                    <a:cubicBezTo>
                      <a:pt x="1339" y="1878"/>
                      <a:pt x="1351" y="2132"/>
                      <a:pt x="1339" y="2369"/>
                    </a:cubicBezTo>
                    <a:cubicBezTo>
                      <a:pt x="1334" y="2517"/>
                      <a:pt x="1323" y="2659"/>
                      <a:pt x="1303" y="2804"/>
                    </a:cubicBezTo>
                    <a:lnTo>
                      <a:pt x="1437" y="2734"/>
                    </a:lnTo>
                    <a:lnTo>
                      <a:pt x="1618" y="2829"/>
                    </a:lnTo>
                    <a:cubicBezTo>
                      <a:pt x="1582" y="2659"/>
                      <a:pt x="1554" y="2486"/>
                      <a:pt x="1529" y="2313"/>
                    </a:cubicBezTo>
                    <a:cubicBezTo>
                      <a:pt x="1507" y="2160"/>
                      <a:pt x="1493" y="2003"/>
                      <a:pt x="1521" y="1850"/>
                    </a:cubicBezTo>
                    <a:cubicBezTo>
                      <a:pt x="1526" y="1816"/>
                      <a:pt x="1535" y="1786"/>
                      <a:pt x="1560" y="1766"/>
                    </a:cubicBezTo>
                    <a:cubicBezTo>
                      <a:pt x="1594" y="1740"/>
                      <a:pt x="1574" y="1573"/>
                      <a:pt x="1608" y="1565"/>
                    </a:cubicBezTo>
                    <a:lnTo>
                      <a:pt x="1608" y="1565"/>
                    </a:lnTo>
                    <a:cubicBezTo>
                      <a:pt x="1505" y="1426"/>
                      <a:pt x="1547" y="1223"/>
                      <a:pt x="1624" y="1063"/>
                    </a:cubicBezTo>
                    <a:cubicBezTo>
                      <a:pt x="1791" y="712"/>
                      <a:pt x="2084" y="435"/>
                      <a:pt x="2413" y="226"/>
                    </a:cubicBezTo>
                    <a:lnTo>
                      <a:pt x="2257" y="204"/>
                    </a:lnTo>
                    <a:lnTo>
                      <a:pt x="2176" y="37"/>
                    </a:lnTo>
                    <a:cubicBezTo>
                      <a:pt x="1973" y="360"/>
                      <a:pt x="1766" y="681"/>
                      <a:pt x="1560" y="1002"/>
                    </a:cubicBezTo>
                    <a:cubicBezTo>
                      <a:pt x="1521" y="1063"/>
                      <a:pt x="1479" y="1127"/>
                      <a:pt x="1420" y="1175"/>
                    </a:cubicBezTo>
                    <a:cubicBezTo>
                      <a:pt x="1376" y="1213"/>
                      <a:pt x="1320" y="1238"/>
                      <a:pt x="1263" y="1238"/>
                    </a:cubicBezTo>
                    <a:cubicBezTo>
                      <a:pt x="1246" y="1238"/>
                      <a:pt x="1228" y="1236"/>
                      <a:pt x="1211" y="1231"/>
                    </a:cubicBezTo>
                    <a:cubicBezTo>
                      <a:pt x="1122" y="1203"/>
                      <a:pt x="1066" y="1111"/>
                      <a:pt x="1027" y="1019"/>
                    </a:cubicBezTo>
                    <a:cubicBezTo>
                      <a:pt x="879" y="692"/>
                      <a:pt x="776" y="349"/>
                      <a:pt x="709" y="0"/>
                    </a:cubicBezTo>
                    <a:close/>
                  </a:path>
                </a:pathLst>
              </a:custGeom>
              <a:solidFill>
                <a:srgbClr val="FFFFFF">
                  <a:alpha val="3843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7"/>
              <p:cNvSpPr/>
              <p:nvPr/>
            </p:nvSpPr>
            <p:spPr>
              <a:xfrm>
                <a:off x="1903439" y="2686057"/>
                <a:ext cx="99618" cy="9961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8" extrusionOk="0">
                    <a:moveTo>
                      <a:pt x="650" y="0"/>
                    </a:moveTo>
                    <a:cubicBezTo>
                      <a:pt x="293" y="0"/>
                      <a:pt x="0" y="290"/>
                      <a:pt x="0" y="650"/>
                    </a:cubicBezTo>
                    <a:cubicBezTo>
                      <a:pt x="0" y="1007"/>
                      <a:pt x="293" y="1298"/>
                      <a:pt x="650" y="1298"/>
                    </a:cubicBezTo>
                    <a:cubicBezTo>
                      <a:pt x="1007" y="1298"/>
                      <a:pt x="1297" y="1007"/>
                      <a:pt x="1297" y="650"/>
                    </a:cubicBezTo>
                    <a:cubicBezTo>
                      <a:pt x="1297" y="290"/>
                      <a:pt x="1007" y="0"/>
                      <a:pt x="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7"/>
              <p:cNvSpPr/>
              <p:nvPr/>
            </p:nvSpPr>
            <p:spPr>
              <a:xfrm>
                <a:off x="1914337" y="2701944"/>
                <a:ext cx="78666" cy="6792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5" extrusionOk="0">
                    <a:moveTo>
                      <a:pt x="510" y="0"/>
                    </a:moveTo>
                    <a:cubicBezTo>
                      <a:pt x="438" y="0"/>
                      <a:pt x="367" y="37"/>
                      <a:pt x="330" y="111"/>
                    </a:cubicBezTo>
                    <a:lnTo>
                      <a:pt x="299" y="178"/>
                    </a:lnTo>
                    <a:lnTo>
                      <a:pt x="226" y="187"/>
                    </a:lnTo>
                    <a:cubicBezTo>
                      <a:pt x="65" y="212"/>
                      <a:pt x="1" y="410"/>
                      <a:pt x="118" y="527"/>
                    </a:cubicBezTo>
                    <a:lnTo>
                      <a:pt x="173" y="577"/>
                    </a:lnTo>
                    <a:lnTo>
                      <a:pt x="160" y="653"/>
                    </a:lnTo>
                    <a:cubicBezTo>
                      <a:pt x="137" y="779"/>
                      <a:pt x="240" y="884"/>
                      <a:pt x="356" y="884"/>
                    </a:cubicBezTo>
                    <a:cubicBezTo>
                      <a:pt x="386" y="884"/>
                      <a:pt x="417" y="877"/>
                      <a:pt x="447" y="862"/>
                    </a:cubicBezTo>
                    <a:lnTo>
                      <a:pt x="511" y="826"/>
                    </a:lnTo>
                    <a:lnTo>
                      <a:pt x="578" y="862"/>
                    </a:lnTo>
                    <a:cubicBezTo>
                      <a:pt x="608" y="877"/>
                      <a:pt x="640" y="884"/>
                      <a:pt x="670" y="884"/>
                    </a:cubicBezTo>
                    <a:cubicBezTo>
                      <a:pt x="787" y="884"/>
                      <a:pt x="890" y="779"/>
                      <a:pt x="865" y="653"/>
                    </a:cubicBezTo>
                    <a:lnTo>
                      <a:pt x="851" y="577"/>
                    </a:lnTo>
                    <a:lnTo>
                      <a:pt x="907" y="527"/>
                    </a:lnTo>
                    <a:cubicBezTo>
                      <a:pt x="1024" y="410"/>
                      <a:pt x="957" y="212"/>
                      <a:pt x="798" y="187"/>
                    </a:cubicBezTo>
                    <a:lnTo>
                      <a:pt x="726" y="178"/>
                    </a:lnTo>
                    <a:lnTo>
                      <a:pt x="692" y="111"/>
                    </a:lnTo>
                    <a:cubicBezTo>
                      <a:pt x="653" y="37"/>
                      <a:pt x="581" y="0"/>
                      <a:pt x="51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7"/>
              <p:cNvSpPr/>
              <p:nvPr/>
            </p:nvSpPr>
            <p:spPr>
              <a:xfrm>
                <a:off x="1927614" y="2710233"/>
                <a:ext cx="51498" cy="51498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335" y="1"/>
                    </a:moveTo>
                    <a:cubicBezTo>
                      <a:pt x="151" y="1"/>
                      <a:pt x="0" y="148"/>
                      <a:pt x="0" y="335"/>
                    </a:cubicBezTo>
                    <a:cubicBezTo>
                      <a:pt x="0" y="519"/>
                      <a:pt x="151" y="670"/>
                      <a:pt x="335" y="670"/>
                    </a:cubicBezTo>
                    <a:cubicBezTo>
                      <a:pt x="519" y="670"/>
                      <a:pt x="670" y="519"/>
                      <a:pt x="670" y="335"/>
                    </a:cubicBezTo>
                    <a:cubicBezTo>
                      <a:pt x="670" y="148"/>
                      <a:pt x="519" y="1"/>
                      <a:pt x="33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7"/>
              <p:cNvSpPr/>
              <p:nvPr/>
            </p:nvSpPr>
            <p:spPr>
              <a:xfrm>
                <a:off x="1949257" y="2660116"/>
                <a:ext cx="7751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999" extrusionOk="0">
                    <a:moveTo>
                      <a:pt x="0" y="1"/>
                    </a:moveTo>
                    <a:lnTo>
                      <a:pt x="0" y="1998"/>
                    </a:lnTo>
                    <a:lnTo>
                      <a:pt x="101" y="1998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7"/>
              <p:cNvSpPr/>
              <p:nvPr/>
            </p:nvSpPr>
            <p:spPr>
              <a:xfrm>
                <a:off x="1945420" y="2646609"/>
                <a:ext cx="15426" cy="1573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5" extrusionOk="0">
                    <a:moveTo>
                      <a:pt x="100" y="1"/>
                    </a:moveTo>
                    <a:cubicBezTo>
                      <a:pt x="45" y="1"/>
                      <a:pt x="0" y="48"/>
                      <a:pt x="0" y="104"/>
                    </a:cubicBezTo>
                    <a:cubicBezTo>
                      <a:pt x="0" y="160"/>
                      <a:pt x="45" y="205"/>
                      <a:pt x="100" y="205"/>
                    </a:cubicBezTo>
                    <a:cubicBezTo>
                      <a:pt x="156" y="205"/>
                      <a:pt x="201" y="160"/>
                      <a:pt x="201" y="104"/>
                    </a:cubicBezTo>
                    <a:cubicBezTo>
                      <a:pt x="201" y="48"/>
                      <a:pt x="156" y="1"/>
                      <a:pt x="10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7"/>
              <p:cNvSpPr/>
              <p:nvPr/>
            </p:nvSpPr>
            <p:spPr>
              <a:xfrm>
                <a:off x="1949871" y="2651367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39" y="0"/>
                    </a:moveTo>
                    <a:cubicBezTo>
                      <a:pt x="18" y="0"/>
                      <a:pt x="1" y="21"/>
                      <a:pt x="1" y="42"/>
                    </a:cubicBezTo>
                    <a:cubicBezTo>
                      <a:pt x="1" y="62"/>
                      <a:pt x="17" y="84"/>
                      <a:pt x="42" y="84"/>
                    </a:cubicBezTo>
                    <a:cubicBezTo>
                      <a:pt x="62" y="84"/>
                      <a:pt x="84" y="65"/>
                      <a:pt x="84" y="42"/>
                    </a:cubicBezTo>
                    <a:cubicBezTo>
                      <a:pt x="84" y="20"/>
                      <a:pt x="65" y="0"/>
                      <a:pt x="42" y="0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7"/>
              <p:cNvSpPr/>
              <p:nvPr/>
            </p:nvSpPr>
            <p:spPr>
              <a:xfrm>
                <a:off x="1945420" y="2811080"/>
                <a:ext cx="15426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2" extrusionOk="0">
                    <a:moveTo>
                      <a:pt x="100" y="1"/>
                    </a:moveTo>
                    <a:cubicBezTo>
                      <a:pt x="45" y="1"/>
                      <a:pt x="0" y="48"/>
                      <a:pt x="0" y="101"/>
                    </a:cubicBezTo>
                    <a:cubicBezTo>
                      <a:pt x="0" y="157"/>
                      <a:pt x="45" y="201"/>
                      <a:pt x="100" y="201"/>
                    </a:cubicBezTo>
                    <a:cubicBezTo>
                      <a:pt x="156" y="201"/>
                      <a:pt x="201" y="157"/>
                      <a:pt x="201" y="101"/>
                    </a:cubicBezTo>
                    <a:cubicBezTo>
                      <a:pt x="201" y="45"/>
                      <a:pt x="156" y="1"/>
                      <a:pt x="10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7"/>
              <p:cNvSpPr/>
              <p:nvPr/>
            </p:nvSpPr>
            <p:spPr>
              <a:xfrm>
                <a:off x="1949871" y="2815608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2" y="0"/>
                    </a:moveTo>
                    <a:cubicBezTo>
                      <a:pt x="20" y="3"/>
                      <a:pt x="1" y="20"/>
                      <a:pt x="1" y="42"/>
                    </a:cubicBezTo>
                    <a:cubicBezTo>
                      <a:pt x="1" y="64"/>
                      <a:pt x="17" y="84"/>
                      <a:pt x="42" y="84"/>
                    </a:cubicBezTo>
                    <a:cubicBezTo>
                      <a:pt x="62" y="84"/>
                      <a:pt x="84" y="67"/>
                      <a:pt x="84" y="42"/>
                    </a:cubicBezTo>
                    <a:cubicBezTo>
                      <a:pt x="84" y="22"/>
                      <a:pt x="65" y="0"/>
                      <a:pt x="4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7"/>
              <p:cNvSpPr/>
              <p:nvPr/>
            </p:nvSpPr>
            <p:spPr>
              <a:xfrm>
                <a:off x="1876423" y="2732720"/>
                <a:ext cx="153418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1998" y="101"/>
                    </a:lnTo>
                    <a:lnTo>
                      <a:pt x="19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7"/>
              <p:cNvSpPr/>
              <p:nvPr/>
            </p:nvSpPr>
            <p:spPr>
              <a:xfrm>
                <a:off x="1863146" y="2728883"/>
                <a:ext cx="1550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6"/>
                      <a:pt x="45" y="204"/>
                      <a:pt x="101" y="204"/>
                    </a:cubicBezTo>
                    <a:cubicBezTo>
                      <a:pt x="157" y="204"/>
                      <a:pt x="202" y="156"/>
                      <a:pt x="202" y="101"/>
                    </a:cubicBezTo>
                    <a:cubicBezTo>
                      <a:pt x="202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7"/>
              <p:cNvSpPr/>
              <p:nvPr/>
            </p:nvSpPr>
            <p:spPr>
              <a:xfrm>
                <a:off x="1867674" y="2733334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2" y="1"/>
                    </a:moveTo>
                    <a:cubicBezTo>
                      <a:pt x="23" y="1"/>
                      <a:pt x="0" y="20"/>
                      <a:pt x="0" y="43"/>
                    </a:cubicBezTo>
                    <a:cubicBezTo>
                      <a:pt x="0" y="68"/>
                      <a:pt x="23" y="85"/>
                      <a:pt x="42" y="85"/>
                    </a:cubicBezTo>
                    <a:cubicBezTo>
                      <a:pt x="64" y="85"/>
                      <a:pt x="84" y="68"/>
                      <a:pt x="84" y="43"/>
                    </a:cubicBezTo>
                    <a:cubicBezTo>
                      <a:pt x="84" y="23"/>
                      <a:pt x="67" y="1"/>
                      <a:pt x="4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7"/>
              <p:cNvSpPr/>
              <p:nvPr/>
            </p:nvSpPr>
            <p:spPr>
              <a:xfrm>
                <a:off x="2027848" y="2728883"/>
                <a:ext cx="15426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4" extrusionOk="0">
                    <a:moveTo>
                      <a:pt x="101" y="0"/>
                    </a:moveTo>
                    <a:cubicBezTo>
                      <a:pt x="45" y="0"/>
                      <a:pt x="0" y="45"/>
                      <a:pt x="0" y="101"/>
                    </a:cubicBezTo>
                    <a:cubicBezTo>
                      <a:pt x="0" y="156"/>
                      <a:pt x="42" y="204"/>
                      <a:pt x="101" y="204"/>
                    </a:cubicBezTo>
                    <a:cubicBezTo>
                      <a:pt x="156" y="204"/>
                      <a:pt x="201" y="156"/>
                      <a:pt x="201" y="101"/>
                    </a:cubicBezTo>
                    <a:cubicBezTo>
                      <a:pt x="201" y="45"/>
                      <a:pt x="156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7"/>
              <p:cNvSpPr/>
              <p:nvPr/>
            </p:nvSpPr>
            <p:spPr>
              <a:xfrm>
                <a:off x="2032299" y="2733334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3" y="1"/>
                    </a:moveTo>
                    <a:cubicBezTo>
                      <a:pt x="20" y="1"/>
                      <a:pt x="1" y="20"/>
                      <a:pt x="1" y="43"/>
                    </a:cubicBezTo>
                    <a:cubicBezTo>
                      <a:pt x="1" y="68"/>
                      <a:pt x="17" y="85"/>
                      <a:pt x="43" y="85"/>
                    </a:cubicBezTo>
                    <a:cubicBezTo>
                      <a:pt x="62" y="85"/>
                      <a:pt x="84" y="68"/>
                      <a:pt x="84" y="43"/>
                    </a:cubicBezTo>
                    <a:cubicBezTo>
                      <a:pt x="84" y="23"/>
                      <a:pt x="68" y="1"/>
                      <a:pt x="43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7"/>
              <p:cNvSpPr/>
              <p:nvPr/>
            </p:nvSpPr>
            <p:spPr>
              <a:xfrm>
                <a:off x="1908965" y="2692888"/>
                <a:ext cx="88490" cy="8849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3" extrusionOk="0">
                    <a:moveTo>
                      <a:pt x="71" y="1"/>
                    </a:moveTo>
                    <a:lnTo>
                      <a:pt x="1" y="73"/>
                    </a:lnTo>
                    <a:lnTo>
                      <a:pt x="1080" y="1153"/>
                    </a:lnTo>
                    <a:lnTo>
                      <a:pt x="1153" y="10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7"/>
              <p:cNvSpPr/>
              <p:nvPr/>
            </p:nvSpPr>
            <p:spPr>
              <a:xfrm>
                <a:off x="1902134" y="2686441"/>
                <a:ext cx="12894" cy="11973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6" extrusionOk="0">
                    <a:moveTo>
                      <a:pt x="82" y="0"/>
                    </a:moveTo>
                    <a:cubicBezTo>
                      <a:pt x="62" y="0"/>
                      <a:pt x="42" y="8"/>
                      <a:pt x="28" y="23"/>
                    </a:cubicBezTo>
                    <a:cubicBezTo>
                      <a:pt x="0" y="51"/>
                      <a:pt x="0" y="99"/>
                      <a:pt x="28" y="132"/>
                    </a:cubicBezTo>
                    <a:cubicBezTo>
                      <a:pt x="45" y="147"/>
                      <a:pt x="65" y="155"/>
                      <a:pt x="85" y="155"/>
                    </a:cubicBezTo>
                    <a:cubicBezTo>
                      <a:pt x="104" y="155"/>
                      <a:pt x="123" y="147"/>
                      <a:pt x="137" y="132"/>
                    </a:cubicBezTo>
                    <a:cubicBezTo>
                      <a:pt x="165" y="99"/>
                      <a:pt x="168" y="51"/>
                      <a:pt x="137" y="23"/>
                    </a:cubicBezTo>
                    <a:cubicBezTo>
                      <a:pt x="122" y="8"/>
                      <a:pt x="102" y="0"/>
                      <a:pt x="8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7"/>
              <p:cNvSpPr/>
              <p:nvPr/>
            </p:nvSpPr>
            <p:spPr>
              <a:xfrm>
                <a:off x="1906202" y="2689895"/>
                <a:ext cx="4758" cy="4758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31" y="1"/>
                    </a:moveTo>
                    <a:cubicBezTo>
                      <a:pt x="14" y="1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48" y="62"/>
                      <a:pt x="62" y="48"/>
                      <a:pt x="62" y="31"/>
                    </a:cubicBezTo>
                    <a:cubicBezTo>
                      <a:pt x="62" y="14"/>
                      <a:pt x="48" y="1"/>
                      <a:pt x="31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7"/>
              <p:cNvSpPr/>
              <p:nvPr/>
            </p:nvSpPr>
            <p:spPr>
              <a:xfrm>
                <a:off x="1991009" y="2775316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4" y="1"/>
                    </a:moveTo>
                    <a:cubicBezTo>
                      <a:pt x="66" y="1"/>
                      <a:pt x="47" y="8"/>
                      <a:pt x="34" y="23"/>
                    </a:cubicBezTo>
                    <a:cubicBezTo>
                      <a:pt x="0" y="51"/>
                      <a:pt x="0" y="104"/>
                      <a:pt x="34" y="132"/>
                    </a:cubicBezTo>
                    <a:cubicBezTo>
                      <a:pt x="49" y="147"/>
                      <a:pt x="69" y="155"/>
                      <a:pt x="88" y="155"/>
                    </a:cubicBezTo>
                    <a:cubicBezTo>
                      <a:pt x="107" y="155"/>
                      <a:pt x="126" y="147"/>
                      <a:pt x="140" y="132"/>
                    </a:cubicBezTo>
                    <a:cubicBezTo>
                      <a:pt x="173" y="101"/>
                      <a:pt x="173" y="51"/>
                      <a:pt x="140" y="23"/>
                    </a:cubicBezTo>
                    <a:cubicBezTo>
                      <a:pt x="124" y="9"/>
                      <a:pt x="104" y="1"/>
                      <a:pt x="84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7"/>
              <p:cNvSpPr/>
              <p:nvPr/>
            </p:nvSpPr>
            <p:spPr>
              <a:xfrm>
                <a:off x="1995076" y="2778539"/>
                <a:ext cx="4758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31" y="0"/>
                    </a:moveTo>
                    <a:cubicBezTo>
                      <a:pt x="14" y="0"/>
                      <a:pt x="0" y="17"/>
                      <a:pt x="0" y="34"/>
                    </a:cubicBezTo>
                    <a:cubicBezTo>
                      <a:pt x="0" y="51"/>
                      <a:pt x="14" y="65"/>
                      <a:pt x="31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7"/>
                      <a:pt x="48" y="0"/>
                      <a:pt x="3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7"/>
              <p:cNvSpPr/>
              <p:nvPr/>
            </p:nvSpPr>
            <p:spPr>
              <a:xfrm>
                <a:off x="1908734" y="2692427"/>
                <a:ext cx="88567" cy="8856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54" extrusionOk="0">
                    <a:moveTo>
                      <a:pt x="1081" y="1"/>
                    </a:moveTo>
                    <a:lnTo>
                      <a:pt x="1" y="1081"/>
                    </a:lnTo>
                    <a:lnTo>
                      <a:pt x="74" y="1153"/>
                    </a:lnTo>
                    <a:lnTo>
                      <a:pt x="1153" y="74"/>
                    </a:lnTo>
                    <a:lnTo>
                      <a:pt x="10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7"/>
              <p:cNvSpPr/>
              <p:nvPr/>
            </p:nvSpPr>
            <p:spPr>
              <a:xfrm>
                <a:off x="1902134" y="2775316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5" y="1"/>
                    </a:moveTo>
                    <a:cubicBezTo>
                      <a:pt x="66" y="1"/>
                      <a:pt x="48" y="8"/>
                      <a:pt x="34" y="23"/>
                    </a:cubicBezTo>
                    <a:cubicBezTo>
                      <a:pt x="0" y="54"/>
                      <a:pt x="0" y="104"/>
                      <a:pt x="34" y="132"/>
                    </a:cubicBezTo>
                    <a:cubicBezTo>
                      <a:pt x="48" y="147"/>
                      <a:pt x="67" y="155"/>
                      <a:pt x="86" y="155"/>
                    </a:cubicBezTo>
                    <a:cubicBezTo>
                      <a:pt x="105" y="155"/>
                      <a:pt x="125" y="147"/>
                      <a:pt x="140" y="132"/>
                    </a:cubicBezTo>
                    <a:cubicBezTo>
                      <a:pt x="173" y="101"/>
                      <a:pt x="173" y="51"/>
                      <a:pt x="140" y="23"/>
                    </a:cubicBezTo>
                    <a:cubicBezTo>
                      <a:pt x="124" y="9"/>
                      <a:pt x="104" y="1"/>
                      <a:pt x="8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7"/>
              <p:cNvSpPr/>
              <p:nvPr/>
            </p:nvSpPr>
            <p:spPr>
              <a:xfrm>
                <a:off x="1906202" y="2778539"/>
                <a:ext cx="4758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31" y="0"/>
                    </a:moveTo>
                    <a:cubicBezTo>
                      <a:pt x="14" y="0"/>
                      <a:pt x="0" y="17"/>
                      <a:pt x="0" y="34"/>
                    </a:cubicBezTo>
                    <a:cubicBezTo>
                      <a:pt x="0" y="51"/>
                      <a:pt x="14" y="65"/>
                      <a:pt x="31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7"/>
                      <a:pt x="48" y="0"/>
                      <a:pt x="3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p7"/>
              <p:cNvSpPr/>
              <p:nvPr/>
            </p:nvSpPr>
            <p:spPr>
              <a:xfrm>
                <a:off x="1991623" y="2686288"/>
                <a:ext cx="11896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4" extrusionOk="0">
                    <a:moveTo>
                      <a:pt x="76" y="0"/>
                    </a:moveTo>
                    <a:cubicBezTo>
                      <a:pt x="34" y="0"/>
                      <a:pt x="1" y="36"/>
                      <a:pt x="1" y="78"/>
                    </a:cubicBezTo>
                    <a:cubicBezTo>
                      <a:pt x="1" y="120"/>
                      <a:pt x="34" y="154"/>
                      <a:pt x="76" y="154"/>
                    </a:cubicBezTo>
                    <a:cubicBezTo>
                      <a:pt x="118" y="154"/>
                      <a:pt x="154" y="120"/>
                      <a:pt x="154" y="78"/>
                    </a:cubicBezTo>
                    <a:cubicBezTo>
                      <a:pt x="154" y="36"/>
                      <a:pt x="118" y="0"/>
                      <a:pt x="7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6" name="Google Shape;2906;p7"/>
              <p:cNvSpPr/>
              <p:nvPr/>
            </p:nvSpPr>
            <p:spPr>
              <a:xfrm>
                <a:off x="1995076" y="2689895"/>
                <a:ext cx="4758" cy="4758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31" y="1"/>
                    </a:moveTo>
                    <a:cubicBezTo>
                      <a:pt x="14" y="1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48" y="62"/>
                      <a:pt x="62" y="48"/>
                      <a:pt x="62" y="31"/>
                    </a:cubicBezTo>
                    <a:cubicBezTo>
                      <a:pt x="62" y="14"/>
                      <a:pt x="48" y="1"/>
                      <a:pt x="31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7"/>
              <p:cNvSpPr/>
              <p:nvPr/>
            </p:nvSpPr>
            <p:spPr>
              <a:xfrm>
                <a:off x="1940662" y="2723280"/>
                <a:ext cx="25327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28" extrusionOk="0">
                    <a:moveTo>
                      <a:pt x="165" y="1"/>
                    </a:moveTo>
                    <a:cubicBezTo>
                      <a:pt x="76" y="1"/>
                      <a:pt x="1" y="73"/>
                      <a:pt x="1" y="165"/>
                    </a:cubicBezTo>
                    <a:cubicBezTo>
                      <a:pt x="1" y="255"/>
                      <a:pt x="76" y="327"/>
                      <a:pt x="165" y="327"/>
                    </a:cubicBezTo>
                    <a:cubicBezTo>
                      <a:pt x="255" y="327"/>
                      <a:pt x="330" y="255"/>
                      <a:pt x="330" y="165"/>
                    </a:cubicBezTo>
                    <a:cubicBezTo>
                      <a:pt x="330" y="73"/>
                      <a:pt x="255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7"/>
              <p:cNvSpPr/>
              <p:nvPr/>
            </p:nvSpPr>
            <p:spPr>
              <a:xfrm>
                <a:off x="2183724" y="2819139"/>
                <a:ext cx="171991" cy="148199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931" extrusionOk="0">
                    <a:moveTo>
                      <a:pt x="1121" y="1"/>
                    </a:moveTo>
                    <a:cubicBezTo>
                      <a:pt x="967" y="1"/>
                      <a:pt x="813" y="81"/>
                      <a:pt x="734" y="241"/>
                    </a:cubicBezTo>
                    <a:lnTo>
                      <a:pt x="661" y="387"/>
                    </a:lnTo>
                    <a:lnTo>
                      <a:pt x="497" y="412"/>
                    </a:lnTo>
                    <a:cubicBezTo>
                      <a:pt x="140" y="462"/>
                      <a:pt x="0" y="900"/>
                      <a:pt x="257" y="1145"/>
                    </a:cubicBezTo>
                    <a:lnTo>
                      <a:pt x="374" y="1263"/>
                    </a:lnTo>
                    <a:lnTo>
                      <a:pt x="346" y="1422"/>
                    </a:lnTo>
                    <a:cubicBezTo>
                      <a:pt x="300" y="1700"/>
                      <a:pt x="522" y="1928"/>
                      <a:pt x="774" y="1928"/>
                    </a:cubicBezTo>
                    <a:cubicBezTo>
                      <a:pt x="840" y="1928"/>
                      <a:pt x="908" y="1913"/>
                      <a:pt x="974" y="1879"/>
                    </a:cubicBezTo>
                    <a:lnTo>
                      <a:pt x="1122" y="1804"/>
                    </a:lnTo>
                    <a:lnTo>
                      <a:pt x="1267" y="1879"/>
                    </a:lnTo>
                    <a:cubicBezTo>
                      <a:pt x="1333" y="1914"/>
                      <a:pt x="1402" y="1930"/>
                      <a:pt x="1469" y="1930"/>
                    </a:cubicBezTo>
                    <a:cubicBezTo>
                      <a:pt x="1720" y="1930"/>
                      <a:pt x="1941" y="1704"/>
                      <a:pt x="1894" y="1422"/>
                    </a:cubicBezTo>
                    <a:lnTo>
                      <a:pt x="1866" y="1263"/>
                    </a:lnTo>
                    <a:lnTo>
                      <a:pt x="1984" y="1145"/>
                    </a:lnTo>
                    <a:cubicBezTo>
                      <a:pt x="2240" y="897"/>
                      <a:pt x="2101" y="462"/>
                      <a:pt x="1744" y="412"/>
                    </a:cubicBezTo>
                    <a:lnTo>
                      <a:pt x="1582" y="387"/>
                    </a:lnTo>
                    <a:lnTo>
                      <a:pt x="1507" y="241"/>
                    </a:lnTo>
                    <a:cubicBezTo>
                      <a:pt x="1428" y="81"/>
                      <a:pt x="1275" y="1"/>
                      <a:pt x="1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7"/>
              <p:cNvSpPr/>
              <p:nvPr/>
            </p:nvSpPr>
            <p:spPr>
              <a:xfrm>
                <a:off x="2196541" y="2830191"/>
                <a:ext cx="146127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47" extrusionOk="0">
                    <a:moveTo>
                      <a:pt x="954" y="1"/>
                    </a:moveTo>
                    <a:cubicBezTo>
                      <a:pt x="823" y="1"/>
                      <a:pt x="692" y="68"/>
                      <a:pt x="625" y="203"/>
                    </a:cubicBezTo>
                    <a:lnTo>
                      <a:pt x="561" y="329"/>
                    </a:lnTo>
                    <a:lnTo>
                      <a:pt x="422" y="351"/>
                    </a:lnTo>
                    <a:cubicBezTo>
                      <a:pt x="123" y="393"/>
                      <a:pt x="0" y="767"/>
                      <a:pt x="221" y="979"/>
                    </a:cubicBezTo>
                    <a:lnTo>
                      <a:pt x="321" y="1077"/>
                    </a:lnTo>
                    <a:lnTo>
                      <a:pt x="299" y="1216"/>
                    </a:lnTo>
                    <a:cubicBezTo>
                      <a:pt x="257" y="1453"/>
                      <a:pt x="446" y="1647"/>
                      <a:pt x="661" y="1647"/>
                    </a:cubicBezTo>
                    <a:cubicBezTo>
                      <a:pt x="717" y="1647"/>
                      <a:pt x="775" y="1634"/>
                      <a:pt x="832" y="1604"/>
                    </a:cubicBezTo>
                    <a:lnTo>
                      <a:pt x="955" y="1537"/>
                    </a:lnTo>
                    <a:lnTo>
                      <a:pt x="1075" y="1604"/>
                    </a:lnTo>
                    <a:cubicBezTo>
                      <a:pt x="1131" y="1634"/>
                      <a:pt x="1190" y="1647"/>
                      <a:pt x="1247" y="1647"/>
                    </a:cubicBezTo>
                    <a:cubicBezTo>
                      <a:pt x="1462" y="1647"/>
                      <a:pt x="1650" y="1453"/>
                      <a:pt x="1610" y="1216"/>
                    </a:cubicBezTo>
                    <a:lnTo>
                      <a:pt x="1585" y="1077"/>
                    </a:lnTo>
                    <a:lnTo>
                      <a:pt x="1685" y="979"/>
                    </a:lnTo>
                    <a:cubicBezTo>
                      <a:pt x="1903" y="767"/>
                      <a:pt x="1783" y="396"/>
                      <a:pt x="1485" y="351"/>
                    </a:cubicBezTo>
                    <a:lnTo>
                      <a:pt x="1345" y="329"/>
                    </a:lnTo>
                    <a:lnTo>
                      <a:pt x="1281" y="203"/>
                    </a:lnTo>
                    <a:cubicBezTo>
                      <a:pt x="1215" y="68"/>
                      <a:pt x="1085" y="1"/>
                      <a:pt x="9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7"/>
              <p:cNvSpPr/>
              <p:nvPr/>
            </p:nvSpPr>
            <p:spPr>
              <a:xfrm>
                <a:off x="2208283" y="2840014"/>
                <a:ext cx="134538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582" extrusionOk="0">
                    <a:moveTo>
                      <a:pt x="900" y="873"/>
                    </a:moveTo>
                    <a:cubicBezTo>
                      <a:pt x="900" y="873"/>
                      <a:pt x="899" y="873"/>
                      <a:pt x="899" y="873"/>
                    </a:cubicBezTo>
                    <a:lnTo>
                      <a:pt x="899" y="873"/>
                    </a:lnTo>
                    <a:cubicBezTo>
                      <a:pt x="899" y="873"/>
                      <a:pt x="899" y="873"/>
                      <a:pt x="899" y="873"/>
                    </a:cubicBezTo>
                    <a:cubicBezTo>
                      <a:pt x="930" y="915"/>
                      <a:pt x="983" y="938"/>
                      <a:pt x="1033" y="949"/>
                    </a:cubicBezTo>
                    <a:cubicBezTo>
                      <a:pt x="1034" y="949"/>
                      <a:pt x="1035" y="949"/>
                      <a:pt x="1036" y="949"/>
                    </a:cubicBezTo>
                    <a:cubicBezTo>
                      <a:pt x="1049" y="949"/>
                      <a:pt x="1052" y="940"/>
                      <a:pt x="1051" y="928"/>
                    </a:cubicBezTo>
                    <a:lnTo>
                      <a:pt x="1051" y="928"/>
                    </a:lnTo>
                    <a:cubicBezTo>
                      <a:pt x="1000" y="905"/>
                      <a:pt x="950" y="886"/>
                      <a:pt x="902" y="873"/>
                    </a:cubicBezTo>
                    <a:cubicBezTo>
                      <a:pt x="901" y="873"/>
                      <a:pt x="901" y="873"/>
                      <a:pt x="900" y="873"/>
                    </a:cubicBezTo>
                    <a:close/>
                    <a:moveTo>
                      <a:pt x="1753" y="745"/>
                    </a:moveTo>
                    <a:lnTo>
                      <a:pt x="1753" y="745"/>
                    </a:lnTo>
                    <a:cubicBezTo>
                      <a:pt x="1557" y="871"/>
                      <a:pt x="1456" y="917"/>
                      <a:pt x="1357" y="917"/>
                    </a:cubicBezTo>
                    <a:cubicBezTo>
                      <a:pt x="1273" y="917"/>
                      <a:pt x="1190" y="884"/>
                      <a:pt x="1053" y="840"/>
                    </a:cubicBezTo>
                    <a:cubicBezTo>
                      <a:pt x="1050" y="839"/>
                      <a:pt x="1048" y="839"/>
                      <a:pt x="1046" y="839"/>
                    </a:cubicBezTo>
                    <a:cubicBezTo>
                      <a:pt x="1021" y="839"/>
                      <a:pt x="1050" y="896"/>
                      <a:pt x="1051" y="928"/>
                    </a:cubicBezTo>
                    <a:lnTo>
                      <a:pt x="1051" y="928"/>
                    </a:lnTo>
                    <a:cubicBezTo>
                      <a:pt x="1227" y="1005"/>
                      <a:pt x="1415" y="1125"/>
                      <a:pt x="1574" y="1186"/>
                    </a:cubicBezTo>
                    <a:cubicBezTo>
                      <a:pt x="1574" y="1175"/>
                      <a:pt x="1574" y="1164"/>
                      <a:pt x="1572" y="1150"/>
                    </a:cubicBezTo>
                    <a:lnTo>
                      <a:pt x="1544" y="991"/>
                    </a:lnTo>
                    <a:lnTo>
                      <a:pt x="1661" y="873"/>
                    </a:lnTo>
                    <a:cubicBezTo>
                      <a:pt x="1700" y="837"/>
                      <a:pt x="1731" y="790"/>
                      <a:pt x="1753" y="745"/>
                    </a:cubicBezTo>
                    <a:close/>
                    <a:moveTo>
                      <a:pt x="397" y="0"/>
                    </a:moveTo>
                    <a:lnTo>
                      <a:pt x="341" y="115"/>
                    </a:lnTo>
                    <a:lnTo>
                      <a:pt x="246" y="128"/>
                    </a:lnTo>
                    <a:cubicBezTo>
                      <a:pt x="344" y="279"/>
                      <a:pt x="442" y="424"/>
                      <a:pt x="539" y="575"/>
                    </a:cubicBezTo>
                    <a:cubicBezTo>
                      <a:pt x="567" y="614"/>
                      <a:pt x="592" y="656"/>
                      <a:pt x="592" y="700"/>
                    </a:cubicBezTo>
                    <a:cubicBezTo>
                      <a:pt x="592" y="745"/>
                      <a:pt x="564" y="787"/>
                      <a:pt x="528" y="815"/>
                    </a:cubicBezTo>
                    <a:cubicBezTo>
                      <a:pt x="495" y="843"/>
                      <a:pt x="447" y="859"/>
                      <a:pt x="405" y="873"/>
                    </a:cubicBezTo>
                    <a:cubicBezTo>
                      <a:pt x="341" y="896"/>
                      <a:pt x="274" y="910"/>
                      <a:pt x="205" y="921"/>
                    </a:cubicBezTo>
                    <a:cubicBezTo>
                      <a:pt x="138" y="932"/>
                      <a:pt x="68" y="935"/>
                      <a:pt x="1" y="938"/>
                    </a:cubicBezTo>
                    <a:lnTo>
                      <a:pt x="57" y="985"/>
                    </a:lnTo>
                    <a:lnTo>
                      <a:pt x="51" y="1035"/>
                    </a:lnTo>
                    <a:cubicBezTo>
                      <a:pt x="244" y="985"/>
                      <a:pt x="428" y="912"/>
                      <a:pt x="623" y="912"/>
                    </a:cubicBezTo>
                    <a:cubicBezTo>
                      <a:pt x="634" y="912"/>
                      <a:pt x="648" y="912"/>
                      <a:pt x="656" y="921"/>
                    </a:cubicBezTo>
                    <a:cubicBezTo>
                      <a:pt x="665" y="926"/>
                      <a:pt x="668" y="935"/>
                      <a:pt x="676" y="940"/>
                    </a:cubicBezTo>
                    <a:cubicBezTo>
                      <a:pt x="749" y="1049"/>
                      <a:pt x="754" y="1191"/>
                      <a:pt x="749" y="1325"/>
                    </a:cubicBezTo>
                    <a:cubicBezTo>
                      <a:pt x="746" y="1409"/>
                      <a:pt x="737" y="1487"/>
                      <a:pt x="726" y="1568"/>
                    </a:cubicBezTo>
                    <a:lnTo>
                      <a:pt x="802" y="1529"/>
                    </a:lnTo>
                    <a:lnTo>
                      <a:pt x="902" y="1582"/>
                    </a:lnTo>
                    <a:cubicBezTo>
                      <a:pt x="880" y="1487"/>
                      <a:pt x="866" y="1389"/>
                      <a:pt x="852" y="1292"/>
                    </a:cubicBezTo>
                    <a:cubicBezTo>
                      <a:pt x="843" y="1208"/>
                      <a:pt x="832" y="1119"/>
                      <a:pt x="849" y="1035"/>
                    </a:cubicBezTo>
                    <a:cubicBezTo>
                      <a:pt x="852" y="1013"/>
                      <a:pt x="857" y="996"/>
                      <a:pt x="871" y="985"/>
                    </a:cubicBezTo>
                    <a:cubicBezTo>
                      <a:pt x="890" y="969"/>
                      <a:pt x="878" y="876"/>
                      <a:pt x="899" y="873"/>
                    </a:cubicBezTo>
                    <a:lnTo>
                      <a:pt x="899" y="873"/>
                    </a:lnTo>
                    <a:cubicBezTo>
                      <a:pt x="838" y="795"/>
                      <a:pt x="863" y="684"/>
                      <a:pt x="905" y="592"/>
                    </a:cubicBezTo>
                    <a:cubicBezTo>
                      <a:pt x="1002" y="396"/>
                      <a:pt x="1164" y="243"/>
                      <a:pt x="1348" y="126"/>
                    </a:cubicBezTo>
                    <a:lnTo>
                      <a:pt x="1256" y="112"/>
                    </a:lnTo>
                    <a:lnTo>
                      <a:pt x="1212" y="17"/>
                    </a:lnTo>
                    <a:cubicBezTo>
                      <a:pt x="1100" y="198"/>
                      <a:pt x="986" y="377"/>
                      <a:pt x="871" y="558"/>
                    </a:cubicBezTo>
                    <a:cubicBezTo>
                      <a:pt x="849" y="592"/>
                      <a:pt x="824" y="628"/>
                      <a:pt x="793" y="656"/>
                    </a:cubicBezTo>
                    <a:cubicBezTo>
                      <a:pt x="770" y="677"/>
                      <a:pt x="738" y="690"/>
                      <a:pt x="707" y="690"/>
                    </a:cubicBezTo>
                    <a:cubicBezTo>
                      <a:pt x="697" y="690"/>
                      <a:pt x="688" y="689"/>
                      <a:pt x="679" y="686"/>
                    </a:cubicBezTo>
                    <a:cubicBezTo>
                      <a:pt x="626" y="672"/>
                      <a:pt x="595" y="617"/>
                      <a:pt x="573" y="566"/>
                    </a:cubicBezTo>
                    <a:cubicBezTo>
                      <a:pt x="495" y="385"/>
                      <a:pt x="433" y="195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3843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7"/>
              <p:cNvSpPr/>
              <p:nvPr/>
            </p:nvSpPr>
            <p:spPr>
              <a:xfrm>
                <a:off x="2242129" y="2865495"/>
                <a:ext cx="55795" cy="55719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6" extrusionOk="0">
                    <a:moveTo>
                      <a:pt x="363" y="0"/>
                    </a:moveTo>
                    <a:cubicBezTo>
                      <a:pt x="162" y="0"/>
                      <a:pt x="1" y="162"/>
                      <a:pt x="1" y="363"/>
                    </a:cubicBezTo>
                    <a:cubicBezTo>
                      <a:pt x="1" y="561"/>
                      <a:pt x="162" y="725"/>
                      <a:pt x="363" y="725"/>
                    </a:cubicBezTo>
                    <a:cubicBezTo>
                      <a:pt x="564" y="725"/>
                      <a:pt x="726" y="561"/>
                      <a:pt x="726" y="363"/>
                    </a:cubicBezTo>
                    <a:cubicBezTo>
                      <a:pt x="726" y="162"/>
                      <a:pt x="564" y="0"/>
                      <a:pt x="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7"/>
              <p:cNvSpPr/>
              <p:nvPr/>
            </p:nvSpPr>
            <p:spPr>
              <a:xfrm>
                <a:off x="2247885" y="2874167"/>
                <a:ext cx="44437" cy="381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7" extrusionOk="0">
                    <a:moveTo>
                      <a:pt x="285" y="0"/>
                    </a:moveTo>
                    <a:cubicBezTo>
                      <a:pt x="245" y="0"/>
                      <a:pt x="206" y="21"/>
                      <a:pt x="188" y="63"/>
                    </a:cubicBezTo>
                    <a:lnTo>
                      <a:pt x="168" y="102"/>
                    </a:lnTo>
                    <a:lnTo>
                      <a:pt x="127" y="110"/>
                    </a:lnTo>
                    <a:cubicBezTo>
                      <a:pt x="37" y="124"/>
                      <a:pt x="1" y="233"/>
                      <a:pt x="65" y="297"/>
                    </a:cubicBezTo>
                    <a:lnTo>
                      <a:pt x="96" y="325"/>
                    </a:lnTo>
                    <a:lnTo>
                      <a:pt x="90" y="367"/>
                    </a:lnTo>
                    <a:cubicBezTo>
                      <a:pt x="75" y="439"/>
                      <a:pt x="131" y="497"/>
                      <a:pt x="194" y="497"/>
                    </a:cubicBezTo>
                    <a:cubicBezTo>
                      <a:pt x="212" y="497"/>
                      <a:pt x="231" y="492"/>
                      <a:pt x="249" y="481"/>
                    </a:cubicBezTo>
                    <a:lnTo>
                      <a:pt x="288" y="462"/>
                    </a:lnTo>
                    <a:lnTo>
                      <a:pt x="327" y="481"/>
                    </a:lnTo>
                    <a:cubicBezTo>
                      <a:pt x="344" y="490"/>
                      <a:pt x="362" y="494"/>
                      <a:pt x="379" y="494"/>
                    </a:cubicBezTo>
                    <a:cubicBezTo>
                      <a:pt x="442" y="494"/>
                      <a:pt x="500" y="439"/>
                      <a:pt x="486" y="367"/>
                    </a:cubicBezTo>
                    <a:lnTo>
                      <a:pt x="481" y="325"/>
                    </a:lnTo>
                    <a:lnTo>
                      <a:pt x="512" y="297"/>
                    </a:lnTo>
                    <a:cubicBezTo>
                      <a:pt x="578" y="233"/>
                      <a:pt x="539" y="119"/>
                      <a:pt x="447" y="110"/>
                    </a:cubicBezTo>
                    <a:lnTo>
                      <a:pt x="406" y="102"/>
                    </a:lnTo>
                    <a:lnTo>
                      <a:pt x="389" y="63"/>
                    </a:lnTo>
                    <a:cubicBezTo>
                      <a:pt x="366" y="21"/>
                      <a:pt x="325" y="0"/>
                      <a:pt x="28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7"/>
              <p:cNvSpPr/>
              <p:nvPr/>
            </p:nvSpPr>
            <p:spPr>
              <a:xfrm>
                <a:off x="2255407" y="2878772"/>
                <a:ext cx="29011" cy="28934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7" extrusionOk="0">
                    <a:moveTo>
                      <a:pt x="190" y="0"/>
                    </a:moveTo>
                    <a:cubicBezTo>
                      <a:pt x="84" y="3"/>
                      <a:pt x="1" y="87"/>
                      <a:pt x="1" y="190"/>
                    </a:cubicBezTo>
                    <a:cubicBezTo>
                      <a:pt x="1" y="293"/>
                      <a:pt x="84" y="377"/>
                      <a:pt x="190" y="377"/>
                    </a:cubicBezTo>
                    <a:cubicBezTo>
                      <a:pt x="294" y="377"/>
                      <a:pt x="377" y="293"/>
                      <a:pt x="377" y="190"/>
                    </a:cubicBezTo>
                    <a:cubicBezTo>
                      <a:pt x="377" y="84"/>
                      <a:pt x="294" y="0"/>
                      <a:pt x="190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7"/>
              <p:cNvSpPr/>
              <p:nvPr/>
            </p:nvSpPr>
            <p:spPr>
              <a:xfrm>
                <a:off x="2265691" y="2850913"/>
                <a:ext cx="7751" cy="857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17" extrusionOk="0">
                    <a:moveTo>
                      <a:pt x="1" y="0"/>
                    </a:moveTo>
                    <a:lnTo>
                      <a:pt x="1" y="1116"/>
                    </a:lnTo>
                    <a:lnTo>
                      <a:pt x="101" y="11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7"/>
              <p:cNvSpPr/>
              <p:nvPr/>
            </p:nvSpPr>
            <p:spPr>
              <a:xfrm>
                <a:off x="2265461" y="2843391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3" y="1"/>
                      <a:pt x="1" y="26"/>
                      <a:pt x="1" y="57"/>
                    </a:cubicBezTo>
                    <a:cubicBezTo>
                      <a:pt x="1" y="87"/>
                      <a:pt x="23" y="112"/>
                      <a:pt x="57" y="112"/>
                    </a:cubicBezTo>
                    <a:cubicBezTo>
                      <a:pt x="87" y="112"/>
                      <a:pt x="112" y="87"/>
                      <a:pt x="112" y="57"/>
                    </a:cubicBezTo>
                    <a:cubicBezTo>
                      <a:pt x="112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7"/>
              <p:cNvSpPr/>
              <p:nvPr/>
            </p:nvSpPr>
            <p:spPr>
              <a:xfrm>
                <a:off x="2267840" y="2845771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7" y="51"/>
                      <a:pt x="48" y="40"/>
                      <a:pt x="48" y="26"/>
                    </a:cubicBezTo>
                    <a:cubicBezTo>
                      <a:pt x="48" y="12"/>
                      <a:pt x="37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7"/>
              <p:cNvSpPr/>
              <p:nvPr/>
            </p:nvSpPr>
            <p:spPr>
              <a:xfrm>
                <a:off x="2265461" y="2935259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3" y="1"/>
                      <a:pt x="1" y="29"/>
                      <a:pt x="1" y="56"/>
                    </a:cubicBezTo>
                    <a:cubicBezTo>
                      <a:pt x="1" y="87"/>
                      <a:pt x="23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7"/>
              <p:cNvSpPr/>
              <p:nvPr/>
            </p:nvSpPr>
            <p:spPr>
              <a:xfrm>
                <a:off x="2267840" y="2937638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6" y="0"/>
                    </a:moveTo>
                    <a:cubicBezTo>
                      <a:pt x="12" y="0"/>
                      <a:pt x="0" y="14"/>
                      <a:pt x="0" y="25"/>
                    </a:cubicBezTo>
                    <a:cubicBezTo>
                      <a:pt x="0" y="39"/>
                      <a:pt x="12" y="51"/>
                      <a:pt x="26" y="51"/>
                    </a:cubicBezTo>
                    <a:cubicBezTo>
                      <a:pt x="40" y="51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7"/>
              <p:cNvSpPr/>
              <p:nvPr/>
            </p:nvSpPr>
            <p:spPr>
              <a:xfrm>
                <a:off x="2226933" y="2889671"/>
                <a:ext cx="85727" cy="798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4" extrusionOk="0">
                    <a:moveTo>
                      <a:pt x="1" y="0"/>
                    </a:moveTo>
                    <a:lnTo>
                      <a:pt x="1" y="104"/>
                    </a:lnTo>
                    <a:lnTo>
                      <a:pt x="1117" y="104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7"/>
              <p:cNvSpPr/>
              <p:nvPr/>
            </p:nvSpPr>
            <p:spPr>
              <a:xfrm>
                <a:off x="2219258" y="2889440"/>
                <a:ext cx="8596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3" extrusionOk="0">
                    <a:moveTo>
                      <a:pt x="56" y="1"/>
                    </a:moveTo>
                    <a:cubicBezTo>
                      <a:pt x="25" y="1"/>
                      <a:pt x="0" y="26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9" y="112"/>
                      <a:pt x="112" y="87"/>
                      <a:pt x="112" y="56"/>
                    </a:cubicBezTo>
                    <a:cubicBezTo>
                      <a:pt x="112" y="26"/>
                      <a:pt x="89" y="1"/>
                      <a:pt x="56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7"/>
              <p:cNvSpPr/>
              <p:nvPr/>
            </p:nvSpPr>
            <p:spPr>
              <a:xfrm>
                <a:off x="2221791" y="2891820"/>
                <a:ext cx="3761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51" extrusionOk="0">
                    <a:moveTo>
                      <a:pt x="23" y="0"/>
                    </a:moveTo>
                    <a:cubicBezTo>
                      <a:pt x="12" y="0"/>
                      <a:pt x="1" y="11"/>
                      <a:pt x="1" y="25"/>
                    </a:cubicBezTo>
                    <a:cubicBezTo>
                      <a:pt x="1" y="39"/>
                      <a:pt x="12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7"/>
              <p:cNvSpPr/>
              <p:nvPr/>
            </p:nvSpPr>
            <p:spPr>
              <a:xfrm>
                <a:off x="2311049" y="2889440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6" y="1"/>
                      <a:pt x="1" y="26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3" y="87"/>
                      <a:pt x="113" y="56"/>
                    </a:cubicBezTo>
                    <a:cubicBezTo>
                      <a:pt x="113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7"/>
              <p:cNvSpPr/>
              <p:nvPr/>
            </p:nvSpPr>
            <p:spPr>
              <a:xfrm>
                <a:off x="2313428" y="2891820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6" y="0"/>
                    </a:moveTo>
                    <a:cubicBezTo>
                      <a:pt x="12" y="0"/>
                      <a:pt x="1" y="11"/>
                      <a:pt x="1" y="25"/>
                    </a:cubicBezTo>
                    <a:cubicBezTo>
                      <a:pt x="1" y="39"/>
                      <a:pt x="12" y="51"/>
                      <a:pt x="26" y="51"/>
                    </a:cubicBezTo>
                    <a:cubicBezTo>
                      <a:pt x="40" y="51"/>
                      <a:pt x="51" y="39"/>
                      <a:pt x="51" y="25"/>
                    </a:cubicBezTo>
                    <a:cubicBezTo>
                      <a:pt x="51" y="11"/>
                      <a:pt x="40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7"/>
              <p:cNvSpPr/>
              <p:nvPr/>
            </p:nvSpPr>
            <p:spPr>
              <a:xfrm>
                <a:off x="2243664" y="2868488"/>
                <a:ext cx="51881" cy="52112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9" extrusionOk="0">
                    <a:moveTo>
                      <a:pt x="70" y="0"/>
                    </a:moveTo>
                    <a:lnTo>
                      <a:pt x="0" y="73"/>
                    </a:lnTo>
                    <a:lnTo>
                      <a:pt x="603" y="678"/>
                    </a:lnTo>
                    <a:lnTo>
                      <a:pt x="675" y="60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7"/>
              <p:cNvSpPr/>
              <p:nvPr/>
            </p:nvSpPr>
            <p:spPr>
              <a:xfrm>
                <a:off x="2240824" y="2865418"/>
                <a:ext cx="782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90" extrusionOk="0">
                    <a:moveTo>
                      <a:pt x="54" y="0"/>
                    </a:moveTo>
                    <a:cubicBezTo>
                      <a:pt x="43" y="0"/>
                      <a:pt x="32" y="5"/>
                      <a:pt x="20" y="15"/>
                    </a:cubicBezTo>
                    <a:cubicBezTo>
                      <a:pt x="1" y="32"/>
                      <a:pt x="7" y="60"/>
                      <a:pt x="20" y="76"/>
                    </a:cubicBezTo>
                    <a:cubicBezTo>
                      <a:pt x="29" y="85"/>
                      <a:pt x="39" y="89"/>
                      <a:pt x="50" y="89"/>
                    </a:cubicBezTo>
                    <a:cubicBezTo>
                      <a:pt x="62" y="89"/>
                      <a:pt x="73" y="85"/>
                      <a:pt x="85" y="76"/>
                    </a:cubicBezTo>
                    <a:cubicBezTo>
                      <a:pt x="101" y="60"/>
                      <a:pt x="101" y="35"/>
                      <a:pt x="85" y="15"/>
                    </a:cubicBezTo>
                    <a:cubicBezTo>
                      <a:pt x="75" y="5"/>
                      <a:pt x="64" y="0"/>
                      <a:pt x="54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7"/>
              <p:cNvSpPr/>
              <p:nvPr/>
            </p:nvSpPr>
            <p:spPr>
              <a:xfrm>
                <a:off x="2243434" y="2867721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2" y="2"/>
                      <a:pt x="9" y="5"/>
                    </a:cubicBezTo>
                    <a:cubicBezTo>
                      <a:pt x="0" y="13"/>
                      <a:pt x="0" y="21"/>
                      <a:pt x="9" y="30"/>
                    </a:cubicBezTo>
                    <a:cubicBezTo>
                      <a:pt x="12" y="33"/>
                      <a:pt x="16" y="34"/>
                      <a:pt x="20" y="34"/>
                    </a:cubicBezTo>
                    <a:cubicBezTo>
                      <a:pt x="24" y="34"/>
                      <a:pt x="28" y="33"/>
                      <a:pt x="31" y="30"/>
                    </a:cubicBezTo>
                    <a:cubicBezTo>
                      <a:pt x="39" y="21"/>
                      <a:pt x="39" y="13"/>
                      <a:pt x="31" y="5"/>
                    </a:cubicBezTo>
                    <a:cubicBezTo>
                      <a:pt x="28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7"/>
              <p:cNvSpPr/>
              <p:nvPr/>
            </p:nvSpPr>
            <p:spPr>
              <a:xfrm>
                <a:off x="2290711" y="291499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1"/>
                    </a:moveTo>
                    <a:cubicBezTo>
                      <a:pt x="41" y="1"/>
                      <a:pt x="30" y="5"/>
                      <a:pt x="20" y="14"/>
                    </a:cubicBezTo>
                    <a:cubicBezTo>
                      <a:pt x="1" y="33"/>
                      <a:pt x="1" y="58"/>
                      <a:pt x="20" y="75"/>
                    </a:cubicBezTo>
                    <a:cubicBezTo>
                      <a:pt x="29" y="85"/>
                      <a:pt x="39" y="90"/>
                      <a:pt x="50" y="90"/>
                    </a:cubicBezTo>
                    <a:cubicBezTo>
                      <a:pt x="61" y="90"/>
                      <a:pt x="72" y="85"/>
                      <a:pt x="82" y="75"/>
                    </a:cubicBezTo>
                    <a:cubicBezTo>
                      <a:pt x="99" y="58"/>
                      <a:pt x="99" y="33"/>
                      <a:pt x="82" y="14"/>
                    </a:cubicBezTo>
                    <a:cubicBezTo>
                      <a:pt x="73" y="5"/>
                      <a:pt x="63" y="1"/>
                      <a:pt x="52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7"/>
              <p:cNvSpPr/>
              <p:nvPr/>
            </p:nvSpPr>
            <p:spPr>
              <a:xfrm>
                <a:off x="2293090" y="2917300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20" y="0"/>
                    </a:moveTo>
                    <a:cubicBezTo>
                      <a:pt x="9" y="0"/>
                      <a:pt x="1" y="9"/>
                      <a:pt x="1" y="17"/>
                    </a:cubicBezTo>
                    <a:cubicBezTo>
                      <a:pt x="1" y="28"/>
                      <a:pt x="9" y="37"/>
                      <a:pt x="20" y="37"/>
                    </a:cubicBezTo>
                    <a:cubicBezTo>
                      <a:pt x="29" y="37"/>
                      <a:pt x="37" y="28"/>
                      <a:pt x="37" y="17"/>
                    </a:cubicBezTo>
                    <a:cubicBezTo>
                      <a:pt x="37" y="9"/>
                      <a:pt x="29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7"/>
              <p:cNvSpPr/>
              <p:nvPr/>
            </p:nvSpPr>
            <p:spPr>
              <a:xfrm>
                <a:off x="2243434" y="2867644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603" y="0"/>
                    </a:moveTo>
                    <a:lnTo>
                      <a:pt x="0" y="605"/>
                    </a:lnTo>
                    <a:lnTo>
                      <a:pt x="73" y="675"/>
                    </a:lnTo>
                    <a:lnTo>
                      <a:pt x="676" y="73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7"/>
              <p:cNvSpPr/>
              <p:nvPr/>
            </p:nvSpPr>
            <p:spPr>
              <a:xfrm>
                <a:off x="2241055" y="291499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1" y="1"/>
                    </a:moveTo>
                    <a:cubicBezTo>
                      <a:pt x="40" y="1"/>
                      <a:pt x="29" y="5"/>
                      <a:pt x="17" y="14"/>
                    </a:cubicBezTo>
                    <a:cubicBezTo>
                      <a:pt x="1" y="30"/>
                      <a:pt x="1" y="55"/>
                      <a:pt x="17" y="75"/>
                    </a:cubicBezTo>
                    <a:cubicBezTo>
                      <a:pt x="26" y="85"/>
                      <a:pt x="37" y="90"/>
                      <a:pt x="48" y="90"/>
                    </a:cubicBezTo>
                    <a:cubicBezTo>
                      <a:pt x="60" y="90"/>
                      <a:pt x="72" y="85"/>
                      <a:pt x="82" y="75"/>
                    </a:cubicBezTo>
                    <a:cubicBezTo>
                      <a:pt x="98" y="58"/>
                      <a:pt x="98" y="33"/>
                      <a:pt x="82" y="14"/>
                    </a:cubicBezTo>
                    <a:cubicBezTo>
                      <a:pt x="72" y="5"/>
                      <a:pt x="61" y="1"/>
                      <a:pt x="51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7"/>
              <p:cNvSpPr/>
              <p:nvPr/>
            </p:nvSpPr>
            <p:spPr>
              <a:xfrm>
                <a:off x="2243434" y="2917300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7" y="0"/>
                    </a:moveTo>
                    <a:cubicBezTo>
                      <a:pt x="9" y="0"/>
                      <a:pt x="0" y="9"/>
                      <a:pt x="0" y="17"/>
                    </a:cubicBezTo>
                    <a:cubicBezTo>
                      <a:pt x="0" y="28"/>
                      <a:pt x="9" y="37"/>
                      <a:pt x="17" y="37"/>
                    </a:cubicBezTo>
                    <a:cubicBezTo>
                      <a:pt x="28" y="37"/>
                      <a:pt x="37" y="28"/>
                      <a:pt x="37" y="17"/>
                    </a:cubicBezTo>
                    <a:cubicBezTo>
                      <a:pt x="37" y="9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7"/>
              <p:cNvSpPr/>
              <p:nvPr/>
            </p:nvSpPr>
            <p:spPr>
              <a:xfrm>
                <a:off x="2290711" y="286541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0"/>
                    </a:moveTo>
                    <a:cubicBezTo>
                      <a:pt x="41" y="0"/>
                      <a:pt x="30" y="5"/>
                      <a:pt x="20" y="15"/>
                    </a:cubicBezTo>
                    <a:cubicBezTo>
                      <a:pt x="1" y="32"/>
                      <a:pt x="1" y="54"/>
                      <a:pt x="20" y="76"/>
                    </a:cubicBezTo>
                    <a:cubicBezTo>
                      <a:pt x="29" y="85"/>
                      <a:pt x="39" y="89"/>
                      <a:pt x="50" y="89"/>
                    </a:cubicBezTo>
                    <a:cubicBezTo>
                      <a:pt x="61" y="89"/>
                      <a:pt x="72" y="85"/>
                      <a:pt x="82" y="76"/>
                    </a:cubicBezTo>
                    <a:cubicBezTo>
                      <a:pt x="99" y="60"/>
                      <a:pt x="99" y="35"/>
                      <a:pt x="82" y="15"/>
                    </a:cubicBezTo>
                    <a:cubicBezTo>
                      <a:pt x="73" y="5"/>
                      <a:pt x="63" y="0"/>
                      <a:pt x="5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7"/>
              <p:cNvSpPr/>
              <p:nvPr/>
            </p:nvSpPr>
            <p:spPr>
              <a:xfrm>
                <a:off x="2292860" y="2867721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1" y="0"/>
                    </a:moveTo>
                    <a:cubicBezTo>
                      <a:pt x="16" y="0"/>
                      <a:pt x="12" y="2"/>
                      <a:pt x="9" y="5"/>
                    </a:cubicBezTo>
                    <a:cubicBezTo>
                      <a:pt x="1" y="13"/>
                      <a:pt x="1" y="21"/>
                      <a:pt x="9" y="30"/>
                    </a:cubicBezTo>
                    <a:cubicBezTo>
                      <a:pt x="12" y="33"/>
                      <a:pt x="16" y="34"/>
                      <a:pt x="21" y="34"/>
                    </a:cubicBezTo>
                    <a:cubicBezTo>
                      <a:pt x="25" y="34"/>
                      <a:pt x="30" y="33"/>
                      <a:pt x="34" y="30"/>
                    </a:cubicBezTo>
                    <a:cubicBezTo>
                      <a:pt x="40" y="21"/>
                      <a:pt x="40" y="13"/>
                      <a:pt x="34" y="5"/>
                    </a:cubicBezTo>
                    <a:cubicBezTo>
                      <a:pt x="30" y="2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7"/>
              <p:cNvSpPr/>
              <p:nvPr/>
            </p:nvSpPr>
            <p:spPr>
              <a:xfrm>
                <a:off x="2262698" y="2885987"/>
                <a:ext cx="14429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88" extrusionOk="0">
                    <a:moveTo>
                      <a:pt x="95" y="1"/>
                    </a:moveTo>
                    <a:cubicBezTo>
                      <a:pt x="42" y="4"/>
                      <a:pt x="0" y="43"/>
                      <a:pt x="0" y="96"/>
                    </a:cubicBezTo>
                    <a:cubicBezTo>
                      <a:pt x="0" y="146"/>
                      <a:pt x="42" y="188"/>
                      <a:pt x="95" y="188"/>
                    </a:cubicBezTo>
                    <a:cubicBezTo>
                      <a:pt x="148" y="188"/>
                      <a:pt x="187" y="146"/>
                      <a:pt x="187" y="96"/>
                    </a:cubicBezTo>
                    <a:cubicBezTo>
                      <a:pt x="187" y="43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7"/>
              <p:cNvSpPr/>
              <p:nvPr/>
            </p:nvSpPr>
            <p:spPr>
              <a:xfrm>
                <a:off x="1542415" y="2742160"/>
                <a:ext cx="171991" cy="148276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932" extrusionOk="0">
                    <a:moveTo>
                      <a:pt x="1120" y="0"/>
                    </a:moveTo>
                    <a:cubicBezTo>
                      <a:pt x="966" y="0"/>
                      <a:pt x="812" y="81"/>
                      <a:pt x="734" y="243"/>
                    </a:cubicBezTo>
                    <a:lnTo>
                      <a:pt x="662" y="388"/>
                    </a:lnTo>
                    <a:lnTo>
                      <a:pt x="497" y="413"/>
                    </a:lnTo>
                    <a:cubicBezTo>
                      <a:pt x="140" y="466"/>
                      <a:pt x="1" y="901"/>
                      <a:pt x="257" y="1150"/>
                    </a:cubicBezTo>
                    <a:lnTo>
                      <a:pt x="374" y="1264"/>
                    </a:lnTo>
                    <a:lnTo>
                      <a:pt x="347" y="1423"/>
                    </a:lnTo>
                    <a:cubicBezTo>
                      <a:pt x="300" y="1704"/>
                      <a:pt x="522" y="1930"/>
                      <a:pt x="774" y="1930"/>
                    </a:cubicBezTo>
                    <a:cubicBezTo>
                      <a:pt x="840" y="1930"/>
                      <a:pt x="908" y="1915"/>
                      <a:pt x="974" y="1881"/>
                    </a:cubicBezTo>
                    <a:lnTo>
                      <a:pt x="1122" y="1805"/>
                    </a:lnTo>
                    <a:lnTo>
                      <a:pt x="1267" y="1881"/>
                    </a:lnTo>
                    <a:cubicBezTo>
                      <a:pt x="1334" y="1916"/>
                      <a:pt x="1403" y="1932"/>
                      <a:pt x="1470" y="1932"/>
                    </a:cubicBezTo>
                    <a:cubicBezTo>
                      <a:pt x="1721" y="1932"/>
                      <a:pt x="1941" y="1705"/>
                      <a:pt x="1895" y="1423"/>
                    </a:cubicBezTo>
                    <a:lnTo>
                      <a:pt x="1867" y="1264"/>
                    </a:lnTo>
                    <a:lnTo>
                      <a:pt x="1987" y="1150"/>
                    </a:lnTo>
                    <a:cubicBezTo>
                      <a:pt x="2241" y="899"/>
                      <a:pt x="2101" y="466"/>
                      <a:pt x="1744" y="413"/>
                    </a:cubicBezTo>
                    <a:lnTo>
                      <a:pt x="1582" y="388"/>
                    </a:lnTo>
                    <a:lnTo>
                      <a:pt x="1507" y="243"/>
                    </a:lnTo>
                    <a:cubicBezTo>
                      <a:pt x="1428" y="81"/>
                      <a:pt x="1273" y="0"/>
                      <a:pt x="1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7"/>
              <p:cNvSpPr/>
              <p:nvPr/>
            </p:nvSpPr>
            <p:spPr>
              <a:xfrm>
                <a:off x="1555078" y="2753135"/>
                <a:ext cx="145897" cy="126326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646" extrusionOk="0">
                    <a:moveTo>
                      <a:pt x="956" y="0"/>
                    </a:moveTo>
                    <a:cubicBezTo>
                      <a:pt x="825" y="0"/>
                      <a:pt x="693" y="68"/>
                      <a:pt x="625" y="203"/>
                    </a:cubicBezTo>
                    <a:lnTo>
                      <a:pt x="561" y="329"/>
                    </a:lnTo>
                    <a:lnTo>
                      <a:pt x="421" y="351"/>
                    </a:lnTo>
                    <a:cubicBezTo>
                      <a:pt x="123" y="393"/>
                      <a:pt x="0" y="764"/>
                      <a:pt x="221" y="979"/>
                    </a:cubicBezTo>
                    <a:lnTo>
                      <a:pt x="321" y="1076"/>
                    </a:lnTo>
                    <a:lnTo>
                      <a:pt x="296" y="1216"/>
                    </a:lnTo>
                    <a:cubicBezTo>
                      <a:pt x="256" y="1451"/>
                      <a:pt x="444" y="1645"/>
                      <a:pt x="658" y="1645"/>
                    </a:cubicBezTo>
                    <a:cubicBezTo>
                      <a:pt x="715" y="1645"/>
                      <a:pt x="775" y="1631"/>
                      <a:pt x="832" y="1601"/>
                    </a:cubicBezTo>
                    <a:lnTo>
                      <a:pt x="952" y="1537"/>
                    </a:lnTo>
                    <a:lnTo>
                      <a:pt x="1074" y="1601"/>
                    </a:lnTo>
                    <a:cubicBezTo>
                      <a:pt x="1132" y="1631"/>
                      <a:pt x="1191" y="1645"/>
                      <a:pt x="1249" y="1645"/>
                    </a:cubicBezTo>
                    <a:cubicBezTo>
                      <a:pt x="1463" y="1645"/>
                      <a:pt x="1649" y="1451"/>
                      <a:pt x="1607" y="1216"/>
                    </a:cubicBezTo>
                    <a:lnTo>
                      <a:pt x="1585" y="1076"/>
                    </a:lnTo>
                    <a:lnTo>
                      <a:pt x="1685" y="979"/>
                    </a:lnTo>
                    <a:cubicBezTo>
                      <a:pt x="1900" y="764"/>
                      <a:pt x="1783" y="396"/>
                      <a:pt x="1482" y="351"/>
                    </a:cubicBezTo>
                    <a:lnTo>
                      <a:pt x="1342" y="329"/>
                    </a:lnTo>
                    <a:lnTo>
                      <a:pt x="1281" y="203"/>
                    </a:lnTo>
                    <a:cubicBezTo>
                      <a:pt x="1217" y="68"/>
                      <a:pt x="1087" y="0"/>
                      <a:pt x="9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7"/>
              <p:cNvSpPr/>
              <p:nvPr/>
            </p:nvSpPr>
            <p:spPr>
              <a:xfrm>
                <a:off x="1566821" y="2762882"/>
                <a:ext cx="134538" cy="121261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580" extrusionOk="0">
                    <a:moveTo>
                      <a:pt x="394" y="1"/>
                    </a:moveTo>
                    <a:lnTo>
                      <a:pt x="338" y="115"/>
                    </a:lnTo>
                    <a:lnTo>
                      <a:pt x="246" y="129"/>
                    </a:lnTo>
                    <a:cubicBezTo>
                      <a:pt x="344" y="280"/>
                      <a:pt x="441" y="425"/>
                      <a:pt x="539" y="576"/>
                    </a:cubicBezTo>
                    <a:cubicBezTo>
                      <a:pt x="567" y="615"/>
                      <a:pt x="589" y="656"/>
                      <a:pt x="589" y="701"/>
                    </a:cubicBezTo>
                    <a:cubicBezTo>
                      <a:pt x="589" y="746"/>
                      <a:pt x="561" y="788"/>
                      <a:pt x="528" y="815"/>
                    </a:cubicBezTo>
                    <a:cubicBezTo>
                      <a:pt x="492" y="843"/>
                      <a:pt x="447" y="863"/>
                      <a:pt x="405" y="877"/>
                    </a:cubicBezTo>
                    <a:cubicBezTo>
                      <a:pt x="338" y="896"/>
                      <a:pt x="274" y="910"/>
                      <a:pt x="204" y="921"/>
                    </a:cubicBezTo>
                    <a:cubicBezTo>
                      <a:pt x="137" y="933"/>
                      <a:pt x="68" y="935"/>
                      <a:pt x="1" y="938"/>
                    </a:cubicBezTo>
                    <a:lnTo>
                      <a:pt x="56" y="983"/>
                    </a:lnTo>
                    <a:lnTo>
                      <a:pt x="51" y="1033"/>
                    </a:lnTo>
                    <a:cubicBezTo>
                      <a:pt x="241" y="983"/>
                      <a:pt x="428" y="910"/>
                      <a:pt x="623" y="910"/>
                    </a:cubicBezTo>
                    <a:cubicBezTo>
                      <a:pt x="631" y="910"/>
                      <a:pt x="645" y="910"/>
                      <a:pt x="656" y="916"/>
                    </a:cubicBezTo>
                    <a:cubicBezTo>
                      <a:pt x="665" y="924"/>
                      <a:pt x="667" y="930"/>
                      <a:pt x="673" y="938"/>
                    </a:cubicBezTo>
                    <a:cubicBezTo>
                      <a:pt x="748" y="1047"/>
                      <a:pt x="754" y="1189"/>
                      <a:pt x="748" y="1320"/>
                    </a:cubicBezTo>
                    <a:cubicBezTo>
                      <a:pt x="743" y="1404"/>
                      <a:pt x="737" y="1485"/>
                      <a:pt x="726" y="1566"/>
                    </a:cubicBezTo>
                    <a:lnTo>
                      <a:pt x="799" y="1527"/>
                    </a:lnTo>
                    <a:lnTo>
                      <a:pt x="902" y="1580"/>
                    </a:lnTo>
                    <a:cubicBezTo>
                      <a:pt x="879" y="1485"/>
                      <a:pt x="866" y="1387"/>
                      <a:pt x="852" y="1290"/>
                    </a:cubicBezTo>
                    <a:cubicBezTo>
                      <a:pt x="840" y="1206"/>
                      <a:pt x="832" y="1117"/>
                      <a:pt x="849" y="1033"/>
                    </a:cubicBezTo>
                    <a:cubicBezTo>
                      <a:pt x="852" y="1011"/>
                      <a:pt x="854" y="994"/>
                      <a:pt x="868" y="983"/>
                    </a:cubicBezTo>
                    <a:cubicBezTo>
                      <a:pt x="888" y="968"/>
                      <a:pt x="879" y="885"/>
                      <a:pt x="895" y="873"/>
                    </a:cubicBezTo>
                    <a:lnTo>
                      <a:pt x="895" y="873"/>
                    </a:lnTo>
                    <a:cubicBezTo>
                      <a:pt x="896" y="873"/>
                      <a:pt x="896" y="874"/>
                      <a:pt x="896" y="874"/>
                    </a:cubicBezTo>
                    <a:cubicBezTo>
                      <a:pt x="930" y="916"/>
                      <a:pt x="980" y="938"/>
                      <a:pt x="1033" y="949"/>
                    </a:cubicBezTo>
                    <a:cubicBezTo>
                      <a:pt x="1034" y="949"/>
                      <a:pt x="1035" y="950"/>
                      <a:pt x="1036" y="950"/>
                    </a:cubicBezTo>
                    <a:cubicBezTo>
                      <a:pt x="1049" y="950"/>
                      <a:pt x="1052" y="939"/>
                      <a:pt x="1051" y="925"/>
                    </a:cubicBezTo>
                    <a:lnTo>
                      <a:pt x="1051" y="925"/>
                    </a:lnTo>
                    <a:cubicBezTo>
                      <a:pt x="1226" y="1002"/>
                      <a:pt x="1414" y="1123"/>
                      <a:pt x="1574" y="1181"/>
                    </a:cubicBezTo>
                    <a:cubicBezTo>
                      <a:pt x="1574" y="1173"/>
                      <a:pt x="1574" y="1161"/>
                      <a:pt x="1571" y="1147"/>
                    </a:cubicBezTo>
                    <a:lnTo>
                      <a:pt x="1543" y="986"/>
                    </a:lnTo>
                    <a:lnTo>
                      <a:pt x="1661" y="871"/>
                    </a:lnTo>
                    <a:cubicBezTo>
                      <a:pt x="1700" y="832"/>
                      <a:pt x="1730" y="788"/>
                      <a:pt x="1753" y="743"/>
                    </a:cubicBezTo>
                    <a:lnTo>
                      <a:pt x="1753" y="743"/>
                    </a:lnTo>
                    <a:cubicBezTo>
                      <a:pt x="1556" y="871"/>
                      <a:pt x="1456" y="917"/>
                      <a:pt x="1355" y="917"/>
                    </a:cubicBezTo>
                    <a:cubicBezTo>
                      <a:pt x="1271" y="917"/>
                      <a:pt x="1188" y="885"/>
                      <a:pt x="1050" y="841"/>
                    </a:cubicBezTo>
                    <a:cubicBezTo>
                      <a:pt x="1047" y="840"/>
                      <a:pt x="1045" y="840"/>
                      <a:pt x="1043" y="840"/>
                    </a:cubicBezTo>
                    <a:cubicBezTo>
                      <a:pt x="1021" y="840"/>
                      <a:pt x="1048" y="893"/>
                      <a:pt x="1051" y="925"/>
                    </a:cubicBezTo>
                    <a:lnTo>
                      <a:pt x="1051" y="925"/>
                    </a:lnTo>
                    <a:cubicBezTo>
                      <a:pt x="1000" y="903"/>
                      <a:pt x="950" y="884"/>
                      <a:pt x="902" y="871"/>
                    </a:cubicBezTo>
                    <a:cubicBezTo>
                      <a:pt x="901" y="871"/>
                      <a:pt x="900" y="871"/>
                      <a:pt x="900" y="871"/>
                    </a:cubicBezTo>
                    <a:cubicBezTo>
                      <a:pt x="898" y="871"/>
                      <a:pt x="897" y="872"/>
                      <a:pt x="895" y="873"/>
                    </a:cubicBezTo>
                    <a:lnTo>
                      <a:pt x="895" y="873"/>
                    </a:lnTo>
                    <a:cubicBezTo>
                      <a:pt x="838" y="795"/>
                      <a:pt x="863" y="684"/>
                      <a:pt x="905" y="592"/>
                    </a:cubicBezTo>
                    <a:cubicBezTo>
                      <a:pt x="1002" y="397"/>
                      <a:pt x="1161" y="244"/>
                      <a:pt x="1348" y="126"/>
                    </a:cubicBezTo>
                    <a:lnTo>
                      <a:pt x="1256" y="112"/>
                    </a:lnTo>
                    <a:lnTo>
                      <a:pt x="1211" y="18"/>
                    </a:lnTo>
                    <a:cubicBezTo>
                      <a:pt x="1100" y="199"/>
                      <a:pt x="985" y="377"/>
                      <a:pt x="868" y="559"/>
                    </a:cubicBezTo>
                    <a:cubicBezTo>
                      <a:pt x="849" y="592"/>
                      <a:pt x="824" y="629"/>
                      <a:pt x="793" y="656"/>
                    </a:cubicBezTo>
                    <a:cubicBezTo>
                      <a:pt x="769" y="678"/>
                      <a:pt x="736" y="691"/>
                      <a:pt x="706" y="691"/>
                    </a:cubicBezTo>
                    <a:cubicBezTo>
                      <a:pt x="696" y="691"/>
                      <a:pt x="687" y="690"/>
                      <a:pt x="679" y="687"/>
                    </a:cubicBezTo>
                    <a:cubicBezTo>
                      <a:pt x="626" y="673"/>
                      <a:pt x="595" y="617"/>
                      <a:pt x="573" y="567"/>
                    </a:cubicBezTo>
                    <a:cubicBezTo>
                      <a:pt x="492" y="386"/>
                      <a:pt x="433" y="196"/>
                      <a:pt x="394" y="1"/>
                    </a:cubicBezTo>
                    <a:close/>
                  </a:path>
                </a:pathLst>
              </a:custGeom>
              <a:solidFill>
                <a:srgbClr val="FFFFFF">
                  <a:alpha val="3843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7"/>
              <p:cNvSpPr/>
              <p:nvPr/>
            </p:nvSpPr>
            <p:spPr>
              <a:xfrm>
                <a:off x="1600667" y="2788363"/>
                <a:ext cx="55565" cy="5579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27" extrusionOk="0">
                    <a:moveTo>
                      <a:pt x="363" y="1"/>
                    </a:moveTo>
                    <a:cubicBezTo>
                      <a:pt x="162" y="1"/>
                      <a:pt x="0" y="163"/>
                      <a:pt x="0" y="363"/>
                    </a:cubicBezTo>
                    <a:cubicBezTo>
                      <a:pt x="0" y="562"/>
                      <a:pt x="162" y="726"/>
                      <a:pt x="363" y="726"/>
                    </a:cubicBezTo>
                    <a:cubicBezTo>
                      <a:pt x="561" y="726"/>
                      <a:pt x="723" y="562"/>
                      <a:pt x="723" y="363"/>
                    </a:cubicBezTo>
                    <a:cubicBezTo>
                      <a:pt x="723" y="163"/>
                      <a:pt x="561" y="1"/>
                      <a:pt x="3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7"/>
              <p:cNvSpPr/>
              <p:nvPr/>
            </p:nvSpPr>
            <p:spPr>
              <a:xfrm>
                <a:off x="1606653" y="2797035"/>
                <a:ext cx="44437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6" extrusionOk="0">
                    <a:moveTo>
                      <a:pt x="284" y="1"/>
                    </a:moveTo>
                    <a:cubicBezTo>
                      <a:pt x="244" y="1"/>
                      <a:pt x="206" y="22"/>
                      <a:pt x="187" y="64"/>
                    </a:cubicBezTo>
                    <a:lnTo>
                      <a:pt x="168" y="103"/>
                    </a:lnTo>
                    <a:lnTo>
                      <a:pt x="126" y="108"/>
                    </a:lnTo>
                    <a:cubicBezTo>
                      <a:pt x="37" y="122"/>
                      <a:pt x="1" y="234"/>
                      <a:pt x="65" y="298"/>
                    </a:cubicBezTo>
                    <a:lnTo>
                      <a:pt x="95" y="326"/>
                    </a:lnTo>
                    <a:lnTo>
                      <a:pt x="90" y="368"/>
                    </a:lnTo>
                    <a:cubicBezTo>
                      <a:pt x="74" y="438"/>
                      <a:pt x="132" y="496"/>
                      <a:pt x="196" y="496"/>
                    </a:cubicBezTo>
                    <a:cubicBezTo>
                      <a:pt x="213" y="496"/>
                      <a:pt x="232" y="492"/>
                      <a:pt x="249" y="482"/>
                    </a:cubicBezTo>
                    <a:lnTo>
                      <a:pt x="288" y="463"/>
                    </a:lnTo>
                    <a:lnTo>
                      <a:pt x="327" y="482"/>
                    </a:lnTo>
                    <a:cubicBezTo>
                      <a:pt x="344" y="491"/>
                      <a:pt x="361" y="495"/>
                      <a:pt x="379" y="495"/>
                    </a:cubicBezTo>
                    <a:cubicBezTo>
                      <a:pt x="442" y="495"/>
                      <a:pt x="499" y="440"/>
                      <a:pt x="486" y="368"/>
                    </a:cubicBezTo>
                    <a:lnTo>
                      <a:pt x="480" y="326"/>
                    </a:lnTo>
                    <a:lnTo>
                      <a:pt x="511" y="298"/>
                    </a:lnTo>
                    <a:cubicBezTo>
                      <a:pt x="578" y="234"/>
                      <a:pt x="539" y="119"/>
                      <a:pt x="447" y="108"/>
                    </a:cubicBezTo>
                    <a:lnTo>
                      <a:pt x="405" y="103"/>
                    </a:lnTo>
                    <a:lnTo>
                      <a:pt x="388" y="64"/>
                    </a:lnTo>
                    <a:cubicBezTo>
                      <a:pt x="365" y="22"/>
                      <a:pt x="323" y="1"/>
                      <a:pt x="28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7"/>
              <p:cNvSpPr/>
              <p:nvPr/>
            </p:nvSpPr>
            <p:spPr>
              <a:xfrm>
                <a:off x="1613944" y="2801640"/>
                <a:ext cx="29011" cy="2901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8" extrusionOk="0">
                    <a:moveTo>
                      <a:pt x="190" y="1"/>
                    </a:moveTo>
                    <a:cubicBezTo>
                      <a:pt x="84" y="4"/>
                      <a:pt x="0" y="87"/>
                      <a:pt x="0" y="190"/>
                    </a:cubicBezTo>
                    <a:cubicBezTo>
                      <a:pt x="0" y="294"/>
                      <a:pt x="84" y="377"/>
                      <a:pt x="190" y="377"/>
                    </a:cubicBezTo>
                    <a:cubicBezTo>
                      <a:pt x="293" y="377"/>
                      <a:pt x="377" y="294"/>
                      <a:pt x="377" y="190"/>
                    </a:cubicBezTo>
                    <a:cubicBezTo>
                      <a:pt x="377" y="84"/>
                      <a:pt x="293" y="1"/>
                      <a:pt x="19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7"/>
              <p:cNvSpPr/>
              <p:nvPr/>
            </p:nvSpPr>
            <p:spPr>
              <a:xfrm>
                <a:off x="1624459" y="2773857"/>
                <a:ext cx="7751" cy="857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17" extrusionOk="0">
                    <a:moveTo>
                      <a:pt x="0" y="0"/>
                    </a:moveTo>
                    <a:lnTo>
                      <a:pt x="0" y="1116"/>
                    </a:lnTo>
                    <a:lnTo>
                      <a:pt x="101" y="11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7"/>
              <p:cNvSpPr/>
              <p:nvPr/>
            </p:nvSpPr>
            <p:spPr>
              <a:xfrm>
                <a:off x="1623768" y="2766566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7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7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7"/>
              <p:cNvSpPr/>
              <p:nvPr/>
            </p:nvSpPr>
            <p:spPr>
              <a:xfrm>
                <a:off x="1626147" y="2768869"/>
                <a:ext cx="391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51" h="52" extrusionOk="0">
                    <a:moveTo>
                      <a:pt x="26" y="1"/>
                    </a:moveTo>
                    <a:cubicBezTo>
                      <a:pt x="12" y="1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6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7"/>
              <p:cNvSpPr/>
              <p:nvPr/>
            </p:nvSpPr>
            <p:spPr>
              <a:xfrm>
                <a:off x="1623768" y="2858434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7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7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7"/>
              <p:cNvSpPr/>
              <p:nvPr/>
            </p:nvSpPr>
            <p:spPr>
              <a:xfrm>
                <a:off x="1626147" y="2860736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6" y="1"/>
                    </a:moveTo>
                    <a:cubicBezTo>
                      <a:pt x="12" y="1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6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7"/>
              <p:cNvSpPr/>
              <p:nvPr/>
            </p:nvSpPr>
            <p:spPr>
              <a:xfrm>
                <a:off x="1585240" y="2812615"/>
                <a:ext cx="85727" cy="798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4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1117" y="103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7"/>
              <p:cNvSpPr/>
              <p:nvPr/>
            </p:nvSpPr>
            <p:spPr>
              <a:xfrm>
                <a:off x="1578179" y="2812385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23" y="0"/>
                      <a:pt x="1" y="25"/>
                      <a:pt x="1" y="56"/>
                    </a:cubicBezTo>
                    <a:cubicBezTo>
                      <a:pt x="1" y="87"/>
                      <a:pt x="23" y="112"/>
                      <a:pt x="56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7"/>
              <p:cNvSpPr/>
              <p:nvPr/>
            </p:nvSpPr>
            <p:spPr>
              <a:xfrm>
                <a:off x="1580559" y="2814687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48" y="40"/>
                      <a:pt x="48" y="26"/>
                    </a:cubicBezTo>
                    <a:cubicBezTo>
                      <a:pt x="48" y="12"/>
                      <a:pt x="39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7"/>
              <p:cNvSpPr/>
              <p:nvPr/>
            </p:nvSpPr>
            <p:spPr>
              <a:xfrm>
                <a:off x="1669817" y="2812385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6" y="112"/>
                    </a:cubicBezTo>
                    <a:cubicBezTo>
                      <a:pt x="90" y="112"/>
                      <a:pt x="112" y="87"/>
                      <a:pt x="112" y="56"/>
                    </a:cubicBezTo>
                    <a:cubicBezTo>
                      <a:pt x="112" y="25"/>
                      <a:pt x="90" y="0"/>
                      <a:pt x="5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7"/>
              <p:cNvSpPr/>
              <p:nvPr/>
            </p:nvSpPr>
            <p:spPr>
              <a:xfrm>
                <a:off x="1672426" y="2814687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2" y="1"/>
                    </a:moveTo>
                    <a:cubicBezTo>
                      <a:pt x="8" y="1"/>
                      <a:pt x="0" y="12"/>
                      <a:pt x="0" y="26"/>
                    </a:cubicBezTo>
                    <a:cubicBezTo>
                      <a:pt x="0" y="40"/>
                      <a:pt x="8" y="51"/>
                      <a:pt x="22" y="51"/>
                    </a:cubicBezTo>
                    <a:cubicBezTo>
                      <a:pt x="36" y="51"/>
                      <a:pt x="47" y="40"/>
                      <a:pt x="47" y="26"/>
                    </a:cubicBezTo>
                    <a:cubicBezTo>
                      <a:pt x="47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7"/>
              <p:cNvSpPr/>
              <p:nvPr/>
            </p:nvSpPr>
            <p:spPr>
              <a:xfrm>
                <a:off x="1602355" y="2791356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71" y="1"/>
                    </a:moveTo>
                    <a:lnTo>
                      <a:pt x="1" y="73"/>
                    </a:lnTo>
                    <a:lnTo>
                      <a:pt x="603" y="676"/>
                    </a:lnTo>
                    <a:lnTo>
                      <a:pt x="676" y="606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7"/>
              <p:cNvSpPr/>
              <p:nvPr/>
            </p:nvSpPr>
            <p:spPr>
              <a:xfrm>
                <a:off x="1599822" y="2788286"/>
                <a:ext cx="7521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8" h="90" extrusionOk="0">
                    <a:moveTo>
                      <a:pt x="50" y="0"/>
                    </a:moveTo>
                    <a:cubicBezTo>
                      <a:pt x="39" y="0"/>
                      <a:pt x="28" y="5"/>
                      <a:pt x="17" y="13"/>
                    </a:cubicBezTo>
                    <a:cubicBezTo>
                      <a:pt x="0" y="35"/>
                      <a:pt x="0" y="63"/>
                      <a:pt x="17" y="77"/>
                    </a:cubicBezTo>
                    <a:cubicBezTo>
                      <a:pt x="25" y="86"/>
                      <a:pt x="36" y="90"/>
                      <a:pt x="47" y="90"/>
                    </a:cubicBezTo>
                    <a:cubicBezTo>
                      <a:pt x="58" y="90"/>
                      <a:pt x="70" y="86"/>
                      <a:pt x="81" y="77"/>
                    </a:cubicBezTo>
                    <a:cubicBezTo>
                      <a:pt x="98" y="60"/>
                      <a:pt x="98" y="35"/>
                      <a:pt x="81" y="13"/>
                    </a:cubicBezTo>
                    <a:cubicBezTo>
                      <a:pt x="71" y="5"/>
                      <a:pt x="61" y="0"/>
                      <a:pt x="50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7"/>
              <p:cNvSpPr/>
              <p:nvPr/>
            </p:nvSpPr>
            <p:spPr>
              <a:xfrm>
                <a:off x="1601971" y="2790281"/>
                <a:ext cx="2609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20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5" y="37"/>
                      <a:pt x="34" y="29"/>
                      <a:pt x="34" y="20"/>
                    </a:cubicBezTo>
                    <a:cubicBezTo>
                      <a:pt x="34" y="9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7"/>
              <p:cNvSpPr/>
              <p:nvPr/>
            </p:nvSpPr>
            <p:spPr>
              <a:xfrm>
                <a:off x="1649709" y="2838249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2" y="1"/>
                    </a:moveTo>
                    <a:cubicBezTo>
                      <a:pt x="20" y="1"/>
                      <a:pt x="0" y="20"/>
                      <a:pt x="0" y="43"/>
                    </a:cubicBezTo>
                    <a:cubicBezTo>
                      <a:pt x="0" y="68"/>
                      <a:pt x="20" y="85"/>
                      <a:pt x="42" y="85"/>
                    </a:cubicBezTo>
                    <a:cubicBezTo>
                      <a:pt x="67" y="85"/>
                      <a:pt x="84" y="68"/>
                      <a:pt x="84" y="43"/>
                    </a:cubicBezTo>
                    <a:cubicBezTo>
                      <a:pt x="84" y="20"/>
                      <a:pt x="67" y="1"/>
                      <a:pt x="42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7"/>
              <p:cNvSpPr/>
              <p:nvPr/>
            </p:nvSpPr>
            <p:spPr>
              <a:xfrm>
                <a:off x="1651627" y="2840091"/>
                <a:ext cx="2840" cy="268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17" y="1"/>
                    </a:moveTo>
                    <a:cubicBezTo>
                      <a:pt x="13" y="1"/>
                      <a:pt x="9" y="2"/>
                      <a:pt x="6" y="5"/>
                    </a:cubicBezTo>
                    <a:cubicBezTo>
                      <a:pt x="0" y="13"/>
                      <a:pt x="0" y="24"/>
                      <a:pt x="6" y="30"/>
                    </a:cubicBezTo>
                    <a:cubicBezTo>
                      <a:pt x="9" y="33"/>
                      <a:pt x="13" y="34"/>
                      <a:pt x="17" y="34"/>
                    </a:cubicBezTo>
                    <a:cubicBezTo>
                      <a:pt x="21" y="34"/>
                      <a:pt x="26" y="33"/>
                      <a:pt x="28" y="30"/>
                    </a:cubicBezTo>
                    <a:cubicBezTo>
                      <a:pt x="37" y="24"/>
                      <a:pt x="37" y="13"/>
                      <a:pt x="28" y="5"/>
                    </a:cubicBezTo>
                    <a:cubicBezTo>
                      <a:pt x="26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7"/>
              <p:cNvSpPr/>
              <p:nvPr/>
            </p:nvSpPr>
            <p:spPr>
              <a:xfrm>
                <a:off x="1601971" y="2790742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603" y="1"/>
                    </a:moveTo>
                    <a:lnTo>
                      <a:pt x="0" y="603"/>
                    </a:lnTo>
                    <a:lnTo>
                      <a:pt x="70" y="676"/>
                    </a:lnTo>
                    <a:lnTo>
                      <a:pt x="675" y="7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7"/>
              <p:cNvSpPr/>
              <p:nvPr/>
            </p:nvSpPr>
            <p:spPr>
              <a:xfrm>
                <a:off x="1599592" y="2838172"/>
                <a:ext cx="7598" cy="6677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49" y="0"/>
                    </a:moveTo>
                    <a:cubicBezTo>
                      <a:pt x="38" y="0"/>
                      <a:pt x="27" y="5"/>
                      <a:pt x="17" y="13"/>
                    </a:cubicBezTo>
                    <a:cubicBezTo>
                      <a:pt x="1" y="30"/>
                      <a:pt x="1" y="55"/>
                      <a:pt x="17" y="74"/>
                    </a:cubicBezTo>
                    <a:cubicBezTo>
                      <a:pt x="27" y="83"/>
                      <a:pt x="39" y="87"/>
                      <a:pt x="50" y="87"/>
                    </a:cubicBezTo>
                    <a:cubicBezTo>
                      <a:pt x="61" y="87"/>
                      <a:pt x="72" y="83"/>
                      <a:pt x="79" y="74"/>
                    </a:cubicBezTo>
                    <a:cubicBezTo>
                      <a:pt x="98" y="58"/>
                      <a:pt x="98" y="35"/>
                      <a:pt x="79" y="13"/>
                    </a:cubicBezTo>
                    <a:cubicBezTo>
                      <a:pt x="70" y="5"/>
                      <a:pt x="60" y="0"/>
                      <a:pt x="4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7"/>
              <p:cNvSpPr/>
              <p:nvPr/>
            </p:nvSpPr>
            <p:spPr>
              <a:xfrm>
                <a:off x="1601971" y="2840168"/>
                <a:ext cx="2609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18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5" y="37"/>
                      <a:pt x="34" y="29"/>
                      <a:pt x="34" y="18"/>
                    </a:cubicBezTo>
                    <a:cubicBezTo>
                      <a:pt x="34" y="9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7"/>
              <p:cNvSpPr/>
              <p:nvPr/>
            </p:nvSpPr>
            <p:spPr>
              <a:xfrm>
                <a:off x="1649248" y="2788286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0"/>
                    </a:moveTo>
                    <a:cubicBezTo>
                      <a:pt x="40" y="0"/>
                      <a:pt x="29" y="5"/>
                      <a:pt x="17" y="13"/>
                    </a:cubicBezTo>
                    <a:cubicBezTo>
                      <a:pt x="1" y="33"/>
                      <a:pt x="1" y="55"/>
                      <a:pt x="17" y="77"/>
                    </a:cubicBezTo>
                    <a:cubicBezTo>
                      <a:pt x="27" y="86"/>
                      <a:pt x="39" y="90"/>
                      <a:pt x="51" y="90"/>
                    </a:cubicBezTo>
                    <a:cubicBezTo>
                      <a:pt x="62" y="90"/>
                      <a:pt x="73" y="86"/>
                      <a:pt x="82" y="77"/>
                    </a:cubicBezTo>
                    <a:cubicBezTo>
                      <a:pt x="98" y="60"/>
                      <a:pt x="98" y="35"/>
                      <a:pt x="82" y="13"/>
                    </a:cubicBezTo>
                    <a:cubicBezTo>
                      <a:pt x="73" y="5"/>
                      <a:pt x="63" y="0"/>
                      <a:pt x="5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7"/>
              <p:cNvSpPr/>
              <p:nvPr/>
            </p:nvSpPr>
            <p:spPr>
              <a:xfrm>
                <a:off x="1651397" y="2790665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2" y="2"/>
                      <a:pt x="9" y="4"/>
                    </a:cubicBezTo>
                    <a:cubicBezTo>
                      <a:pt x="1" y="13"/>
                      <a:pt x="1" y="21"/>
                      <a:pt x="9" y="29"/>
                    </a:cubicBezTo>
                    <a:cubicBezTo>
                      <a:pt x="12" y="32"/>
                      <a:pt x="16" y="34"/>
                      <a:pt x="20" y="34"/>
                    </a:cubicBezTo>
                    <a:cubicBezTo>
                      <a:pt x="24" y="34"/>
                      <a:pt x="29" y="32"/>
                      <a:pt x="31" y="29"/>
                    </a:cubicBezTo>
                    <a:cubicBezTo>
                      <a:pt x="40" y="21"/>
                      <a:pt x="40" y="13"/>
                      <a:pt x="31" y="4"/>
                    </a:cubicBezTo>
                    <a:cubicBezTo>
                      <a:pt x="29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7"/>
              <p:cNvSpPr/>
              <p:nvPr/>
            </p:nvSpPr>
            <p:spPr>
              <a:xfrm>
                <a:off x="1621235" y="2808931"/>
                <a:ext cx="14429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88" extrusionOk="0">
                    <a:moveTo>
                      <a:pt x="95" y="1"/>
                    </a:moveTo>
                    <a:cubicBezTo>
                      <a:pt x="42" y="3"/>
                      <a:pt x="0" y="45"/>
                      <a:pt x="0" y="95"/>
                    </a:cubicBezTo>
                    <a:cubicBezTo>
                      <a:pt x="0" y="146"/>
                      <a:pt x="42" y="188"/>
                      <a:pt x="95" y="188"/>
                    </a:cubicBezTo>
                    <a:cubicBezTo>
                      <a:pt x="145" y="188"/>
                      <a:pt x="187" y="146"/>
                      <a:pt x="187" y="95"/>
                    </a:cubicBezTo>
                    <a:cubicBezTo>
                      <a:pt x="187" y="42"/>
                      <a:pt x="145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7"/>
              <p:cNvSpPr/>
              <p:nvPr/>
            </p:nvSpPr>
            <p:spPr>
              <a:xfrm>
                <a:off x="1292983" y="2233396"/>
                <a:ext cx="1409775" cy="925498"/>
              </a:xfrm>
              <a:custGeom>
                <a:avLst/>
                <a:gdLst/>
                <a:ahLst/>
                <a:cxnLst/>
                <a:rect l="l" t="t" r="r" b="b"/>
                <a:pathLst>
                  <a:path w="18369" h="12059" extrusionOk="0">
                    <a:moveTo>
                      <a:pt x="18338" y="1"/>
                    </a:moveTo>
                    <a:cubicBezTo>
                      <a:pt x="18316" y="110"/>
                      <a:pt x="18201" y="282"/>
                      <a:pt x="18098" y="316"/>
                    </a:cubicBezTo>
                    <a:cubicBezTo>
                      <a:pt x="17905" y="375"/>
                      <a:pt x="17706" y="402"/>
                      <a:pt x="17505" y="402"/>
                    </a:cubicBezTo>
                    <a:cubicBezTo>
                      <a:pt x="17226" y="402"/>
                      <a:pt x="16944" y="351"/>
                      <a:pt x="16675" y="263"/>
                    </a:cubicBezTo>
                    <a:cubicBezTo>
                      <a:pt x="15729" y="1064"/>
                      <a:pt x="14485" y="1535"/>
                      <a:pt x="13277" y="1912"/>
                    </a:cubicBezTo>
                    <a:cubicBezTo>
                      <a:pt x="12518" y="2149"/>
                      <a:pt x="11754" y="2369"/>
                      <a:pt x="10964" y="2481"/>
                    </a:cubicBezTo>
                    <a:cubicBezTo>
                      <a:pt x="10527" y="2542"/>
                      <a:pt x="10087" y="2571"/>
                      <a:pt x="9646" y="2571"/>
                    </a:cubicBezTo>
                    <a:cubicBezTo>
                      <a:pt x="8465" y="2571"/>
                      <a:pt x="7282" y="2365"/>
                      <a:pt x="6144" y="2032"/>
                    </a:cubicBezTo>
                    <a:cubicBezTo>
                      <a:pt x="4980" y="1697"/>
                      <a:pt x="3870" y="1237"/>
                      <a:pt x="2771" y="734"/>
                    </a:cubicBezTo>
                    <a:cubicBezTo>
                      <a:pt x="2614" y="792"/>
                      <a:pt x="2477" y="807"/>
                      <a:pt x="2358" y="807"/>
                    </a:cubicBezTo>
                    <a:cubicBezTo>
                      <a:pt x="2235" y="807"/>
                      <a:pt x="2130" y="791"/>
                      <a:pt x="2038" y="791"/>
                    </a:cubicBezTo>
                    <a:cubicBezTo>
                      <a:pt x="1846" y="791"/>
                      <a:pt x="1714" y="860"/>
                      <a:pt x="1602" y="1284"/>
                    </a:cubicBezTo>
                    <a:cubicBezTo>
                      <a:pt x="1390" y="2093"/>
                      <a:pt x="1" y="9179"/>
                      <a:pt x="6732" y="11269"/>
                    </a:cubicBezTo>
                    <a:cubicBezTo>
                      <a:pt x="7474" y="11497"/>
                      <a:pt x="8216" y="11721"/>
                      <a:pt x="8984" y="11854"/>
                    </a:cubicBezTo>
                    <a:cubicBezTo>
                      <a:pt x="9629" y="11965"/>
                      <a:pt x="10281" y="12058"/>
                      <a:pt x="10933" y="12058"/>
                    </a:cubicBezTo>
                    <a:cubicBezTo>
                      <a:pt x="11022" y="12058"/>
                      <a:pt x="11112" y="12056"/>
                      <a:pt x="11202" y="12053"/>
                    </a:cubicBezTo>
                    <a:cubicBezTo>
                      <a:pt x="13433" y="11952"/>
                      <a:pt x="15498" y="10582"/>
                      <a:pt x="16753" y="8733"/>
                    </a:cubicBezTo>
                    <a:cubicBezTo>
                      <a:pt x="16999" y="8373"/>
                      <a:pt x="17211" y="7996"/>
                      <a:pt x="17403" y="7611"/>
                    </a:cubicBezTo>
                    <a:lnTo>
                      <a:pt x="17403" y="7611"/>
                    </a:lnTo>
                    <a:cubicBezTo>
                      <a:pt x="15300" y="9439"/>
                      <a:pt x="12454" y="10354"/>
                      <a:pt x="9653" y="10381"/>
                    </a:cubicBezTo>
                    <a:cubicBezTo>
                      <a:pt x="9617" y="10382"/>
                      <a:pt x="9581" y="10382"/>
                      <a:pt x="9544" y="10382"/>
                    </a:cubicBezTo>
                    <a:cubicBezTo>
                      <a:pt x="8125" y="10382"/>
                      <a:pt x="6612" y="10110"/>
                      <a:pt x="5616" y="9107"/>
                    </a:cubicBezTo>
                    <a:cubicBezTo>
                      <a:pt x="4475" y="7960"/>
                      <a:pt x="3823" y="6470"/>
                      <a:pt x="3178" y="4983"/>
                    </a:cubicBezTo>
                    <a:cubicBezTo>
                      <a:pt x="2969" y="4506"/>
                      <a:pt x="2774" y="3990"/>
                      <a:pt x="2866" y="3477"/>
                    </a:cubicBezTo>
                    <a:cubicBezTo>
                      <a:pt x="2902" y="3259"/>
                      <a:pt x="2997" y="3039"/>
                      <a:pt x="3161" y="2885"/>
                    </a:cubicBezTo>
                    <a:cubicBezTo>
                      <a:pt x="3352" y="2707"/>
                      <a:pt x="3589" y="2641"/>
                      <a:pt x="3844" y="2641"/>
                    </a:cubicBezTo>
                    <a:cubicBezTo>
                      <a:pt x="4202" y="2641"/>
                      <a:pt x="4593" y="2771"/>
                      <a:pt x="4936" y="2899"/>
                    </a:cubicBezTo>
                    <a:cubicBezTo>
                      <a:pt x="6664" y="3546"/>
                      <a:pt x="8501" y="3954"/>
                      <a:pt x="10341" y="3954"/>
                    </a:cubicBezTo>
                    <a:cubicBezTo>
                      <a:pt x="10738" y="3954"/>
                      <a:pt x="11135" y="3935"/>
                      <a:pt x="11531" y="3895"/>
                    </a:cubicBezTo>
                    <a:cubicBezTo>
                      <a:pt x="13763" y="3672"/>
                      <a:pt x="15523" y="2500"/>
                      <a:pt x="17080" y="888"/>
                    </a:cubicBezTo>
                    <a:cubicBezTo>
                      <a:pt x="17387" y="570"/>
                      <a:pt x="18101" y="483"/>
                      <a:pt x="18369" y="129"/>
                    </a:cubicBezTo>
                    <a:cubicBezTo>
                      <a:pt x="18357" y="87"/>
                      <a:pt x="18349" y="43"/>
                      <a:pt x="18338" y="1"/>
                    </a:cubicBez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7"/>
              <p:cNvSpPr/>
              <p:nvPr/>
            </p:nvSpPr>
            <p:spPr>
              <a:xfrm>
                <a:off x="1471115" y="1972144"/>
                <a:ext cx="1110460" cy="49717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6478" extrusionOk="0">
                    <a:moveTo>
                      <a:pt x="7227" y="1"/>
                    </a:moveTo>
                    <a:cubicBezTo>
                      <a:pt x="6966" y="1"/>
                      <a:pt x="6710" y="64"/>
                      <a:pt x="6579" y="249"/>
                    </a:cubicBezTo>
                    <a:cubicBezTo>
                      <a:pt x="5039" y="802"/>
                      <a:pt x="3605" y="1667"/>
                      <a:pt x="2394" y="2771"/>
                    </a:cubicBezTo>
                    <a:cubicBezTo>
                      <a:pt x="2350" y="2816"/>
                      <a:pt x="2297" y="2858"/>
                      <a:pt x="2249" y="2900"/>
                    </a:cubicBezTo>
                    <a:cubicBezTo>
                      <a:pt x="1758" y="3329"/>
                      <a:pt x="1234" y="3717"/>
                      <a:pt x="670" y="4041"/>
                    </a:cubicBezTo>
                    <a:cubicBezTo>
                      <a:pt x="397" y="4197"/>
                      <a:pt x="176" y="4219"/>
                      <a:pt x="1" y="4219"/>
                    </a:cubicBezTo>
                    <a:cubicBezTo>
                      <a:pt x="1273" y="5070"/>
                      <a:pt x="2604" y="5826"/>
                      <a:pt x="4077" y="6203"/>
                    </a:cubicBezTo>
                    <a:cubicBezTo>
                      <a:pt x="4816" y="6392"/>
                      <a:pt x="5569" y="6478"/>
                      <a:pt x="6323" y="6478"/>
                    </a:cubicBezTo>
                    <a:cubicBezTo>
                      <a:pt x="8511" y="6478"/>
                      <a:pt x="10717" y="5757"/>
                      <a:pt x="12683" y="4738"/>
                    </a:cubicBezTo>
                    <a:cubicBezTo>
                      <a:pt x="13294" y="4420"/>
                      <a:pt x="13888" y="4074"/>
                      <a:pt x="14468" y="3703"/>
                    </a:cubicBezTo>
                    <a:cubicBezTo>
                      <a:pt x="14256" y="3642"/>
                      <a:pt x="14047" y="3558"/>
                      <a:pt x="13852" y="3460"/>
                    </a:cubicBezTo>
                    <a:cubicBezTo>
                      <a:pt x="13506" y="3288"/>
                      <a:pt x="13188" y="3067"/>
                      <a:pt x="12878" y="2833"/>
                    </a:cubicBezTo>
                    <a:cubicBezTo>
                      <a:pt x="12655" y="2665"/>
                      <a:pt x="12438" y="2495"/>
                      <a:pt x="12214" y="2328"/>
                    </a:cubicBezTo>
                    <a:cubicBezTo>
                      <a:pt x="10861" y="1307"/>
                      <a:pt x="9346" y="473"/>
                      <a:pt x="7703" y="63"/>
                    </a:cubicBezTo>
                    <a:cubicBezTo>
                      <a:pt x="7563" y="27"/>
                      <a:pt x="7394" y="1"/>
                      <a:pt x="7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7"/>
              <p:cNvSpPr/>
              <p:nvPr/>
            </p:nvSpPr>
            <p:spPr>
              <a:xfrm>
                <a:off x="1715405" y="1972451"/>
                <a:ext cx="616973" cy="225331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2936" extrusionOk="0">
                    <a:moveTo>
                      <a:pt x="4050" y="0"/>
                    </a:moveTo>
                    <a:cubicBezTo>
                      <a:pt x="3788" y="0"/>
                      <a:pt x="3531" y="64"/>
                      <a:pt x="3402" y="248"/>
                    </a:cubicBezTo>
                    <a:cubicBezTo>
                      <a:pt x="2177" y="689"/>
                      <a:pt x="1030" y="1320"/>
                      <a:pt x="1" y="2115"/>
                    </a:cubicBezTo>
                    <a:cubicBezTo>
                      <a:pt x="1127" y="2646"/>
                      <a:pt x="2372" y="2935"/>
                      <a:pt x="3622" y="2935"/>
                    </a:cubicBezTo>
                    <a:cubicBezTo>
                      <a:pt x="3658" y="2935"/>
                      <a:pt x="3693" y="2935"/>
                      <a:pt x="3728" y="2935"/>
                    </a:cubicBezTo>
                    <a:cubicBezTo>
                      <a:pt x="5248" y="2907"/>
                      <a:pt x="6755" y="2444"/>
                      <a:pt x="8038" y="1629"/>
                    </a:cubicBezTo>
                    <a:cubicBezTo>
                      <a:pt x="6950" y="932"/>
                      <a:pt x="5776" y="374"/>
                      <a:pt x="4523" y="61"/>
                    </a:cubicBezTo>
                    <a:cubicBezTo>
                      <a:pt x="4384" y="26"/>
                      <a:pt x="4216" y="0"/>
                      <a:pt x="4050" y="0"/>
                    </a:cubicBezTo>
                    <a:close/>
                  </a:path>
                </a:pathLst>
              </a:custGeom>
              <a:solidFill>
                <a:srgbClr val="FFFFFF">
                  <a:alpha val="3843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7"/>
              <p:cNvSpPr/>
              <p:nvPr/>
            </p:nvSpPr>
            <p:spPr>
              <a:xfrm>
                <a:off x="1471115" y="2189496"/>
                <a:ext cx="1110690" cy="279438"/>
              </a:xfrm>
              <a:custGeom>
                <a:avLst/>
                <a:gdLst/>
                <a:ahLst/>
                <a:cxnLst/>
                <a:rect l="l" t="t" r="r" b="b"/>
                <a:pathLst>
                  <a:path w="14472" h="3641" extrusionOk="0">
                    <a:moveTo>
                      <a:pt x="12881" y="1"/>
                    </a:moveTo>
                    <a:cubicBezTo>
                      <a:pt x="11255" y="1103"/>
                      <a:pt x="9289" y="1701"/>
                      <a:pt x="7326" y="1701"/>
                    </a:cubicBezTo>
                    <a:cubicBezTo>
                      <a:pt x="6830" y="1701"/>
                      <a:pt x="6335" y="1663"/>
                      <a:pt x="5845" y="1585"/>
                    </a:cubicBezTo>
                    <a:cubicBezTo>
                      <a:pt x="4542" y="1379"/>
                      <a:pt x="3267" y="888"/>
                      <a:pt x="2249" y="71"/>
                    </a:cubicBezTo>
                    <a:cubicBezTo>
                      <a:pt x="1755" y="500"/>
                      <a:pt x="1234" y="888"/>
                      <a:pt x="667" y="1212"/>
                    </a:cubicBezTo>
                    <a:cubicBezTo>
                      <a:pt x="426" y="1348"/>
                      <a:pt x="227" y="1383"/>
                      <a:pt x="60" y="1383"/>
                    </a:cubicBezTo>
                    <a:cubicBezTo>
                      <a:pt x="40" y="1383"/>
                      <a:pt x="20" y="1383"/>
                      <a:pt x="1" y="1382"/>
                    </a:cubicBezTo>
                    <a:lnTo>
                      <a:pt x="1" y="1382"/>
                    </a:lnTo>
                    <a:cubicBezTo>
                      <a:pt x="1273" y="2233"/>
                      <a:pt x="2604" y="2989"/>
                      <a:pt x="4077" y="3365"/>
                    </a:cubicBezTo>
                    <a:cubicBezTo>
                      <a:pt x="4818" y="3555"/>
                      <a:pt x="5572" y="3640"/>
                      <a:pt x="6328" y="3640"/>
                    </a:cubicBezTo>
                    <a:cubicBezTo>
                      <a:pt x="8514" y="3640"/>
                      <a:pt x="10719" y="2922"/>
                      <a:pt x="12686" y="1906"/>
                    </a:cubicBezTo>
                    <a:cubicBezTo>
                      <a:pt x="13297" y="1588"/>
                      <a:pt x="13894" y="1242"/>
                      <a:pt x="14471" y="871"/>
                    </a:cubicBezTo>
                    <a:cubicBezTo>
                      <a:pt x="14259" y="810"/>
                      <a:pt x="14050" y="726"/>
                      <a:pt x="13855" y="628"/>
                    </a:cubicBezTo>
                    <a:cubicBezTo>
                      <a:pt x="13509" y="456"/>
                      <a:pt x="13191" y="235"/>
                      <a:pt x="12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7"/>
              <p:cNvSpPr/>
              <p:nvPr/>
            </p:nvSpPr>
            <p:spPr>
              <a:xfrm>
                <a:off x="1953325" y="1871988"/>
                <a:ext cx="172835" cy="17283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7" y="1"/>
                    </a:moveTo>
                    <a:cubicBezTo>
                      <a:pt x="505" y="1"/>
                      <a:pt x="0" y="503"/>
                      <a:pt x="0" y="1125"/>
                    </a:cubicBezTo>
                    <a:cubicBezTo>
                      <a:pt x="0" y="1747"/>
                      <a:pt x="505" y="2252"/>
                      <a:pt x="1127" y="2252"/>
                    </a:cubicBezTo>
                    <a:cubicBezTo>
                      <a:pt x="1749" y="2252"/>
                      <a:pt x="2252" y="1747"/>
                      <a:pt x="2252" y="1125"/>
                    </a:cubicBezTo>
                    <a:cubicBezTo>
                      <a:pt x="2252" y="503"/>
                      <a:pt x="1749" y="1"/>
                      <a:pt x="1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7"/>
              <p:cNvSpPr/>
              <p:nvPr/>
            </p:nvSpPr>
            <p:spPr>
              <a:xfrm>
                <a:off x="1953325" y="1918037"/>
                <a:ext cx="173296" cy="1270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1655" extrusionOk="0">
                    <a:moveTo>
                      <a:pt x="134" y="0"/>
                    </a:moveTo>
                    <a:cubicBezTo>
                      <a:pt x="50" y="157"/>
                      <a:pt x="0" y="335"/>
                      <a:pt x="3" y="530"/>
                    </a:cubicBezTo>
                    <a:cubicBezTo>
                      <a:pt x="3" y="1150"/>
                      <a:pt x="505" y="1655"/>
                      <a:pt x="1130" y="1655"/>
                    </a:cubicBezTo>
                    <a:cubicBezTo>
                      <a:pt x="1752" y="1655"/>
                      <a:pt x="2249" y="1158"/>
                      <a:pt x="2257" y="536"/>
                    </a:cubicBezTo>
                    <a:lnTo>
                      <a:pt x="2257" y="536"/>
                    </a:lnTo>
                    <a:cubicBezTo>
                      <a:pt x="2065" y="893"/>
                      <a:pt x="1691" y="1136"/>
                      <a:pt x="1258" y="1136"/>
                    </a:cubicBezTo>
                    <a:cubicBezTo>
                      <a:pt x="639" y="1136"/>
                      <a:pt x="134" y="634"/>
                      <a:pt x="134" y="9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Google Shape;2972;p8"/>
          <p:cNvSpPr/>
          <p:nvPr/>
        </p:nvSpPr>
        <p:spPr>
          <a:xfrm>
            <a:off x="5732686" y="3690022"/>
            <a:ext cx="2185637" cy="38388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tree</a:t>
            </a:r>
            <a:endParaRPr/>
          </a:p>
        </p:txBody>
      </p:sp>
      <p:sp>
        <p:nvSpPr>
          <p:cNvPr id="2973" name="Google Shape;2973;p8"/>
          <p:cNvSpPr/>
          <p:nvPr/>
        </p:nvSpPr>
        <p:spPr>
          <a:xfrm>
            <a:off x="5732686" y="3076705"/>
            <a:ext cx="2185638" cy="4024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lucky money</a:t>
            </a:r>
            <a:endParaRPr/>
          </a:p>
        </p:txBody>
      </p:sp>
      <p:sp>
        <p:nvSpPr>
          <p:cNvPr id="2974" name="Google Shape;2974;p8"/>
          <p:cNvSpPr/>
          <p:nvPr/>
        </p:nvSpPr>
        <p:spPr>
          <a:xfrm>
            <a:off x="5732685" y="2447744"/>
            <a:ext cx="2133601" cy="3913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special food</a:t>
            </a:r>
            <a:endParaRPr/>
          </a:p>
        </p:txBody>
      </p:sp>
      <p:sp>
        <p:nvSpPr>
          <p:cNvPr id="2975" name="Google Shape;2975;p8"/>
          <p:cNvSpPr/>
          <p:nvPr/>
        </p:nvSpPr>
        <p:spPr>
          <a:xfrm>
            <a:off x="5732686" y="1850072"/>
            <a:ext cx="2185637" cy="3693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fireworks</a:t>
            </a:r>
            <a:endParaRPr/>
          </a:p>
        </p:txBody>
      </p:sp>
      <p:sp>
        <p:nvSpPr>
          <p:cNvPr id="2976" name="Google Shape;2976;p8"/>
          <p:cNvSpPr/>
          <p:nvPr/>
        </p:nvSpPr>
        <p:spPr>
          <a:xfrm>
            <a:off x="5732686" y="1236755"/>
            <a:ext cx="2185637" cy="3693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a wish</a:t>
            </a:r>
            <a:endParaRPr/>
          </a:p>
        </p:txBody>
      </p:sp>
      <p:sp>
        <p:nvSpPr>
          <p:cNvPr id="2977" name="Google Shape;2977;p8"/>
          <p:cNvSpPr/>
          <p:nvPr/>
        </p:nvSpPr>
        <p:spPr>
          <a:xfrm>
            <a:off x="1461762" y="3692010"/>
            <a:ext cx="1750724" cy="3819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watch</a:t>
            </a:r>
            <a:endParaRPr/>
          </a:p>
        </p:txBody>
      </p:sp>
      <p:sp>
        <p:nvSpPr>
          <p:cNvPr id="2978" name="Google Shape;2978;p8"/>
          <p:cNvSpPr/>
          <p:nvPr/>
        </p:nvSpPr>
        <p:spPr>
          <a:xfrm>
            <a:off x="1461762" y="3078693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make</a:t>
            </a:r>
            <a:endParaRPr/>
          </a:p>
        </p:txBody>
      </p:sp>
      <p:sp>
        <p:nvSpPr>
          <p:cNvPr id="2979" name="Google Shape;2979;p8"/>
          <p:cNvSpPr/>
          <p:nvPr/>
        </p:nvSpPr>
        <p:spPr>
          <a:xfrm>
            <a:off x="1461762" y="2465376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plant</a:t>
            </a:r>
            <a:endParaRPr/>
          </a:p>
        </p:txBody>
      </p:sp>
      <p:sp>
        <p:nvSpPr>
          <p:cNvPr id="2980" name="Google Shape;2980;p8"/>
          <p:cNvSpPr/>
          <p:nvPr/>
        </p:nvSpPr>
        <p:spPr>
          <a:xfrm>
            <a:off x="1461762" y="1852059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cook</a:t>
            </a:r>
            <a:endParaRPr/>
          </a:p>
        </p:txBody>
      </p:sp>
      <p:sp>
        <p:nvSpPr>
          <p:cNvPr id="2981" name="Google Shape;2981;p8"/>
          <p:cNvSpPr/>
          <p:nvPr/>
        </p:nvSpPr>
        <p:spPr>
          <a:xfrm>
            <a:off x="1461762" y="1234813"/>
            <a:ext cx="1750724" cy="3693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give</a:t>
            </a:r>
            <a:endParaRPr/>
          </a:p>
        </p:txBody>
      </p:sp>
      <p:sp>
        <p:nvSpPr>
          <p:cNvPr id="2982" name="Google Shape;2982;p8"/>
          <p:cNvSpPr/>
          <p:nvPr/>
        </p:nvSpPr>
        <p:spPr>
          <a:xfrm>
            <a:off x="1461762" y="4301686"/>
            <a:ext cx="1750724" cy="38388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break</a:t>
            </a:r>
            <a:endParaRPr/>
          </a:p>
        </p:txBody>
      </p:sp>
      <p:sp>
        <p:nvSpPr>
          <p:cNvPr id="2983" name="Google Shape;2983;p8"/>
          <p:cNvSpPr/>
          <p:nvPr/>
        </p:nvSpPr>
        <p:spPr>
          <a:xfrm>
            <a:off x="5732685" y="4284542"/>
            <a:ext cx="2185637" cy="38388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f. things</a:t>
            </a:r>
            <a:endParaRPr/>
          </a:p>
        </p:txBody>
      </p:sp>
      <p:sp>
        <p:nvSpPr>
          <p:cNvPr id="2984" name="Google Shape;2984;p8"/>
          <p:cNvSpPr/>
          <p:nvPr/>
        </p:nvSpPr>
        <p:spPr>
          <a:xfrm>
            <a:off x="3379767" y="1230964"/>
            <a:ext cx="2185638" cy="3801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lucky money</a:t>
            </a:r>
            <a:endParaRPr/>
          </a:p>
        </p:txBody>
      </p:sp>
      <p:sp>
        <p:nvSpPr>
          <p:cNvPr id="2985" name="Google Shape;2985;p8"/>
          <p:cNvSpPr/>
          <p:nvPr/>
        </p:nvSpPr>
        <p:spPr>
          <a:xfrm>
            <a:off x="3405783" y="1850072"/>
            <a:ext cx="2133601" cy="3913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special food</a:t>
            </a:r>
            <a:endParaRPr/>
          </a:p>
        </p:txBody>
      </p:sp>
      <p:sp>
        <p:nvSpPr>
          <p:cNvPr id="2986" name="Google Shape;2986;p8"/>
          <p:cNvSpPr/>
          <p:nvPr/>
        </p:nvSpPr>
        <p:spPr>
          <a:xfrm>
            <a:off x="3379768" y="2451460"/>
            <a:ext cx="2185637" cy="3958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tree</a:t>
            </a:r>
            <a:endParaRPr/>
          </a:p>
        </p:txBody>
      </p:sp>
      <p:sp>
        <p:nvSpPr>
          <p:cNvPr id="2987" name="Google Shape;2987;p8"/>
          <p:cNvSpPr/>
          <p:nvPr/>
        </p:nvSpPr>
        <p:spPr>
          <a:xfrm>
            <a:off x="3405783" y="3704579"/>
            <a:ext cx="2185637" cy="3693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fireworks</a:t>
            </a:r>
            <a:endParaRPr/>
          </a:p>
        </p:txBody>
      </p:sp>
      <p:sp>
        <p:nvSpPr>
          <p:cNvPr id="2988" name="Google Shape;2988;p8"/>
          <p:cNvSpPr/>
          <p:nvPr/>
        </p:nvSpPr>
        <p:spPr>
          <a:xfrm>
            <a:off x="3379768" y="3076706"/>
            <a:ext cx="2185637" cy="3693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a wish</a:t>
            </a:r>
            <a:endParaRPr/>
          </a:p>
        </p:txBody>
      </p:sp>
      <p:sp>
        <p:nvSpPr>
          <p:cNvPr id="2989" name="Google Shape;2989;p8"/>
          <p:cNvSpPr/>
          <p:nvPr/>
        </p:nvSpPr>
        <p:spPr>
          <a:xfrm>
            <a:off x="3405782" y="4284542"/>
            <a:ext cx="2185637" cy="38388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f. things</a:t>
            </a:r>
            <a:endParaRPr/>
          </a:p>
        </p:txBody>
      </p:sp>
      <p:sp>
        <p:nvSpPr>
          <p:cNvPr id="2990" name="Google Shape;2990;p8"/>
          <p:cNvSpPr txBox="1"/>
          <p:nvPr/>
        </p:nvSpPr>
        <p:spPr>
          <a:xfrm>
            <a:off x="910681" y="280015"/>
            <a:ext cx="78318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Ex1:Match the verbs on the left with the nouns on the right.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5" name="Google Shape;2995;p9"/>
          <p:cNvSpPr txBox="1">
            <a:spLocks noGrp="1"/>
          </p:cNvSpPr>
          <p:nvPr>
            <p:ph type="title"/>
          </p:nvPr>
        </p:nvSpPr>
        <p:spPr>
          <a:xfrm>
            <a:off x="594496" y="497070"/>
            <a:ext cx="8162743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-US" sz="20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Ex2: Complete the sentences with the words / phrases in the box.</a:t>
            </a:r>
            <a:endParaRPr sz="2000"/>
          </a:p>
        </p:txBody>
      </p:sp>
      <p:sp>
        <p:nvSpPr>
          <p:cNvPr id="2996" name="Google Shape;2996;p9"/>
          <p:cNvSpPr txBox="1"/>
          <p:nvPr/>
        </p:nvSpPr>
        <p:spPr>
          <a:xfrm>
            <a:off x="719998" y="1766070"/>
            <a:ext cx="7911737" cy="281461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Tet, my mother puts ________________ into red envelopes.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What are you doing?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I’m ______________ my bedroom.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 startAt="3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 is special for Tet.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 startAt="3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_____________ flowers only at Tet.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 startAt="3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everybody is at home together, we call it a family ___________. </a:t>
            </a:r>
            <a:endParaRPr/>
          </a:p>
        </p:txBody>
      </p:sp>
      <p:sp>
        <p:nvSpPr>
          <p:cNvPr id="2997" name="Google Shape;2997;p9"/>
          <p:cNvSpPr/>
          <p:nvPr/>
        </p:nvSpPr>
        <p:spPr>
          <a:xfrm>
            <a:off x="480723" y="1131570"/>
            <a:ext cx="8276516" cy="44267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5EBB7"/>
              </a:gs>
              <a:gs pos="35000">
                <a:srgbClr val="ECEFCE"/>
              </a:gs>
              <a:gs pos="100000">
                <a:srgbClr val="F9F9EB"/>
              </a:gs>
            </a:gsLst>
            <a:lin ang="16200000" scaled="0"/>
          </a:gradFill>
          <a:ln w="9525" cap="flat" cmpd="sng">
            <a:solidFill>
              <a:srgbClr val="A2A77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gathering         cleaning         lucky money         banh chung         peach</a:t>
            </a:r>
            <a:endParaRPr/>
          </a:p>
        </p:txBody>
      </p:sp>
      <p:sp>
        <p:nvSpPr>
          <p:cNvPr id="2998" name="Google Shape;2998;p9"/>
          <p:cNvSpPr txBox="1"/>
          <p:nvPr/>
        </p:nvSpPr>
        <p:spPr>
          <a:xfrm>
            <a:off x="3886200" y="1887793"/>
            <a:ext cx="1548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EA0B00"/>
                </a:solidFill>
                <a:latin typeface="Calibri"/>
                <a:ea typeface="Calibri"/>
                <a:cs typeface="Calibri"/>
                <a:sym typeface="Calibri"/>
              </a:rPr>
              <a:t>lucky money</a:t>
            </a:r>
            <a:endParaRPr/>
          </a:p>
        </p:txBody>
      </p:sp>
      <p:sp>
        <p:nvSpPr>
          <p:cNvPr id="2999" name="Google Shape;2999;p9"/>
          <p:cNvSpPr txBox="1"/>
          <p:nvPr/>
        </p:nvSpPr>
        <p:spPr>
          <a:xfrm>
            <a:off x="2079013" y="2773268"/>
            <a:ext cx="10711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EA0B00"/>
                </a:solidFill>
                <a:latin typeface="Calibri"/>
                <a:ea typeface="Calibri"/>
                <a:cs typeface="Calibri"/>
                <a:sym typeface="Calibri"/>
              </a:rPr>
              <a:t>cleaning</a:t>
            </a:r>
            <a:endParaRPr/>
          </a:p>
        </p:txBody>
      </p:sp>
      <p:sp>
        <p:nvSpPr>
          <p:cNvPr id="3000" name="Google Shape;3000;p9"/>
          <p:cNvSpPr txBox="1"/>
          <p:nvPr/>
        </p:nvSpPr>
        <p:spPr>
          <a:xfrm>
            <a:off x="1260478" y="3242317"/>
            <a:ext cx="14318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EA0B00"/>
                </a:solidFill>
                <a:latin typeface="Calibri"/>
                <a:ea typeface="Calibri"/>
                <a:cs typeface="Calibri"/>
                <a:sym typeface="Calibri"/>
              </a:rPr>
              <a:t>Banh chung</a:t>
            </a:r>
            <a:endParaRPr sz="2000" b="1" i="0" u="none" strike="noStrike" cap="none">
              <a:solidFill>
                <a:srgbClr val="EA0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1" name="Google Shape;3001;p9"/>
          <p:cNvSpPr txBox="1"/>
          <p:nvPr/>
        </p:nvSpPr>
        <p:spPr>
          <a:xfrm>
            <a:off x="2550963" y="3699099"/>
            <a:ext cx="8242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EA0B00"/>
                </a:solidFill>
                <a:latin typeface="Calibri"/>
                <a:ea typeface="Calibri"/>
                <a:cs typeface="Calibri"/>
                <a:sym typeface="Calibri"/>
              </a:rPr>
              <a:t>peach</a:t>
            </a:r>
            <a:endParaRPr/>
          </a:p>
        </p:txBody>
      </p:sp>
      <p:sp>
        <p:nvSpPr>
          <p:cNvPr id="3002" name="Google Shape;3002;p9"/>
          <p:cNvSpPr txBox="1"/>
          <p:nvPr/>
        </p:nvSpPr>
        <p:spPr>
          <a:xfrm>
            <a:off x="7077168" y="4180577"/>
            <a:ext cx="12025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EA0B00"/>
                </a:solidFill>
                <a:latin typeface="Calibri"/>
                <a:ea typeface="Calibri"/>
                <a:cs typeface="Calibri"/>
                <a:sym typeface="Calibri"/>
              </a:rPr>
              <a:t>gathering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ết: Vietnamese Lunar New Year by Slidesgo">
  <a:themeElements>
    <a:clrScheme name="Simple Light">
      <a:dk1>
        <a:srgbClr val="000000"/>
      </a:dk1>
      <a:lt1>
        <a:srgbClr val="FFFFFF"/>
      </a:lt1>
      <a:dk2>
        <a:srgbClr val="FFEDDE"/>
      </a:dk2>
      <a:lt2>
        <a:srgbClr val="FBDEBF"/>
      </a:lt2>
      <a:accent1>
        <a:srgbClr val="FFD7D5"/>
      </a:accent1>
      <a:accent2>
        <a:srgbClr val="EF9F9C"/>
      </a:accent2>
      <a:accent3>
        <a:srgbClr val="EA7E6C"/>
      </a:accent3>
      <a:accent4>
        <a:srgbClr val="D35742"/>
      </a:accent4>
      <a:accent5>
        <a:srgbClr val="A5AA77"/>
      </a:accent5>
      <a:accent6>
        <a:srgbClr val="8E9153"/>
      </a:accent6>
      <a:hlink>
        <a:srgbClr val="D357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On-screen Show (16:9)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Raleway</vt:lpstr>
      <vt:lpstr>Arial</vt:lpstr>
      <vt:lpstr>Yeseva One</vt:lpstr>
      <vt:lpstr>Calibri</vt:lpstr>
      <vt:lpstr>Nunito</vt:lpstr>
      <vt:lpstr>Tết: Vietnamese Lunar New Year by Slidesgo</vt:lpstr>
      <vt:lpstr>Unit 6: OUR TET HOLIDAY</vt:lpstr>
      <vt:lpstr>OBJECTIVES</vt:lpstr>
      <vt:lpstr>VOCABULARY</vt:lpstr>
      <vt:lpstr>PRONUNCIATION</vt:lpstr>
      <vt:lpstr>GRAMMAR: should &amp; shouldn’t for advice</vt:lpstr>
      <vt:lpstr>GRAMMAR: some &amp; any for amount</vt:lpstr>
      <vt:lpstr>VOCABULARY</vt:lpstr>
      <vt:lpstr>PowerPoint Presentation</vt:lpstr>
      <vt:lpstr>Ex2: Complete the sentences with the words / phrases in the box.</vt:lpstr>
      <vt:lpstr>GRAMMAR</vt:lpstr>
      <vt:lpstr>PowerPoint Presentation</vt:lpstr>
      <vt:lpstr>PowerPoint Presentation</vt:lpstr>
      <vt:lpstr>PowerPoint Presentation</vt:lpstr>
      <vt:lpstr>Thank! See you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OUR TET HOLIDAY</dc:title>
  <dc:creator>nhi tran</dc:creator>
  <cp:lastModifiedBy>Admin</cp:lastModifiedBy>
  <cp:revision>1</cp:revision>
  <dcterms:modified xsi:type="dcterms:W3CDTF">2022-09-02T13:22:53Z</dcterms:modified>
</cp:coreProperties>
</file>