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782" r:id="rId2"/>
    <p:sldId id="783" r:id="rId3"/>
    <p:sldId id="834" r:id="rId4"/>
    <p:sldId id="784" r:id="rId5"/>
    <p:sldId id="787" r:id="rId6"/>
    <p:sldId id="785" r:id="rId7"/>
    <p:sldId id="786" r:id="rId8"/>
    <p:sldId id="296" r:id="rId9"/>
    <p:sldId id="788" r:id="rId10"/>
    <p:sldId id="835" r:id="rId11"/>
    <p:sldId id="789" r:id="rId12"/>
    <p:sldId id="790" r:id="rId13"/>
    <p:sldId id="791" r:id="rId14"/>
    <p:sldId id="832" r:id="rId15"/>
    <p:sldId id="836" r:id="rId16"/>
    <p:sldId id="795" r:id="rId17"/>
    <p:sldId id="838" r:id="rId18"/>
    <p:sldId id="842" r:id="rId19"/>
    <p:sldId id="796" r:id="rId20"/>
    <p:sldId id="799" r:id="rId21"/>
    <p:sldId id="839" r:id="rId22"/>
    <p:sldId id="840" r:id="rId23"/>
    <p:sldId id="258" r:id="rId24"/>
    <p:sldId id="259" r:id="rId25"/>
    <p:sldId id="257" r:id="rId26"/>
    <p:sldId id="260" r:id="rId27"/>
    <p:sldId id="804" r:id="rId28"/>
    <p:sldId id="843" r:id="rId29"/>
    <p:sldId id="844" r:id="rId30"/>
    <p:sldId id="845" r:id="rId31"/>
    <p:sldId id="823" r:id="rId32"/>
    <p:sldId id="846" r:id="rId33"/>
    <p:sldId id="828" r:id="rId34"/>
    <p:sldId id="383" r:id="rId35"/>
    <p:sldId id="82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8000"/>
    <a:srgbClr val="FF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57" autoAdjust="0"/>
  </p:normalViewPr>
  <p:slideViewPr>
    <p:cSldViewPr snapToGrid="0">
      <p:cViewPr varScale="1">
        <p:scale>
          <a:sx n="72" d="100"/>
          <a:sy n="72" d="100"/>
        </p:scale>
        <p:origin x="1260" y="78"/>
      </p:cViewPr>
      <p:guideLst/>
    </p:cSldViewPr>
  </p:slideViewPr>
  <p:outlineViewPr>
    <p:cViewPr>
      <p:scale>
        <a:sx n="33" d="100"/>
        <a:sy n="33" d="100"/>
      </p:scale>
      <p:origin x="0" y="-3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6DE6E-FD50-49F1-87AF-63F8306B19F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FC888-FAF9-410E-8808-C018D3220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3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255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defceb1f2f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defceb1f2f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6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0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4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6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787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0"/>
          <p:cNvSpPr txBox="1">
            <a:spLocks noGrp="1"/>
          </p:cNvSpPr>
          <p:nvPr>
            <p:ph type="body" idx="1"/>
          </p:nvPr>
        </p:nvSpPr>
        <p:spPr>
          <a:xfrm>
            <a:off x="1091293" y="2307667"/>
            <a:ext cx="5937200" cy="3415200"/>
          </a:xfrm>
          <a:prstGeom prst="rect">
            <a:avLst/>
          </a:prstGeom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867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0"/>
          <p:cNvSpPr txBox="1">
            <a:spLocks noGrp="1"/>
          </p:cNvSpPr>
          <p:nvPr>
            <p:ph type="subTitle" idx="2"/>
          </p:nvPr>
        </p:nvSpPr>
        <p:spPr>
          <a:xfrm>
            <a:off x="953467" y="1356967"/>
            <a:ext cx="6444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20"/>
          <p:cNvGrpSpPr/>
          <p:nvPr/>
        </p:nvGrpSpPr>
        <p:grpSpPr>
          <a:xfrm>
            <a:off x="156318" y="295667"/>
            <a:ext cx="11598684" cy="6311467"/>
            <a:chOff x="117238" y="221750"/>
            <a:chExt cx="8699013" cy="4733600"/>
          </a:xfrm>
        </p:grpSpPr>
        <p:sp>
          <p:nvSpPr>
            <p:cNvPr id="425" name="Google Shape;425;p20"/>
            <p:cNvSpPr/>
            <p:nvPr/>
          </p:nvSpPr>
          <p:spPr>
            <a:xfrm>
              <a:off x="7846725" y="362513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7116000" y="470362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7237275" y="334738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8691913" y="4845075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4" y="0"/>
                  </a:moveTo>
                  <a:cubicBezTo>
                    <a:pt x="1424" y="0"/>
                    <a:pt x="519" y="684"/>
                    <a:pt x="280" y="1699"/>
                  </a:cubicBezTo>
                  <a:cubicBezTo>
                    <a:pt x="0" y="2884"/>
                    <a:pt x="733" y="4071"/>
                    <a:pt x="1918" y="4351"/>
                  </a:cubicBezTo>
                  <a:cubicBezTo>
                    <a:pt x="2088" y="4391"/>
                    <a:pt x="2258" y="4410"/>
                    <a:pt x="2425" y="4410"/>
                  </a:cubicBezTo>
                  <a:cubicBezTo>
                    <a:pt x="3425" y="4410"/>
                    <a:pt x="4331" y="3727"/>
                    <a:pt x="4570" y="2712"/>
                  </a:cubicBezTo>
                  <a:cubicBezTo>
                    <a:pt x="4850" y="1527"/>
                    <a:pt x="4116" y="339"/>
                    <a:pt x="2932" y="60"/>
                  </a:cubicBezTo>
                  <a:cubicBezTo>
                    <a:pt x="2762" y="19"/>
                    <a:pt x="2591" y="0"/>
                    <a:pt x="2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8758950" y="40422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8301575" y="121350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6453588" y="4687338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8708825" y="3295900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0"/>
            <p:cNvSpPr/>
            <p:nvPr/>
          </p:nvSpPr>
          <p:spPr>
            <a:xfrm rot="10800000">
              <a:off x="6147163" y="260050"/>
              <a:ext cx="330050" cy="344950"/>
            </a:xfrm>
            <a:custGeom>
              <a:avLst/>
              <a:gdLst/>
              <a:ahLst/>
              <a:cxnLst/>
              <a:rect l="l" t="t" r="r" b="b"/>
              <a:pathLst>
                <a:path w="13202" h="13798" extrusionOk="0">
                  <a:moveTo>
                    <a:pt x="8853" y="0"/>
                  </a:moveTo>
                  <a:lnTo>
                    <a:pt x="6131" y="4327"/>
                  </a:lnTo>
                  <a:lnTo>
                    <a:pt x="2490" y="1634"/>
                  </a:lnTo>
                  <a:lnTo>
                    <a:pt x="4511" y="5623"/>
                  </a:lnTo>
                  <a:lnTo>
                    <a:pt x="1" y="6711"/>
                  </a:lnTo>
                  <a:lnTo>
                    <a:pt x="4404" y="7871"/>
                  </a:lnTo>
                  <a:lnTo>
                    <a:pt x="3010" y="11793"/>
                  </a:lnTo>
                  <a:lnTo>
                    <a:pt x="5791" y="9347"/>
                  </a:lnTo>
                  <a:lnTo>
                    <a:pt x="8225" y="13798"/>
                  </a:lnTo>
                  <a:lnTo>
                    <a:pt x="8015" y="8532"/>
                  </a:lnTo>
                  <a:lnTo>
                    <a:pt x="12517" y="9856"/>
                  </a:lnTo>
                  <a:lnTo>
                    <a:pt x="12517" y="9856"/>
                  </a:lnTo>
                  <a:lnTo>
                    <a:pt x="9266" y="6703"/>
                  </a:lnTo>
                  <a:lnTo>
                    <a:pt x="13201" y="4448"/>
                  </a:lnTo>
                  <a:lnTo>
                    <a:pt x="8929" y="4679"/>
                  </a:lnTo>
                  <a:lnTo>
                    <a:pt x="88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0"/>
            <p:cNvSpPr/>
            <p:nvPr/>
          </p:nvSpPr>
          <p:spPr>
            <a:xfrm rot="10800000">
              <a:off x="311363" y="4586075"/>
              <a:ext cx="330025" cy="344950"/>
            </a:xfrm>
            <a:custGeom>
              <a:avLst/>
              <a:gdLst/>
              <a:ahLst/>
              <a:cxnLst/>
              <a:rect l="l" t="t" r="r" b="b"/>
              <a:pathLst>
                <a:path w="13201" h="13798" extrusionOk="0">
                  <a:moveTo>
                    <a:pt x="8852" y="0"/>
                  </a:moveTo>
                  <a:lnTo>
                    <a:pt x="6130" y="4327"/>
                  </a:lnTo>
                  <a:lnTo>
                    <a:pt x="2490" y="1634"/>
                  </a:lnTo>
                  <a:lnTo>
                    <a:pt x="4510" y="5622"/>
                  </a:lnTo>
                  <a:lnTo>
                    <a:pt x="1" y="6710"/>
                  </a:lnTo>
                  <a:lnTo>
                    <a:pt x="4404" y="7871"/>
                  </a:lnTo>
                  <a:lnTo>
                    <a:pt x="3010" y="11792"/>
                  </a:lnTo>
                  <a:lnTo>
                    <a:pt x="5790" y="9347"/>
                  </a:lnTo>
                  <a:lnTo>
                    <a:pt x="8224" y="13798"/>
                  </a:lnTo>
                  <a:lnTo>
                    <a:pt x="8014" y="8532"/>
                  </a:lnTo>
                  <a:lnTo>
                    <a:pt x="12517" y="9854"/>
                  </a:lnTo>
                  <a:lnTo>
                    <a:pt x="12517" y="9854"/>
                  </a:lnTo>
                  <a:lnTo>
                    <a:pt x="9266" y="6702"/>
                  </a:lnTo>
                  <a:lnTo>
                    <a:pt x="13201" y="4447"/>
                  </a:lnTo>
                  <a:lnTo>
                    <a:pt x="8929" y="4678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0"/>
            <p:cNvSpPr/>
            <p:nvPr/>
          </p:nvSpPr>
          <p:spPr>
            <a:xfrm rot="10800000">
              <a:off x="1833038" y="260050"/>
              <a:ext cx="121275" cy="110275"/>
            </a:xfrm>
            <a:custGeom>
              <a:avLst/>
              <a:gdLst/>
              <a:ahLst/>
              <a:cxnLst/>
              <a:rect l="l" t="t" r="r" b="b"/>
              <a:pathLst>
                <a:path w="4851" h="4411" extrusionOk="0">
                  <a:moveTo>
                    <a:pt x="2423" y="0"/>
                  </a:moveTo>
                  <a:cubicBezTo>
                    <a:pt x="1424" y="0"/>
                    <a:pt x="519" y="685"/>
                    <a:pt x="280" y="1700"/>
                  </a:cubicBezTo>
                  <a:cubicBezTo>
                    <a:pt x="1" y="2885"/>
                    <a:pt x="736" y="4073"/>
                    <a:pt x="1921" y="4351"/>
                  </a:cubicBezTo>
                  <a:cubicBezTo>
                    <a:pt x="2091" y="4391"/>
                    <a:pt x="2260" y="4410"/>
                    <a:pt x="2427" y="4410"/>
                  </a:cubicBezTo>
                  <a:cubicBezTo>
                    <a:pt x="3428" y="4410"/>
                    <a:pt x="4334" y="3725"/>
                    <a:pt x="4572" y="2710"/>
                  </a:cubicBezTo>
                  <a:cubicBezTo>
                    <a:pt x="4851" y="1524"/>
                    <a:pt x="4116" y="338"/>
                    <a:pt x="2931" y="60"/>
                  </a:cubicBezTo>
                  <a:cubicBezTo>
                    <a:pt x="2760" y="19"/>
                    <a:pt x="2590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0"/>
            <p:cNvSpPr/>
            <p:nvPr/>
          </p:nvSpPr>
          <p:spPr>
            <a:xfrm rot="10800000">
              <a:off x="311363" y="3953313"/>
              <a:ext cx="118625" cy="110275"/>
            </a:xfrm>
            <a:custGeom>
              <a:avLst/>
              <a:gdLst/>
              <a:ahLst/>
              <a:cxnLst/>
              <a:rect l="l" t="t" r="r" b="b"/>
              <a:pathLst>
                <a:path w="4745" h="4411" extrusionOk="0">
                  <a:moveTo>
                    <a:pt x="2370" y="0"/>
                  </a:moveTo>
                  <a:cubicBezTo>
                    <a:pt x="1308" y="0"/>
                    <a:pt x="373" y="769"/>
                    <a:pt x="197" y="1851"/>
                  </a:cubicBezTo>
                  <a:cubicBezTo>
                    <a:pt x="0" y="3052"/>
                    <a:pt x="817" y="4185"/>
                    <a:pt x="2019" y="4381"/>
                  </a:cubicBezTo>
                  <a:cubicBezTo>
                    <a:pt x="2139" y="4401"/>
                    <a:pt x="2257" y="4410"/>
                    <a:pt x="2375" y="4410"/>
                  </a:cubicBezTo>
                  <a:cubicBezTo>
                    <a:pt x="3436" y="4410"/>
                    <a:pt x="4372" y="3641"/>
                    <a:pt x="4549" y="2559"/>
                  </a:cubicBezTo>
                  <a:cubicBezTo>
                    <a:pt x="4744" y="1357"/>
                    <a:pt x="3928" y="224"/>
                    <a:pt x="2727" y="29"/>
                  </a:cubicBezTo>
                  <a:cubicBezTo>
                    <a:pt x="2607" y="10"/>
                    <a:pt x="2488" y="0"/>
                    <a:pt x="2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0"/>
            <p:cNvSpPr/>
            <p:nvPr/>
          </p:nvSpPr>
          <p:spPr>
            <a:xfrm rot="10800000">
              <a:off x="1027763" y="439500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0"/>
            <p:cNvSpPr/>
            <p:nvPr/>
          </p:nvSpPr>
          <p:spPr>
            <a:xfrm rot="10800000">
              <a:off x="254063" y="97655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0"/>
            <p:cNvSpPr/>
            <p:nvPr/>
          </p:nvSpPr>
          <p:spPr>
            <a:xfrm rot="10800000">
              <a:off x="117238" y="221750"/>
              <a:ext cx="254625" cy="243700"/>
            </a:xfrm>
            <a:custGeom>
              <a:avLst/>
              <a:gdLst/>
              <a:ahLst/>
              <a:cxnLst/>
              <a:rect l="l" t="t" r="r" b="b"/>
              <a:pathLst>
                <a:path w="10185" h="9748" extrusionOk="0">
                  <a:moveTo>
                    <a:pt x="2935" y="0"/>
                  </a:moveTo>
                  <a:lnTo>
                    <a:pt x="4009" y="3406"/>
                  </a:lnTo>
                  <a:lnTo>
                    <a:pt x="1" y="5229"/>
                  </a:lnTo>
                  <a:lnTo>
                    <a:pt x="4427" y="5852"/>
                  </a:lnTo>
                  <a:lnTo>
                    <a:pt x="5023" y="9747"/>
                  </a:lnTo>
                  <a:lnTo>
                    <a:pt x="6458" y="5795"/>
                  </a:lnTo>
                  <a:lnTo>
                    <a:pt x="10185" y="7200"/>
                  </a:lnTo>
                  <a:lnTo>
                    <a:pt x="7698" y="4393"/>
                  </a:lnTo>
                  <a:lnTo>
                    <a:pt x="9275" y="1470"/>
                  </a:lnTo>
                  <a:lnTo>
                    <a:pt x="9275" y="1470"/>
                  </a:lnTo>
                  <a:lnTo>
                    <a:pt x="6032" y="2703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0"/>
            <p:cNvSpPr/>
            <p:nvPr/>
          </p:nvSpPr>
          <p:spPr>
            <a:xfrm rot="10800000">
              <a:off x="311363" y="1457200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0"/>
            <p:cNvSpPr/>
            <p:nvPr/>
          </p:nvSpPr>
          <p:spPr>
            <a:xfrm rot="10800000">
              <a:off x="1012688" y="4792038"/>
              <a:ext cx="87450" cy="87450"/>
            </a:xfrm>
            <a:custGeom>
              <a:avLst/>
              <a:gdLst/>
              <a:ahLst/>
              <a:cxnLst/>
              <a:rect l="l" t="t" r="r" b="b"/>
              <a:pathLst>
                <a:path w="3498" h="3498" extrusionOk="0">
                  <a:moveTo>
                    <a:pt x="1749" y="0"/>
                  </a:moveTo>
                  <a:cubicBezTo>
                    <a:pt x="784" y="0"/>
                    <a:pt x="0" y="784"/>
                    <a:pt x="0" y="1749"/>
                  </a:cubicBezTo>
                  <a:cubicBezTo>
                    <a:pt x="0" y="2714"/>
                    <a:pt x="784" y="3497"/>
                    <a:pt x="1749" y="3497"/>
                  </a:cubicBezTo>
                  <a:cubicBezTo>
                    <a:pt x="2715" y="3497"/>
                    <a:pt x="3497" y="2714"/>
                    <a:pt x="3497" y="1749"/>
                  </a:cubicBezTo>
                  <a:cubicBezTo>
                    <a:pt x="3497" y="784"/>
                    <a:pt x="2715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0"/>
            <p:cNvSpPr/>
            <p:nvPr/>
          </p:nvSpPr>
          <p:spPr>
            <a:xfrm rot="10800000">
              <a:off x="3611975" y="316050"/>
              <a:ext cx="90900" cy="87450"/>
            </a:xfrm>
            <a:custGeom>
              <a:avLst/>
              <a:gdLst/>
              <a:ahLst/>
              <a:cxnLst/>
              <a:rect l="l" t="t" r="r" b="b"/>
              <a:pathLst>
                <a:path w="3636" h="3498" extrusionOk="0">
                  <a:moveTo>
                    <a:pt x="1883" y="0"/>
                  </a:moveTo>
                  <a:cubicBezTo>
                    <a:pt x="1178" y="0"/>
                    <a:pt x="541" y="427"/>
                    <a:pt x="271" y="1079"/>
                  </a:cubicBezTo>
                  <a:cubicBezTo>
                    <a:pt x="0" y="1732"/>
                    <a:pt x="150" y="2485"/>
                    <a:pt x="650" y="2985"/>
                  </a:cubicBezTo>
                  <a:cubicBezTo>
                    <a:pt x="984" y="3319"/>
                    <a:pt x="1432" y="3497"/>
                    <a:pt x="1887" y="3497"/>
                  </a:cubicBezTo>
                  <a:cubicBezTo>
                    <a:pt x="2112" y="3497"/>
                    <a:pt x="2339" y="3453"/>
                    <a:pt x="2555" y="3364"/>
                  </a:cubicBezTo>
                  <a:cubicBezTo>
                    <a:pt x="3210" y="3093"/>
                    <a:pt x="3635" y="2456"/>
                    <a:pt x="3635" y="1748"/>
                  </a:cubicBezTo>
                  <a:cubicBezTo>
                    <a:pt x="3635" y="782"/>
                    <a:pt x="2852" y="0"/>
                    <a:pt x="1886" y="0"/>
                  </a:cubicBezTo>
                  <a:cubicBezTo>
                    <a:pt x="1885" y="0"/>
                    <a:pt x="1884" y="0"/>
                    <a:pt x="1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8610063" y="316038"/>
              <a:ext cx="57300" cy="55125"/>
            </a:xfrm>
            <a:custGeom>
              <a:avLst/>
              <a:gdLst/>
              <a:ahLst/>
              <a:cxnLst/>
              <a:rect l="l" t="t" r="r" b="b"/>
              <a:pathLst>
                <a:path w="2292" h="2205" extrusionOk="0">
                  <a:moveTo>
                    <a:pt x="1190" y="0"/>
                  </a:moveTo>
                  <a:cubicBezTo>
                    <a:pt x="744" y="0"/>
                    <a:pt x="342" y="268"/>
                    <a:pt x="172" y="681"/>
                  </a:cubicBezTo>
                  <a:cubicBezTo>
                    <a:pt x="0" y="1092"/>
                    <a:pt x="95" y="1567"/>
                    <a:pt x="410" y="1882"/>
                  </a:cubicBezTo>
                  <a:cubicBezTo>
                    <a:pt x="621" y="2092"/>
                    <a:pt x="903" y="2205"/>
                    <a:pt x="1189" y="2205"/>
                  </a:cubicBezTo>
                  <a:cubicBezTo>
                    <a:pt x="1331" y="2205"/>
                    <a:pt x="1475" y="2177"/>
                    <a:pt x="1611" y="2120"/>
                  </a:cubicBezTo>
                  <a:cubicBezTo>
                    <a:pt x="2023" y="1950"/>
                    <a:pt x="2292" y="1548"/>
                    <a:pt x="2292" y="1102"/>
                  </a:cubicBezTo>
                  <a:cubicBezTo>
                    <a:pt x="2292" y="493"/>
                    <a:pt x="1798" y="0"/>
                    <a:pt x="1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8400250" y="2767100"/>
              <a:ext cx="57300" cy="55150"/>
            </a:xfrm>
            <a:custGeom>
              <a:avLst/>
              <a:gdLst/>
              <a:ahLst/>
              <a:cxnLst/>
              <a:rect l="l" t="t" r="r" b="b"/>
              <a:pathLst>
                <a:path w="2292" h="2206" extrusionOk="0">
                  <a:moveTo>
                    <a:pt x="1190" y="1"/>
                  </a:moveTo>
                  <a:cubicBezTo>
                    <a:pt x="743" y="1"/>
                    <a:pt x="342" y="270"/>
                    <a:pt x="171" y="681"/>
                  </a:cubicBezTo>
                  <a:cubicBezTo>
                    <a:pt x="0" y="1093"/>
                    <a:pt x="95" y="1567"/>
                    <a:pt x="410" y="1883"/>
                  </a:cubicBezTo>
                  <a:cubicBezTo>
                    <a:pt x="621" y="2094"/>
                    <a:pt x="902" y="2206"/>
                    <a:pt x="1189" y="2206"/>
                  </a:cubicBezTo>
                  <a:cubicBezTo>
                    <a:pt x="1331" y="2206"/>
                    <a:pt x="1475" y="2178"/>
                    <a:pt x="1611" y="2122"/>
                  </a:cubicBezTo>
                  <a:cubicBezTo>
                    <a:pt x="2023" y="1951"/>
                    <a:pt x="2292" y="1549"/>
                    <a:pt x="2292" y="1104"/>
                  </a:cubicBezTo>
                  <a:cubicBezTo>
                    <a:pt x="2292" y="495"/>
                    <a:pt x="1798" y="1"/>
                    <a:pt x="1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0"/>
            <p:cNvSpPr/>
            <p:nvPr/>
          </p:nvSpPr>
          <p:spPr>
            <a:xfrm rot="10800000">
              <a:off x="7049313" y="788025"/>
              <a:ext cx="254625" cy="243675"/>
            </a:xfrm>
            <a:custGeom>
              <a:avLst/>
              <a:gdLst/>
              <a:ahLst/>
              <a:cxnLst/>
              <a:rect l="l" t="t" r="r" b="b"/>
              <a:pathLst>
                <a:path w="10185" h="9747" extrusionOk="0">
                  <a:moveTo>
                    <a:pt x="2936" y="0"/>
                  </a:moveTo>
                  <a:lnTo>
                    <a:pt x="4010" y="3406"/>
                  </a:lnTo>
                  <a:lnTo>
                    <a:pt x="1" y="5229"/>
                  </a:lnTo>
                  <a:lnTo>
                    <a:pt x="4427" y="5851"/>
                  </a:lnTo>
                  <a:lnTo>
                    <a:pt x="5024" y="9747"/>
                  </a:lnTo>
                  <a:lnTo>
                    <a:pt x="6458" y="5794"/>
                  </a:lnTo>
                  <a:lnTo>
                    <a:pt x="10185" y="7200"/>
                  </a:lnTo>
                  <a:lnTo>
                    <a:pt x="7699" y="4392"/>
                  </a:lnTo>
                  <a:lnTo>
                    <a:pt x="9276" y="1470"/>
                  </a:lnTo>
                  <a:lnTo>
                    <a:pt x="6034" y="2704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367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0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3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8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JP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JP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nk, Pair, Share – phương pháp học tốt cho nhóm trẻ - CTH EDU">
            <a:extLst>
              <a:ext uri="{FF2B5EF4-FFF2-40B4-BE49-F238E27FC236}">
                <a16:creationId xmlns="" xmlns:a16="http://schemas.microsoft.com/office/drawing/2014/main" id="{D68EFD16-4FED-4C7A-9C1B-8321F94F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96" y="754911"/>
            <a:ext cx="6830067" cy="53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37D6AA4-46EA-4735-9353-B23BE29F4A40}"/>
              </a:ext>
            </a:extLst>
          </p:cNvPr>
          <p:cNvSpPr txBox="1"/>
          <p:nvPr/>
        </p:nvSpPr>
        <p:spPr>
          <a:xfrm>
            <a:off x="584237" y="1166842"/>
            <a:ext cx="349811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ẽ giản đơn by Nguyễn Thế Hoàng L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2" y="1008933"/>
            <a:ext cx="3282571" cy="513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 vườn nhặt nắng&amp;#39; của Nguyễn Thế Hoàng Linh tái bản dạng thơ tranh -  VnExpress Giải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65" y="1072008"/>
            <a:ext cx="4381500" cy="50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ỗi quốc gia một thành phố của thế gi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47" y="1072009"/>
            <a:ext cx="3119906" cy="50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4222" y="218941"/>
            <a:ext cx="815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78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49BE6FF7-1F54-4066-A15D-EA3B9AC7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258" y="1847550"/>
            <a:ext cx="523560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 tập thơ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vườn nhặt nắng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11F21E91-0C8A-4F25-92F8-8FBB17A1DDAF}"/>
              </a:ext>
            </a:extLst>
          </p:cNvPr>
          <p:cNvSpPr txBox="1"/>
          <p:nvPr/>
        </p:nvSpPr>
        <p:spPr>
          <a:xfrm flipH="1">
            <a:off x="3536258" y="436201"/>
            <a:ext cx="4970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7FB19A5-99F2-4451-A251-8CAA4FFDC5C8}"/>
              </a:ext>
            </a:extLst>
          </p:cNvPr>
          <p:cNvGrpSpPr/>
          <p:nvPr/>
        </p:nvGrpSpPr>
        <p:grpSpPr>
          <a:xfrm>
            <a:off x="550845" y="1942029"/>
            <a:ext cx="2793464" cy="1406866"/>
            <a:chOff x="154236" y="2165280"/>
            <a:chExt cx="2793464" cy="1406866"/>
          </a:xfrm>
        </p:grpSpPr>
        <p:sp>
          <p:nvSpPr>
            <p:cNvPr id="6" name="Round Same Side Corner Rectangle 1">
              <a:extLst>
                <a:ext uri="{FF2B5EF4-FFF2-40B4-BE49-F238E27FC236}">
                  <a16:creationId xmlns="" xmlns:a16="http://schemas.microsoft.com/office/drawing/2014/main" id="{EF0FB55A-744D-49AD-A85D-5CCE603A0B68}"/>
                </a:ext>
              </a:extLst>
            </p:cNvPr>
            <p:cNvSpPr/>
            <p:nvPr/>
          </p:nvSpPr>
          <p:spPr>
            <a:xfrm rot="16200000">
              <a:off x="847535" y="1471981"/>
              <a:ext cx="1406866" cy="2793464"/>
            </a:xfrm>
            <a:custGeom>
              <a:avLst/>
              <a:gdLst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330205 h 1416050"/>
                <a:gd name="connsiteX8" fmla="*/ 330205 w 1257300"/>
                <a:gd name="connsiteY8" fmla="*/ 0 h 1416050"/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59055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1416050 h 1416050"/>
                <a:gd name="connsiteX8" fmla="*/ 0 w 1257300"/>
                <a:gd name="connsiteY8" fmla="*/ 330205 h 1416050"/>
                <a:gd name="connsiteX9" fmla="*/ 330205 w 1257300"/>
                <a:gd name="connsiteY9" fmla="*/ 0 h 1416050"/>
                <a:gd name="connsiteX0" fmla="*/ 330205 w 1257300"/>
                <a:gd name="connsiteY0" fmla="*/ 0 h 2038350"/>
                <a:gd name="connsiteX1" fmla="*/ 927095 w 1257300"/>
                <a:gd name="connsiteY1" fmla="*/ 0 h 2038350"/>
                <a:gd name="connsiteX2" fmla="*/ 1257300 w 1257300"/>
                <a:gd name="connsiteY2" fmla="*/ 330205 h 2038350"/>
                <a:gd name="connsiteX3" fmla="*/ 1257300 w 1257300"/>
                <a:gd name="connsiteY3" fmla="*/ 1416050 h 2038350"/>
                <a:gd name="connsiteX4" fmla="*/ 1257300 w 1257300"/>
                <a:gd name="connsiteY4" fmla="*/ 1416050 h 2038350"/>
                <a:gd name="connsiteX5" fmla="*/ 628650 w 1257300"/>
                <a:gd name="connsiteY5" fmla="*/ 2038350 h 2038350"/>
                <a:gd name="connsiteX6" fmla="*/ 0 w 1257300"/>
                <a:gd name="connsiteY6" fmla="*/ 1416050 h 2038350"/>
                <a:gd name="connsiteX7" fmla="*/ 0 w 1257300"/>
                <a:gd name="connsiteY7" fmla="*/ 1416050 h 2038350"/>
                <a:gd name="connsiteX8" fmla="*/ 0 w 1257300"/>
                <a:gd name="connsiteY8" fmla="*/ 330205 h 2038350"/>
                <a:gd name="connsiteX9" fmla="*/ 330205 w 1257300"/>
                <a:gd name="connsiteY9" fmla="*/ 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2038350">
                  <a:moveTo>
                    <a:pt x="330205" y="0"/>
                  </a:moveTo>
                  <a:lnTo>
                    <a:pt x="927095" y="0"/>
                  </a:lnTo>
                  <a:cubicBezTo>
                    <a:pt x="1109462" y="0"/>
                    <a:pt x="1257300" y="147838"/>
                    <a:pt x="1257300" y="330205"/>
                  </a:cubicBezTo>
                  <a:lnTo>
                    <a:pt x="1257300" y="1416050"/>
                  </a:lnTo>
                  <a:lnTo>
                    <a:pt x="1257300" y="1416050"/>
                  </a:lnTo>
                  <a:lnTo>
                    <a:pt x="628650" y="2038350"/>
                  </a:lnTo>
                  <a:lnTo>
                    <a:pt x="0" y="1416050"/>
                  </a:lnTo>
                  <a:lnTo>
                    <a:pt x="0" y="1416050"/>
                  </a:lnTo>
                  <a:lnTo>
                    <a:pt x="0" y="330205"/>
                  </a:lnTo>
                  <a:cubicBezTo>
                    <a:pt x="0" y="147838"/>
                    <a:pt x="147838" y="0"/>
                    <a:pt x="330205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="" xmlns:a16="http://schemas.microsoft.com/office/drawing/2014/main" id="{5EAC2D3E-CC59-4DAA-BF93-85A373F5DE11}"/>
                </a:ext>
              </a:extLst>
            </p:cNvPr>
            <p:cNvSpPr/>
            <p:nvPr/>
          </p:nvSpPr>
          <p:spPr>
            <a:xfrm rot="5400000">
              <a:off x="2348216" y="2778224"/>
              <a:ext cx="415665" cy="1809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="" xmlns:a16="http://schemas.microsoft.com/office/drawing/2014/main" id="{4BAC5495-A55E-44B6-8904-18073E93E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63" y="2545544"/>
              <a:ext cx="20249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kumimoji="0" lang="en-US" altLang="en-US" sz="36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kumimoji="0" lang="en-US" altLang="en-US" sz="36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xứ</a:t>
              </a:r>
              <a:endParaRPr kumimoji="0" lang="en-US" altLang="en-US" sz="3600" b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B62ACE5E-34CC-4534-952C-1B4FD2FE9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932" y="3106957"/>
            <a:ext cx="37994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2017.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97A531B1-80AB-4ED2-BC49-BD3617A5E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571" y="4595249"/>
            <a:ext cx="7891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587CDA8-585A-4FF8-BEE2-1E36D1AFC307}"/>
              </a:ext>
            </a:extLst>
          </p:cNvPr>
          <p:cNvGrpSpPr/>
          <p:nvPr/>
        </p:nvGrpSpPr>
        <p:grpSpPr>
          <a:xfrm>
            <a:off x="550845" y="4684425"/>
            <a:ext cx="2793464" cy="1406866"/>
            <a:chOff x="154236" y="2165280"/>
            <a:chExt cx="2793464" cy="1406866"/>
          </a:xfrm>
        </p:grpSpPr>
        <p:sp>
          <p:nvSpPr>
            <p:cNvPr id="16" name="Round Same Side Corner Rectangle 1">
              <a:extLst>
                <a:ext uri="{FF2B5EF4-FFF2-40B4-BE49-F238E27FC236}">
                  <a16:creationId xmlns="" xmlns:a16="http://schemas.microsoft.com/office/drawing/2014/main" id="{BDD10712-4DE6-4FBC-948E-7958F35358DA}"/>
                </a:ext>
              </a:extLst>
            </p:cNvPr>
            <p:cNvSpPr/>
            <p:nvPr/>
          </p:nvSpPr>
          <p:spPr>
            <a:xfrm rot="16200000">
              <a:off x="847535" y="1471981"/>
              <a:ext cx="1406866" cy="2793464"/>
            </a:xfrm>
            <a:custGeom>
              <a:avLst/>
              <a:gdLst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330205 h 1416050"/>
                <a:gd name="connsiteX8" fmla="*/ 330205 w 1257300"/>
                <a:gd name="connsiteY8" fmla="*/ 0 h 1416050"/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59055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1416050 h 1416050"/>
                <a:gd name="connsiteX8" fmla="*/ 0 w 1257300"/>
                <a:gd name="connsiteY8" fmla="*/ 330205 h 1416050"/>
                <a:gd name="connsiteX9" fmla="*/ 330205 w 1257300"/>
                <a:gd name="connsiteY9" fmla="*/ 0 h 1416050"/>
                <a:gd name="connsiteX0" fmla="*/ 330205 w 1257300"/>
                <a:gd name="connsiteY0" fmla="*/ 0 h 2038350"/>
                <a:gd name="connsiteX1" fmla="*/ 927095 w 1257300"/>
                <a:gd name="connsiteY1" fmla="*/ 0 h 2038350"/>
                <a:gd name="connsiteX2" fmla="*/ 1257300 w 1257300"/>
                <a:gd name="connsiteY2" fmla="*/ 330205 h 2038350"/>
                <a:gd name="connsiteX3" fmla="*/ 1257300 w 1257300"/>
                <a:gd name="connsiteY3" fmla="*/ 1416050 h 2038350"/>
                <a:gd name="connsiteX4" fmla="*/ 1257300 w 1257300"/>
                <a:gd name="connsiteY4" fmla="*/ 1416050 h 2038350"/>
                <a:gd name="connsiteX5" fmla="*/ 628650 w 1257300"/>
                <a:gd name="connsiteY5" fmla="*/ 2038350 h 2038350"/>
                <a:gd name="connsiteX6" fmla="*/ 0 w 1257300"/>
                <a:gd name="connsiteY6" fmla="*/ 1416050 h 2038350"/>
                <a:gd name="connsiteX7" fmla="*/ 0 w 1257300"/>
                <a:gd name="connsiteY7" fmla="*/ 1416050 h 2038350"/>
                <a:gd name="connsiteX8" fmla="*/ 0 w 1257300"/>
                <a:gd name="connsiteY8" fmla="*/ 330205 h 2038350"/>
                <a:gd name="connsiteX9" fmla="*/ 330205 w 1257300"/>
                <a:gd name="connsiteY9" fmla="*/ 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2038350">
                  <a:moveTo>
                    <a:pt x="330205" y="0"/>
                  </a:moveTo>
                  <a:lnTo>
                    <a:pt x="927095" y="0"/>
                  </a:lnTo>
                  <a:cubicBezTo>
                    <a:pt x="1109462" y="0"/>
                    <a:pt x="1257300" y="147838"/>
                    <a:pt x="1257300" y="330205"/>
                  </a:cubicBezTo>
                  <a:lnTo>
                    <a:pt x="1257300" y="1416050"/>
                  </a:lnTo>
                  <a:lnTo>
                    <a:pt x="1257300" y="1416050"/>
                  </a:lnTo>
                  <a:lnTo>
                    <a:pt x="628650" y="2038350"/>
                  </a:lnTo>
                  <a:lnTo>
                    <a:pt x="0" y="1416050"/>
                  </a:lnTo>
                  <a:lnTo>
                    <a:pt x="0" y="1416050"/>
                  </a:lnTo>
                  <a:lnTo>
                    <a:pt x="0" y="330205"/>
                  </a:lnTo>
                  <a:cubicBezTo>
                    <a:pt x="0" y="147838"/>
                    <a:pt x="147838" y="0"/>
                    <a:pt x="33020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="" xmlns:a16="http://schemas.microsoft.com/office/drawing/2014/main" id="{689530F3-4DBC-480D-8759-D8A5F5F4F8B4}"/>
                </a:ext>
              </a:extLst>
            </p:cNvPr>
            <p:cNvSpPr/>
            <p:nvPr/>
          </p:nvSpPr>
          <p:spPr>
            <a:xfrm rot="5400000">
              <a:off x="2348216" y="2778224"/>
              <a:ext cx="415665" cy="1809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="" xmlns:a16="http://schemas.microsoft.com/office/drawing/2014/main" id="{C57E0D50-5F20-4348-BCF4-5A8D2741B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102" y="2371817"/>
              <a:ext cx="2072593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kumimoji="0" lang="en-US" altLang="en-US" sz="32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32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alt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PTBĐ</a:t>
              </a:r>
              <a:endParaRPr kumimoji="0" lang="en-US" altLang="en-US" sz="3200" b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="" xmlns:a16="http://schemas.microsoft.com/office/drawing/2014/main" id="{D594A23C-4A80-4096-8668-17B08AF90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456" y="5498578"/>
            <a:ext cx="7891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PTBĐ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Ra Vườn Nhặt Nắng | Tiki">
            <a:extLst>
              <a:ext uri="{FF2B5EF4-FFF2-40B4-BE49-F238E27FC236}">
                <a16:creationId xmlns="" xmlns:a16="http://schemas.microsoft.com/office/drawing/2014/main" id="{EC43CD71-03FF-446D-9F4C-CA96294BB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5158" r="4811" b="5753"/>
          <a:stretch/>
        </p:blipFill>
        <p:spPr bwMode="auto">
          <a:xfrm>
            <a:off x="9180122" y="2645462"/>
            <a:ext cx="2520827" cy="250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49BE6FF7-1F54-4066-A15D-EA3B9AC7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248" y="1294455"/>
            <a:ext cx="779113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7FB19A5-99F2-4451-A251-8CAA4FFDC5C8}"/>
              </a:ext>
            </a:extLst>
          </p:cNvPr>
          <p:cNvGrpSpPr/>
          <p:nvPr/>
        </p:nvGrpSpPr>
        <p:grpSpPr>
          <a:xfrm>
            <a:off x="550844" y="1910009"/>
            <a:ext cx="2793464" cy="1406866"/>
            <a:chOff x="154236" y="2165280"/>
            <a:chExt cx="2793464" cy="1406866"/>
          </a:xfrm>
        </p:grpSpPr>
        <p:sp>
          <p:nvSpPr>
            <p:cNvPr id="6" name="Round Same Side Corner Rectangle 1">
              <a:extLst>
                <a:ext uri="{FF2B5EF4-FFF2-40B4-BE49-F238E27FC236}">
                  <a16:creationId xmlns="" xmlns:a16="http://schemas.microsoft.com/office/drawing/2014/main" id="{EF0FB55A-744D-49AD-A85D-5CCE603A0B68}"/>
                </a:ext>
              </a:extLst>
            </p:cNvPr>
            <p:cNvSpPr/>
            <p:nvPr/>
          </p:nvSpPr>
          <p:spPr>
            <a:xfrm rot="16200000">
              <a:off x="847535" y="1471981"/>
              <a:ext cx="1406866" cy="2793464"/>
            </a:xfrm>
            <a:custGeom>
              <a:avLst/>
              <a:gdLst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330205 h 1416050"/>
                <a:gd name="connsiteX8" fmla="*/ 330205 w 1257300"/>
                <a:gd name="connsiteY8" fmla="*/ 0 h 1416050"/>
                <a:gd name="connsiteX0" fmla="*/ 330205 w 1257300"/>
                <a:gd name="connsiteY0" fmla="*/ 0 h 1416050"/>
                <a:gd name="connsiteX1" fmla="*/ 927095 w 1257300"/>
                <a:gd name="connsiteY1" fmla="*/ 0 h 1416050"/>
                <a:gd name="connsiteX2" fmla="*/ 1257300 w 1257300"/>
                <a:gd name="connsiteY2" fmla="*/ 330205 h 1416050"/>
                <a:gd name="connsiteX3" fmla="*/ 1257300 w 1257300"/>
                <a:gd name="connsiteY3" fmla="*/ 1416050 h 1416050"/>
                <a:gd name="connsiteX4" fmla="*/ 1257300 w 1257300"/>
                <a:gd name="connsiteY4" fmla="*/ 1416050 h 1416050"/>
                <a:gd name="connsiteX5" fmla="*/ 590550 w 1257300"/>
                <a:gd name="connsiteY5" fmla="*/ 1416050 h 1416050"/>
                <a:gd name="connsiteX6" fmla="*/ 0 w 1257300"/>
                <a:gd name="connsiteY6" fmla="*/ 1416050 h 1416050"/>
                <a:gd name="connsiteX7" fmla="*/ 0 w 1257300"/>
                <a:gd name="connsiteY7" fmla="*/ 1416050 h 1416050"/>
                <a:gd name="connsiteX8" fmla="*/ 0 w 1257300"/>
                <a:gd name="connsiteY8" fmla="*/ 330205 h 1416050"/>
                <a:gd name="connsiteX9" fmla="*/ 330205 w 1257300"/>
                <a:gd name="connsiteY9" fmla="*/ 0 h 1416050"/>
                <a:gd name="connsiteX0" fmla="*/ 330205 w 1257300"/>
                <a:gd name="connsiteY0" fmla="*/ 0 h 2038350"/>
                <a:gd name="connsiteX1" fmla="*/ 927095 w 1257300"/>
                <a:gd name="connsiteY1" fmla="*/ 0 h 2038350"/>
                <a:gd name="connsiteX2" fmla="*/ 1257300 w 1257300"/>
                <a:gd name="connsiteY2" fmla="*/ 330205 h 2038350"/>
                <a:gd name="connsiteX3" fmla="*/ 1257300 w 1257300"/>
                <a:gd name="connsiteY3" fmla="*/ 1416050 h 2038350"/>
                <a:gd name="connsiteX4" fmla="*/ 1257300 w 1257300"/>
                <a:gd name="connsiteY4" fmla="*/ 1416050 h 2038350"/>
                <a:gd name="connsiteX5" fmla="*/ 628650 w 1257300"/>
                <a:gd name="connsiteY5" fmla="*/ 2038350 h 2038350"/>
                <a:gd name="connsiteX6" fmla="*/ 0 w 1257300"/>
                <a:gd name="connsiteY6" fmla="*/ 1416050 h 2038350"/>
                <a:gd name="connsiteX7" fmla="*/ 0 w 1257300"/>
                <a:gd name="connsiteY7" fmla="*/ 1416050 h 2038350"/>
                <a:gd name="connsiteX8" fmla="*/ 0 w 1257300"/>
                <a:gd name="connsiteY8" fmla="*/ 330205 h 2038350"/>
                <a:gd name="connsiteX9" fmla="*/ 330205 w 1257300"/>
                <a:gd name="connsiteY9" fmla="*/ 0 h 203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7300" h="2038350">
                  <a:moveTo>
                    <a:pt x="330205" y="0"/>
                  </a:moveTo>
                  <a:lnTo>
                    <a:pt x="927095" y="0"/>
                  </a:lnTo>
                  <a:cubicBezTo>
                    <a:pt x="1109462" y="0"/>
                    <a:pt x="1257300" y="147838"/>
                    <a:pt x="1257300" y="330205"/>
                  </a:cubicBezTo>
                  <a:lnTo>
                    <a:pt x="1257300" y="1416050"/>
                  </a:lnTo>
                  <a:lnTo>
                    <a:pt x="1257300" y="1416050"/>
                  </a:lnTo>
                  <a:lnTo>
                    <a:pt x="628650" y="2038350"/>
                  </a:lnTo>
                  <a:lnTo>
                    <a:pt x="0" y="1416050"/>
                  </a:lnTo>
                  <a:lnTo>
                    <a:pt x="0" y="1416050"/>
                  </a:lnTo>
                  <a:lnTo>
                    <a:pt x="0" y="330205"/>
                  </a:lnTo>
                  <a:cubicBezTo>
                    <a:pt x="0" y="147838"/>
                    <a:pt x="147838" y="0"/>
                    <a:pt x="330205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="" xmlns:a16="http://schemas.microsoft.com/office/drawing/2014/main" id="{5EAC2D3E-CC59-4DAA-BF93-85A373F5DE11}"/>
                </a:ext>
              </a:extLst>
            </p:cNvPr>
            <p:cNvSpPr/>
            <p:nvPr/>
          </p:nvSpPr>
          <p:spPr>
            <a:xfrm rot="5400000">
              <a:off x="2348216" y="2778224"/>
              <a:ext cx="415665" cy="18097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="" xmlns:a16="http://schemas.microsoft.com/office/drawing/2014/main" id="{4BAC5495-A55E-44B6-8904-18073E93E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63" y="2483990"/>
              <a:ext cx="2048959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4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</a:t>
              </a:r>
              <a:r>
                <a:rPr kumimoji="0" lang="en-US" altLang="en-US" sz="44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altLang="en-US" sz="4400" b="0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0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cục</a:t>
              </a:r>
              <a:endParaRPr kumimoji="0" lang="en-US" altLang="en-US" sz="4400" b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8" descr="Premium Vector | Cartoon of a naughty boy pulling the pigtail of a little  girl. bullying in school concept.">
            <a:extLst>
              <a:ext uri="{FF2B5EF4-FFF2-40B4-BE49-F238E27FC236}">
                <a16:creationId xmlns="" xmlns:a16="http://schemas.microsoft.com/office/drawing/2014/main" id="{7C73D32F-DEAB-4B14-B9B3-CDCE82A5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7" y="3635586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3">
            <a:extLst>
              <a:ext uri="{FF2B5EF4-FFF2-40B4-BE49-F238E27FC236}">
                <a16:creationId xmlns="" xmlns:a16="http://schemas.microsoft.com/office/drawing/2014/main" id="{D0BBC262-B724-4E4E-BC8A-6D81FECD6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682" y="2710069"/>
            <a:ext cx="756985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2, 3, 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4,5,6 :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="" xmlns:a16="http://schemas.microsoft.com/office/drawing/2014/main" id="{6CBBAC04-A339-4F4E-827F-7B6ECD2CE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248" y="4116063"/>
            <a:ext cx="763400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7, 8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nhắn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nhủ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8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Images | Free Vectors, Stock Photos &amp; PSD">
            <a:extLst>
              <a:ext uri="{FF2B5EF4-FFF2-40B4-BE49-F238E27FC236}">
                <a16:creationId xmlns="" xmlns:a16="http://schemas.microsoft.com/office/drawing/2014/main" id="{C2AD59DD-6CF3-4A75-82B4-4C76ED482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697345" y="2637741"/>
            <a:ext cx="10797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4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8501" y="1390918"/>
            <a:ext cx="951748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Bắt nạt là xấu lắm</a:t>
            </a:r>
          </a:p>
          <a:p>
            <a:r>
              <a:rPr lang="vi-VN" sz="5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Đừng bắt nạt, bạn ơi</a:t>
            </a:r>
          </a:p>
          <a:p>
            <a:r>
              <a:rPr lang="vi-VN" sz="5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Bất cứ ai trên đời</a:t>
            </a:r>
          </a:p>
          <a:p>
            <a:r>
              <a:rPr lang="vi-VN" sz="50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Đều không cần bắt nạt</a:t>
            </a:r>
            <a:endParaRPr lang="en-US" sz="50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endParaRPr lang="en-US" sz="5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730" y="231820"/>
            <a:ext cx="6272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0620" y="154546"/>
            <a:ext cx="7212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366" y="991673"/>
            <a:ext cx="1125613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…………………………………………………………………………………………………………………………..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……………………………………………………………………………………..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36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FE030E9B-0D87-4FEC-8C1D-6E03E224B663}"/>
              </a:ext>
            </a:extLst>
          </p:cNvPr>
          <p:cNvSpPr txBox="1"/>
          <p:nvPr/>
        </p:nvSpPr>
        <p:spPr>
          <a:xfrm flipH="1">
            <a:off x="99392" y="151346"/>
            <a:ext cx="10104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SG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Bullied PNG Images | Vector and PSD Files | Free Download on Pngtree">
            <a:extLst>
              <a:ext uri="{FF2B5EF4-FFF2-40B4-BE49-F238E27FC236}">
                <a16:creationId xmlns="" xmlns:a16="http://schemas.microsoft.com/office/drawing/2014/main" id="{7A594624-729D-46AE-92BB-26E37CA8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b="3450"/>
          <a:stretch/>
        </p:blipFill>
        <p:spPr bwMode="auto">
          <a:xfrm>
            <a:off x="10361890" y="0"/>
            <a:ext cx="1830110" cy="152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4852" y="1442869"/>
            <a:ext cx="10097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“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			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1549" y="1442869"/>
            <a:ext cx="6426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5769" y="3080205"/>
            <a:ext cx="3425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9708" y="4139758"/>
            <a:ext cx="30780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58377" y="3116570"/>
            <a:ext cx="50098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en-US" sz="25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1560" y="4139758"/>
            <a:ext cx="46235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92451" y="1719868"/>
            <a:ext cx="10560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786389" y="2458532"/>
            <a:ext cx="2871988" cy="529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658377" y="2458532"/>
            <a:ext cx="2099257" cy="621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897746" y="3588080"/>
            <a:ext cx="1" cy="390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937938" y="3634176"/>
            <a:ext cx="12879" cy="344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0663" y="5798069"/>
            <a:ext cx="10483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rang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  <p:bldP spid="8" grpId="0"/>
      <p:bldP spid="9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9363" y="286512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000" dirty="0">
                <a:solidFill>
                  <a:srgbClr val="0000FF"/>
                </a:solidFill>
                <a:latin typeface="+mj-lt"/>
                <a:cs typeface="#9Slide03 Arima Madurai" panose="00000500000000000000" pitchFamily="2" charset="0"/>
              </a:rPr>
              <a:t>Bắt nạt là xấu lắm</a:t>
            </a:r>
          </a:p>
          <a:p>
            <a:r>
              <a:rPr lang="vi-VN" sz="3000" dirty="0">
                <a:solidFill>
                  <a:srgbClr val="0000FF"/>
                </a:solidFill>
                <a:latin typeface="+mj-lt"/>
                <a:cs typeface="#9Slide03 Arima Madurai" panose="00000500000000000000" pitchFamily="2" charset="0"/>
              </a:rPr>
              <a:t>Đừng bắt nạt, bạn ơi</a:t>
            </a:r>
          </a:p>
          <a:p>
            <a:r>
              <a:rPr lang="vi-VN" sz="3000" dirty="0">
                <a:solidFill>
                  <a:srgbClr val="0000FF"/>
                </a:solidFill>
                <a:latin typeface="+mj-lt"/>
                <a:cs typeface="#9Slide03 Arima Madurai" panose="00000500000000000000" pitchFamily="2" charset="0"/>
              </a:rPr>
              <a:t>Bất cứ ai trên đời</a:t>
            </a:r>
          </a:p>
          <a:p>
            <a:r>
              <a:rPr lang="vi-VN" sz="3000" dirty="0">
                <a:solidFill>
                  <a:srgbClr val="0000FF"/>
                </a:solidFill>
                <a:latin typeface="+mj-lt"/>
                <a:cs typeface="#9Slide03 Arima Madurai" panose="00000500000000000000" pitchFamily="2" charset="0"/>
              </a:rPr>
              <a:t>Đều không cần bắt nạt</a:t>
            </a:r>
            <a:endParaRPr lang="en-US" sz="3000" dirty="0">
              <a:solidFill>
                <a:srgbClr val="0000FF"/>
              </a:solidFill>
              <a:latin typeface="+mj-lt"/>
              <a:cs typeface="#9Slide03 Arima Madurai" panose="00000500000000000000" pitchFamily="2" charset="0"/>
            </a:endParaRPr>
          </a:p>
          <a:p>
            <a:endParaRPr lang="en-US" sz="3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1470" y="2687169"/>
            <a:ext cx="1069375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NT:</a:t>
            </a:r>
          </a:p>
          <a:p>
            <a:pPr lvl="0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-&gt;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-&gt;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0045" y="286512"/>
            <a:ext cx="45462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7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11">
            <a:extLst>
              <a:ext uri="{FF2B5EF4-FFF2-40B4-BE49-F238E27FC236}">
                <a16:creationId xmlns="" xmlns:a16="http://schemas.microsoft.com/office/drawing/2014/main" id="{FE2F07BF-7B70-4B18-A7F1-A044CEB11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7793665" y="621119"/>
            <a:ext cx="3966759" cy="56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537" y="143049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Tại sao không học hát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Nhảy h</a:t>
            </a:r>
            <a:r>
              <a:rPr lang="en-US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í</a:t>
            </a:r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p</a:t>
            </a:r>
            <a:r>
              <a:rPr lang="en-US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-</a:t>
            </a:r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h</a:t>
            </a:r>
            <a:r>
              <a:rPr lang="en-US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ó</a:t>
            </a:r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p cho hay?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Thời gian trong một ngày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Đâu để dành bắt nạt</a:t>
            </a:r>
            <a:endParaRPr lang="en-US" sz="25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0537" y="3061710"/>
            <a:ext cx="6096000" cy="35548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Sao không ăn mù tạt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Đối diện thử thách đi?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Thử kẻ yếu làm gì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Sao không trêu mù tạt?</a:t>
            </a:r>
            <a:endParaRPr lang="en-US" sz="25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endParaRPr lang="en-US" sz="25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Những bạn nào nhút nhát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Thì là giống thỏ non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Trông đáng yêu đấy chứ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Sao không yêu, lại còn...?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730" y="0"/>
            <a:ext cx="67356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2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5214B3-5706-427E-BFD2-B45B52E3A662}"/>
              </a:ext>
            </a:extLst>
          </p:cNvPr>
          <p:cNvSpPr/>
          <p:nvPr/>
        </p:nvSpPr>
        <p:spPr>
          <a:xfrm>
            <a:off x="106354" y="703098"/>
            <a:ext cx="3425930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6BAB159-A8EA-4A76-B0DE-EBBE62695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t="9302" r="9897" b="10388"/>
          <a:stretch/>
        </p:blipFill>
        <p:spPr>
          <a:xfrm>
            <a:off x="4020446" y="3929252"/>
            <a:ext cx="3283953" cy="159540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209C51F-0D57-4942-A206-715CD1A0D869}"/>
              </a:ext>
            </a:extLst>
          </p:cNvPr>
          <p:cNvSpPr/>
          <p:nvPr/>
        </p:nvSpPr>
        <p:spPr>
          <a:xfrm>
            <a:off x="7575029" y="640794"/>
            <a:ext cx="3845667" cy="2465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7F539FA-3A8F-4ADF-98BE-C438CDAA72F6}"/>
              </a:ext>
            </a:extLst>
          </p:cNvPr>
          <p:cNvSpPr/>
          <p:nvPr/>
        </p:nvSpPr>
        <p:spPr>
          <a:xfrm>
            <a:off x="106354" y="4082021"/>
            <a:ext cx="3845667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B456E26-A138-42AA-9FA9-4E843BB63114}"/>
              </a:ext>
            </a:extLst>
          </p:cNvPr>
          <p:cNvSpPr/>
          <p:nvPr/>
        </p:nvSpPr>
        <p:spPr>
          <a:xfrm>
            <a:off x="7797688" y="4082383"/>
            <a:ext cx="3845667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>
            <a:extLst>
              <a:ext uri="{FF2B5EF4-FFF2-40B4-BE49-F238E27FC236}">
                <a16:creationId xmlns="" xmlns:a16="http://schemas.microsoft.com/office/drawing/2014/main" id="{5D5214B3-5706-427E-BFD2-B45B52E3A662}"/>
              </a:ext>
            </a:extLst>
          </p:cNvPr>
          <p:cNvSpPr/>
          <p:nvPr/>
        </p:nvSpPr>
        <p:spPr>
          <a:xfrm>
            <a:off x="3776274" y="640794"/>
            <a:ext cx="3528125" cy="25275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248" y="4373013"/>
            <a:ext cx="198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KHUYÊN CỦA TÁC GIẢ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9187" y="0"/>
            <a:ext cx="74686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5. Video khởi động">
            <a:hlinkClick r:id="" action="ppaction://media"/>
            <a:extLst>
              <a:ext uri="{FF2B5EF4-FFF2-40B4-BE49-F238E27FC236}">
                <a16:creationId xmlns="" xmlns:a16="http://schemas.microsoft.com/office/drawing/2014/main" id="{0D759AC9-0E37-4656-9B0E-46C068128D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5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11">
            <a:extLst>
              <a:ext uri="{FF2B5EF4-FFF2-40B4-BE49-F238E27FC236}">
                <a16:creationId xmlns="" xmlns:a16="http://schemas.microsoft.com/office/drawing/2014/main" id="{FE2F07BF-7B70-4B18-A7F1-A044CEB11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7793665" y="621119"/>
            <a:ext cx="3966759" cy="56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537" y="143049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Tại sao không học hát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Nhảy h</a:t>
            </a:r>
            <a:r>
              <a:rPr lang="en-US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í</a:t>
            </a:r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p</a:t>
            </a:r>
            <a:r>
              <a:rPr lang="en-US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-</a:t>
            </a:r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h</a:t>
            </a:r>
            <a:r>
              <a:rPr lang="en-US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ó</a:t>
            </a:r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p cho hay?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Thời gian trong một ngày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Đâu để dành bắt nạt</a:t>
            </a:r>
            <a:endParaRPr lang="en-US" sz="25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0537" y="3098955"/>
            <a:ext cx="6096000" cy="35548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Sao không ăn mù tạt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Đối diện thử thách đi?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Thử kẻ yếu làm gì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Sao không trêu mù tạt?</a:t>
            </a:r>
            <a:endParaRPr lang="en-US" sz="25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endParaRPr lang="en-US" sz="25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Những bạn nào nhút nhát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Thì là giống thỏ non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Trông đáng yêu đấy chứ</a:t>
            </a:r>
          </a:p>
          <a:p>
            <a:r>
              <a:rPr lang="vi-VN" sz="25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Sao không yêu, lại còn...?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430577" y="1841240"/>
            <a:ext cx="965915" cy="18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75423" y="3537150"/>
            <a:ext cx="938111" cy="150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75423" y="4607143"/>
            <a:ext cx="753414" cy="107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066748" y="6651562"/>
            <a:ext cx="727657" cy="2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730" y="0"/>
            <a:ext cx="67356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D5214B3-5706-427E-BFD2-B45B52E3A662}"/>
              </a:ext>
            </a:extLst>
          </p:cNvPr>
          <p:cNvSpPr/>
          <p:nvPr/>
        </p:nvSpPr>
        <p:spPr>
          <a:xfrm>
            <a:off x="284790" y="1321284"/>
            <a:ext cx="3425930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6BAB159-A8EA-4A76-B0DE-EBBE62695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t="9302" r="9897" b="10388"/>
          <a:stretch/>
        </p:blipFill>
        <p:spPr>
          <a:xfrm>
            <a:off x="4020446" y="3929252"/>
            <a:ext cx="3283953" cy="159540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A209C51F-0D57-4942-A206-715CD1A0D869}"/>
              </a:ext>
            </a:extLst>
          </p:cNvPr>
          <p:cNvSpPr/>
          <p:nvPr/>
        </p:nvSpPr>
        <p:spPr>
          <a:xfrm>
            <a:off x="7575030" y="1222798"/>
            <a:ext cx="3845667" cy="2465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hèn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nhát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7F539FA-3A8F-4ADF-98BE-C438CDAA72F6}"/>
              </a:ext>
            </a:extLst>
          </p:cNvPr>
          <p:cNvSpPr/>
          <p:nvPr/>
        </p:nvSpPr>
        <p:spPr>
          <a:xfrm>
            <a:off x="106354" y="4082021"/>
            <a:ext cx="4125089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just">
              <a:lnSpc>
                <a:spcPct val="130000"/>
              </a:lnSpc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Sao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che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chở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B456E26-A138-42AA-9FA9-4E843BB63114}"/>
              </a:ext>
            </a:extLst>
          </p:cNvPr>
          <p:cNvSpPr/>
          <p:nvPr/>
        </p:nvSpPr>
        <p:spPr>
          <a:xfrm>
            <a:off x="7372824" y="4082383"/>
            <a:ext cx="4591649" cy="24029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:,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nhút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dỏm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>
            <a:extLst>
              <a:ext uri="{FF2B5EF4-FFF2-40B4-BE49-F238E27FC236}">
                <a16:creationId xmlns="" xmlns:a16="http://schemas.microsoft.com/office/drawing/2014/main" id="{5D5214B3-5706-427E-BFD2-B45B52E3A662}"/>
              </a:ext>
            </a:extLst>
          </p:cNvPr>
          <p:cNvSpPr/>
          <p:nvPr/>
        </p:nvSpPr>
        <p:spPr>
          <a:xfrm>
            <a:off x="3776274" y="1222798"/>
            <a:ext cx="3528125" cy="25275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hip-hop</a:t>
            </a:r>
          </a:p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248" y="4373013"/>
            <a:ext cx="198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KHUYÊN CỦA TÁC GIẢ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9187" y="0"/>
            <a:ext cx="74686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9651" y="33687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8048" y="1191617"/>
            <a:ext cx="73924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hip hop</a:t>
            </a:r>
          </a:p>
          <a:p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2718" y="1326317"/>
            <a:ext cx="76564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4726" y="2380657"/>
            <a:ext cx="52288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7161" y="3592427"/>
            <a:ext cx="59371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2391" y="3368364"/>
            <a:ext cx="50356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Sao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3528811" y="1326317"/>
            <a:ext cx="158840" cy="7214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850782" y="1491191"/>
            <a:ext cx="511936" cy="3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3528811" y="2315757"/>
            <a:ext cx="238260" cy="5419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982790" y="2519596"/>
            <a:ext cx="511936" cy="3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5659191" y="3508714"/>
            <a:ext cx="158840" cy="7214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0608" y="4533363"/>
            <a:ext cx="11513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 “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Giọng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dởm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cởi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Dấu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ngẫm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3183" y="5962918"/>
            <a:ext cx="11681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khuyên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sz="24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4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2400" b="1" i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" y="491069"/>
            <a:ext cx="10909004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B4EED36-50C1-4CE8-A570-F6A6C014D96D}"/>
              </a:ext>
            </a:extLst>
          </p:cNvPr>
          <p:cNvSpPr txBox="1"/>
          <p:nvPr/>
        </p:nvSpPr>
        <p:spPr>
          <a:xfrm>
            <a:off x="1467293" y="1451386"/>
            <a:ext cx="9335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0832337-57D0-4EFC-8324-A7E3C8E17EC9}"/>
              </a:ext>
            </a:extLst>
          </p:cNvPr>
          <p:cNvSpPr txBox="1"/>
          <p:nvPr/>
        </p:nvSpPr>
        <p:spPr>
          <a:xfrm>
            <a:off x="1861364" y="3510283"/>
            <a:ext cx="8774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</a:t>
            </a: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7" y="501699"/>
            <a:ext cx="10909005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15634" y="1331733"/>
            <a:ext cx="9668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4023" y="2973774"/>
            <a:ext cx="9122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Khuyên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nhủ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YN,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cực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1" y="300503"/>
            <a:ext cx="11190257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8307" y="1021135"/>
            <a:ext cx="9335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6?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8954" y="3271511"/>
            <a:ext cx="8774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“ai”,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0" y="291555"/>
            <a:ext cx="10836123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1802" y="1438653"/>
            <a:ext cx="8655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0383" y="3622274"/>
            <a:ext cx="915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dỏm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6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59E44B4C-3BCE-4807-A945-A7FDFF5C9090}"/>
              </a:ext>
            </a:extLst>
          </p:cNvPr>
          <p:cNvSpPr txBox="1"/>
          <p:nvPr/>
        </p:nvSpPr>
        <p:spPr>
          <a:xfrm flipH="1">
            <a:off x="0" y="255225"/>
            <a:ext cx="10972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endParaRPr lang="en-SG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397" y="1433831"/>
            <a:ext cx="4456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5634" y="1462653"/>
            <a:ext cx="3515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2749" y="1433831"/>
            <a:ext cx="51257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397" y="2550722"/>
            <a:ext cx="2927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1819" y="2596888"/>
            <a:ext cx="7510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71234" y="1693675"/>
            <a:ext cx="6053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527442" y="1736708"/>
            <a:ext cx="6053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14291" y="2863506"/>
            <a:ext cx="6053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98666" y="3759945"/>
            <a:ext cx="69557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dỏm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8666" y="4971245"/>
            <a:ext cx="11859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Vạn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muôn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xứng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đáng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endParaRPr 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4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5" grpId="0"/>
      <p:bldP spid="13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338" y="218941"/>
            <a:ext cx="10522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983" y="1234604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bắt nạt bạn</a:t>
            </a:r>
          </a:p>
          <a:p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đưa bài thơ này</a:t>
            </a:r>
          </a:p>
          <a:p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nếu cần bắt nạt</a:t>
            </a:r>
          </a:p>
          <a:p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đến gặp tớ ngay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đến bắt nạt tớ</a:t>
            </a:r>
          </a:p>
          <a:p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bắt nạt quen rồi</a:t>
            </a:r>
          </a:p>
          <a:p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không thích bắt nạt</a:t>
            </a:r>
          </a:p>
          <a:p>
            <a:r>
              <a:rPr lang="vi-VN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bắt nạt rất hôi!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8250" y="932938"/>
            <a:ext cx="69288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8250" y="2884264"/>
            <a:ext cx="5743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9357" y="1880935"/>
            <a:ext cx="43466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9357" y="3850499"/>
            <a:ext cx="1848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8693" y="1914664"/>
            <a:ext cx="3284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8692" y="3813760"/>
            <a:ext cx="3284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8249" y="4893972"/>
            <a:ext cx="7144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bênh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vực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kẻ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yếu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743977" y="2357989"/>
            <a:ext cx="412124" cy="526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43977" y="3090930"/>
            <a:ext cx="463640" cy="722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8178085" y="2099256"/>
            <a:ext cx="360607" cy="25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8010659" y="3965767"/>
            <a:ext cx="360607" cy="25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011" y="3075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Bắt nạt là xấu lắm</a:t>
            </a:r>
          </a:p>
          <a:p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Đừng bắt nạt, bạn ơi</a:t>
            </a:r>
          </a:p>
          <a:p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Bất cứ ai trên đời</a:t>
            </a:r>
          </a:p>
          <a:p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Đều không cần bắt nạt</a:t>
            </a:r>
            <a:endParaRPr lang="en-US" dirty="0" smtClean="0">
              <a:solidFill>
                <a:srgbClr val="050505"/>
              </a:solidFill>
              <a:cs typeface="#9Slide03 Arima Madurai" panose="00000500000000000000" pitchFamily="2" charset="0"/>
            </a:endParaRPr>
          </a:p>
          <a:p>
            <a:endParaRPr lang="vi-VN" dirty="0" smtClean="0">
              <a:solidFill>
                <a:srgbClr val="050505"/>
              </a:solidFill>
              <a:cs typeface="#9Slide03 Arima Madurai" panose="00000500000000000000" pitchFamily="2" charset="0"/>
            </a:endParaRPr>
          </a:p>
          <a:p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Tại sao không học hát</a:t>
            </a:r>
          </a:p>
          <a:p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Nhảy h</a:t>
            </a:r>
            <a:r>
              <a:rPr lang="en-US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í</a:t>
            </a:r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p</a:t>
            </a:r>
            <a:r>
              <a:rPr lang="en-US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-</a:t>
            </a:r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h</a:t>
            </a:r>
            <a:r>
              <a:rPr lang="en-US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ó</a:t>
            </a:r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p cho hay?</a:t>
            </a:r>
          </a:p>
          <a:p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Thời gian trong một ngày</a:t>
            </a:r>
          </a:p>
          <a:p>
            <a:r>
              <a:rPr lang="vi-VN" dirty="0" smtClean="0">
                <a:solidFill>
                  <a:srgbClr val="050505"/>
                </a:solidFill>
                <a:cs typeface="#9Slide03 Arima Madurai" panose="00000500000000000000" pitchFamily="2" charset="0"/>
              </a:rPr>
              <a:t>Đâu để dành bắt nạt</a:t>
            </a:r>
            <a:endParaRPr lang="en-US" dirty="0">
              <a:solidFill>
                <a:srgbClr val="050505"/>
              </a:solidFill>
              <a:cs typeface="#9Slide03 Arima Madurai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4969" y="212346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Sao không ăn mù tạt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Đối diện thử thách đi?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Thử kẻ yếu làm gì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Sao không trêu mù tạt?</a:t>
            </a:r>
            <a:endParaRPr lang="en-US" dirty="0">
              <a:solidFill>
                <a:srgbClr val="050505"/>
              </a:solidFill>
              <a:cs typeface="#9Slide03 Arima Madurai" panose="00000500000000000000" pitchFamily="2" charset="0"/>
            </a:endParaRPr>
          </a:p>
          <a:p>
            <a:endParaRPr lang="en-US" dirty="0">
              <a:solidFill>
                <a:srgbClr val="050505"/>
              </a:solidFill>
              <a:cs typeface="#9Slide03 Arima Madurai" panose="00000500000000000000" pitchFamily="2" charset="0"/>
            </a:endParaRP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Những bạn nào nhút nhát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Thì là giống thỏ non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Trông đáng yêu đấy chứ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Sao không yêu, lại còn...?</a:t>
            </a:r>
          </a:p>
        </p:txBody>
      </p:sp>
      <p:sp>
        <p:nvSpPr>
          <p:cNvPr id="4" name="Rectangle 3"/>
          <p:cNvSpPr/>
          <p:nvPr/>
        </p:nvSpPr>
        <p:spPr>
          <a:xfrm>
            <a:off x="5992969" y="341612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Đừng bắt nạt người lớn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Đừng bắt nạt trẻ con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Đừng bắt nạt nước khác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Trên khắp trái đất tròn</a:t>
            </a:r>
            <a:endParaRPr lang="en-US" dirty="0">
              <a:solidFill>
                <a:srgbClr val="050505"/>
              </a:solidFill>
              <a:cs typeface="#9Slide03 Arima Madurai" panose="00000500000000000000" pitchFamily="2" charset="0"/>
            </a:endParaRPr>
          </a:p>
          <a:p>
            <a:endParaRPr lang="vi-VN" dirty="0">
              <a:solidFill>
                <a:srgbClr val="050505"/>
              </a:solidFill>
              <a:cs typeface="#9Slide03 Arima Madurai" panose="00000500000000000000" pitchFamily="2" charset="0"/>
            </a:endParaRP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Đừng bắt nạt mèo, chó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Đừng bắt nạt cái cây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Đừng bắt nạt ai cả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Vì bắt nạt dễ lây</a:t>
            </a:r>
          </a:p>
        </p:txBody>
      </p:sp>
      <p:sp>
        <p:nvSpPr>
          <p:cNvPr id="5" name="Rectangle 4"/>
          <p:cNvSpPr/>
          <p:nvPr/>
        </p:nvSpPr>
        <p:spPr>
          <a:xfrm>
            <a:off x="8761927" y="406245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Bạn nào bắt nạt bạn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Cứ đưa bài thơ này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Bảo nếu cần bắt nạt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Thì đến gặp tớ ngay</a:t>
            </a:r>
            <a:endParaRPr lang="en-US" dirty="0">
              <a:solidFill>
                <a:srgbClr val="050505"/>
              </a:solidFill>
              <a:cs typeface="#9Slide03 Arima Madurai" panose="00000500000000000000" pitchFamily="2" charset="0"/>
            </a:endParaRPr>
          </a:p>
          <a:p>
            <a:endParaRPr lang="vi-VN" dirty="0">
              <a:solidFill>
                <a:srgbClr val="050505"/>
              </a:solidFill>
              <a:cs typeface="#9Slide03 Arima Madurai" panose="00000500000000000000" pitchFamily="2" charset="0"/>
            </a:endParaRP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Cứ đến bắt nạt tớ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Bị bắt nạt quen rồi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Vẫn không thích bắt nạt</a:t>
            </a:r>
          </a:p>
          <a:p>
            <a:r>
              <a:rPr lang="vi-VN" dirty="0">
                <a:solidFill>
                  <a:srgbClr val="050505"/>
                </a:solidFill>
                <a:cs typeface="#9Slide03 Arima Madurai" panose="00000500000000000000" pitchFamily="2" charset="0"/>
              </a:rPr>
              <a:t>Vì bắt nạt rất hôi!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04800" y="622852"/>
            <a:ext cx="1722783" cy="13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885582" y="6647775"/>
            <a:ext cx="1722783" cy="13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82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88ED14EA-EB07-9A41-8D9E-5D074385B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36" b="1178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7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338" y="218941"/>
            <a:ext cx="10522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983" y="1234604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bắt nạt bạn</a:t>
            </a:r>
          </a:p>
          <a:p>
            <a:r>
              <a:rPr lang="vi-VN" sz="3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đưa bài thơ này</a:t>
            </a:r>
          </a:p>
          <a:p>
            <a:r>
              <a:rPr lang="vi-VN" sz="3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nếu cần bắt nạt</a:t>
            </a:r>
          </a:p>
          <a:p>
            <a:r>
              <a:rPr lang="vi-VN" sz="3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đến gặp tớ ngay</a:t>
            </a:r>
            <a:endParaRPr lang="en-US" sz="3000" dirty="0">
              <a:solidFill>
                <a:srgbClr val="050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000" dirty="0">
              <a:solidFill>
                <a:srgbClr val="050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đến bắt nạt tớ</a:t>
            </a:r>
          </a:p>
          <a:p>
            <a:r>
              <a:rPr lang="vi-VN" sz="3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bắt nạt quen rồi</a:t>
            </a:r>
          </a:p>
          <a:p>
            <a:r>
              <a:rPr lang="vi-VN" sz="3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không thích bắt nạt</a:t>
            </a:r>
          </a:p>
          <a:p>
            <a:r>
              <a:rPr lang="vi-VN" sz="3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bắt nạt rất hôi!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8250" y="932938"/>
            <a:ext cx="69288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8250" y="2884264"/>
            <a:ext cx="5743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9357" y="1880935"/>
            <a:ext cx="43466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9357" y="3850499"/>
            <a:ext cx="1848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8693" y="1914664"/>
            <a:ext cx="3284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8692" y="3813760"/>
            <a:ext cx="3284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8249" y="4893972"/>
            <a:ext cx="7144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bênh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vực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kẻ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yếu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743977" y="2357989"/>
            <a:ext cx="412124" cy="526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43977" y="3090930"/>
            <a:ext cx="463640" cy="722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8178085" y="2099256"/>
            <a:ext cx="360607" cy="25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8010659" y="3965767"/>
            <a:ext cx="360607" cy="25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1304" y="5643561"/>
            <a:ext cx="116354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“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hôi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+ “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lắm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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cấu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vòng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tròn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Khẳng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783" y="6120615"/>
            <a:ext cx="11624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cởi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khỏi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B45F9B1-20A7-4A84-980B-1AA1D2566DC8}"/>
              </a:ext>
            </a:extLst>
          </p:cNvPr>
          <p:cNvSpPr txBox="1"/>
          <p:nvPr/>
        </p:nvSpPr>
        <p:spPr>
          <a:xfrm>
            <a:off x="1276703" y="4121567"/>
            <a:ext cx="99087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ọc: 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ần đối xử tốt với bạn b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è,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ộ ho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 đ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ồng v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ết, sẵn s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ỡ, b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ực những bạn yếu hơn m</a:t>
            </a:r>
            <a:r>
              <a:rPr lang="en-US" sz="4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图片 19">
            <a:extLst>
              <a:ext uri="{FF2B5EF4-FFF2-40B4-BE49-F238E27FC236}">
                <a16:creationId xmlns="" xmlns:a16="http://schemas.microsoft.com/office/drawing/2014/main" id="{2B074CFD-A1F6-4482-A6CE-A5D34C2A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07" y="723016"/>
            <a:ext cx="8628365" cy="296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6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60589" y="103032"/>
            <a:ext cx="2846231" cy="73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8716" y="1144750"/>
            <a:ext cx="1835578" cy="1031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97735" y="2671010"/>
            <a:ext cx="962525" cy="149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Chịu</a:t>
            </a:r>
            <a:r>
              <a:rPr lang="en-US" dirty="0" smtClean="0"/>
              <a:t> </a:t>
            </a:r>
            <a:r>
              <a:rPr lang="en-US" dirty="0" err="1" smtClean="0"/>
              <a:t>đựng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39518" y="2671010"/>
            <a:ext cx="826167" cy="149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843" y="2671010"/>
            <a:ext cx="978567" cy="149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tiếng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21705" y="1182710"/>
            <a:ext cx="1828800" cy="993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50505" y="2674060"/>
            <a:ext cx="920722" cy="149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Thờ</a:t>
            </a:r>
            <a:r>
              <a:rPr lang="en-US" dirty="0" smtClean="0"/>
              <a:t> ơ,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tâm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21270" y="2671010"/>
            <a:ext cx="829670" cy="149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Hùa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67199" y="2652370"/>
            <a:ext cx="858253" cy="149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Bênh</a:t>
            </a:r>
            <a:r>
              <a:rPr lang="en-US" dirty="0" smtClean="0"/>
              <a:t> </a:t>
            </a:r>
            <a:r>
              <a:rPr lang="en-US" dirty="0" err="1" smtClean="0"/>
              <a:t>vực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221273" y="1182710"/>
            <a:ext cx="2134505" cy="1031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21273" y="2671010"/>
            <a:ext cx="883445" cy="149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Thấy</a:t>
            </a:r>
            <a:r>
              <a:rPr lang="en-US" dirty="0" smtClean="0"/>
              <a:t> </a:t>
            </a:r>
            <a:r>
              <a:rPr lang="en-US" dirty="0" err="1" smtClean="0"/>
              <a:t>bình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723752" y="2671010"/>
            <a:ext cx="777590" cy="1491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bỏ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3" idx="2"/>
          </p:cNvCxnSpPr>
          <p:nvPr/>
        </p:nvCxnSpPr>
        <p:spPr>
          <a:xfrm flipH="1">
            <a:off x="2165685" y="837128"/>
            <a:ext cx="3818020" cy="307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2"/>
          </p:cNvCxnSpPr>
          <p:nvPr/>
        </p:nvCxnSpPr>
        <p:spPr>
          <a:xfrm>
            <a:off x="5983705" y="837128"/>
            <a:ext cx="4971" cy="345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" idx="2"/>
          </p:cNvCxnSpPr>
          <p:nvPr/>
        </p:nvCxnSpPr>
        <p:spPr>
          <a:xfrm>
            <a:off x="5983705" y="837128"/>
            <a:ext cx="4023180" cy="307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" idx="2"/>
          </p:cNvCxnSpPr>
          <p:nvPr/>
        </p:nvCxnSpPr>
        <p:spPr>
          <a:xfrm flipH="1">
            <a:off x="798716" y="2176530"/>
            <a:ext cx="917789" cy="456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" idx="2"/>
            <a:endCxn id="7" idx="0"/>
          </p:cNvCxnSpPr>
          <p:nvPr/>
        </p:nvCxnSpPr>
        <p:spPr>
          <a:xfrm>
            <a:off x="1716505" y="2176530"/>
            <a:ext cx="36097" cy="494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4" idx="2"/>
            <a:endCxn id="6" idx="0"/>
          </p:cNvCxnSpPr>
          <p:nvPr/>
        </p:nvCxnSpPr>
        <p:spPr>
          <a:xfrm>
            <a:off x="1716505" y="2176530"/>
            <a:ext cx="1162493" cy="494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065915" y="2195510"/>
            <a:ext cx="917789" cy="456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9496446" y="2214490"/>
            <a:ext cx="917789" cy="456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990679" y="2138570"/>
            <a:ext cx="36097" cy="494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201173" y="2157550"/>
            <a:ext cx="1162493" cy="494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0472664" y="2214490"/>
            <a:ext cx="1162493" cy="494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781675" y="0"/>
            <a:ext cx="6410325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567541 w 6096000"/>
              <a:gd name="connsiteY4" fmla="*/ 3434803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cubicBezTo>
                  <a:pt x="0" y="0"/>
                  <a:pt x="0" y="0"/>
                  <a:pt x="6096000" y="0"/>
                </a:cubicBezTo>
                <a:lnTo>
                  <a:pt x="6096000" y="6858000"/>
                </a:lnTo>
                <a:cubicBezTo>
                  <a:pt x="6096000" y="6858000"/>
                  <a:pt x="6096000" y="6858000"/>
                  <a:pt x="0" y="6858000"/>
                </a:cubicBezTo>
                <a:cubicBezTo>
                  <a:pt x="963747" y="6022508"/>
                  <a:pt x="1567541" y="4804083"/>
                  <a:pt x="1567541" y="3434803"/>
                </a:cubicBezTo>
                <a:cubicBezTo>
                  <a:pt x="1567541" y="2065523"/>
                  <a:pt x="963747" y="835492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 r="12151" b="3281"/>
          <a:stretch/>
        </p:blipFill>
        <p:spPr>
          <a:xfrm>
            <a:off x="6096000" y="0"/>
            <a:ext cx="6095999" cy="6858000"/>
          </a:xfr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7619886-BFEF-4404-927E-943CEED62BFB}"/>
              </a:ext>
            </a:extLst>
          </p:cNvPr>
          <p:cNvSpPr txBox="1"/>
          <p:nvPr/>
        </p:nvSpPr>
        <p:spPr>
          <a:xfrm>
            <a:off x="528970" y="1507936"/>
            <a:ext cx="60977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nl-NL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việc nhóm tạo dự án 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408430-0F14-4F46-8F2B-371F2E94FEBC}"/>
              </a:ext>
            </a:extLst>
          </p:cNvPr>
          <p:cNvSpPr txBox="1"/>
          <p:nvPr/>
        </p:nvSpPr>
        <p:spPr>
          <a:xfrm>
            <a:off x="1333058" y="3922888"/>
            <a:ext cx="41639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  <a:tab pos="269875" algn="l"/>
              </a:tabLst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video/ Poster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43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sz="5867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BÀI</a:t>
            </a:r>
            <a:endParaRPr sz="5867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4" name="Google Shape;1114;p43"/>
          <p:cNvSpPr txBox="1">
            <a:spLocks noGrp="1"/>
          </p:cNvSpPr>
          <p:nvPr>
            <p:ph type="body" idx="1"/>
          </p:nvPr>
        </p:nvSpPr>
        <p:spPr>
          <a:xfrm>
            <a:off x="96442" y="1629357"/>
            <a:ext cx="11964929" cy="763600"/>
          </a:xfrm>
          <a:prstGeom prst="rect">
            <a:avLst/>
          </a:prstGeom>
        </p:spPr>
        <p:txBody>
          <a:bodyPr spcFirstLastPara="1" vert="horz" wrap="square" lIns="304800" tIns="121900" rIns="304800" bIns="121900" rtlCol="0" anchor="ctr" anchorCtr="0">
            <a:noAutofit/>
          </a:bodyPr>
          <a:lstStyle/>
          <a:p>
            <a:pPr marL="186262" indent="0">
              <a:buNone/>
            </a:pP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sz="3733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114;p43">
            <a:extLst>
              <a:ext uri="{FF2B5EF4-FFF2-40B4-BE49-F238E27FC236}">
                <a16:creationId xmlns="" xmlns:a16="http://schemas.microsoft.com/office/drawing/2014/main" id="{BD219AAA-B616-084E-9763-F9BCD298206F}"/>
              </a:ext>
            </a:extLst>
          </p:cNvPr>
          <p:cNvSpPr txBox="1">
            <a:spLocks/>
          </p:cNvSpPr>
          <p:nvPr/>
        </p:nvSpPr>
        <p:spPr>
          <a:xfrm>
            <a:off x="96441" y="2598439"/>
            <a:ext cx="11964931" cy="763600"/>
          </a:xfrm>
          <a:prstGeom prst="rect">
            <a:avLst/>
          </a:prstGeom>
          <a:noFill/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304800" tIns="121900" rIns="3048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86262" indent="0">
              <a:buNone/>
            </a:pP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zh-CN" sz="3733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E88344-C90F-F441-BD33-F13E9AEC4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329"/>
            <a:ext cx="1276575" cy="12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114;p43">
            <a:extLst>
              <a:ext uri="{FF2B5EF4-FFF2-40B4-BE49-F238E27FC236}">
                <a16:creationId xmlns="" xmlns:a16="http://schemas.microsoft.com/office/drawing/2014/main" id="{FF423550-ADAC-CD49-B565-EF57E6647B3D}"/>
              </a:ext>
            </a:extLst>
          </p:cNvPr>
          <p:cNvSpPr txBox="1">
            <a:spLocks/>
          </p:cNvSpPr>
          <p:nvPr/>
        </p:nvSpPr>
        <p:spPr>
          <a:xfrm>
            <a:off x="96441" y="3557181"/>
            <a:ext cx="11964931" cy="763600"/>
          </a:xfrm>
          <a:prstGeom prst="rect">
            <a:avLst/>
          </a:prstGeom>
          <a:noFill/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304800" tIns="121900" rIns="3048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86262" indent="0">
              <a:buNone/>
            </a:pPr>
            <a:r>
              <a:rPr lang="vi-VN" sz="3733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minh họa tác phẩm</a:t>
            </a:r>
          </a:p>
        </p:txBody>
      </p:sp>
      <p:sp>
        <p:nvSpPr>
          <p:cNvPr id="7" name="Google Shape;1114;p43">
            <a:extLst>
              <a:ext uri="{FF2B5EF4-FFF2-40B4-BE49-F238E27FC236}">
                <a16:creationId xmlns="" xmlns:a16="http://schemas.microsoft.com/office/drawing/2014/main" id="{8E936832-A8E0-9F40-AE7A-5EDB3B1C708C}"/>
              </a:ext>
            </a:extLst>
          </p:cNvPr>
          <p:cNvSpPr txBox="1">
            <a:spLocks/>
          </p:cNvSpPr>
          <p:nvPr/>
        </p:nvSpPr>
        <p:spPr>
          <a:xfrm>
            <a:off x="96441" y="4455104"/>
            <a:ext cx="11964931" cy="2081568"/>
          </a:xfrm>
          <a:prstGeom prst="rect">
            <a:avLst/>
          </a:prstGeom>
          <a:noFill/>
          <a:ln w="190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304800" tIns="121900" rIns="3048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rlow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86262" indent="0">
              <a:buNone/>
            </a:pP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86262" indent="0">
              <a:buNone/>
            </a:pP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trải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nghiệm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733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em</a:t>
            </a:r>
            <a:endParaRPr lang="en-US" altLang="zh-CN" sz="3733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4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0" build="p" animBg="1"/>
      <p:bldP spid="2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7973" y="3120464"/>
            <a:ext cx="61316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Chúc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các</a:t>
            </a:r>
            <a:endParaRPr lang="en-US" altLang="zh-CN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UTM Karate" panose="02040603050506020204" pitchFamily="18" charset="0"/>
              <a:ea typeface="方正粗圆_GBK" pitchFamily="65" charset="-122"/>
            </a:endParaRPr>
          </a:p>
          <a:p>
            <a:pPr algn="ctr"/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em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học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tốt</a:t>
            </a:r>
            <a:r>
              <a:rPr lang="en-US" altLang="zh-CN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UTM Karate" panose="02040603050506020204" pitchFamily="18" charset="0"/>
                <a:ea typeface="方正粗圆_GBK" pitchFamily="65" charset="-122"/>
              </a:rPr>
              <a:t>!</a:t>
            </a:r>
            <a:endParaRPr lang="zh-CN" altLang="en-US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latin typeface="UTM Karate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6019224"/>
            <a:ext cx="12192000" cy="8387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-5923921" y="3030865"/>
            <a:ext cx="5448300" cy="3479023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B14FDB-E9E8-4074-A40C-DA45E8CEE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6153"/>
            <a:ext cx="2792047" cy="2792047"/>
          </a:xfrm>
          <a:prstGeom prst="rect">
            <a:avLst/>
          </a:prstGeom>
        </p:spPr>
      </p:pic>
      <p:pic>
        <p:nvPicPr>
          <p:cNvPr id="8" name="Picture 8" descr="Premium Vector | Cartoon of a naughty boy pulling the pigtail of a little  girl. bullying in school concept.">
            <a:extLst>
              <a:ext uri="{FF2B5EF4-FFF2-40B4-BE49-F238E27FC236}">
                <a16:creationId xmlns="" xmlns:a16="http://schemas.microsoft.com/office/drawing/2014/main" id="{81C5DB41-245E-4D36-9D37-13B485EF2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 b="6666"/>
          <a:stretch/>
        </p:blipFill>
        <p:spPr bwMode="auto">
          <a:xfrm>
            <a:off x="8870048" y="3216030"/>
            <a:ext cx="3321951" cy="276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Kid Girl Bully Other Friend Bad Behavior Stock Vector - Illustration of  behavior, angry: 168504303">
            <a:extLst>
              <a:ext uri="{FF2B5EF4-FFF2-40B4-BE49-F238E27FC236}">
                <a16:creationId xmlns="" xmlns:a16="http://schemas.microsoft.com/office/drawing/2014/main" id="{81E6B353-4739-47A0-9577-5FD7C7326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4" b="10363"/>
          <a:stretch/>
        </p:blipFill>
        <p:spPr bwMode="auto">
          <a:xfrm>
            <a:off x="3061860" y="3764545"/>
            <a:ext cx="5538375" cy="309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850A352A-CC37-4D72-A7DD-1ED6C3B7AFB0}"/>
              </a:ext>
            </a:extLst>
          </p:cNvPr>
          <p:cNvSpPr txBox="1"/>
          <p:nvPr/>
        </p:nvSpPr>
        <p:spPr>
          <a:xfrm flipH="1">
            <a:off x="953697" y="474345"/>
            <a:ext cx="975470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</a:p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Linh_</a:t>
            </a:r>
            <a:endParaRPr lang="en-SG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2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Images | Free Vectors, Stock Photos &amp; PSD">
            <a:extLst>
              <a:ext uri="{FF2B5EF4-FFF2-40B4-BE49-F238E27FC236}">
                <a16:creationId xmlns="" xmlns:a16="http://schemas.microsoft.com/office/drawing/2014/main" id="{C2AD59DD-6CF3-4A75-82B4-4C76ED482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-1725682" y="0"/>
            <a:ext cx="14954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1807" y="1536174"/>
            <a:ext cx="77392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E12A45-CE83-49CC-99DD-CBA121322F76}"/>
              </a:ext>
            </a:extLst>
          </p:cNvPr>
          <p:cNvSpPr txBox="1"/>
          <p:nvPr/>
        </p:nvSpPr>
        <p:spPr>
          <a:xfrm>
            <a:off x="3147533" y="33188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i="0" dirty="0">
                <a:solidFill>
                  <a:srgbClr val="FF0000"/>
                </a:solidFill>
                <a:effectLst/>
                <a:latin typeface="+mj-lt"/>
                <a:cs typeface="#9Slide03 Arima Madurai" panose="00000500000000000000" pitchFamily="2" charset="0"/>
              </a:rPr>
              <a:t>Bắt nạt</a:t>
            </a:r>
          </a:p>
        </p:txBody>
      </p:sp>
      <p:pic>
        <p:nvPicPr>
          <p:cNvPr id="6" name="Picture 8" descr="Bullying Clipart Young Vector Images (over 110)">
            <a:extLst>
              <a:ext uri="{FF2B5EF4-FFF2-40B4-BE49-F238E27FC236}">
                <a16:creationId xmlns="" xmlns:a16="http://schemas.microsoft.com/office/drawing/2014/main" id="{88AF27BA-5EC1-48E6-8E45-F84965A5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82" y="2424223"/>
            <a:ext cx="1913095" cy="20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9E35E1C-0115-4009-A391-431E6E88D96F}"/>
              </a:ext>
            </a:extLst>
          </p:cNvPr>
          <p:cNvSpPr txBox="1"/>
          <p:nvPr/>
        </p:nvSpPr>
        <p:spPr>
          <a:xfrm>
            <a:off x="6847368" y="1447800"/>
            <a:ext cx="531273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Sao không ăn mù tạt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Đối diện thử thách đi?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Thử kẻ yếu làm gì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Sao không trêu mù tạt?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en-US" sz="3400" dirty="0">
              <a:solidFill>
                <a:srgbClr val="050505"/>
              </a:solidFill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Những bạn nào nhút nhát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Thì là giống thỏ non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Trông đáng yêu đấy chứ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Sao không yêu, lại còn...?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3398C4-AD8F-4494-B1A6-8AF5416D54DD}"/>
              </a:ext>
            </a:extLst>
          </p:cNvPr>
          <p:cNvSpPr txBox="1"/>
          <p:nvPr/>
        </p:nvSpPr>
        <p:spPr>
          <a:xfrm>
            <a:off x="205600" y="1447800"/>
            <a:ext cx="545627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Bắt nạt là xấu lắm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nạt, bạn ơi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Bất cứ ai trên đời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Đều không cần bắt nạt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vi-VN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Tại sao không học hát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Nhảy h</a:t>
            </a:r>
            <a:r>
              <a:rPr lang="en-US" sz="34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í</a:t>
            </a:r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p</a:t>
            </a:r>
            <a:r>
              <a:rPr lang="en-US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-</a:t>
            </a:r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h</a:t>
            </a:r>
            <a:r>
              <a:rPr lang="en-US" sz="3400" dirty="0">
                <a:solidFill>
                  <a:srgbClr val="050505"/>
                </a:solidFill>
                <a:latin typeface="+mj-lt"/>
                <a:cs typeface="#9Slide03 Arima Madurai" panose="00000500000000000000" pitchFamily="2" charset="0"/>
              </a:rPr>
              <a:t>ó</a:t>
            </a:r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p cho hay?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Thời gian trong một ngày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Đâu để dành bắt nạt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29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EF9E94-D4A1-4587-8CAB-8508E8CAEC6C}"/>
              </a:ext>
            </a:extLst>
          </p:cNvPr>
          <p:cNvSpPr txBox="1"/>
          <p:nvPr/>
        </p:nvSpPr>
        <p:spPr>
          <a:xfrm>
            <a:off x="6686109" y="356919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 smtClean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Bạn nào bắt nạt bạn</a:t>
            </a:r>
          </a:p>
          <a:p>
            <a:pPr algn="l"/>
            <a:r>
              <a:rPr lang="vi-VN" sz="3400" b="0" i="0" dirty="0" smtClean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Cứ đưa bài thơ này</a:t>
            </a:r>
          </a:p>
          <a:p>
            <a:pPr algn="l"/>
            <a:r>
              <a:rPr lang="vi-VN" sz="3400" b="0" i="0" dirty="0" smtClean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Bảo nếu cần bắt nạt</a:t>
            </a:r>
          </a:p>
          <a:p>
            <a:pPr algn="l"/>
            <a:r>
              <a:rPr lang="vi-VN" sz="3400" b="0" i="0" dirty="0" smtClean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Thì đến gặp tớ ngay</a:t>
            </a:r>
            <a:endParaRPr lang="en-US" sz="3400" b="0" i="0" dirty="0" smtClean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vi-VN" sz="3400" b="0" i="0" dirty="0" smtClean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 smtClean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Cứ đến bắt nạt tớ</a:t>
            </a:r>
          </a:p>
          <a:p>
            <a:pPr algn="l"/>
            <a:r>
              <a:rPr lang="vi-VN" sz="3400" b="0" i="0" dirty="0" smtClean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Bị bắt nạt quen rồi</a:t>
            </a:r>
          </a:p>
          <a:p>
            <a:pPr algn="l"/>
            <a:r>
              <a:rPr lang="vi-VN" sz="3400" b="0" i="0" dirty="0" smtClean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Vẫn không thích bắt nạt</a:t>
            </a:r>
          </a:p>
          <a:p>
            <a:pPr algn="l"/>
            <a:r>
              <a:rPr lang="vi-VN" sz="3400" b="0" i="0" dirty="0" smtClean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Vì bắt nạt rất hôi!</a:t>
            </a:r>
            <a:endParaRPr lang="vi-VN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90408D-EE56-4771-928A-392C48A9E9CA}"/>
              </a:ext>
            </a:extLst>
          </p:cNvPr>
          <p:cNvSpPr txBox="1"/>
          <p:nvPr/>
        </p:nvSpPr>
        <p:spPr>
          <a:xfrm>
            <a:off x="509498" y="355140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người lớn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trẻ con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nước khác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Trên khắp trái đất tròn</a:t>
            </a:r>
            <a:endParaRPr lang="en-US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endParaRPr lang="vi-VN" sz="3400" b="0" i="0" dirty="0">
              <a:solidFill>
                <a:srgbClr val="050505"/>
              </a:solidFill>
              <a:effectLst/>
              <a:latin typeface="+mj-lt"/>
              <a:cs typeface="#9Slide03 Arima Madurai" panose="00000500000000000000" pitchFamily="2" charset="0"/>
            </a:endParaRP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mèo, chó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cái cây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Đừng bắt nạt ai cả</a:t>
            </a:r>
          </a:p>
          <a:p>
            <a:pPr algn="l"/>
            <a:r>
              <a:rPr lang="vi-VN" sz="3400" b="0" i="0" dirty="0">
                <a:solidFill>
                  <a:srgbClr val="050505"/>
                </a:solidFill>
                <a:effectLst/>
                <a:latin typeface="+mj-lt"/>
                <a:cs typeface="#9Slide03 Arima Madurai" panose="00000500000000000000" pitchFamily="2" charset="0"/>
              </a:rPr>
              <a:t>Vì bắt nạt dễ lây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0D52F4-BDEC-4185-8944-C2D87B1E17C6}"/>
              </a:ext>
            </a:extLst>
          </p:cNvPr>
          <p:cNvSpPr txBox="1"/>
          <p:nvPr/>
        </p:nvSpPr>
        <p:spPr>
          <a:xfrm>
            <a:off x="7404691" y="548109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_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Nguyễn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Thế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Hoàng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  <a:cs typeface="#9Slide03 Arima Madurai" panose="00000500000000000000" pitchFamily="2" charset="0"/>
              </a:rPr>
              <a:t> Linh_</a:t>
            </a:r>
            <a:endParaRPr lang="vi-VN" sz="3200" b="0" i="0" dirty="0">
              <a:solidFill>
                <a:srgbClr val="0070C0"/>
              </a:solidFill>
              <a:effectLst/>
              <a:latin typeface="+mj-lt"/>
              <a:cs typeface="#9Slide03 Arima Madurai" panose="00000500000000000000" pitchFamily="2" charset="0"/>
            </a:endParaRPr>
          </a:p>
        </p:txBody>
      </p:sp>
      <p:pic>
        <p:nvPicPr>
          <p:cNvPr id="7" name="Picture 4" descr="Kids Bullying At School Vector Illustration Stock Illustration -  Illustration of people, child: 157365954">
            <a:extLst>
              <a:ext uri="{FF2B5EF4-FFF2-40B4-BE49-F238E27FC236}">
                <a16:creationId xmlns="" xmlns:a16="http://schemas.microsoft.com/office/drawing/2014/main" id="{9FA09BA8-9924-4049-8DAC-07FA3BA4A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11886" b="8808"/>
          <a:stretch/>
        </p:blipFill>
        <p:spPr bwMode="auto">
          <a:xfrm>
            <a:off x="3625704" y="4933507"/>
            <a:ext cx="3241496" cy="192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76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05982E5-7CA9-4A7C-AAC7-726547A23F45}"/>
              </a:ext>
            </a:extLst>
          </p:cNvPr>
          <p:cNvSpPr txBox="1"/>
          <p:nvPr/>
        </p:nvSpPr>
        <p:spPr>
          <a:xfrm>
            <a:off x="3678866" y="834443"/>
            <a:ext cx="38170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4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en-US" sz="4000" b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12A78D7-F4E3-4A5E-96C0-AAFE711B485D}"/>
              </a:ext>
            </a:extLst>
          </p:cNvPr>
          <p:cNvGrpSpPr/>
          <p:nvPr/>
        </p:nvGrpSpPr>
        <p:grpSpPr>
          <a:xfrm>
            <a:off x="0" y="0"/>
            <a:ext cx="3062177" cy="6858000"/>
            <a:chOff x="0" y="0"/>
            <a:chExt cx="3062177" cy="6858000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251BF465-92C8-4C77-95EB-27C066EE4E00}"/>
                </a:ext>
              </a:extLst>
            </p:cNvPr>
            <p:cNvSpPr/>
            <p:nvPr/>
          </p:nvSpPr>
          <p:spPr>
            <a:xfrm>
              <a:off x="0" y="0"/>
              <a:ext cx="3062177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ED4BB44-019B-4C16-92CB-A4FFA8852A3B}"/>
                </a:ext>
              </a:extLst>
            </p:cNvPr>
            <p:cNvSpPr txBox="1"/>
            <p:nvPr/>
          </p:nvSpPr>
          <p:spPr>
            <a:xfrm>
              <a:off x="170120" y="834443"/>
              <a:ext cx="2721936" cy="5189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</a:pP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endPara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CEFBF4C-51D9-45FE-BDA0-361B9C028501}"/>
              </a:ext>
            </a:extLst>
          </p:cNvPr>
          <p:cNvSpPr txBox="1"/>
          <p:nvPr/>
        </p:nvSpPr>
        <p:spPr>
          <a:xfrm>
            <a:off x="7495954" y="2338036"/>
            <a:ext cx="4292009" cy="2882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</a:t>
            </a:r>
          </a:p>
          <a:p>
            <a:pPr algn="just">
              <a:lnSpc>
                <a:spcPct val="115000"/>
              </a:lnSpc>
            </a:pP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0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endParaRPr lang="en-US" sz="4000" b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3466CC74-A583-4426-AC9A-184F93A7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42" y="3652015"/>
            <a:ext cx="2105247" cy="2424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4" descr="Bullied PNG Images | Vector and PSD Files | Free Download on Pngtree">
            <a:extLst>
              <a:ext uri="{FF2B5EF4-FFF2-40B4-BE49-F238E27FC236}">
                <a16:creationId xmlns="" xmlns:a16="http://schemas.microsoft.com/office/drawing/2014/main" id="{AFF411CD-3FB6-4F6E-BC05-6DDB3D65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702" y="127593"/>
            <a:ext cx="2126512" cy="21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0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49BE6FF7-1F54-4066-A15D-EA3B9AC7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6272"/>
            <a:ext cx="66763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ễn Ho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 </a:t>
            </a:r>
            <a:r>
              <a:rPr kumimoji="0" lang="vi-VN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( 1982)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11F21E91-0C8A-4F25-92F8-8FBB17A1DDAF}"/>
              </a:ext>
            </a:extLst>
          </p:cNvPr>
          <p:cNvSpPr txBox="1"/>
          <p:nvPr/>
        </p:nvSpPr>
        <p:spPr>
          <a:xfrm flipH="1">
            <a:off x="423695" y="266331"/>
            <a:ext cx="344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B62ACE5E-34CC-4534-952C-1B4FD2FE9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5909"/>
            <a:ext cx="35253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9A3FCAF-0000-46F5-A35B-05E8BFFD9FD3}"/>
              </a:ext>
            </a:extLst>
          </p:cNvPr>
          <p:cNvGrpSpPr/>
          <p:nvPr/>
        </p:nvGrpSpPr>
        <p:grpSpPr>
          <a:xfrm rot="21234128">
            <a:off x="6720546" y="620465"/>
            <a:ext cx="5270224" cy="6242288"/>
            <a:chOff x="9319232" y="960337"/>
            <a:chExt cx="2487039" cy="3344539"/>
          </a:xfrm>
        </p:grpSpPr>
        <p:pic>
          <p:nvPicPr>
            <p:cNvPr id="21" name="Picture Placeholder 4">
              <a:extLst>
                <a:ext uri="{FF2B5EF4-FFF2-40B4-BE49-F238E27FC236}">
                  <a16:creationId xmlns="" xmlns:a16="http://schemas.microsoft.com/office/drawing/2014/main" id="{B6075B97-9958-48C5-BD02-7AD31E03B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3" r="5183"/>
            <a:stretch/>
          </p:blipFill>
          <p:spPr>
            <a:xfrm rot="21290224">
              <a:off x="9528543" y="960337"/>
              <a:ext cx="2277728" cy="2890541"/>
            </a:xfrm>
            <a:custGeom>
              <a:avLst/>
              <a:gdLst>
                <a:gd name="connsiteX0" fmla="*/ 2908269 w 3253041"/>
                <a:gd name="connsiteY0" fmla="*/ 661 h 4128257"/>
                <a:gd name="connsiteX1" fmla="*/ 2922072 w 3253041"/>
                <a:gd name="connsiteY1" fmla="*/ 5030 h 4128257"/>
                <a:gd name="connsiteX2" fmla="*/ 2938072 w 3253041"/>
                <a:gd name="connsiteY2" fmla="*/ 2501 h 4128257"/>
                <a:gd name="connsiteX3" fmla="*/ 2956424 w 3253041"/>
                <a:gd name="connsiteY3" fmla="*/ 4512 h 4128257"/>
                <a:gd name="connsiteX4" fmla="*/ 2967874 w 3253041"/>
                <a:gd name="connsiteY4" fmla="*/ 4340 h 4128257"/>
                <a:gd name="connsiteX5" fmla="*/ 2974776 w 3253041"/>
                <a:gd name="connsiteY5" fmla="*/ 6524 h 4128257"/>
                <a:gd name="connsiteX6" fmla="*/ 2988578 w 3253041"/>
                <a:gd name="connsiteY6" fmla="*/ 10892 h 4128257"/>
                <a:gd name="connsiteX7" fmla="*/ 3004733 w 3253041"/>
                <a:gd name="connsiteY7" fmla="*/ 19801 h 4128257"/>
                <a:gd name="connsiteX8" fmla="*/ 3011046 w 3253041"/>
                <a:gd name="connsiteY8" fmla="*/ 20850 h 4128257"/>
                <a:gd name="connsiteX9" fmla="*/ 3015219 w 3253041"/>
                <a:gd name="connsiteY9" fmla="*/ 24183 h 4128257"/>
                <a:gd name="connsiteX10" fmla="*/ 3016525 w 3253041"/>
                <a:gd name="connsiteY10" fmla="*/ 22217 h 4128257"/>
                <a:gd name="connsiteX11" fmla="*/ 3030344 w 3253041"/>
                <a:gd name="connsiteY11" fmla="*/ 26606 h 4128257"/>
                <a:gd name="connsiteX12" fmla="*/ 3046521 w 3253041"/>
                <a:gd name="connsiteY12" fmla="*/ 35546 h 4128257"/>
                <a:gd name="connsiteX13" fmla="*/ 3058146 w 3253041"/>
                <a:gd name="connsiteY13" fmla="*/ 46844 h 4128257"/>
                <a:gd name="connsiteX14" fmla="*/ 3071966 w 3253041"/>
                <a:gd name="connsiteY14" fmla="*/ 51233 h 4128257"/>
                <a:gd name="connsiteX15" fmla="*/ 3079040 w 3253041"/>
                <a:gd name="connsiteY15" fmla="*/ 64889 h 4128257"/>
                <a:gd name="connsiteX16" fmla="*/ 3090665 w 3253041"/>
                <a:gd name="connsiteY16" fmla="*/ 76187 h 4128257"/>
                <a:gd name="connsiteX17" fmla="*/ 3104649 w 3253041"/>
                <a:gd name="connsiteY17" fmla="*/ 92037 h 4128257"/>
                <a:gd name="connsiteX18" fmla="*/ 3107007 w 3253041"/>
                <a:gd name="connsiteY18" fmla="*/ 96589 h 4128257"/>
                <a:gd name="connsiteX19" fmla="*/ 3111723 w 3253041"/>
                <a:gd name="connsiteY19" fmla="*/ 105693 h 4128257"/>
                <a:gd name="connsiteX20" fmla="*/ 3118797 w 3253041"/>
                <a:gd name="connsiteY20" fmla="*/ 119349 h 4128257"/>
                <a:gd name="connsiteX21" fmla="*/ 3128229 w 3253041"/>
                <a:gd name="connsiteY21" fmla="*/ 137556 h 4128257"/>
                <a:gd name="connsiteX22" fmla="*/ 3130752 w 3253041"/>
                <a:gd name="connsiteY22" fmla="*/ 153570 h 4128257"/>
                <a:gd name="connsiteX23" fmla="*/ 3137826 w 3253041"/>
                <a:gd name="connsiteY23" fmla="*/ 167226 h 4128257"/>
                <a:gd name="connsiteX24" fmla="*/ 3137991 w 3253041"/>
                <a:gd name="connsiteY24" fmla="*/ 178687 h 4128257"/>
                <a:gd name="connsiteX25" fmla="*/ 2633394 w 3253041"/>
                <a:gd name="connsiteY25" fmla="*/ 3194050 h 4128257"/>
                <a:gd name="connsiteX26" fmla="*/ 432116 w 3253041"/>
                <a:gd name="connsiteY26" fmla="*/ 4126533 h 4128257"/>
                <a:gd name="connsiteX27" fmla="*/ 425206 w 3253041"/>
                <a:gd name="connsiteY27" fmla="*/ 4124340 h 4128257"/>
                <a:gd name="connsiteX28" fmla="*/ 420656 w 3253041"/>
                <a:gd name="connsiteY28" fmla="*/ 4126697 h 4128257"/>
                <a:gd name="connsiteX29" fmla="*/ 413746 w 3253041"/>
                <a:gd name="connsiteY29" fmla="*/ 4124503 h 4128257"/>
                <a:gd name="connsiteX30" fmla="*/ 367738 w 3253041"/>
                <a:gd name="connsiteY30" fmla="*/ 4113695 h 4128257"/>
                <a:gd name="connsiteX31" fmla="*/ 360828 w 3253041"/>
                <a:gd name="connsiteY31" fmla="*/ 4111501 h 4128257"/>
                <a:gd name="connsiteX32" fmla="*/ 314656 w 3253041"/>
                <a:gd name="connsiteY32" fmla="*/ 4089232 h 4128257"/>
                <a:gd name="connsiteX33" fmla="*/ 315698 w 3253041"/>
                <a:gd name="connsiteY33" fmla="*/ 4087664 h 4128257"/>
                <a:gd name="connsiteX34" fmla="*/ 295616 w 3253041"/>
                <a:gd name="connsiteY34" fmla="*/ 4072440 h 4128257"/>
                <a:gd name="connsiteX35" fmla="*/ 276462 w 3253041"/>
                <a:gd name="connsiteY35" fmla="*/ 4053566 h 4128257"/>
                <a:gd name="connsiteX36" fmla="*/ 274110 w 3253041"/>
                <a:gd name="connsiteY36" fmla="*/ 4049025 h 4128257"/>
                <a:gd name="connsiteX37" fmla="*/ 246039 w 3253041"/>
                <a:gd name="connsiteY37" fmla="*/ 4005974 h 4128257"/>
                <a:gd name="connsiteX38" fmla="*/ 243687 w 3253041"/>
                <a:gd name="connsiteY38" fmla="*/ 4001434 h 4128257"/>
                <a:gd name="connsiteX39" fmla="*/ 241335 w 3253041"/>
                <a:gd name="connsiteY39" fmla="*/ 3996893 h 4128257"/>
                <a:gd name="connsiteX40" fmla="*/ 238982 w 3253041"/>
                <a:gd name="connsiteY40" fmla="*/ 3992352 h 4128257"/>
                <a:gd name="connsiteX41" fmla="*/ 277582 w 3253041"/>
                <a:gd name="connsiteY41" fmla="*/ 1605326 h 4128257"/>
                <a:gd name="connsiteX42" fmla="*/ 1416491 w 3253041"/>
                <a:gd name="connsiteY42" fmla="*/ 500665 h 4128257"/>
                <a:gd name="connsiteX43" fmla="*/ 2876270 w 3253041"/>
                <a:gd name="connsiteY43" fmla="*/ 5720 h 4128257"/>
                <a:gd name="connsiteX44" fmla="*/ 2887720 w 3253041"/>
                <a:gd name="connsiteY44" fmla="*/ 5547 h 4128257"/>
                <a:gd name="connsiteX45" fmla="*/ 2908269 w 3253041"/>
                <a:gd name="connsiteY45" fmla="*/ 661 h 4128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53041" h="4128257">
                  <a:moveTo>
                    <a:pt x="2908269" y="661"/>
                  </a:moveTo>
                  <a:cubicBezTo>
                    <a:pt x="2912819" y="-1695"/>
                    <a:pt x="2915171" y="2846"/>
                    <a:pt x="2922072" y="5030"/>
                  </a:cubicBezTo>
                  <a:cubicBezTo>
                    <a:pt x="2931170" y="317"/>
                    <a:pt x="2933522" y="4857"/>
                    <a:pt x="2938072" y="2501"/>
                  </a:cubicBezTo>
                  <a:cubicBezTo>
                    <a:pt x="2944973" y="4685"/>
                    <a:pt x="2951875" y="6869"/>
                    <a:pt x="2956424" y="4512"/>
                  </a:cubicBezTo>
                  <a:cubicBezTo>
                    <a:pt x="2963325" y="6697"/>
                    <a:pt x="2967874" y="4340"/>
                    <a:pt x="2967874" y="4340"/>
                  </a:cubicBezTo>
                  <a:cubicBezTo>
                    <a:pt x="2967874" y="4340"/>
                    <a:pt x="2970226" y="8881"/>
                    <a:pt x="2974776" y="6524"/>
                  </a:cubicBezTo>
                  <a:cubicBezTo>
                    <a:pt x="2977128" y="11065"/>
                    <a:pt x="2981677" y="8708"/>
                    <a:pt x="2988578" y="10892"/>
                  </a:cubicBezTo>
                  <a:cubicBezTo>
                    <a:pt x="2995479" y="13076"/>
                    <a:pt x="3002381" y="15260"/>
                    <a:pt x="3004733" y="19801"/>
                  </a:cubicBezTo>
                  <a:cubicBezTo>
                    <a:pt x="3007008" y="18622"/>
                    <a:pt x="3008733" y="19169"/>
                    <a:pt x="3011046" y="20850"/>
                  </a:cubicBezTo>
                  <a:lnTo>
                    <a:pt x="3015219" y="24183"/>
                  </a:lnTo>
                  <a:lnTo>
                    <a:pt x="3016525" y="22217"/>
                  </a:lnTo>
                  <a:cubicBezTo>
                    <a:pt x="3021076" y="19860"/>
                    <a:pt x="3023434" y="24411"/>
                    <a:pt x="3030344" y="26606"/>
                  </a:cubicBezTo>
                  <a:cubicBezTo>
                    <a:pt x="3034895" y="24248"/>
                    <a:pt x="3037253" y="28800"/>
                    <a:pt x="3046521" y="35546"/>
                  </a:cubicBezTo>
                  <a:cubicBezTo>
                    <a:pt x="3046521" y="35546"/>
                    <a:pt x="3055788" y="42293"/>
                    <a:pt x="3058146" y="46844"/>
                  </a:cubicBezTo>
                  <a:cubicBezTo>
                    <a:pt x="3058146" y="46844"/>
                    <a:pt x="3067414" y="53591"/>
                    <a:pt x="3071966" y="51233"/>
                  </a:cubicBezTo>
                  <a:cubicBezTo>
                    <a:pt x="3074323" y="55784"/>
                    <a:pt x="3076682" y="60337"/>
                    <a:pt x="3079040" y="64889"/>
                  </a:cubicBezTo>
                  <a:cubicBezTo>
                    <a:pt x="3088307" y="71635"/>
                    <a:pt x="3088307" y="71635"/>
                    <a:pt x="3090665" y="76187"/>
                  </a:cubicBezTo>
                  <a:cubicBezTo>
                    <a:pt x="3095381" y="85291"/>
                    <a:pt x="3097739" y="89843"/>
                    <a:pt x="3104649" y="92037"/>
                  </a:cubicBezTo>
                  <a:cubicBezTo>
                    <a:pt x="3107007" y="96589"/>
                    <a:pt x="3107007" y="96589"/>
                    <a:pt x="3107007" y="96589"/>
                  </a:cubicBezTo>
                  <a:cubicBezTo>
                    <a:pt x="3109365" y="101140"/>
                    <a:pt x="3109365" y="101140"/>
                    <a:pt x="3111723" y="105693"/>
                  </a:cubicBezTo>
                  <a:cubicBezTo>
                    <a:pt x="3114081" y="110245"/>
                    <a:pt x="3116439" y="114796"/>
                    <a:pt x="3118797" y="119349"/>
                  </a:cubicBezTo>
                  <a:cubicBezTo>
                    <a:pt x="3123513" y="128453"/>
                    <a:pt x="3125871" y="133005"/>
                    <a:pt x="3128229" y="137556"/>
                  </a:cubicBezTo>
                  <a:cubicBezTo>
                    <a:pt x="3130587" y="142109"/>
                    <a:pt x="3132945" y="146660"/>
                    <a:pt x="3130752" y="153570"/>
                  </a:cubicBezTo>
                  <a:cubicBezTo>
                    <a:pt x="3133110" y="158122"/>
                    <a:pt x="3135468" y="162674"/>
                    <a:pt x="3137826" y="167226"/>
                  </a:cubicBezTo>
                  <a:cubicBezTo>
                    <a:pt x="3140184" y="171778"/>
                    <a:pt x="3142542" y="176330"/>
                    <a:pt x="3137991" y="178687"/>
                  </a:cubicBezTo>
                  <a:cubicBezTo>
                    <a:pt x="3392898" y="1484243"/>
                    <a:pt x="3224022" y="2495488"/>
                    <a:pt x="2633394" y="3194050"/>
                  </a:cubicBezTo>
                  <a:cubicBezTo>
                    <a:pt x="1810430" y="4157308"/>
                    <a:pt x="491778" y="4130268"/>
                    <a:pt x="432116" y="4126533"/>
                  </a:cubicBezTo>
                  <a:lnTo>
                    <a:pt x="425206" y="4124340"/>
                  </a:lnTo>
                  <a:cubicBezTo>
                    <a:pt x="420656" y="4126697"/>
                    <a:pt x="420656" y="4126697"/>
                    <a:pt x="420656" y="4126697"/>
                  </a:cubicBezTo>
                  <a:cubicBezTo>
                    <a:pt x="416104" y="4129055"/>
                    <a:pt x="416104" y="4129055"/>
                    <a:pt x="413746" y="4124503"/>
                  </a:cubicBezTo>
                  <a:cubicBezTo>
                    <a:pt x="395375" y="4122472"/>
                    <a:pt x="381556" y="4118084"/>
                    <a:pt x="367738" y="4113695"/>
                  </a:cubicBezTo>
                  <a:cubicBezTo>
                    <a:pt x="360828" y="4111501"/>
                    <a:pt x="360828" y="4111501"/>
                    <a:pt x="360828" y="4111501"/>
                  </a:cubicBezTo>
                  <a:cubicBezTo>
                    <a:pt x="342458" y="4109470"/>
                    <a:pt x="326281" y="4100530"/>
                    <a:pt x="314656" y="4089232"/>
                  </a:cubicBezTo>
                  <a:lnTo>
                    <a:pt x="315698" y="4087664"/>
                  </a:lnTo>
                  <a:lnTo>
                    <a:pt x="295616" y="4072440"/>
                  </a:lnTo>
                  <a:cubicBezTo>
                    <a:pt x="288656" y="4065966"/>
                    <a:pt x="282265" y="4059198"/>
                    <a:pt x="276462" y="4053566"/>
                  </a:cubicBezTo>
                  <a:cubicBezTo>
                    <a:pt x="276462" y="4053566"/>
                    <a:pt x="276462" y="4053566"/>
                    <a:pt x="274110" y="4049025"/>
                  </a:cubicBezTo>
                  <a:cubicBezTo>
                    <a:pt x="262505" y="4037759"/>
                    <a:pt x="255448" y="4024138"/>
                    <a:pt x="246039" y="4005974"/>
                  </a:cubicBezTo>
                  <a:lnTo>
                    <a:pt x="243687" y="4001434"/>
                  </a:lnTo>
                  <a:cubicBezTo>
                    <a:pt x="243687" y="4001434"/>
                    <a:pt x="243687" y="4001434"/>
                    <a:pt x="241335" y="3996893"/>
                  </a:cubicBezTo>
                  <a:lnTo>
                    <a:pt x="238982" y="3992352"/>
                  </a:lnTo>
                  <a:cubicBezTo>
                    <a:pt x="213108" y="3942405"/>
                    <a:pt x="-309526" y="2733031"/>
                    <a:pt x="277582" y="1605326"/>
                  </a:cubicBezTo>
                  <a:cubicBezTo>
                    <a:pt x="516221" y="1151269"/>
                    <a:pt x="897337" y="781941"/>
                    <a:pt x="1416491" y="500665"/>
                  </a:cubicBezTo>
                  <a:cubicBezTo>
                    <a:pt x="1820276" y="281895"/>
                    <a:pt x="2307565" y="116392"/>
                    <a:pt x="2876270" y="5720"/>
                  </a:cubicBezTo>
                  <a:cubicBezTo>
                    <a:pt x="2880819" y="3363"/>
                    <a:pt x="2880819" y="3363"/>
                    <a:pt x="2887720" y="5547"/>
                  </a:cubicBezTo>
                  <a:cubicBezTo>
                    <a:pt x="2892270" y="3190"/>
                    <a:pt x="2899171" y="5375"/>
                    <a:pt x="2908269" y="661"/>
                  </a:cubicBezTo>
                  <a:close/>
                </a:path>
              </a:pathLst>
            </a:custGeom>
          </p:spPr>
        </p:pic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3C4A0879-EB31-4014-BB9F-1921E056D3AD}"/>
                </a:ext>
              </a:extLst>
            </p:cNvPr>
            <p:cNvSpPr/>
            <p:nvPr/>
          </p:nvSpPr>
          <p:spPr>
            <a:xfrm rot="2198107">
              <a:off x="10108715" y="3346453"/>
              <a:ext cx="748260" cy="958423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7EBD429C-616E-4686-B976-AAC5CEFF7040}"/>
                </a:ext>
              </a:extLst>
            </p:cNvPr>
            <p:cNvSpPr/>
            <p:nvPr/>
          </p:nvSpPr>
          <p:spPr>
            <a:xfrm>
              <a:off x="9319232" y="2895096"/>
              <a:ext cx="597351" cy="1024315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3065172"/>
            <a:ext cx="6637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2221</Words>
  <Application>Microsoft Office PowerPoint</Application>
  <PresentationFormat>Widescreen</PresentationFormat>
  <Paragraphs>288</Paragraphs>
  <Slides>35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微软雅黑</vt:lpstr>
      <vt:lpstr>#9Slide03 Arima Madurai</vt:lpstr>
      <vt:lpstr>Arial</vt:lpstr>
      <vt:lpstr>Barlow</vt:lpstr>
      <vt:lpstr>Calibri</vt:lpstr>
      <vt:lpstr>Calibri Light</vt:lpstr>
      <vt:lpstr>Times New Roman</vt:lpstr>
      <vt:lpstr>UTM Karate</vt:lpstr>
      <vt:lpstr>Wingdings</vt:lpstr>
      <vt:lpstr>Zilla Slab Light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HỌC BÀI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Lan</cp:lastModifiedBy>
  <cp:revision>79</cp:revision>
  <dcterms:created xsi:type="dcterms:W3CDTF">2018-08-07T02:06:19Z</dcterms:created>
  <dcterms:modified xsi:type="dcterms:W3CDTF">2021-09-19T10:12:55Z</dcterms:modified>
</cp:coreProperties>
</file>