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1"/>
  </p:notesMasterIdLst>
  <p:sldIdLst>
    <p:sldId id="337" r:id="rId2"/>
    <p:sldId id="267" r:id="rId3"/>
    <p:sldId id="279" r:id="rId4"/>
    <p:sldId id="346" r:id="rId5"/>
    <p:sldId id="307" r:id="rId6"/>
    <p:sldId id="288" r:id="rId7"/>
    <p:sldId id="347" r:id="rId8"/>
    <p:sldId id="348" r:id="rId9"/>
    <p:sldId id="349" r:id="rId10"/>
    <p:sldId id="350" r:id="rId11"/>
    <p:sldId id="351" r:id="rId12"/>
    <p:sldId id="352" r:id="rId13"/>
    <p:sldId id="353" r:id="rId14"/>
    <p:sldId id="354" r:id="rId15"/>
    <p:sldId id="343" r:id="rId16"/>
    <p:sldId id="355" r:id="rId17"/>
    <p:sldId id="289" r:id="rId18"/>
    <p:sldId id="356" r:id="rId19"/>
    <p:sldId id="357" r:id="rId20"/>
    <p:sldId id="336" r:id="rId21"/>
    <p:sldId id="368" r:id="rId22"/>
    <p:sldId id="369" r:id="rId23"/>
    <p:sldId id="380" r:id="rId24"/>
    <p:sldId id="370" r:id="rId25"/>
    <p:sldId id="372" r:id="rId26"/>
    <p:sldId id="373" r:id="rId27"/>
    <p:sldId id="374" r:id="rId28"/>
    <p:sldId id="375" r:id="rId29"/>
    <p:sldId id="376" r:id="rId30"/>
    <p:sldId id="377" r:id="rId31"/>
    <p:sldId id="378" r:id="rId32"/>
    <p:sldId id="379" r:id="rId33"/>
    <p:sldId id="381" r:id="rId34"/>
    <p:sldId id="382" r:id="rId35"/>
    <p:sldId id="278" r:id="rId36"/>
    <p:sldId id="383" r:id="rId37"/>
    <p:sldId id="384" r:id="rId38"/>
    <p:sldId id="385" r:id="rId39"/>
    <p:sldId id="386" r:id="rId40"/>
    <p:sldId id="387" r:id="rId41"/>
    <p:sldId id="388" r:id="rId42"/>
    <p:sldId id="389" r:id="rId43"/>
    <p:sldId id="391" r:id="rId44"/>
    <p:sldId id="403" r:id="rId45"/>
    <p:sldId id="404" r:id="rId46"/>
    <p:sldId id="390" r:id="rId47"/>
    <p:sldId id="392" r:id="rId48"/>
    <p:sldId id="393" r:id="rId49"/>
    <p:sldId id="394" r:id="rId50"/>
    <p:sldId id="395" r:id="rId51"/>
    <p:sldId id="396" r:id="rId52"/>
    <p:sldId id="397" r:id="rId53"/>
    <p:sldId id="398" r:id="rId54"/>
    <p:sldId id="399" r:id="rId55"/>
    <p:sldId id="400" r:id="rId56"/>
    <p:sldId id="401" r:id="rId57"/>
    <p:sldId id="402" r:id="rId58"/>
    <p:sldId id="306" r:id="rId59"/>
    <p:sldId id="257"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2006BA"/>
    <a:srgbClr val="BBE0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1" d="100"/>
          <a:sy n="71" d="100"/>
        </p:scale>
        <p:origin x="-690"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E46B2E-42AF-46EF-BE12-302C46BFF2DA}" type="datetimeFigureOut">
              <a:rPr lang="en-US" smtClean="0"/>
              <a:t>23/2/2023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D5FCCA-AE56-492B-A440-D02271DEEAEA}" type="slidenum">
              <a:rPr lang="en-US" smtClean="0"/>
              <a:t>‹#›</a:t>
            </a:fld>
            <a:endParaRPr lang="en-US"/>
          </a:p>
        </p:txBody>
      </p:sp>
    </p:spTree>
    <p:extLst>
      <p:ext uri="{BB962C8B-B14F-4D97-AF65-F5344CB8AC3E}">
        <p14:creationId xmlns:p14="http://schemas.microsoft.com/office/powerpoint/2010/main" val="3072157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3079200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xmlns="" id="{E567EB35-9B2F-4CE5-AA13-D98A03100FFA}"/>
              </a:ext>
            </a:extLst>
          </p:cNvPr>
          <p:cNvSpPr>
            <a:spLocks noGrp="1" noRot="1" noChangeAspect="1" noTextEdit="1"/>
          </p:cNvSpPr>
          <p:nvPr>
            <p:ph type="sldImg"/>
          </p:nvPr>
        </p:nvSpPr>
        <p:spPr>
          <a:ln/>
        </p:spPr>
      </p:sp>
      <p:sp>
        <p:nvSpPr>
          <p:cNvPr id="20483" name="Notes Placeholder 2">
            <a:extLst>
              <a:ext uri="{FF2B5EF4-FFF2-40B4-BE49-F238E27FC236}">
                <a16:creationId xmlns:a16="http://schemas.microsoft.com/office/drawing/2014/main" xmlns="" id="{EBBD9874-B116-4404-A877-6D2C46BA335A}"/>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20484" name="Slide Number Placeholder 3">
            <a:extLst>
              <a:ext uri="{FF2B5EF4-FFF2-40B4-BE49-F238E27FC236}">
                <a16:creationId xmlns:a16="http://schemas.microsoft.com/office/drawing/2014/main" xmlns="" id="{1C442E39-6A50-47DC-B090-3CA1EEB9894A}"/>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914400" eaLnBrk="0" hangingPunct="0"/>
            <a:fld id="{68E01BC7-0FAC-487F-97DB-75C7009ED957}" type="slidenum">
              <a:rPr lang="en-US" altLang="en-US">
                <a:solidFill>
                  <a:srgbClr val="000000"/>
                </a:solidFill>
                <a:latin typeface="Arial" panose="020B0604020202020204" pitchFamily="34" charset="0"/>
              </a:rPr>
              <a:pPr defTabSz="914400" eaLnBrk="0" hangingPunct="0"/>
              <a:t>33</a:t>
            </a:fld>
            <a:endParaRPr lang="en-US" altLang="en-US">
              <a:solidFill>
                <a:srgbClr val="000000"/>
              </a:solidFill>
              <a:latin typeface="Arial" panose="020B0604020202020204" pitchFamily="34" charset="0"/>
            </a:endParaRPr>
          </a:p>
        </p:txBody>
      </p:sp>
    </p:spTree>
    <p:extLst>
      <p:ext uri="{BB962C8B-B14F-4D97-AF65-F5344CB8AC3E}">
        <p14:creationId xmlns:p14="http://schemas.microsoft.com/office/powerpoint/2010/main" val="42526788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 name="Google Shape;10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944614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1219200" rtl="0" eaLnBrk="1" fontAlgn="auto" latinLnBrk="0" hangingPunct="1">
              <a:lnSpc>
                <a:spcPct val="100000"/>
              </a:lnSpc>
              <a:spcBef>
                <a:spcPts val="0"/>
              </a:spcBef>
              <a:spcAft>
                <a:spcPts val="0"/>
              </a:spcAft>
              <a:buClrTx/>
              <a:buSzTx/>
              <a:buFontTx/>
              <a:buNone/>
              <a:tabLst/>
              <a:defRPr/>
            </a:pPr>
            <a:fld id="{7992A23D-2E84-40F3-83EC-A04ED12AC247}" type="slidenum">
              <a:rPr kumimoji="0" lang="zh-CN" altLang="en-US" sz="1200" b="0" i="0" u="none" strike="noStrike" kern="1200" cap="none" spc="0" normalizeH="0" baseline="0" noProof="0" smtClean="0">
                <a:ln>
                  <a:noFill/>
                </a:ln>
                <a:solidFill>
                  <a:prstClr val="black"/>
                </a:solidFill>
                <a:effectLst/>
                <a:uLnTx/>
                <a:uFillTx/>
                <a:latin typeface="Montserrat" panose="00000500000000000000" charset="0"/>
                <a:cs typeface="Arial"/>
                <a:sym typeface="Arial"/>
              </a:rPr>
              <a:pPr marL="0" marR="0" lvl="0" indent="0" algn="r" defTabSz="1219200" rtl="0" eaLnBrk="1" fontAlgn="auto" latinLnBrk="0" hangingPunct="1">
                <a:lnSpc>
                  <a:spcPct val="100000"/>
                </a:lnSpc>
                <a:spcBef>
                  <a:spcPts val="0"/>
                </a:spcBef>
                <a:spcAft>
                  <a:spcPts val="0"/>
                </a:spcAft>
                <a:buClrTx/>
                <a:buSzTx/>
                <a:buFontTx/>
                <a:buNone/>
                <a:tabLst/>
                <a:defRPr/>
              </a:pPr>
              <a:t>47</a:t>
            </a:fld>
            <a:endParaRPr kumimoji="0" lang="zh-CN" altLang="en-US" sz="1200" b="0" i="0" u="none" strike="noStrike" kern="1200" cap="none" spc="0" normalizeH="0" baseline="0" noProof="0">
              <a:ln>
                <a:noFill/>
              </a:ln>
              <a:solidFill>
                <a:prstClr val="black"/>
              </a:solidFill>
              <a:effectLst/>
              <a:uLnTx/>
              <a:uFillTx/>
              <a:latin typeface="Montserrat" panose="00000500000000000000" charset="0"/>
              <a:cs typeface="Arial"/>
              <a:sym typeface="Arial"/>
            </a:endParaRPr>
          </a:p>
        </p:txBody>
      </p:sp>
    </p:spTree>
    <p:extLst>
      <p:ext uri="{BB962C8B-B14F-4D97-AF65-F5344CB8AC3E}">
        <p14:creationId xmlns:p14="http://schemas.microsoft.com/office/powerpoint/2010/main" val="34069633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 name="Google Shape;10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359293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1219200" rtl="0" eaLnBrk="1" fontAlgn="auto" latinLnBrk="0" hangingPunct="1">
              <a:lnSpc>
                <a:spcPct val="100000"/>
              </a:lnSpc>
              <a:spcBef>
                <a:spcPts val="0"/>
              </a:spcBef>
              <a:spcAft>
                <a:spcPts val="0"/>
              </a:spcAft>
              <a:buClrTx/>
              <a:buSzTx/>
              <a:buFontTx/>
              <a:buNone/>
              <a:tabLst/>
              <a:defRPr/>
            </a:pPr>
            <a:fld id="{7992A23D-2E84-40F3-83EC-A04ED12AC247}" type="slidenum">
              <a:rPr kumimoji="0" lang="zh-CN" altLang="en-US" sz="1200" b="0" i="0" u="none" strike="noStrike" kern="1200" cap="none" spc="0" normalizeH="0" baseline="0" noProof="0" smtClean="0">
                <a:ln>
                  <a:noFill/>
                </a:ln>
                <a:solidFill>
                  <a:prstClr val="black"/>
                </a:solidFill>
                <a:effectLst/>
                <a:uLnTx/>
                <a:uFillTx/>
                <a:latin typeface="Montserrat" panose="00000500000000000000" charset="0"/>
                <a:cs typeface="Arial"/>
                <a:sym typeface="Arial"/>
              </a:rPr>
              <a:pPr marL="0" marR="0" lvl="0" indent="0" algn="r" defTabSz="1219200" rtl="0" eaLnBrk="1" fontAlgn="auto" latinLnBrk="0" hangingPunct="1">
                <a:lnSpc>
                  <a:spcPct val="100000"/>
                </a:lnSpc>
                <a:spcBef>
                  <a:spcPts val="0"/>
                </a:spcBef>
                <a:spcAft>
                  <a:spcPts val="0"/>
                </a:spcAft>
                <a:buClrTx/>
                <a:buSzTx/>
                <a:buFontTx/>
                <a:buNone/>
                <a:tabLst/>
                <a:defRPr/>
              </a:pPr>
              <a:t>49</a:t>
            </a:fld>
            <a:endParaRPr kumimoji="0" lang="zh-CN" altLang="en-US" sz="1200" b="0" i="0" u="none" strike="noStrike" kern="1200" cap="none" spc="0" normalizeH="0" baseline="0" noProof="0">
              <a:ln>
                <a:noFill/>
              </a:ln>
              <a:solidFill>
                <a:prstClr val="black"/>
              </a:solidFill>
              <a:effectLst/>
              <a:uLnTx/>
              <a:uFillTx/>
              <a:latin typeface="Montserrat" panose="00000500000000000000" charset="0"/>
              <a:cs typeface="Arial"/>
              <a:sym typeface="Arial"/>
            </a:endParaRPr>
          </a:p>
        </p:txBody>
      </p:sp>
    </p:spTree>
    <p:extLst>
      <p:ext uri="{BB962C8B-B14F-4D97-AF65-F5344CB8AC3E}">
        <p14:creationId xmlns:p14="http://schemas.microsoft.com/office/powerpoint/2010/main" val="9277008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 name="Google Shape;10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37872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1219200" rtl="0" eaLnBrk="1" fontAlgn="auto" latinLnBrk="0" hangingPunct="1">
              <a:lnSpc>
                <a:spcPct val="100000"/>
              </a:lnSpc>
              <a:spcBef>
                <a:spcPts val="0"/>
              </a:spcBef>
              <a:spcAft>
                <a:spcPts val="0"/>
              </a:spcAft>
              <a:buClrTx/>
              <a:buSzTx/>
              <a:buFontTx/>
              <a:buNone/>
              <a:tabLst/>
              <a:defRPr/>
            </a:pPr>
            <a:fld id="{621F41D1-EB0D-4857-8E93-8C1C831E6153}" type="slidenum">
              <a:rPr kumimoji="0" lang="zh-CN" altLang="en-US" sz="1200" b="0" i="0" u="none" strike="noStrike" kern="1200" cap="none" spc="0" normalizeH="0" baseline="0" noProof="0" smtClean="0">
                <a:ln>
                  <a:noFill/>
                </a:ln>
                <a:solidFill>
                  <a:prstClr val="black"/>
                </a:solidFill>
                <a:effectLst/>
                <a:uLnTx/>
                <a:uFillTx/>
                <a:latin typeface="Montserrat" panose="00000500000000000000" charset="0"/>
              </a:rPr>
              <a:pPr marL="0" marR="0" lvl="0" indent="0" algn="r" defTabSz="1219200" rtl="0" eaLnBrk="1" fontAlgn="auto" latinLnBrk="0" hangingPunct="1">
                <a:lnSpc>
                  <a:spcPct val="100000"/>
                </a:lnSpc>
                <a:spcBef>
                  <a:spcPts val="0"/>
                </a:spcBef>
                <a:spcAft>
                  <a:spcPts val="0"/>
                </a:spcAft>
                <a:buClrTx/>
                <a:buSzTx/>
                <a:buFontTx/>
                <a:buNone/>
                <a:tabLst/>
                <a:defRPr/>
              </a:pPr>
              <a:t>51</a:t>
            </a:fld>
            <a:endParaRPr kumimoji="0" lang="zh-CN" altLang="en-US" sz="1200" b="0" i="0" u="none" strike="noStrike" kern="1200" cap="none" spc="0" normalizeH="0" baseline="0" noProof="0">
              <a:ln>
                <a:noFill/>
              </a:ln>
              <a:solidFill>
                <a:prstClr val="black"/>
              </a:solidFill>
              <a:effectLst/>
              <a:uLnTx/>
              <a:uFillTx/>
              <a:latin typeface="Montserrat" panose="00000500000000000000" charset="0"/>
            </a:endParaRPr>
          </a:p>
        </p:txBody>
      </p:sp>
    </p:spTree>
    <p:extLst>
      <p:ext uri="{BB962C8B-B14F-4D97-AF65-F5344CB8AC3E}">
        <p14:creationId xmlns:p14="http://schemas.microsoft.com/office/powerpoint/2010/main" val="22910620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1219200" rtl="0" eaLnBrk="1" fontAlgn="auto" latinLnBrk="0" hangingPunct="1">
              <a:lnSpc>
                <a:spcPct val="100000"/>
              </a:lnSpc>
              <a:spcBef>
                <a:spcPts val="0"/>
              </a:spcBef>
              <a:spcAft>
                <a:spcPts val="0"/>
              </a:spcAft>
              <a:buClrTx/>
              <a:buSzTx/>
              <a:buFontTx/>
              <a:buNone/>
              <a:tabLst/>
              <a:defRPr/>
            </a:pPr>
            <a:fld id="{621F41D1-EB0D-4857-8E93-8C1C831E6153}" type="slidenum">
              <a:rPr kumimoji="0" lang="zh-CN" altLang="en-US" sz="1200" b="0" i="0" u="none" strike="noStrike" kern="1200" cap="none" spc="0" normalizeH="0" baseline="0" noProof="0" smtClean="0">
                <a:ln>
                  <a:noFill/>
                </a:ln>
                <a:solidFill>
                  <a:prstClr val="black"/>
                </a:solidFill>
                <a:effectLst/>
                <a:uLnTx/>
                <a:uFillTx/>
                <a:latin typeface="Montserrat" panose="00000500000000000000" charset="0"/>
              </a:rPr>
              <a:pPr marL="0" marR="0" lvl="0" indent="0" algn="r" defTabSz="1219200" rtl="0" eaLnBrk="1" fontAlgn="auto" latinLnBrk="0" hangingPunct="1">
                <a:lnSpc>
                  <a:spcPct val="100000"/>
                </a:lnSpc>
                <a:spcBef>
                  <a:spcPts val="0"/>
                </a:spcBef>
                <a:spcAft>
                  <a:spcPts val="0"/>
                </a:spcAft>
                <a:buClrTx/>
                <a:buSzTx/>
                <a:buFontTx/>
                <a:buNone/>
                <a:tabLst/>
                <a:defRPr/>
              </a:pPr>
              <a:t>52</a:t>
            </a:fld>
            <a:endParaRPr kumimoji="0" lang="zh-CN" altLang="en-US" sz="1200" b="0" i="0" u="none" strike="noStrike" kern="1200" cap="none" spc="0" normalizeH="0" baseline="0" noProof="0">
              <a:ln>
                <a:noFill/>
              </a:ln>
              <a:solidFill>
                <a:prstClr val="black"/>
              </a:solidFill>
              <a:effectLst/>
              <a:uLnTx/>
              <a:uFillTx/>
              <a:latin typeface="Montserrat" panose="00000500000000000000" charset="0"/>
            </a:endParaRPr>
          </a:p>
        </p:txBody>
      </p:sp>
    </p:spTree>
    <p:extLst>
      <p:ext uri="{BB962C8B-B14F-4D97-AF65-F5344CB8AC3E}">
        <p14:creationId xmlns:p14="http://schemas.microsoft.com/office/powerpoint/2010/main" val="26154498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1219200" rtl="0" eaLnBrk="1" fontAlgn="auto" latinLnBrk="0" hangingPunct="1">
              <a:lnSpc>
                <a:spcPct val="100000"/>
              </a:lnSpc>
              <a:spcBef>
                <a:spcPts val="0"/>
              </a:spcBef>
              <a:spcAft>
                <a:spcPts val="0"/>
              </a:spcAft>
              <a:buClrTx/>
              <a:buSzTx/>
              <a:buFontTx/>
              <a:buNone/>
              <a:tabLst/>
              <a:defRPr/>
            </a:pPr>
            <a:fld id="{621F41D1-EB0D-4857-8E93-8C1C831E6153}" type="slidenum">
              <a:rPr kumimoji="0" lang="zh-CN" altLang="en-US" sz="1200" b="0" i="0" u="none" strike="noStrike" kern="1200" cap="none" spc="0" normalizeH="0" baseline="0" noProof="0" smtClean="0">
                <a:ln>
                  <a:noFill/>
                </a:ln>
                <a:solidFill>
                  <a:prstClr val="black"/>
                </a:solidFill>
                <a:effectLst/>
                <a:uLnTx/>
                <a:uFillTx/>
                <a:latin typeface="Montserrat" panose="00000500000000000000" charset="0"/>
              </a:rPr>
              <a:pPr marL="0" marR="0" lvl="0" indent="0" algn="r" defTabSz="1219200" rtl="0" eaLnBrk="1" fontAlgn="auto" latinLnBrk="0" hangingPunct="1">
                <a:lnSpc>
                  <a:spcPct val="100000"/>
                </a:lnSpc>
                <a:spcBef>
                  <a:spcPts val="0"/>
                </a:spcBef>
                <a:spcAft>
                  <a:spcPts val="0"/>
                </a:spcAft>
                <a:buClrTx/>
                <a:buSzTx/>
                <a:buFontTx/>
                <a:buNone/>
                <a:tabLst/>
                <a:defRPr/>
              </a:pPr>
              <a:t>53</a:t>
            </a:fld>
            <a:endParaRPr kumimoji="0" lang="zh-CN" altLang="en-US" sz="1200" b="0" i="0" u="none" strike="noStrike" kern="1200" cap="none" spc="0" normalizeH="0" baseline="0" noProof="0">
              <a:ln>
                <a:noFill/>
              </a:ln>
              <a:solidFill>
                <a:prstClr val="black"/>
              </a:solidFill>
              <a:effectLst/>
              <a:uLnTx/>
              <a:uFillTx/>
              <a:latin typeface="Montserrat" panose="00000500000000000000" charset="0"/>
            </a:endParaRPr>
          </a:p>
        </p:txBody>
      </p:sp>
    </p:spTree>
    <p:extLst>
      <p:ext uri="{BB962C8B-B14F-4D97-AF65-F5344CB8AC3E}">
        <p14:creationId xmlns:p14="http://schemas.microsoft.com/office/powerpoint/2010/main" val="23874656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1219200" rtl="0" eaLnBrk="1" fontAlgn="auto" latinLnBrk="0" hangingPunct="1">
              <a:lnSpc>
                <a:spcPct val="100000"/>
              </a:lnSpc>
              <a:spcBef>
                <a:spcPts val="0"/>
              </a:spcBef>
              <a:spcAft>
                <a:spcPts val="0"/>
              </a:spcAft>
              <a:buClrTx/>
              <a:buSzTx/>
              <a:buFontTx/>
              <a:buNone/>
              <a:tabLst/>
              <a:defRPr/>
            </a:pPr>
            <a:fld id="{621F41D1-EB0D-4857-8E93-8C1C831E6153}" type="slidenum">
              <a:rPr kumimoji="0" lang="zh-CN" altLang="en-US" sz="1200" b="0" i="0" u="none" strike="noStrike" kern="1200" cap="none" spc="0" normalizeH="0" baseline="0" noProof="0" smtClean="0">
                <a:ln>
                  <a:noFill/>
                </a:ln>
                <a:solidFill>
                  <a:prstClr val="black"/>
                </a:solidFill>
                <a:effectLst/>
                <a:uLnTx/>
                <a:uFillTx/>
                <a:latin typeface="Montserrat" panose="00000500000000000000" charset="0"/>
              </a:rPr>
              <a:pPr marL="0" marR="0" lvl="0" indent="0" algn="r" defTabSz="1219200" rtl="0" eaLnBrk="1" fontAlgn="auto" latinLnBrk="0" hangingPunct="1">
                <a:lnSpc>
                  <a:spcPct val="100000"/>
                </a:lnSpc>
                <a:spcBef>
                  <a:spcPts val="0"/>
                </a:spcBef>
                <a:spcAft>
                  <a:spcPts val="0"/>
                </a:spcAft>
                <a:buClrTx/>
                <a:buSzTx/>
                <a:buFontTx/>
                <a:buNone/>
                <a:tabLst/>
                <a:defRPr/>
              </a:pPr>
              <a:t>54</a:t>
            </a:fld>
            <a:endParaRPr kumimoji="0" lang="zh-CN" altLang="en-US" sz="1200" b="0" i="0" u="none" strike="noStrike" kern="1200" cap="none" spc="0" normalizeH="0" baseline="0" noProof="0">
              <a:ln>
                <a:noFill/>
              </a:ln>
              <a:solidFill>
                <a:prstClr val="black"/>
              </a:solidFill>
              <a:effectLst/>
              <a:uLnTx/>
              <a:uFillTx/>
              <a:latin typeface="Montserrat" panose="00000500000000000000" charset="0"/>
            </a:endParaRPr>
          </a:p>
        </p:txBody>
      </p:sp>
    </p:spTree>
    <p:extLst>
      <p:ext uri="{BB962C8B-B14F-4D97-AF65-F5344CB8AC3E}">
        <p14:creationId xmlns:p14="http://schemas.microsoft.com/office/powerpoint/2010/main" val="31264506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 name="Google Shape;10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550931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1219200" rtl="0" eaLnBrk="1" fontAlgn="auto" latinLnBrk="0" hangingPunct="1">
              <a:lnSpc>
                <a:spcPct val="100000"/>
              </a:lnSpc>
              <a:spcBef>
                <a:spcPts val="0"/>
              </a:spcBef>
              <a:spcAft>
                <a:spcPts val="0"/>
              </a:spcAft>
              <a:buClrTx/>
              <a:buSzTx/>
              <a:buFontTx/>
              <a:buNone/>
              <a:tabLst/>
              <a:defRPr/>
            </a:pPr>
            <a:fld id="{621F41D1-EB0D-4857-8E93-8C1C831E6153}" type="slidenum">
              <a:rPr kumimoji="0" lang="zh-CN" altLang="en-US" sz="1200" b="0" i="0" u="none" strike="noStrike" kern="1200" cap="none" spc="0" normalizeH="0" baseline="0" noProof="0" smtClean="0">
                <a:ln>
                  <a:noFill/>
                </a:ln>
                <a:solidFill>
                  <a:prstClr val="black"/>
                </a:solidFill>
                <a:effectLst/>
                <a:uLnTx/>
                <a:uFillTx/>
                <a:latin typeface="Montserrat" panose="00000500000000000000" charset="0"/>
              </a:rPr>
              <a:pPr marL="0" marR="0" lvl="0" indent="0" algn="r" defTabSz="1219200" rtl="0" eaLnBrk="1" fontAlgn="auto" latinLnBrk="0" hangingPunct="1">
                <a:lnSpc>
                  <a:spcPct val="100000"/>
                </a:lnSpc>
                <a:spcBef>
                  <a:spcPts val="0"/>
                </a:spcBef>
                <a:spcAft>
                  <a:spcPts val="0"/>
                </a:spcAft>
                <a:buClrTx/>
                <a:buSzTx/>
                <a:buFontTx/>
                <a:buNone/>
                <a:tabLst/>
                <a:defRPr/>
              </a:pPr>
              <a:t>55</a:t>
            </a:fld>
            <a:endParaRPr kumimoji="0" lang="zh-CN" altLang="en-US" sz="1200" b="0" i="0" u="none" strike="noStrike" kern="1200" cap="none" spc="0" normalizeH="0" baseline="0" noProof="0">
              <a:ln>
                <a:noFill/>
              </a:ln>
              <a:solidFill>
                <a:prstClr val="black"/>
              </a:solidFill>
              <a:effectLst/>
              <a:uLnTx/>
              <a:uFillTx/>
              <a:latin typeface="Montserrat" panose="00000500000000000000" charset="0"/>
            </a:endParaRPr>
          </a:p>
        </p:txBody>
      </p:sp>
    </p:spTree>
    <p:extLst>
      <p:ext uri="{BB962C8B-B14F-4D97-AF65-F5344CB8AC3E}">
        <p14:creationId xmlns:p14="http://schemas.microsoft.com/office/powerpoint/2010/main" val="41665398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1219200" rtl="0" eaLnBrk="1" fontAlgn="auto" latinLnBrk="0" hangingPunct="1">
              <a:lnSpc>
                <a:spcPct val="100000"/>
              </a:lnSpc>
              <a:spcBef>
                <a:spcPts val="0"/>
              </a:spcBef>
              <a:spcAft>
                <a:spcPts val="0"/>
              </a:spcAft>
              <a:buClrTx/>
              <a:buSzTx/>
              <a:buFontTx/>
              <a:buNone/>
              <a:tabLst/>
              <a:defRPr/>
            </a:pPr>
            <a:fld id="{621F41D1-EB0D-4857-8E93-8C1C831E6153}" type="slidenum">
              <a:rPr kumimoji="0" lang="zh-CN" altLang="en-US" sz="1200" b="0" i="0" u="none" strike="noStrike" kern="1200" cap="none" spc="0" normalizeH="0" baseline="0" noProof="0" smtClean="0">
                <a:ln>
                  <a:noFill/>
                </a:ln>
                <a:solidFill>
                  <a:prstClr val="black"/>
                </a:solidFill>
                <a:effectLst/>
                <a:uLnTx/>
                <a:uFillTx/>
                <a:latin typeface="Montserrat" panose="00000500000000000000" charset="0"/>
              </a:rPr>
              <a:pPr marL="0" marR="0" lvl="0" indent="0" algn="r" defTabSz="1219200" rtl="0" eaLnBrk="1" fontAlgn="auto" latinLnBrk="0" hangingPunct="1">
                <a:lnSpc>
                  <a:spcPct val="100000"/>
                </a:lnSpc>
                <a:spcBef>
                  <a:spcPts val="0"/>
                </a:spcBef>
                <a:spcAft>
                  <a:spcPts val="0"/>
                </a:spcAft>
                <a:buClrTx/>
                <a:buSzTx/>
                <a:buFontTx/>
                <a:buNone/>
                <a:tabLst/>
                <a:defRPr/>
              </a:pPr>
              <a:t>56</a:t>
            </a:fld>
            <a:endParaRPr kumimoji="0" lang="zh-CN" altLang="en-US" sz="1200" b="0" i="0" u="none" strike="noStrike" kern="1200" cap="none" spc="0" normalizeH="0" baseline="0" noProof="0">
              <a:ln>
                <a:noFill/>
              </a:ln>
              <a:solidFill>
                <a:prstClr val="black"/>
              </a:solidFill>
              <a:effectLst/>
              <a:uLnTx/>
              <a:uFillTx/>
              <a:latin typeface="Montserrat" panose="00000500000000000000" charset="0"/>
            </a:endParaRPr>
          </a:p>
        </p:txBody>
      </p:sp>
    </p:spTree>
    <p:extLst>
      <p:ext uri="{BB962C8B-B14F-4D97-AF65-F5344CB8AC3E}">
        <p14:creationId xmlns:p14="http://schemas.microsoft.com/office/powerpoint/2010/main" val="17124311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1219200" rtl="0" eaLnBrk="1" fontAlgn="auto" latinLnBrk="0" hangingPunct="1">
              <a:lnSpc>
                <a:spcPct val="100000"/>
              </a:lnSpc>
              <a:spcBef>
                <a:spcPts val="0"/>
              </a:spcBef>
              <a:spcAft>
                <a:spcPts val="0"/>
              </a:spcAft>
              <a:buClrTx/>
              <a:buSzTx/>
              <a:buFontTx/>
              <a:buNone/>
              <a:tabLst/>
              <a:defRPr/>
            </a:pPr>
            <a:fld id="{621F41D1-EB0D-4857-8E93-8C1C831E6153}" type="slidenum">
              <a:rPr kumimoji="0" lang="zh-CN" altLang="en-US" sz="1200" b="0" i="0" u="none" strike="noStrike" kern="1200" cap="none" spc="0" normalizeH="0" baseline="0" noProof="0" smtClean="0">
                <a:ln>
                  <a:noFill/>
                </a:ln>
                <a:solidFill>
                  <a:prstClr val="black"/>
                </a:solidFill>
                <a:effectLst/>
                <a:uLnTx/>
                <a:uFillTx/>
                <a:latin typeface="Montserrat" panose="00000500000000000000" charset="0"/>
              </a:rPr>
              <a:pPr marL="0" marR="0" lvl="0" indent="0" algn="r" defTabSz="1219200" rtl="0" eaLnBrk="1" fontAlgn="auto" latinLnBrk="0" hangingPunct="1">
                <a:lnSpc>
                  <a:spcPct val="100000"/>
                </a:lnSpc>
                <a:spcBef>
                  <a:spcPts val="0"/>
                </a:spcBef>
                <a:spcAft>
                  <a:spcPts val="0"/>
                </a:spcAft>
                <a:buClrTx/>
                <a:buSzTx/>
                <a:buFontTx/>
                <a:buNone/>
                <a:tabLst/>
                <a:defRPr/>
              </a:pPr>
              <a:t>57</a:t>
            </a:fld>
            <a:endParaRPr kumimoji="0" lang="zh-CN" altLang="en-US" sz="1200" b="0" i="0" u="none" strike="noStrike" kern="1200" cap="none" spc="0" normalizeH="0" baseline="0" noProof="0">
              <a:ln>
                <a:noFill/>
              </a:ln>
              <a:solidFill>
                <a:prstClr val="black"/>
              </a:solidFill>
              <a:effectLst/>
              <a:uLnTx/>
              <a:uFillTx/>
              <a:latin typeface="Montserrat" panose="00000500000000000000" charset="0"/>
            </a:endParaRPr>
          </a:p>
        </p:txBody>
      </p:sp>
    </p:spTree>
    <p:extLst>
      <p:ext uri="{BB962C8B-B14F-4D97-AF65-F5344CB8AC3E}">
        <p14:creationId xmlns:p14="http://schemas.microsoft.com/office/powerpoint/2010/main" val="40873861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 name="Google Shape;10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78272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 name="Google Shape;10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232168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 name="Google Shape;10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904798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 name="Google Shape;10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766521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 name="Google Shape;10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97738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 name="Google Shape;10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793434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C0232-94FA-4EBE-BB9B-79FBE486032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sym typeface="Arial"/>
            </a:endParaRPr>
          </a:p>
        </p:txBody>
      </p:sp>
    </p:spTree>
    <p:extLst>
      <p:ext uri="{BB962C8B-B14F-4D97-AF65-F5344CB8AC3E}">
        <p14:creationId xmlns:p14="http://schemas.microsoft.com/office/powerpoint/2010/main" val="14692523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 name="Google Shape;10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32255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F769E3A-E0B7-4327-9AD6-CFCA98A0FE77}" type="datetimeFigureOut">
              <a:rPr lang="en-US" smtClean="0"/>
              <a:t>23/2/2023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BCC22B-1002-4C44-975F-6B1429ED1FB5}" type="slidenum">
              <a:rPr lang="en-US" smtClean="0"/>
              <a:t>‹#›</a:t>
            </a:fld>
            <a:endParaRPr lang="en-US"/>
          </a:p>
        </p:txBody>
      </p:sp>
    </p:spTree>
    <p:extLst>
      <p:ext uri="{BB962C8B-B14F-4D97-AF65-F5344CB8AC3E}">
        <p14:creationId xmlns:p14="http://schemas.microsoft.com/office/powerpoint/2010/main" val="4739635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769E3A-E0B7-4327-9AD6-CFCA98A0FE77}" type="datetimeFigureOut">
              <a:rPr lang="en-US" smtClean="0"/>
              <a:t>23/2/2023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BCC22B-1002-4C44-975F-6B1429ED1FB5}" type="slidenum">
              <a:rPr lang="en-US" smtClean="0"/>
              <a:t>‹#›</a:t>
            </a:fld>
            <a:endParaRPr lang="en-US"/>
          </a:p>
        </p:txBody>
      </p:sp>
    </p:spTree>
    <p:extLst>
      <p:ext uri="{BB962C8B-B14F-4D97-AF65-F5344CB8AC3E}">
        <p14:creationId xmlns:p14="http://schemas.microsoft.com/office/powerpoint/2010/main" val="39476472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769E3A-E0B7-4327-9AD6-CFCA98A0FE77}" type="datetimeFigureOut">
              <a:rPr lang="en-US" smtClean="0"/>
              <a:t>23/2/2023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BCC22B-1002-4C44-975F-6B1429ED1FB5}" type="slidenum">
              <a:rPr lang="en-US" smtClean="0"/>
              <a:t>‹#›</a:t>
            </a:fld>
            <a:endParaRPr lang="en-US"/>
          </a:p>
        </p:txBody>
      </p:sp>
    </p:spTree>
    <p:extLst>
      <p:ext uri="{BB962C8B-B14F-4D97-AF65-F5344CB8AC3E}">
        <p14:creationId xmlns:p14="http://schemas.microsoft.com/office/powerpoint/2010/main" val="40136557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xmlns="" id="{D0F7D933-1CCA-4539-872D-02414D4E2A2C}"/>
              </a:ext>
            </a:extLst>
          </p:cNvPr>
          <p:cNvSpPr/>
          <p:nvPr userDrawn="1"/>
        </p:nvSpPr>
        <p:spPr>
          <a:xfrm>
            <a:off x="0" y="0"/>
            <a:ext cx="12192000" cy="6858000"/>
          </a:xfrm>
          <a:prstGeom prst="rect">
            <a:avLst/>
          </a:prstGeom>
          <a:solidFill>
            <a:srgbClr val="E6E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pic>
        <p:nvPicPr>
          <p:cNvPr id="2" name="图片 1">
            <a:extLst>
              <a:ext uri="{FF2B5EF4-FFF2-40B4-BE49-F238E27FC236}">
                <a16:creationId xmlns:a16="http://schemas.microsoft.com/office/drawing/2014/main" xmlns="" id="{F4D09891-9DED-4AAA-BB87-87C8949B1F68}"/>
              </a:ext>
            </a:extLst>
          </p:cNvPr>
          <p:cNvPicPr>
            <a:picLocks noChangeAspect="1"/>
          </p:cNvPicPr>
          <p:nvPr userDrawn="1"/>
        </p:nvPicPr>
        <p:blipFill>
          <a:blip r:embed="rId2">
            <a:grayscl/>
          </a:blip>
          <a:stretch>
            <a:fillRect/>
          </a:stretch>
        </p:blipFill>
        <p:spPr>
          <a:xfrm>
            <a:off x="109209" y="100295"/>
            <a:ext cx="11973582" cy="6657409"/>
          </a:xfrm>
          <a:prstGeom prst="rect">
            <a:avLst/>
          </a:prstGeom>
          <a:effectLst>
            <a:outerShdw blurRad="50800" dist="38100" dir="2700000" algn="tl" rotWithShape="0">
              <a:prstClr val="black">
                <a:alpha val="40000"/>
              </a:prstClr>
            </a:outerShdw>
          </a:effectLst>
        </p:spPr>
      </p:pic>
      <p:pic>
        <p:nvPicPr>
          <p:cNvPr id="7" name="图片 6">
            <a:extLst>
              <a:ext uri="{FF2B5EF4-FFF2-40B4-BE49-F238E27FC236}">
                <a16:creationId xmlns:a16="http://schemas.microsoft.com/office/drawing/2014/main" xmlns="" id="{B80FBBD2-C361-44E2-90EC-E7DC7935C42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63" t="7272" r="468"/>
          <a:stretch/>
        </p:blipFill>
        <p:spPr>
          <a:xfrm>
            <a:off x="109209" y="100295"/>
            <a:ext cx="11973582" cy="4266568"/>
          </a:xfrm>
          <a:prstGeom prst="rect">
            <a:avLst/>
          </a:prstGeom>
        </p:spPr>
      </p:pic>
    </p:spTree>
    <p:extLst>
      <p:ext uri="{BB962C8B-B14F-4D97-AF65-F5344CB8AC3E}">
        <p14:creationId xmlns:p14="http://schemas.microsoft.com/office/powerpoint/2010/main" val="14062148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26CD1787-4FE7-47F7-A1DC-21ADFCD1E5FC}"/>
              </a:ext>
            </a:extLst>
          </p:cNvPr>
          <p:cNvSpPr/>
          <p:nvPr userDrawn="1"/>
        </p:nvSpPr>
        <p:spPr>
          <a:xfrm>
            <a:off x="0" y="0"/>
            <a:ext cx="12192000" cy="6858000"/>
          </a:xfrm>
          <a:prstGeom prst="rect">
            <a:avLst/>
          </a:prstGeom>
          <a:solidFill>
            <a:srgbClr val="E6E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pic>
        <p:nvPicPr>
          <p:cNvPr id="2" name="图片 1">
            <a:extLst>
              <a:ext uri="{FF2B5EF4-FFF2-40B4-BE49-F238E27FC236}">
                <a16:creationId xmlns:a16="http://schemas.microsoft.com/office/drawing/2014/main" xmlns="" id="{F4D09891-9DED-4AAA-BB87-87C8949B1F68}"/>
              </a:ext>
            </a:extLst>
          </p:cNvPr>
          <p:cNvPicPr>
            <a:picLocks noChangeAspect="1"/>
          </p:cNvPicPr>
          <p:nvPr userDrawn="1"/>
        </p:nvPicPr>
        <p:blipFill>
          <a:blip r:embed="rId2">
            <a:grayscl/>
          </a:blip>
          <a:stretch>
            <a:fillRect/>
          </a:stretch>
        </p:blipFill>
        <p:spPr>
          <a:xfrm>
            <a:off x="109209" y="100295"/>
            <a:ext cx="11973582" cy="665740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298269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目录页">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screen">
            <a:extLst>
              <a:ext uri="{28A0092B-C50C-407E-A947-70E740481C1C}">
                <a14:useLocalDpi xmlns:a14="http://schemas.microsoft.com/office/drawing/2010/main" val="0"/>
              </a:ext>
            </a:extLst>
          </a:blip>
          <a:srcRect t="1524" b="11524"/>
          <a:stretch>
            <a:fillRect/>
          </a:stretch>
        </p:blipFill>
        <p:spPr>
          <a:xfrm>
            <a:off x="0" y="0"/>
            <a:ext cx="12192000" cy="6858000"/>
          </a:xfrm>
          <a:prstGeom prst="rect">
            <a:avLst/>
          </a:prstGeom>
        </p:spPr>
      </p:pic>
    </p:spTree>
    <p:extLst>
      <p:ext uri="{BB962C8B-B14F-4D97-AF65-F5344CB8AC3E}">
        <p14:creationId xmlns:p14="http://schemas.microsoft.com/office/powerpoint/2010/main" val="3349497519"/>
      </p:ext>
    </p:extLst>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p:transition spd="slow" advClick="0" advTm="5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两栏内容">
    <p:bg>
      <p:bgPr>
        <a:gradFill flip="none" rotWithShape="1">
          <a:gsLst>
            <a:gs pos="0">
              <a:srgbClr val="DCDCDC"/>
            </a:gs>
            <a:gs pos="0">
              <a:srgbClr val="DCDCDC"/>
            </a:gs>
            <a:gs pos="100000">
              <a:srgbClr val="F1F1F1"/>
            </a:gs>
          </a:gsLst>
          <a:lin ang="0" scaled="1"/>
          <a:tileRect/>
        </a:gradFill>
        <a:effectLst/>
      </p:bgPr>
    </p:bg>
    <p:spTree>
      <p:nvGrpSpPr>
        <p:cNvPr id="1" name=""/>
        <p:cNvGrpSpPr/>
        <p:nvPr/>
      </p:nvGrpSpPr>
      <p:grpSpPr>
        <a:xfrm>
          <a:off x="0" y="0"/>
          <a:ext cx="0" cy="0"/>
          <a:chOff x="0" y="0"/>
          <a:chExt cx="0" cy="0"/>
        </a:xfrm>
      </p:grpSpPr>
      <p:grpSp>
        <p:nvGrpSpPr>
          <p:cNvPr id="2" name="组合 1"/>
          <p:cNvGrpSpPr/>
          <p:nvPr userDrawn="1"/>
        </p:nvGrpSpPr>
        <p:grpSpPr>
          <a:xfrm>
            <a:off x="647000" y="321554"/>
            <a:ext cx="709464" cy="709465"/>
            <a:chOff x="5614910" y="779869"/>
            <a:chExt cx="860050" cy="860050"/>
          </a:xfrm>
        </p:grpSpPr>
        <p:sp>
          <p:nvSpPr>
            <p:cNvPr id="3" name="椭圆 2"/>
            <p:cNvSpPr/>
            <p:nvPr/>
          </p:nvSpPr>
          <p:spPr>
            <a:xfrm>
              <a:off x="5614910" y="779869"/>
              <a:ext cx="860050" cy="860050"/>
            </a:xfrm>
            <a:prstGeom prst="ellipse">
              <a:avLst/>
            </a:prstGeom>
            <a:gradFill flip="none" rotWithShape="1">
              <a:gsLst>
                <a:gs pos="0">
                  <a:schemeClr val="bg1">
                    <a:lumMod val="95000"/>
                    <a:lumOff val="5000"/>
                  </a:schemeClr>
                </a:gs>
                <a:gs pos="0">
                  <a:schemeClr val="bg1">
                    <a:lumMod val="75000"/>
                  </a:schemeClr>
                </a:gs>
                <a:gs pos="70000">
                  <a:srgbClr val="FAFAFA"/>
                </a:gs>
              </a:gsLst>
              <a:lin ang="8100000" scaled="1"/>
              <a:tileRect/>
            </a:gradFill>
            <a:ln w="25400">
              <a:solidFill>
                <a:schemeClr val="bg1"/>
              </a:solidFill>
            </a:ln>
            <a:effectLst>
              <a:outerShdw blurRad="254000" dist="1905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078" rtl="0" eaLnBrk="1" fontAlgn="auto" latinLnBrk="0" hangingPunct="1">
                <a:lnSpc>
                  <a:spcPct val="100000"/>
                </a:lnSpc>
                <a:spcBef>
                  <a:spcPts val="0"/>
                </a:spcBef>
                <a:spcAft>
                  <a:spcPts val="0"/>
                </a:spcAft>
                <a:buClrTx/>
                <a:buSzTx/>
                <a:buFontTx/>
                <a:buNone/>
                <a:tabLst/>
                <a:defRPr/>
              </a:pPr>
              <a:endParaRPr kumimoji="0" lang="zh-CN" altLang="en-US" sz="2135" b="0" i="0" u="none" strike="noStrike" kern="1200" cap="none" spc="0" normalizeH="0" baseline="0" noProof="0">
                <a:ln>
                  <a:noFill/>
                </a:ln>
                <a:solidFill>
                  <a:prstClr val="white"/>
                </a:solidFill>
                <a:effectLst/>
                <a:uLnTx/>
                <a:uFillTx/>
                <a:latin typeface="Montserrat"/>
                <a:cs typeface="Montserrat" panose="00000500000000000000" charset="0"/>
              </a:endParaRPr>
            </a:p>
          </p:txBody>
        </p:sp>
        <p:sp>
          <p:nvSpPr>
            <p:cNvPr id="4" name="椭圆 3"/>
            <p:cNvSpPr/>
            <p:nvPr/>
          </p:nvSpPr>
          <p:spPr>
            <a:xfrm flipV="1">
              <a:off x="5681088" y="846745"/>
              <a:ext cx="746745" cy="746745"/>
            </a:xfrm>
            <a:prstGeom prst="ellipse">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078"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Montserrat"/>
                <a:cs typeface="Montserrat" panose="00000500000000000000" charset="0"/>
              </a:endParaRPr>
            </a:p>
          </p:txBody>
        </p:sp>
      </p:grpSp>
    </p:spTree>
    <p:extLst>
      <p:ext uri="{BB962C8B-B14F-4D97-AF65-F5344CB8AC3E}">
        <p14:creationId xmlns:p14="http://schemas.microsoft.com/office/powerpoint/2010/main" val="1339409133"/>
      </p:ext>
    </p:extLst>
  </p:cSld>
  <p:clrMapOvr>
    <a:masterClrMapping/>
  </p:clrMapOvr>
  <p:transition spd="slow" advClick="0" advTm="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769E3A-E0B7-4327-9AD6-CFCA98A0FE77}" type="datetimeFigureOut">
              <a:rPr lang="en-US" smtClean="0"/>
              <a:t>23/2/2023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BCC22B-1002-4C44-975F-6B1429ED1FB5}" type="slidenum">
              <a:rPr lang="en-US" smtClean="0"/>
              <a:t>‹#›</a:t>
            </a:fld>
            <a:endParaRPr lang="en-US"/>
          </a:p>
        </p:txBody>
      </p:sp>
    </p:spTree>
    <p:extLst>
      <p:ext uri="{BB962C8B-B14F-4D97-AF65-F5344CB8AC3E}">
        <p14:creationId xmlns:p14="http://schemas.microsoft.com/office/powerpoint/2010/main" val="34194581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F769E3A-E0B7-4327-9AD6-CFCA98A0FE77}" type="datetimeFigureOut">
              <a:rPr lang="en-US" smtClean="0"/>
              <a:t>23/2/2023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BCC22B-1002-4C44-975F-6B1429ED1FB5}" type="slidenum">
              <a:rPr lang="en-US" smtClean="0"/>
              <a:t>‹#›</a:t>
            </a:fld>
            <a:endParaRPr lang="en-US"/>
          </a:p>
        </p:txBody>
      </p:sp>
    </p:spTree>
    <p:extLst>
      <p:ext uri="{BB962C8B-B14F-4D97-AF65-F5344CB8AC3E}">
        <p14:creationId xmlns:p14="http://schemas.microsoft.com/office/powerpoint/2010/main" val="4022832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F769E3A-E0B7-4327-9AD6-CFCA98A0FE77}" type="datetimeFigureOut">
              <a:rPr lang="en-US" smtClean="0"/>
              <a:t>23/2/2023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BCC22B-1002-4C44-975F-6B1429ED1FB5}" type="slidenum">
              <a:rPr lang="en-US" smtClean="0"/>
              <a:t>‹#›</a:t>
            </a:fld>
            <a:endParaRPr lang="en-US"/>
          </a:p>
        </p:txBody>
      </p:sp>
    </p:spTree>
    <p:extLst>
      <p:ext uri="{BB962C8B-B14F-4D97-AF65-F5344CB8AC3E}">
        <p14:creationId xmlns:p14="http://schemas.microsoft.com/office/powerpoint/2010/main" val="29977702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F769E3A-E0B7-4327-9AD6-CFCA98A0FE77}" type="datetimeFigureOut">
              <a:rPr lang="en-US" smtClean="0"/>
              <a:t>23/2/2023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ABCC22B-1002-4C44-975F-6B1429ED1FB5}" type="slidenum">
              <a:rPr lang="en-US" smtClean="0"/>
              <a:t>‹#›</a:t>
            </a:fld>
            <a:endParaRPr lang="en-US"/>
          </a:p>
        </p:txBody>
      </p:sp>
    </p:spTree>
    <p:extLst>
      <p:ext uri="{BB962C8B-B14F-4D97-AF65-F5344CB8AC3E}">
        <p14:creationId xmlns:p14="http://schemas.microsoft.com/office/powerpoint/2010/main" val="35538897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F769E3A-E0B7-4327-9AD6-CFCA98A0FE77}" type="datetimeFigureOut">
              <a:rPr lang="en-US" smtClean="0"/>
              <a:t>23/2/2023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BCC22B-1002-4C44-975F-6B1429ED1FB5}" type="slidenum">
              <a:rPr lang="en-US" smtClean="0"/>
              <a:t>‹#›</a:t>
            </a:fld>
            <a:endParaRPr lang="en-US"/>
          </a:p>
        </p:txBody>
      </p:sp>
    </p:spTree>
    <p:extLst>
      <p:ext uri="{BB962C8B-B14F-4D97-AF65-F5344CB8AC3E}">
        <p14:creationId xmlns:p14="http://schemas.microsoft.com/office/powerpoint/2010/main" val="32956448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769E3A-E0B7-4327-9AD6-CFCA98A0FE77}" type="datetimeFigureOut">
              <a:rPr lang="en-US" smtClean="0"/>
              <a:t>23/2/2023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ABCC22B-1002-4C44-975F-6B1429ED1FB5}" type="slidenum">
              <a:rPr lang="en-US" smtClean="0"/>
              <a:t>‹#›</a:t>
            </a:fld>
            <a:endParaRPr lang="en-US"/>
          </a:p>
        </p:txBody>
      </p:sp>
    </p:spTree>
    <p:extLst>
      <p:ext uri="{BB962C8B-B14F-4D97-AF65-F5344CB8AC3E}">
        <p14:creationId xmlns:p14="http://schemas.microsoft.com/office/powerpoint/2010/main" val="37053075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F769E3A-E0B7-4327-9AD6-CFCA98A0FE77}" type="datetimeFigureOut">
              <a:rPr lang="en-US" smtClean="0"/>
              <a:t>23/2/2023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BCC22B-1002-4C44-975F-6B1429ED1FB5}" type="slidenum">
              <a:rPr lang="en-US" smtClean="0"/>
              <a:t>‹#›</a:t>
            </a:fld>
            <a:endParaRPr lang="en-US"/>
          </a:p>
        </p:txBody>
      </p:sp>
    </p:spTree>
    <p:extLst>
      <p:ext uri="{BB962C8B-B14F-4D97-AF65-F5344CB8AC3E}">
        <p14:creationId xmlns:p14="http://schemas.microsoft.com/office/powerpoint/2010/main" val="42672036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F769E3A-E0B7-4327-9AD6-CFCA98A0FE77}" type="datetimeFigureOut">
              <a:rPr lang="en-US" smtClean="0"/>
              <a:t>23/2/2023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BCC22B-1002-4C44-975F-6B1429ED1FB5}" type="slidenum">
              <a:rPr lang="en-US" smtClean="0"/>
              <a:t>‹#›</a:t>
            </a:fld>
            <a:endParaRPr lang="en-US"/>
          </a:p>
        </p:txBody>
      </p:sp>
    </p:spTree>
    <p:extLst>
      <p:ext uri="{BB962C8B-B14F-4D97-AF65-F5344CB8AC3E}">
        <p14:creationId xmlns:p14="http://schemas.microsoft.com/office/powerpoint/2010/main" val="42404467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769E3A-E0B7-4327-9AD6-CFCA98A0FE77}" type="datetimeFigureOut">
              <a:rPr lang="en-US" smtClean="0"/>
              <a:t>23/2/2023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BCC22B-1002-4C44-975F-6B1429ED1FB5}" type="slidenum">
              <a:rPr lang="en-US" smtClean="0"/>
              <a:t>‹#›</a:t>
            </a:fld>
            <a:endParaRPr lang="en-US"/>
          </a:p>
        </p:txBody>
      </p:sp>
    </p:spTree>
    <p:extLst>
      <p:ext uri="{BB962C8B-B14F-4D97-AF65-F5344CB8AC3E}">
        <p14:creationId xmlns:p14="http://schemas.microsoft.com/office/powerpoint/2010/main" val="18282762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3" r:id="rId14"/>
    <p:sldLayoutId id="2147483664"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8.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8.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8.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8.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8.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8.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8.png"/><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8.png"/><Relationship Id="rId4" Type="http://schemas.microsoft.com/office/2007/relationships/hdphoto" Target="../media/hdphoto1.wdp"/></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8.png"/><Relationship Id="rId4" Type="http://schemas.microsoft.com/office/2007/relationships/hdphoto" Target="../media/hdphoto1.wdp"/></Relationships>
</file>

<file path=ppt/slides/_rels/slide4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8.png"/><Relationship Id="rId4" Type="http://schemas.microsoft.com/office/2007/relationships/hdphoto" Target="../media/hdphoto1.wdp"/></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5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20.jpg"/><Relationship Id="rId5" Type="http://schemas.microsoft.com/office/2007/relationships/hdphoto" Target="../media/hdphoto2.wdp"/><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36815" y="-555615"/>
            <a:ext cx="8178013" cy="6858000"/>
          </a:xfrm>
          <a:prstGeom prst="rect">
            <a:avLst/>
          </a:prstGeom>
        </p:spPr>
      </p:pic>
      <p:grpSp>
        <p:nvGrpSpPr>
          <p:cNvPr id="21" name="组合 20"/>
          <p:cNvGrpSpPr/>
          <p:nvPr/>
        </p:nvGrpSpPr>
        <p:grpSpPr>
          <a:xfrm>
            <a:off x="1014984" y="1069848"/>
            <a:ext cx="9966959" cy="4233672"/>
            <a:chOff x="1405945" y="-1485672"/>
            <a:chExt cx="7058152" cy="2436548"/>
          </a:xfrm>
          <a:solidFill>
            <a:srgbClr val="5AAD9E"/>
          </a:solidFill>
        </p:grpSpPr>
        <p:sp>
          <p:nvSpPr>
            <p:cNvPr id="22" name="Freeform: Shape 19"/>
            <p:cNvSpPr/>
            <p:nvPr/>
          </p:nvSpPr>
          <p:spPr>
            <a:xfrm rot="5400000">
              <a:off x="1491282" y="-1571009"/>
              <a:ext cx="2436548" cy="2607222"/>
            </a:xfrm>
            <a:custGeom>
              <a:avLst/>
              <a:gdLst>
                <a:gd name="connsiteX0" fmla="*/ 1124365 w 2248729"/>
                <a:gd name="connsiteY0" fmla="*/ 0 h 2507353"/>
                <a:gd name="connsiteX1" fmla="*/ 1257442 w 2248729"/>
                <a:gd name="connsiteY1" fmla="*/ 31576 h 2507353"/>
                <a:gd name="connsiteX2" fmla="*/ 2115652 w 2248729"/>
                <a:gd name="connsiteY2" fmla="*/ 527274 h 2507353"/>
                <a:gd name="connsiteX3" fmla="*/ 2248729 w 2248729"/>
                <a:gd name="connsiteY3" fmla="*/ 758148 h 2507353"/>
                <a:gd name="connsiteX4" fmla="*/ 2248729 w 2248729"/>
                <a:gd name="connsiteY4" fmla="*/ 1749546 h 2507353"/>
                <a:gd name="connsiteX5" fmla="*/ 2115652 w 2248729"/>
                <a:gd name="connsiteY5" fmla="*/ 1980419 h 2507353"/>
                <a:gd name="connsiteX6" fmla="*/ 1257442 w 2248729"/>
                <a:gd name="connsiteY6" fmla="*/ 2474760 h 2507353"/>
                <a:gd name="connsiteX7" fmla="*/ 991288 w 2248729"/>
                <a:gd name="connsiteY7" fmla="*/ 2474760 h 2507353"/>
                <a:gd name="connsiteX8" fmla="*/ 133077 w 2248729"/>
                <a:gd name="connsiteY8" fmla="*/ 1980419 h 2507353"/>
                <a:gd name="connsiteX9" fmla="*/ 0 w 2248729"/>
                <a:gd name="connsiteY9" fmla="*/ 1749546 h 2507353"/>
                <a:gd name="connsiteX10" fmla="*/ 0 w 2248729"/>
                <a:gd name="connsiteY10" fmla="*/ 758148 h 2507353"/>
                <a:gd name="connsiteX11" fmla="*/ 133077 w 2248729"/>
                <a:gd name="connsiteY11" fmla="*/ 527274 h 2507353"/>
                <a:gd name="connsiteX12" fmla="*/ 991288 w 2248729"/>
                <a:gd name="connsiteY12" fmla="*/ 31576 h 2507353"/>
                <a:gd name="connsiteX13" fmla="*/ 1124365 w 2248729"/>
                <a:gd name="connsiteY13" fmla="*/ 0 h 250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48729" h="2507353">
                  <a:moveTo>
                    <a:pt x="1124365" y="0"/>
                  </a:moveTo>
                  <a:cubicBezTo>
                    <a:pt x="1172571" y="0"/>
                    <a:pt x="1220778" y="10526"/>
                    <a:pt x="1257442" y="31576"/>
                  </a:cubicBezTo>
                  <a:cubicBezTo>
                    <a:pt x="2115652" y="527274"/>
                    <a:pt x="2115652" y="527274"/>
                    <a:pt x="2115652" y="527274"/>
                  </a:cubicBezTo>
                  <a:cubicBezTo>
                    <a:pt x="2188980" y="569375"/>
                    <a:pt x="2248729" y="672589"/>
                    <a:pt x="2248729" y="758148"/>
                  </a:cubicBezTo>
                  <a:cubicBezTo>
                    <a:pt x="2248729" y="1749546"/>
                    <a:pt x="2248729" y="1749546"/>
                    <a:pt x="2248729" y="1749546"/>
                  </a:cubicBezTo>
                  <a:cubicBezTo>
                    <a:pt x="2248729" y="1833746"/>
                    <a:pt x="2188980" y="1936960"/>
                    <a:pt x="2115652" y="1980419"/>
                  </a:cubicBezTo>
                  <a:cubicBezTo>
                    <a:pt x="1257442" y="2474760"/>
                    <a:pt x="1257442" y="2474760"/>
                    <a:pt x="1257442" y="2474760"/>
                  </a:cubicBezTo>
                  <a:cubicBezTo>
                    <a:pt x="1184114" y="2518218"/>
                    <a:pt x="1064616" y="2518218"/>
                    <a:pt x="991288" y="2474760"/>
                  </a:cubicBezTo>
                  <a:cubicBezTo>
                    <a:pt x="133077" y="1980419"/>
                    <a:pt x="133077" y="1980419"/>
                    <a:pt x="133077" y="1980419"/>
                  </a:cubicBezTo>
                  <a:cubicBezTo>
                    <a:pt x="59749" y="1936960"/>
                    <a:pt x="0" y="1833746"/>
                    <a:pt x="0" y="1749546"/>
                  </a:cubicBezTo>
                  <a:lnTo>
                    <a:pt x="0" y="758148"/>
                  </a:lnTo>
                  <a:cubicBezTo>
                    <a:pt x="0" y="672589"/>
                    <a:pt x="59749" y="569375"/>
                    <a:pt x="133077" y="527274"/>
                  </a:cubicBezTo>
                  <a:cubicBezTo>
                    <a:pt x="991288" y="31576"/>
                    <a:pt x="991288" y="31576"/>
                    <a:pt x="991288" y="31576"/>
                  </a:cubicBezTo>
                  <a:cubicBezTo>
                    <a:pt x="1027952" y="10526"/>
                    <a:pt x="1076158" y="0"/>
                    <a:pt x="1124365" y="0"/>
                  </a:cubicBezTo>
                  <a:close/>
                </a:path>
              </a:pathLst>
            </a:custGeom>
            <a:grpFill/>
            <a:ln w="22225">
              <a:noFill/>
            </a:ln>
          </p:spPr>
          <p:style>
            <a:lnRef idx="1">
              <a:schemeClr val="accent1"/>
            </a:lnRef>
            <a:fillRef idx="0">
              <a:schemeClr val="accent1"/>
            </a:fillRef>
            <a:effectRef idx="0">
              <a:schemeClr val="accent1"/>
            </a:effectRef>
            <a:fontRef idx="minor">
              <a:schemeClr val="tx1"/>
            </a:fontRef>
          </p:style>
          <p:txBody>
            <a:bodyPr anchor="ctr"/>
            <a:lstStyle/>
            <a:p>
              <a:pPr algn="ctr" defTabSz="1219170">
                <a:buClrTx/>
              </a:pPr>
              <a:endParaRPr sz="2800" kern="1200" dirty="0">
                <a:solidFill>
                  <a:srgbClr val="000000"/>
                </a:solidFill>
                <a:latin typeface="印品黑体" panose="00000500000000000000" pitchFamily="2" charset="-122"/>
              </a:endParaRPr>
            </a:p>
          </p:txBody>
        </p:sp>
        <p:sp>
          <p:nvSpPr>
            <p:cNvPr id="23" name="Freeform: Shape 19"/>
            <p:cNvSpPr/>
            <p:nvPr/>
          </p:nvSpPr>
          <p:spPr>
            <a:xfrm rot="5400000">
              <a:off x="2381468" y="-1571009"/>
              <a:ext cx="2436548" cy="2607222"/>
            </a:xfrm>
            <a:custGeom>
              <a:avLst/>
              <a:gdLst>
                <a:gd name="connsiteX0" fmla="*/ 1124365 w 2248729"/>
                <a:gd name="connsiteY0" fmla="*/ 0 h 2507353"/>
                <a:gd name="connsiteX1" fmla="*/ 1257442 w 2248729"/>
                <a:gd name="connsiteY1" fmla="*/ 31576 h 2507353"/>
                <a:gd name="connsiteX2" fmla="*/ 2115652 w 2248729"/>
                <a:gd name="connsiteY2" fmla="*/ 527274 h 2507353"/>
                <a:gd name="connsiteX3" fmla="*/ 2248729 w 2248729"/>
                <a:gd name="connsiteY3" fmla="*/ 758148 h 2507353"/>
                <a:gd name="connsiteX4" fmla="*/ 2248729 w 2248729"/>
                <a:gd name="connsiteY4" fmla="*/ 1749546 h 2507353"/>
                <a:gd name="connsiteX5" fmla="*/ 2115652 w 2248729"/>
                <a:gd name="connsiteY5" fmla="*/ 1980419 h 2507353"/>
                <a:gd name="connsiteX6" fmla="*/ 1257442 w 2248729"/>
                <a:gd name="connsiteY6" fmla="*/ 2474760 h 2507353"/>
                <a:gd name="connsiteX7" fmla="*/ 991288 w 2248729"/>
                <a:gd name="connsiteY7" fmla="*/ 2474760 h 2507353"/>
                <a:gd name="connsiteX8" fmla="*/ 133077 w 2248729"/>
                <a:gd name="connsiteY8" fmla="*/ 1980419 h 2507353"/>
                <a:gd name="connsiteX9" fmla="*/ 0 w 2248729"/>
                <a:gd name="connsiteY9" fmla="*/ 1749546 h 2507353"/>
                <a:gd name="connsiteX10" fmla="*/ 0 w 2248729"/>
                <a:gd name="connsiteY10" fmla="*/ 758148 h 2507353"/>
                <a:gd name="connsiteX11" fmla="*/ 133077 w 2248729"/>
                <a:gd name="connsiteY11" fmla="*/ 527274 h 2507353"/>
                <a:gd name="connsiteX12" fmla="*/ 991288 w 2248729"/>
                <a:gd name="connsiteY12" fmla="*/ 31576 h 2507353"/>
                <a:gd name="connsiteX13" fmla="*/ 1124365 w 2248729"/>
                <a:gd name="connsiteY13" fmla="*/ 0 h 250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48729" h="2507353">
                  <a:moveTo>
                    <a:pt x="1124365" y="0"/>
                  </a:moveTo>
                  <a:cubicBezTo>
                    <a:pt x="1172571" y="0"/>
                    <a:pt x="1220778" y="10526"/>
                    <a:pt x="1257442" y="31576"/>
                  </a:cubicBezTo>
                  <a:cubicBezTo>
                    <a:pt x="2115652" y="527274"/>
                    <a:pt x="2115652" y="527274"/>
                    <a:pt x="2115652" y="527274"/>
                  </a:cubicBezTo>
                  <a:cubicBezTo>
                    <a:pt x="2188980" y="569375"/>
                    <a:pt x="2248729" y="672589"/>
                    <a:pt x="2248729" y="758148"/>
                  </a:cubicBezTo>
                  <a:cubicBezTo>
                    <a:pt x="2248729" y="1749546"/>
                    <a:pt x="2248729" y="1749546"/>
                    <a:pt x="2248729" y="1749546"/>
                  </a:cubicBezTo>
                  <a:cubicBezTo>
                    <a:pt x="2248729" y="1833746"/>
                    <a:pt x="2188980" y="1936960"/>
                    <a:pt x="2115652" y="1980419"/>
                  </a:cubicBezTo>
                  <a:cubicBezTo>
                    <a:pt x="1257442" y="2474760"/>
                    <a:pt x="1257442" y="2474760"/>
                    <a:pt x="1257442" y="2474760"/>
                  </a:cubicBezTo>
                  <a:cubicBezTo>
                    <a:pt x="1184114" y="2518218"/>
                    <a:pt x="1064616" y="2518218"/>
                    <a:pt x="991288" y="2474760"/>
                  </a:cubicBezTo>
                  <a:cubicBezTo>
                    <a:pt x="133077" y="1980419"/>
                    <a:pt x="133077" y="1980419"/>
                    <a:pt x="133077" y="1980419"/>
                  </a:cubicBezTo>
                  <a:cubicBezTo>
                    <a:pt x="59749" y="1936960"/>
                    <a:pt x="0" y="1833746"/>
                    <a:pt x="0" y="1749546"/>
                  </a:cubicBezTo>
                  <a:lnTo>
                    <a:pt x="0" y="758148"/>
                  </a:lnTo>
                  <a:cubicBezTo>
                    <a:pt x="0" y="672589"/>
                    <a:pt x="59749" y="569375"/>
                    <a:pt x="133077" y="527274"/>
                  </a:cubicBezTo>
                  <a:cubicBezTo>
                    <a:pt x="991288" y="31576"/>
                    <a:pt x="991288" y="31576"/>
                    <a:pt x="991288" y="31576"/>
                  </a:cubicBezTo>
                  <a:cubicBezTo>
                    <a:pt x="1027952" y="10526"/>
                    <a:pt x="1076158" y="0"/>
                    <a:pt x="1124365" y="0"/>
                  </a:cubicBezTo>
                  <a:close/>
                </a:path>
              </a:pathLst>
            </a:custGeom>
            <a:grpFill/>
            <a:ln w="22225">
              <a:noFill/>
            </a:ln>
          </p:spPr>
          <p:style>
            <a:lnRef idx="1">
              <a:schemeClr val="accent1"/>
            </a:lnRef>
            <a:fillRef idx="0">
              <a:schemeClr val="accent1"/>
            </a:fillRef>
            <a:effectRef idx="0">
              <a:schemeClr val="accent1"/>
            </a:effectRef>
            <a:fontRef idx="minor">
              <a:schemeClr val="tx1"/>
            </a:fontRef>
          </p:style>
          <p:txBody>
            <a:bodyPr anchor="ctr"/>
            <a:lstStyle/>
            <a:p>
              <a:pPr algn="ctr" defTabSz="1219170">
                <a:buClrTx/>
              </a:pPr>
              <a:endParaRPr sz="2800" kern="1200" dirty="0">
                <a:solidFill>
                  <a:srgbClr val="000000"/>
                </a:solidFill>
                <a:latin typeface="印品黑体" panose="00000500000000000000" pitchFamily="2" charset="-122"/>
              </a:endParaRPr>
            </a:p>
          </p:txBody>
        </p:sp>
        <p:sp>
          <p:nvSpPr>
            <p:cNvPr id="24" name="Freeform: Shape 19"/>
            <p:cNvSpPr/>
            <p:nvPr/>
          </p:nvSpPr>
          <p:spPr>
            <a:xfrm rot="5400000">
              <a:off x="3271654" y="-1571009"/>
              <a:ext cx="2436548" cy="2607222"/>
            </a:xfrm>
            <a:custGeom>
              <a:avLst/>
              <a:gdLst>
                <a:gd name="connsiteX0" fmla="*/ 1124365 w 2248729"/>
                <a:gd name="connsiteY0" fmla="*/ 0 h 2507353"/>
                <a:gd name="connsiteX1" fmla="*/ 1257442 w 2248729"/>
                <a:gd name="connsiteY1" fmla="*/ 31576 h 2507353"/>
                <a:gd name="connsiteX2" fmla="*/ 2115652 w 2248729"/>
                <a:gd name="connsiteY2" fmla="*/ 527274 h 2507353"/>
                <a:gd name="connsiteX3" fmla="*/ 2248729 w 2248729"/>
                <a:gd name="connsiteY3" fmla="*/ 758148 h 2507353"/>
                <a:gd name="connsiteX4" fmla="*/ 2248729 w 2248729"/>
                <a:gd name="connsiteY4" fmla="*/ 1749546 h 2507353"/>
                <a:gd name="connsiteX5" fmla="*/ 2115652 w 2248729"/>
                <a:gd name="connsiteY5" fmla="*/ 1980419 h 2507353"/>
                <a:gd name="connsiteX6" fmla="*/ 1257442 w 2248729"/>
                <a:gd name="connsiteY6" fmla="*/ 2474760 h 2507353"/>
                <a:gd name="connsiteX7" fmla="*/ 991288 w 2248729"/>
                <a:gd name="connsiteY7" fmla="*/ 2474760 h 2507353"/>
                <a:gd name="connsiteX8" fmla="*/ 133077 w 2248729"/>
                <a:gd name="connsiteY8" fmla="*/ 1980419 h 2507353"/>
                <a:gd name="connsiteX9" fmla="*/ 0 w 2248729"/>
                <a:gd name="connsiteY9" fmla="*/ 1749546 h 2507353"/>
                <a:gd name="connsiteX10" fmla="*/ 0 w 2248729"/>
                <a:gd name="connsiteY10" fmla="*/ 758148 h 2507353"/>
                <a:gd name="connsiteX11" fmla="*/ 133077 w 2248729"/>
                <a:gd name="connsiteY11" fmla="*/ 527274 h 2507353"/>
                <a:gd name="connsiteX12" fmla="*/ 991288 w 2248729"/>
                <a:gd name="connsiteY12" fmla="*/ 31576 h 2507353"/>
                <a:gd name="connsiteX13" fmla="*/ 1124365 w 2248729"/>
                <a:gd name="connsiteY13" fmla="*/ 0 h 250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48729" h="2507353">
                  <a:moveTo>
                    <a:pt x="1124365" y="0"/>
                  </a:moveTo>
                  <a:cubicBezTo>
                    <a:pt x="1172571" y="0"/>
                    <a:pt x="1220778" y="10526"/>
                    <a:pt x="1257442" y="31576"/>
                  </a:cubicBezTo>
                  <a:cubicBezTo>
                    <a:pt x="2115652" y="527274"/>
                    <a:pt x="2115652" y="527274"/>
                    <a:pt x="2115652" y="527274"/>
                  </a:cubicBezTo>
                  <a:cubicBezTo>
                    <a:pt x="2188980" y="569375"/>
                    <a:pt x="2248729" y="672589"/>
                    <a:pt x="2248729" y="758148"/>
                  </a:cubicBezTo>
                  <a:cubicBezTo>
                    <a:pt x="2248729" y="1749546"/>
                    <a:pt x="2248729" y="1749546"/>
                    <a:pt x="2248729" y="1749546"/>
                  </a:cubicBezTo>
                  <a:cubicBezTo>
                    <a:pt x="2248729" y="1833746"/>
                    <a:pt x="2188980" y="1936960"/>
                    <a:pt x="2115652" y="1980419"/>
                  </a:cubicBezTo>
                  <a:cubicBezTo>
                    <a:pt x="1257442" y="2474760"/>
                    <a:pt x="1257442" y="2474760"/>
                    <a:pt x="1257442" y="2474760"/>
                  </a:cubicBezTo>
                  <a:cubicBezTo>
                    <a:pt x="1184114" y="2518218"/>
                    <a:pt x="1064616" y="2518218"/>
                    <a:pt x="991288" y="2474760"/>
                  </a:cubicBezTo>
                  <a:cubicBezTo>
                    <a:pt x="133077" y="1980419"/>
                    <a:pt x="133077" y="1980419"/>
                    <a:pt x="133077" y="1980419"/>
                  </a:cubicBezTo>
                  <a:cubicBezTo>
                    <a:pt x="59749" y="1936960"/>
                    <a:pt x="0" y="1833746"/>
                    <a:pt x="0" y="1749546"/>
                  </a:cubicBezTo>
                  <a:lnTo>
                    <a:pt x="0" y="758148"/>
                  </a:lnTo>
                  <a:cubicBezTo>
                    <a:pt x="0" y="672589"/>
                    <a:pt x="59749" y="569375"/>
                    <a:pt x="133077" y="527274"/>
                  </a:cubicBezTo>
                  <a:cubicBezTo>
                    <a:pt x="991288" y="31576"/>
                    <a:pt x="991288" y="31576"/>
                    <a:pt x="991288" y="31576"/>
                  </a:cubicBezTo>
                  <a:cubicBezTo>
                    <a:pt x="1027952" y="10526"/>
                    <a:pt x="1076158" y="0"/>
                    <a:pt x="1124365" y="0"/>
                  </a:cubicBezTo>
                  <a:close/>
                </a:path>
              </a:pathLst>
            </a:custGeom>
            <a:grpFill/>
            <a:ln w="22225">
              <a:noFill/>
            </a:ln>
          </p:spPr>
          <p:style>
            <a:lnRef idx="1">
              <a:schemeClr val="accent1"/>
            </a:lnRef>
            <a:fillRef idx="0">
              <a:schemeClr val="accent1"/>
            </a:fillRef>
            <a:effectRef idx="0">
              <a:schemeClr val="accent1"/>
            </a:effectRef>
            <a:fontRef idx="minor">
              <a:schemeClr val="tx1"/>
            </a:fontRef>
          </p:style>
          <p:txBody>
            <a:bodyPr anchor="ctr"/>
            <a:lstStyle/>
            <a:p>
              <a:pPr algn="ctr" defTabSz="1219170">
                <a:buClrTx/>
              </a:pPr>
              <a:endParaRPr sz="2800" kern="1200" dirty="0">
                <a:solidFill>
                  <a:srgbClr val="000000"/>
                </a:solidFill>
                <a:latin typeface="印品黑体" panose="00000500000000000000" pitchFamily="2" charset="-122"/>
              </a:endParaRPr>
            </a:p>
          </p:txBody>
        </p:sp>
        <p:sp>
          <p:nvSpPr>
            <p:cNvPr id="25" name="Freeform: Shape 19"/>
            <p:cNvSpPr/>
            <p:nvPr/>
          </p:nvSpPr>
          <p:spPr>
            <a:xfrm rot="5400000">
              <a:off x="4161840" y="-1571009"/>
              <a:ext cx="2436548" cy="2607222"/>
            </a:xfrm>
            <a:custGeom>
              <a:avLst/>
              <a:gdLst>
                <a:gd name="connsiteX0" fmla="*/ 1124365 w 2248729"/>
                <a:gd name="connsiteY0" fmla="*/ 0 h 2507353"/>
                <a:gd name="connsiteX1" fmla="*/ 1257442 w 2248729"/>
                <a:gd name="connsiteY1" fmla="*/ 31576 h 2507353"/>
                <a:gd name="connsiteX2" fmla="*/ 2115652 w 2248729"/>
                <a:gd name="connsiteY2" fmla="*/ 527274 h 2507353"/>
                <a:gd name="connsiteX3" fmla="*/ 2248729 w 2248729"/>
                <a:gd name="connsiteY3" fmla="*/ 758148 h 2507353"/>
                <a:gd name="connsiteX4" fmla="*/ 2248729 w 2248729"/>
                <a:gd name="connsiteY4" fmla="*/ 1749546 h 2507353"/>
                <a:gd name="connsiteX5" fmla="*/ 2115652 w 2248729"/>
                <a:gd name="connsiteY5" fmla="*/ 1980419 h 2507353"/>
                <a:gd name="connsiteX6" fmla="*/ 1257442 w 2248729"/>
                <a:gd name="connsiteY6" fmla="*/ 2474760 h 2507353"/>
                <a:gd name="connsiteX7" fmla="*/ 991288 w 2248729"/>
                <a:gd name="connsiteY7" fmla="*/ 2474760 h 2507353"/>
                <a:gd name="connsiteX8" fmla="*/ 133077 w 2248729"/>
                <a:gd name="connsiteY8" fmla="*/ 1980419 h 2507353"/>
                <a:gd name="connsiteX9" fmla="*/ 0 w 2248729"/>
                <a:gd name="connsiteY9" fmla="*/ 1749546 h 2507353"/>
                <a:gd name="connsiteX10" fmla="*/ 0 w 2248729"/>
                <a:gd name="connsiteY10" fmla="*/ 758148 h 2507353"/>
                <a:gd name="connsiteX11" fmla="*/ 133077 w 2248729"/>
                <a:gd name="connsiteY11" fmla="*/ 527274 h 2507353"/>
                <a:gd name="connsiteX12" fmla="*/ 991288 w 2248729"/>
                <a:gd name="connsiteY12" fmla="*/ 31576 h 2507353"/>
                <a:gd name="connsiteX13" fmla="*/ 1124365 w 2248729"/>
                <a:gd name="connsiteY13" fmla="*/ 0 h 250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48729" h="2507353">
                  <a:moveTo>
                    <a:pt x="1124365" y="0"/>
                  </a:moveTo>
                  <a:cubicBezTo>
                    <a:pt x="1172571" y="0"/>
                    <a:pt x="1220778" y="10526"/>
                    <a:pt x="1257442" y="31576"/>
                  </a:cubicBezTo>
                  <a:cubicBezTo>
                    <a:pt x="2115652" y="527274"/>
                    <a:pt x="2115652" y="527274"/>
                    <a:pt x="2115652" y="527274"/>
                  </a:cubicBezTo>
                  <a:cubicBezTo>
                    <a:pt x="2188980" y="569375"/>
                    <a:pt x="2248729" y="672589"/>
                    <a:pt x="2248729" y="758148"/>
                  </a:cubicBezTo>
                  <a:cubicBezTo>
                    <a:pt x="2248729" y="1749546"/>
                    <a:pt x="2248729" y="1749546"/>
                    <a:pt x="2248729" y="1749546"/>
                  </a:cubicBezTo>
                  <a:cubicBezTo>
                    <a:pt x="2248729" y="1833746"/>
                    <a:pt x="2188980" y="1936960"/>
                    <a:pt x="2115652" y="1980419"/>
                  </a:cubicBezTo>
                  <a:cubicBezTo>
                    <a:pt x="1257442" y="2474760"/>
                    <a:pt x="1257442" y="2474760"/>
                    <a:pt x="1257442" y="2474760"/>
                  </a:cubicBezTo>
                  <a:cubicBezTo>
                    <a:pt x="1184114" y="2518218"/>
                    <a:pt x="1064616" y="2518218"/>
                    <a:pt x="991288" y="2474760"/>
                  </a:cubicBezTo>
                  <a:cubicBezTo>
                    <a:pt x="133077" y="1980419"/>
                    <a:pt x="133077" y="1980419"/>
                    <a:pt x="133077" y="1980419"/>
                  </a:cubicBezTo>
                  <a:cubicBezTo>
                    <a:pt x="59749" y="1936960"/>
                    <a:pt x="0" y="1833746"/>
                    <a:pt x="0" y="1749546"/>
                  </a:cubicBezTo>
                  <a:lnTo>
                    <a:pt x="0" y="758148"/>
                  </a:lnTo>
                  <a:cubicBezTo>
                    <a:pt x="0" y="672589"/>
                    <a:pt x="59749" y="569375"/>
                    <a:pt x="133077" y="527274"/>
                  </a:cubicBezTo>
                  <a:cubicBezTo>
                    <a:pt x="991288" y="31576"/>
                    <a:pt x="991288" y="31576"/>
                    <a:pt x="991288" y="31576"/>
                  </a:cubicBezTo>
                  <a:cubicBezTo>
                    <a:pt x="1027952" y="10526"/>
                    <a:pt x="1076158" y="0"/>
                    <a:pt x="1124365" y="0"/>
                  </a:cubicBezTo>
                  <a:close/>
                </a:path>
              </a:pathLst>
            </a:custGeom>
            <a:grpFill/>
            <a:ln w="22225">
              <a:noFill/>
            </a:ln>
          </p:spPr>
          <p:style>
            <a:lnRef idx="1">
              <a:schemeClr val="accent1"/>
            </a:lnRef>
            <a:fillRef idx="0">
              <a:schemeClr val="accent1"/>
            </a:fillRef>
            <a:effectRef idx="0">
              <a:schemeClr val="accent1"/>
            </a:effectRef>
            <a:fontRef idx="minor">
              <a:schemeClr val="tx1"/>
            </a:fontRef>
          </p:style>
          <p:txBody>
            <a:bodyPr anchor="ctr"/>
            <a:lstStyle/>
            <a:p>
              <a:pPr algn="ctr" defTabSz="1219170">
                <a:buClrTx/>
              </a:pPr>
              <a:endParaRPr sz="2800" kern="1200" dirty="0">
                <a:solidFill>
                  <a:srgbClr val="000000"/>
                </a:solidFill>
                <a:latin typeface="印品黑体" panose="00000500000000000000" pitchFamily="2" charset="-122"/>
              </a:endParaRPr>
            </a:p>
          </p:txBody>
        </p:sp>
        <p:sp>
          <p:nvSpPr>
            <p:cNvPr id="26" name="Freeform: Shape 19"/>
            <p:cNvSpPr/>
            <p:nvPr/>
          </p:nvSpPr>
          <p:spPr>
            <a:xfrm rot="5400000">
              <a:off x="5052026" y="-1571009"/>
              <a:ext cx="2436548" cy="2607222"/>
            </a:xfrm>
            <a:custGeom>
              <a:avLst/>
              <a:gdLst>
                <a:gd name="connsiteX0" fmla="*/ 1124365 w 2248729"/>
                <a:gd name="connsiteY0" fmla="*/ 0 h 2507353"/>
                <a:gd name="connsiteX1" fmla="*/ 1257442 w 2248729"/>
                <a:gd name="connsiteY1" fmla="*/ 31576 h 2507353"/>
                <a:gd name="connsiteX2" fmla="*/ 2115652 w 2248729"/>
                <a:gd name="connsiteY2" fmla="*/ 527274 h 2507353"/>
                <a:gd name="connsiteX3" fmla="*/ 2248729 w 2248729"/>
                <a:gd name="connsiteY3" fmla="*/ 758148 h 2507353"/>
                <a:gd name="connsiteX4" fmla="*/ 2248729 w 2248729"/>
                <a:gd name="connsiteY4" fmla="*/ 1749546 h 2507353"/>
                <a:gd name="connsiteX5" fmla="*/ 2115652 w 2248729"/>
                <a:gd name="connsiteY5" fmla="*/ 1980419 h 2507353"/>
                <a:gd name="connsiteX6" fmla="*/ 1257442 w 2248729"/>
                <a:gd name="connsiteY6" fmla="*/ 2474760 h 2507353"/>
                <a:gd name="connsiteX7" fmla="*/ 991288 w 2248729"/>
                <a:gd name="connsiteY7" fmla="*/ 2474760 h 2507353"/>
                <a:gd name="connsiteX8" fmla="*/ 133077 w 2248729"/>
                <a:gd name="connsiteY8" fmla="*/ 1980419 h 2507353"/>
                <a:gd name="connsiteX9" fmla="*/ 0 w 2248729"/>
                <a:gd name="connsiteY9" fmla="*/ 1749546 h 2507353"/>
                <a:gd name="connsiteX10" fmla="*/ 0 w 2248729"/>
                <a:gd name="connsiteY10" fmla="*/ 758148 h 2507353"/>
                <a:gd name="connsiteX11" fmla="*/ 133077 w 2248729"/>
                <a:gd name="connsiteY11" fmla="*/ 527274 h 2507353"/>
                <a:gd name="connsiteX12" fmla="*/ 991288 w 2248729"/>
                <a:gd name="connsiteY12" fmla="*/ 31576 h 2507353"/>
                <a:gd name="connsiteX13" fmla="*/ 1124365 w 2248729"/>
                <a:gd name="connsiteY13" fmla="*/ 0 h 250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48729" h="2507353">
                  <a:moveTo>
                    <a:pt x="1124365" y="0"/>
                  </a:moveTo>
                  <a:cubicBezTo>
                    <a:pt x="1172571" y="0"/>
                    <a:pt x="1220778" y="10526"/>
                    <a:pt x="1257442" y="31576"/>
                  </a:cubicBezTo>
                  <a:cubicBezTo>
                    <a:pt x="2115652" y="527274"/>
                    <a:pt x="2115652" y="527274"/>
                    <a:pt x="2115652" y="527274"/>
                  </a:cubicBezTo>
                  <a:cubicBezTo>
                    <a:pt x="2188980" y="569375"/>
                    <a:pt x="2248729" y="672589"/>
                    <a:pt x="2248729" y="758148"/>
                  </a:cubicBezTo>
                  <a:cubicBezTo>
                    <a:pt x="2248729" y="1749546"/>
                    <a:pt x="2248729" y="1749546"/>
                    <a:pt x="2248729" y="1749546"/>
                  </a:cubicBezTo>
                  <a:cubicBezTo>
                    <a:pt x="2248729" y="1833746"/>
                    <a:pt x="2188980" y="1936960"/>
                    <a:pt x="2115652" y="1980419"/>
                  </a:cubicBezTo>
                  <a:cubicBezTo>
                    <a:pt x="1257442" y="2474760"/>
                    <a:pt x="1257442" y="2474760"/>
                    <a:pt x="1257442" y="2474760"/>
                  </a:cubicBezTo>
                  <a:cubicBezTo>
                    <a:pt x="1184114" y="2518218"/>
                    <a:pt x="1064616" y="2518218"/>
                    <a:pt x="991288" y="2474760"/>
                  </a:cubicBezTo>
                  <a:cubicBezTo>
                    <a:pt x="133077" y="1980419"/>
                    <a:pt x="133077" y="1980419"/>
                    <a:pt x="133077" y="1980419"/>
                  </a:cubicBezTo>
                  <a:cubicBezTo>
                    <a:pt x="59749" y="1936960"/>
                    <a:pt x="0" y="1833746"/>
                    <a:pt x="0" y="1749546"/>
                  </a:cubicBezTo>
                  <a:lnTo>
                    <a:pt x="0" y="758148"/>
                  </a:lnTo>
                  <a:cubicBezTo>
                    <a:pt x="0" y="672589"/>
                    <a:pt x="59749" y="569375"/>
                    <a:pt x="133077" y="527274"/>
                  </a:cubicBezTo>
                  <a:cubicBezTo>
                    <a:pt x="991288" y="31576"/>
                    <a:pt x="991288" y="31576"/>
                    <a:pt x="991288" y="31576"/>
                  </a:cubicBezTo>
                  <a:cubicBezTo>
                    <a:pt x="1027952" y="10526"/>
                    <a:pt x="1076158" y="0"/>
                    <a:pt x="1124365" y="0"/>
                  </a:cubicBezTo>
                  <a:close/>
                </a:path>
              </a:pathLst>
            </a:custGeom>
            <a:grpFill/>
            <a:ln w="22225">
              <a:noFill/>
            </a:ln>
          </p:spPr>
          <p:style>
            <a:lnRef idx="1">
              <a:schemeClr val="accent1"/>
            </a:lnRef>
            <a:fillRef idx="0">
              <a:schemeClr val="accent1"/>
            </a:fillRef>
            <a:effectRef idx="0">
              <a:schemeClr val="accent1"/>
            </a:effectRef>
            <a:fontRef idx="minor">
              <a:schemeClr val="tx1"/>
            </a:fontRef>
          </p:style>
          <p:txBody>
            <a:bodyPr anchor="ctr"/>
            <a:lstStyle/>
            <a:p>
              <a:pPr algn="ctr" defTabSz="1219170">
                <a:buClrTx/>
              </a:pPr>
              <a:endParaRPr sz="2800" kern="1200" dirty="0">
                <a:solidFill>
                  <a:srgbClr val="000000"/>
                </a:solidFill>
                <a:latin typeface="印品黑体" panose="00000500000000000000" pitchFamily="2" charset="-122"/>
              </a:endParaRPr>
            </a:p>
          </p:txBody>
        </p:sp>
        <p:sp>
          <p:nvSpPr>
            <p:cNvPr id="27" name="Freeform: Shape 19"/>
            <p:cNvSpPr/>
            <p:nvPr/>
          </p:nvSpPr>
          <p:spPr>
            <a:xfrm rot="5400000">
              <a:off x="5942212" y="-1571009"/>
              <a:ext cx="2436548" cy="2607222"/>
            </a:xfrm>
            <a:custGeom>
              <a:avLst/>
              <a:gdLst>
                <a:gd name="connsiteX0" fmla="*/ 1124365 w 2248729"/>
                <a:gd name="connsiteY0" fmla="*/ 0 h 2507353"/>
                <a:gd name="connsiteX1" fmla="*/ 1257442 w 2248729"/>
                <a:gd name="connsiteY1" fmla="*/ 31576 h 2507353"/>
                <a:gd name="connsiteX2" fmla="*/ 2115652 w 2248729"/>
                <a:gd name="connsiteY2" fmla="*/ 527274 h 2507353"/>
                <a:gd name="connsiteX3" fmla="*/ 2248729 w 2248729"/>
                <a:gd name="connsiteY3" fmla="*/ 758148 h 2507353"/>
                <a:gd name="connsiteX4" fmla="*/ 2248729 w 2248729"/>
                <a:gd name="connsiteY4" fmla="*/ 1749546 h 2507353"/>
                <a:gd name="connsiteX5" fmla="*/ 2115652 w 2248729"/>
                <a:gd name="connsiteY5" fmla="*/ 1980419 h 2507353"/>
                <a:gd name="connsiteX6" fmla="*/ 1257442 w 2248729"/>
                <a:gd name="connsiteY6" fmla="*/ 2474760 h 2507353"/>
                <a:gd name="connsiteX7" fmla="*/ 991288 w 2248729"/>
                <a:gd name="connsiteY7" fmla="*/ 2474760 h 2507353"/>
                <a:gd name="connsiteX8" fmla="*/ 133077 w 2248729"/>
                <a:gd name="connsiteY8" fmla="*/ 1980419 h 2507353"/>
                <a:gd name="connsiteX9" fmla="*/ 0 w 2248729"/>
                <a:gd name="connsiteY9" fmla="*/ 1749546 h 2507353"/>
                <a:gd name="connsiteX10" fmla="*/ 0 w 2248729"/>
                <a:gd name="connsiteY10" fmla="*/ 758148 h 2507353"/>
                <a:gd name="connsiteX11" fmla="*/ 133077 w 2248729"/>
                <a:gd name="connsiteY11" fmla="*/ 527274 h 2507353"/>
                <a:gd name="connsiteX12" fmla="*/ 991288 w 2248729"/>
                <a:gd name="connsiteY12" fmla="*/ 31576 h 2507353"/>
                <a:gd name="connsiteX13" fmla="*/ 1124365 w 2248729"/>
                <a:gd name="connsiteY13" fmla="*/ 0 h 250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48729" h="2507353">
                  <a:moveTo>
                    <a:pt x="1124365" y="0"/>
                  </a:moveTo>
                  <a:cubicBezTo>
                    <a:pt x="1172571" y="0"/>
                    <a:pt x="1220778" y="10526"/>
                    <a:pt x="1257442" y="31576"/>
                  </a:cubicBezTo>
                  <a:cubicBezTo>
                    <a:pt x="2115652" y="527274"/>
                    <a:pt x="2115652" y="527274"/>
                    <a:pt x="2115652" y="527274"/>
                  </a:cubicBezTo>
                  <a:cubicBezTo>
                    <a:pt x="2188980" y="569375"/>
                    <a:pt x="2248729" y="672589"/>
                    <a:pt x="2248729" y="758148"/>
                  </a:cubicBezTo>
                  <a:cubicBezTo>
                    <a:pt x="2248729" y="1749546"/>
                    <a:pt x="2248729" y="1749546"/>
                    <a:pt x="2248729" y="1749546"/>
                  </a:cubicBezTo>
                  <a:cubicBezTo>
                    <a:pt x="2248729" y="1833746"/>
                    <a:pt x="2188980" y="1936960"/>
                    <a:pt x="2115652" y="1980419"/>
                  </a:cubicBezTo>
                  <a:cubicBezTo>
                    <a:pt x="1257442" y="2474760"/>
                    <a:pt x="1257442" y="2474760"/>
                    <a:pt x="1257442" y="2474760"/>
                  </a:cubicBezTo>
                  <a:cubicBezTo>
                    <a:pt x="1184114" y="2518218"/>
                    <a:pt x="1064616" y="2518218"/>
                    <a:pt x="991288" y="2474760"/>
                  </a:cubicBezTo>
                  <a:cubicBezTo>
                    <a:pt x="133077" y="1980419"/>
                    <a:pt x="133077" y="1980419"/>
                    <a:pt x="133077" y="1980419"/>
                  </a:cubicBezTo>
                  <a:cubicBezTo>
                    <a:pt x="59749" y="1936960"/>
                    <a:pt x="0" y="1833746"/>
                    <a:pt x="0" y="1749546"/>
                  </a:cubicBezTo>
                  <a:lnTo>
                    <a:pt x="0" y="758148"/>
                  </a:lnTo>
                  <a:cubicBezTo>
                    <a:pt x="0" y="672589"/>
                    <a:pt x="59749" y="569375"/>
                    <a:pt x="133077" y="527274"/>
                  </a:cubicBezTo>
                  <a:cubicBezTo>
                    <a:pt x="991288" y="31576"/>
                    <a:pt x="991288" y="31576"/>
                    <a:pt x="991288" y="31576"/>
                  </a:cubicBezTo>
                  <a:cubicBezTo>
                    <a:pt x="1027952" y="10526"/>
                    <a:pt x="1076158" y="0"/>
                    <a:pt x="1124365" y="0"/>
                  </a:cubicBezTo>
                  <a:close/>
                </a:path>
              </a:pathLst>
            </a:custGeom>
            <a:grpFill/>
            <a:ln w="22225">
              <a:noFill/>
            </a:ln>
          </p:spPr>
          <p:style>
            <a:lnRef idx="1">
              <a:schemeClr val="accent1"/>
            </a:lnRef>
            <a:fillRef idx="0">
              <a:schemeClr val="accent1"/>
            </a:fillRef>
            <a:effectRef idx="0">
              <a:schemeClr val="accent1"/>
            </a:effectRef>
            <a:fontRef idx="minor">
              <a:schemeClr val="tx1"/>
            </a:fontRef>
          </p:style>
          <p:txBody>
            <a:bodyPr anchor="ctr"/>
            <a:lstStyle/>
            <a:p>
              <a:pPr algn="ctr" defTabSz="1219170">
                <a:buClrTx/>
              </a:pPr>
              <a:endParaRPr sz="2800" kern="1200" dirty="0">
                <a:solidFill>
                  <a:srgbClr val="000000"/>
                </a:solidFill>
                <a:latin typeface="印品黑体" panose="00000500000000000000" pitchFamily="2" charset="-122"/>
              </a:endParaRPr>
            </a:p>
          </p:txBody>
        </p:sp>
      </p:grpSp>
      <p:sp>
        <p:nvSpPr>
          <p:cNvPr id="28" name="任意多边形: 形状 27"/>
          <p:cNvSpPr/>
          <p:nvPr/>
        </p:nvSpPr>
        <p:spPr>
          <a:xfrm rot="5400000">
            <a:off x="4376633" y="-736632"/>
            <a:ext cx="3509683" cy="7806829"/>
          </a:xfrm>
          <a:custGeom>
            <a:avLst/>
            <a:gdLst>
              <a:gd name="connsiteX0" fmla="*/ 0 w 2436548"/>
              <a:gd name="connsiteY0" fmla="*/ 6270161 h 7058152"/>
              <a:gd name="connsiteX1" fmla="*/ 0 w 2436548"/>
              <a:gd name="connsiteY1" fmla="*/ 5379975 h 7058152"/>
              <a:gd name="connsiteX2" fmla="*/ 0 w 2436548"/>
              <a:gd name="connsiteY2" fmla="*/ 5239276 h 7058152"/>
              <a:gd name="connsiteX3" fmla="*/ 0 w 2436548"/>
              <a:gd name="connsiteY3" fmla="*/ 4489789 h 7058152"/>
              <a:gd name="connsiteX4" fmla="*/ 0 w 2436548"/>
              <a:gd name="connsiteY4" fmla="*/ 4349089 h 7058152"/>
              <a:gd name="connsiteX5" fmla="*/ 0 w 2436548"/>
              <a:gd name="connsiteY5" fmla="*/ 3599603 h 7058152"/>
              <a:gd name="connsiteX6" fmla="*/ 0 w 2436548"/>
              <a:gd name="connsiteY6" fmla="*/ 3458903 h 7058152"/>
              <a:gd name="connsiteX7" fmla="*/ 0 w 2436548"/>
              <a:gd name="connsiteY7" fmla="*/ 2709417 h 7058152"/>
              <a:gd name="connsiteX8" fmla="*/ 0 w 2436548"/>
              <a:gd name="connsiteY8" fmla="*/ 2568717 h 7058152"/>
              <a:gd name="connsiteX9" fmla="*/ 0 w 2436548"/>
              <a:gd name="connsiteY9" fmla="*/ 1819231 h 7058152"/>
              <a:gd name="connsiteX10" fmla="*/ 0 w 2436548"/>
              <a:gd name="connsiteY10" fmla="*/ 1678531 h 7058152"/>
              <a:gd name="connsiteX11" fmla="*/ 0 w 2436548"/>
              <a:gd name="connsiteY11" fmla="*/ 788345 h 7058152"/>
              <a:gd name="connsiteX12" fmla="*/ 144192 w 2436548"/>
              <a:gd name="connsiteY12" fmla="*/ 548276 h 7058152"/>
              <a:gd name="connsiteX13" fmla="*/ 1074083 w 2436548"/>
              <a:gd name="connsiteY13" fmla="*/ 32834 h 7058152"/>
              <a:gd name="connsiteX14" fmla="*/ 1218275 w 2436548"/>
              <a:gd name="connsiteY14" fmla="*/ 0 h 7058152"/>
              <a:gd name="connsiteX15" fmla="*/ 1362467 w 2436548"/>
              <a:gd name="connsiteY15" fmla="*/ 32834 h 7058152"/>
              <a:gd name="connsiteX16" fmla="*/ 2292356 w 2436548"/>
              <a:gd name="connsiteY16" fmla="*/ 548276 h 7058152"/>
              <a:gd name="connsiteX17" fmla="*/ 2436548 w 2436548"/>
              <a:gd name="connsiteY17" fmla="*/ 788345 h 7058152"/>
              <a:gd name="connsiteX18" fmla="*/ 2436548 w 2436548"/>
              <a:gd name="connsiteY18" fmla="*/ 1567550 h 7058152"/>
              <a:gd name="connsiteX19" fmla="*/ 2436548 w 2436548"/>
              <a:gd name="connsiteY19" fmla="*/ 1678531 h 7058152"/>
              <a:gd name="connsiteX20" fmla="*/ 2436548 w 2436548"/>
              <a:gd name="connsiteY20" fmla="*/ 1690370 h 7058152"/>
              <a:gd name="connsiteX21" fmla="*/ 2436548 w 2436548"/>
              <a:gd name="connsiteY21" fmla="*/ 1764868 h 7058152"/>
              <a:gd name="connsiteX22" fmla="*/ 2436548 w 2436548"/>
              <a:gd name="connsiteY22" fmla="*/ 1803123 h 7058152"/>
              <a:gd name="connsiteX23" fmla="*/ 2436548 w 2436548"/>
              <a:gd name="connsiteY23" fmla="*/ 1817218 h 7058152"/>
              <a:gd name="connsiteX24" fmla="*/ 2436548 w 2436548"/>
              <a:gd name="connsiteY24" fmla="*/ 1819231 h 7058152"/>
              <a:gd name="connsiteX25" fmla="*/ 2436548 w 2436548"/>
              <a:gd name="connsiteY25" fmla="*/ 1942135 h 7058152"/>
              <a:gd name="connsiteX26" fmla="*/ 2436548 w 2436548"/>
              <a:gd name="connsiteY26" fmla="*/ 2457736 h 7058152"/>
              <a:gd name="connsiteX27" fmla="*/ 2436548 w 2436548"/>
              <a:gd name="connsiteY27" fmla="*/ 2568717 h 7058152"/>
              <a:gd name="connsiteX28" fmla="*/ 2436548 w 2436548"/>
              <a:gd name="connsiteY28" fmla="*/ 2580556 h 7058152"/>
              <a:gd name="connsiteX29" fmla="*/ 2436548 w 2436548"/>
              <a:gd name="connsiteY29" fmla="*/ 2655054 h 7058152"/>
              <a:gd name="connsiteX30" fmla="*/ 2436548 w 2436548"/>
              <a:gd name="connsiteY30" fmla="*/ 2693309 h 7058152"/>
              <a:gd name="connsiteX31" fmla="*/ 2436548 w 2436548"/>
              <a:gd name="connsiteY31" fmla="*/ 2707403 h 7058152"/>
              <a:gd name="connsiteX32" fmla="*/ 2436548 w 2436548"/>
              <a:gd name="connsiteY32" fmla="*/ 2709417 h 7058152"/>
              <a:gd name="connsiteX33" fmla="*/ 2436548 w 2436548"/>
              <a:gd name="connsiteY33" fmla="*/ 2832321 h 7058152"/>
              <a:gd name="connsiteX34" fmla="*/ 2436548 w 2436548"/>
              <a:gd name="connsiteY34" fmla="*/ 3347922 h 7058152"/>
              <a:gd name="connsiteX35" fmla="*/ 2436548 w 2436548"/>
              <a:gd name="connsiteY35" fmla="*/ 3458903 h 7058152"/>
              <a:gd name="connsiteX36" fmla="*/ 2436548 w 2436548"/>
              <a:gd name="connsiteY36" fmla="*/ 3470742 h 7058152"/>
              <a:gd name="connsiteX37" fmla="*/ 2436548 w 2436548"/>
              <a:gd name="connsiteY37" fmla="*/ 3545240 h 7058152"/>
              <a:gd name="connsiteX38" fmla="*/ 2436548 w 2436548"/>
              <a:gd name="connsiteY38" fmla="*/ 3583495 h 7058152"/>
              <a:gd name="connsiteX39" fmla="*/ 2436548 w 2436548"/>
              <a:gd name="connsiteY39" fmla="*/ 3597589 h 7058152"/>
              <a:gd name="connsiteX40" fmla="*/ 2436548 w 2436548"/>
              <a:gd name="connsiteY40" fmla="*/ 3599603 h 7058152"/>
              <a:gd name="connsiteX41" fmla="*/ 2436548 w 2436548"/>
              <a:gd name="connsiteY41" fmla="*/ 3618952 h 7058152"/>
              <a:gd name="connsiteX42" fmla="*/ 2436548 w 2436548"/>
              <a:gd name="connsiteY42" fmla="*/ 4306313 h 7058152"/>
              <a:gd name="connsiteX43" fmla="*/ 2436548 w 2436548"/>
              <a:gd name="connsiteY43" fmla="*/ 4349089 h 7058152"/>
              <a:gd name="connsiteX44" fmla="*/ 2436548 w 2436548"/>
              <a:gd name="connsiteY44" fmla="*/ 4360928 h 7058152"/>
              <a:gd name="connsiteX45" fmla="*/ 2436548 w 2436548"/>
              <a:gd name="connsiteY45" fmla="*/ 4435426 h 7058152"/>
              <a:gd name="connsiteX46" fmla="*/ 2436548 w 2436548"/>
              <a:gd name="connsiteY46" fmla="*/ 4473682 h 7058152"/>
              <a:gd name="connsiteX47" fmla="*/ 2436548 w 2436548"/>
              <a:gd name="connsiteY47" fmla="*/ 4487776 h 7058152"/>
              <a:gd name="connsiteX48" fmla="*/ 2436548 w 2436548"/>
              <a:gd name="connsiteY48" fmla="*/ 4489789 h 7058152"/>
              <a:gd name="connsiteX49" fmla="*/ 2436548 w 2436548"/>
              <a:gd name="connsiteY49" fmla="*/ 4509139 h 7058152"/>
              <a:gd name="connsiteX50" fmla="*/ 2436548 w 2436548"/>
              <a:gd name="connsiteY50" fmla="*/ 5196500 h 7058152"/>
              <a:gd name="connsiteX51" fmla="*/ 2436548 w 2436548"/>
              <a:gd name="connsiteY51" fmla="*/ 5239276 h 7058152"/>
              <a:gd name="connsiteX52" fmla="*/ 2436548 w 2436548"/>
              <a:gd name="connsiteY52" fmla="*/ 5251115 h 7058152"/>
              <a:gd name="connsiteX53" fmla="*/ 2436548 w 2436548"/>
              <a:gd name="connsiteY53" fmla="*/ 5293649 h 7058152"/>
              <a:gd name="connsiteX54" fmla="*/ 2436548 w 2436548"/>
              <a:gd name="connsiteY54" fmla="*/ 5325612 h 7058152"/>
              <a:gd name="connsiteX55" fmla="*/ 2436548 w 2436548"/>
              <a:gd name="connsiteY55" fmla="*/ 5363868 h 7058152"/>
              <a:gd name="connsiteX56" fmla="*/ 2436548 w 2436548"/>
              <a:gd name="connsiteY56" fmla="*/ 5377962 h 7058152"/>
              <a:gd name="connsiteX57" fmla="*/ 2436548 w 2436548"/>
              <a:gd name="connsiteY57" fmla="*/ 5379975 h 7058152"/>
              <a:gd name="connsiteX58" fmla="*/ 2436548 w 2436548"/>
              <a:gd name="connsiteY58" fmla="*/ 5420738 h 7058152"/>
              <a:gd name="connsiteX59" fmla="*/ 2436548 w 2436548"/>
              <a:gd name="connsiteY59" fmla="*/ 6270161 h 7058152"/>
              <a:gd name="connsiteX60" fmla="*/ 2292356 w 2436548"/>
              <a:gd name="connsiteY60" fmla="*/ 6510230 h 7058152"/>
              <a:gd name="connsiteX61" fmla="*/ 1362466 w 2436548"/>
              <a:gd name="connsiteY61" fmla="*/ 7024261 h 7058152"/>
              <a:gd name="connsiteX62" fmla="*/ 1074083 w 2436548"/>
              <a:gd name="connsiteY62" fmla="*/ 7024261 h 7058152"/>
              <a:gd name="connsiteX63" fmla="*/ 144192 w 2436548"/>
              <a:gd name="connsiteY63" fmla="*/ 6510230 h 7058152"/>
              <a:gd name="connsiteX64" fmla="*/ 0 w 2436548"/>
              <a:gd name="connsiteY64" fmla="*/ 6270161 h 7058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436548" h="7058152">
                <a:moveTo>
                  <a:pt x="0" y="6270161"/>
                </a:moveTo>
                <a:lnTo>
                  <a:pt x="0" y="5379975"/>
                </a:lnTo>
                <a:lnTo>
                  <a:pt x="0" y="5239276"/>
                </a:lnTo>
                <a:lnTo>
                  <a:pt x="0" y="4489789"/>
                </a:lnTo>
                <a:lnTo>
                  <a:pt x="0" y="4349089"/>
                </a:lnTo>
                <a:lnTo>
                  <a:pt x="0" y="3599603"/>
                </a:lnTo>
                <a:lnTo>
                  <a:pt x="0" y="3458903"/>
                </a:lnTo>
                <a:lnTo>
                  <a:pt x="0" y="2709417"/>
                </a:lnTo>
                <a:lnTo>
                  <a:pt x="0" y="2568717"/>
                </a:lnTo>
                <a:lnTo>
                  <a:pt x="0" y="1819231"/>
                </a:lnTo>
                <a:lnTo>
                  <a:pt x="0" y="1678531"/>
                </a:lnTo>
                <a:lnTo>
                  <a:pt x="0" y="788345"/>
                </a:lnTo>
                <a:cubicBezTo>
                  <a:pt x="0" y="699379"/>
                  <a:pt x="64740" y="592053"/>
                  <a:pt x="144192" y="548276"/>
                </a:cubicBezTo>
                <a:cubicBezTo>
                  <a:pt x="1074083" y="32834"/>
                  <a:pt x="1074083" y="32834"/>
                  <a:pt x="1074083" y="32834"/>
                </a:cubicBezTo>
                <a:cubicBezTo>
                  <a:pt x="1113809" y="10945"/>
                  <a:pt x="1166041" y="0"/>
                  <a:pt x="1218275" y="0"/>
                </a:cubicBezTo>
                <a:cubicBezTo>
                  <a:pt x="1270507" y="0"/>
                  <a:pt x="1322740" y="10945"/>
                  <a:pt x="1362467" y="32834"/>
                </a:cubicBezTo>
                <a:cubicBezTo>
                  <a:pt x="2292356" y="548276"/>
                  <a:pt x="2292356" y="548276"/>
                  <a:pt x="2292356" y="548276"/>
                </a:cubicBezTo>
                <a:cubicBezTo>
                  <a:pt x="2371809" y="592053"/>
                  <a:pt x="2436548" y="699379"/>
                  <a:pt x="2436548" y="788345"/>
                </a:cubicBezTo>
                <a:cubicBezTo>
                  <a:pt x="2436548" y="1174927"/>
                  <a:pt x="2436548" y="1416541"/>
                  <a:pt x="2436548" y="1567550"/>
                </a:cubicBezTo>
                <a:lnTo>
                  <a:pt x="2436548" y="1678531"/>
                </a:lnTo>
                <a:lnTo>
                  <a:pt x="2436548" y="1690370"/>
                </a:lnTo>
                <a:lnTo>
                  <a:pt x="2436548" y="1764868"/>
                </a:lnTo>
                <a:lnTo>
                  <a:pt x="2436548" y="1803123"/>
                </a:lnTo>
                <a:lnTo>
                  <a:pt x="2436548" y="1817218"/>
                </a:lnTo>
                <a:lnTo>
                  <a:pt x="2436548" y="1819231"/>
                </a:lnTo>
                <a:lnTo>
                  <a:pt x="2436548" y="1942135"/>
                </a:lnTo>
                <a:cubicBezTo>
                  <a:pt x="2436548" y="2180257"/>
                  <a:pt x="2436548" y="2344479"/>
                  <a:pt x="2436548" y="2457736"/>
                </a:cubicBezTo>
                <a:lnTo>
                  <a:pt x="2436548" y="2568717"/>
                </a:lnTo>
                <a:lnTo>
                  <a:pt x="2436548" y="2580556"/>
                </a:lnTo>
                <a:lnTo>
                  <a:pt x="2436548" y="2655054"/>
                </a:lnTo>
                <a:lnTo>
                  <a:pt x="2436548" y="2693309"/>
                </a:lnTo>
                <a:lnTo>
                  <a:pt x="2436548" y="2707403"/>
                </a:lnTo>
                <a:lnTo>
                  <a:pt x="2436548" y="2709417"/>
                </a:lnTo>
                <a:lnTo>
                  <a:pt x="2436548" y="2832321"/>
                </a:lnTo>
                <a:cubicBezTo>
                  <a:pt x="2436548" y="3070443"/>
                  <a:pt x="2436548" y="3234665"/>
                  <a:pt x="2436548" y="3347922"/>
                </a:cubicBezTo>
                <a:lnTo>
                  <a:pt x="2436548" y="3458903"/>
                </a:lnTo>
                <a:lnTo>
                  <a:pt x="2436548" y="3470742"/>
                </a:lnTo>
                <a:lnTo>
                  <a:pt x="2436548" y="3545240"/>
                </a:lnTo>
                <a:lnTo>
                  <a:pt x="2436548" y="3583495"/>
                </a:lnTo>
                <a:lnTo>
                  <a:pt x="2436548" y="3597589"/>
                </a:lnTo>
                <a:lnTo>
                  <a:pt x="2436548" y="3599603"/>
                </a:lnTo>
                <a:lnTo>
                  <a:pt x="2436548" y="3618952"/>
                </a:lnTo>
                <a:cubicBezTo>
                  <a:pt x="2436548" y="3971605"/>
                  <a:pt x="2436548" y="4181448"/>
                  <a:pt x="2436548" y="4306313"/>
                </a:cubicBezTo>
                <a:lnTo>
                  <a:pt x="2436548" y="4349089"/>
                </a:lnTo>
                <a:lnTo>
                  <a:pt x="2436548" y="4360928"/>
                </a:lnTo>
                <a:lnTo>
                  <a:pt x="2436548" y="4435426"/>
                </a:lnTo>
                <a:lnTo>
                  <a:pt x="2436548" y="4473682"/>
                </a:lnTo>
                <a:lnTo>
                  <a:pt x="2436548" y="4487776"/>
                </a:lnTo>
                <a:lnTo>
                  <a:pt x="2436548" y="4489789"/>
                </a:lnTo>
                <a:lnTo>
                  <a:pt x="2436548" y="4509139"/>
                </a:lnTo>
                <a:cubicBezTo>
                  <a:pt x="2436548" y="4861792"/>
                  <a:pt x="2436548" y="5071635"/>
                  <a:pt x="2436548" y="5196500"/>
                </a:cubicBezTo>
                <a:lnTo>
                  <a:pt x="2436548" y="5239276"/>
                </a:lnTo>
                <a:lnTo>
                  <a:pt x="2436548" y="5251115"/>
                </a:lnTo>
                <a:lnTo>
                  <a:pt x="2436548" y="5293649"/>
                </a:lnTo>
                <a:lnTo>
                  <a:pt x="2436548" y="5325612"/>
                </a:lnTo>
                <a:lnTo>
                  <a:pt x="2436548" y="5363868"/>
                </a:lnTo>
                <a:lnTo>
                  <a:pt x="2436548" y="5377962"/>
                </a:lnTo>
                <a:lnTo>
                  <a:pt x="2436548" y="5379975"/>
                </a:lnTo>
                <a:lnTo>
                  <a:pt x="2436548" y="5420738"/>
                </a:lnTo>
                <a:cubicBezTo>
                  <a:pt x="2436548" y="6270161"/>
                  <a:pt x="2436548" y="6270161"/>
                  <a:pt x="2436548" y="6270161"/>
                </a:cubicBezTo>
                <a:cubicBezTo>
                  <a:pt x="2436548" y="6357715"/>
                  <a:pt x="2371809" y="6465040"/>
                  <a:pt x="2292356" y="6510230"/>
                </a:cubicBezTo>
                <a:cubicBezTo>
                  <a:pt x="1362466" y="7024261"/>
                  <a:pt x="1362466" y="7024261"/>
                  <a:pt x="1362466" y="7024261"/>
                </a:cubicBezTo>
                <a:cubicBezTo>
                  <a:pt x="1283014" y="7069450"/>
                  <a:pt x="1153535" y="7069450"/>
                  <a:pt x="1074083" y="7024261"/>
                </a:cubicBezTo>
                <a:cubicBezTo>
                  <a:pt x="144192" y="6510230"/>
                  <a:pt x="144192" y="6510230"/>
                  <a:pt x="144192" y="6510230"/>
                </a:cubicBezTo>
                <a:cubicBezTo>
                  <a:pt x="64740" y="6465040"/>
                  <a:pt x="0" y="6357715"/>
                  <a:pt x="0" y="6270161"/>
                </a:cubicBezTo>
                <a:close/>
              </a:path>
            </a:pathLst>
          </a:custGeom>
          <a:noFill/>
          <a:ln w="22225">
            <a:solidFill>
              <a:schemeClr val="bg1"/>
            </a:solidFill>
          </a:ln>
        </p:spPr>
        <p:style>
          <a:lnRef idx="1">
            <a:schemeClr val="accent1"/>
          </a:lnRef>
          <a:fillRef idx="0">
            <a:schemeClr val="accent1"/>
          </a:fillRef>
          <a:effectRef idx="0">
            <a:schemeClr val="accent1"/>
          </a:effectRef>
          <a:fontRef idx="minor">
            <a:schemeClr val="tx1"/>
          </a:fontRef>
        </p:style>
        <p:txBody>
          <a:bodyPr wrap="square" lIns="121920" tIns="60960" rIns="121920" bIns="60960" anchor="ctr">
            <a:noAutofit/>
          </a:bodyPr>
          <a:lstStyle/>
          <a:p>
            <a:pPr algn="ctr" defTabSz="1219170">
              <a:buClrTx/>
            </a:pPr>
            <a:endParaRPr sz="4000" kern="1200" dirty="0">
              <a:solidFill>
                <a:srgbClr val="000000"/>
              </a:solidFill>
              <a:latin typeface="印品黑体" panose="00000500000000000000" pitchFamily="2" charset="-122"/>
            </a:endParaRPr>
          </a:p>
        </p:txBody>
      </p:sp>
      <p:sp>
        <p:nvSpPr>
          <p:cNvPr id="38" name="矩形 37"/>
          <p:cNvSpPr/>
          <p:nvPr/>
        </p:nvSpPr>
        <p:spPr>
          <a:xfrm>
            <a:off x="2395728" y="2022746"/>
            <a:ext cx="7448698" cy="2954655"/>
          </a:xfrm>
          <a:prstGeom prst="rect">
            <a:avLst/>
          </a:prstGeom>
        </p:spPr>
        <p:txBody>
          <a:bodyPr wrap="square" lIns="121920" tIns="60960" rIns="121920" bIns="60960">
            <a:spAutoFit/>
          </a:bodyPr>
          <a:lstStyle/>
          <a:p>
            <a:pPr algn="ctr"/>
            <a:r>
              <a:rPr lang="en-US" altLang="en-US" sz="4000" b="1" err="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Tiết</a:t>
            </a:r>
            <a:r>
              <a:rPr lang="en-US" altLang="en-US" sz="4000" b="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4000" b="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115 </a:t>
            </a:r>
            <a:r>
              <a:rPr lang="en-US" altLang="en-US" sz="4000" b="1"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4000" b="1" i="1" dirty="0" err="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Tập</a:t>
            </a:r>
            <a:r>
              <a:rPr lang="en-US" altLang="en-US" sz="4000" b="1" i="1"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4000" b="1" i="1" dirty="0" err="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làm</a:t>
            </a:r>
            <a:r>
              <a:rPr lang="en-US" altLang="en-US" sz="4000" b="1" i="1"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4000" b="1" i="1" dirty="0" err="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văn</a:t>
            </a:r>
            <a:r>
              <a:rPr lang="en-US" altLang="en-US" sz="4000" b="1" dirty="0"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algn="ctr"/>
            <a:r>
              <a:rPr lang="en-US" altLang="en-US" sz="4800" b="1" dirty="0" smtClean="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NGHỊ  LUẬN VỀ TÁC PHẨM TRUYỆN (HOẶC ĐOẠN TRÍCH)</a:t>
            </a:r>
            <a:endParaRPr lang="en-US" altLang="en-US" sz="48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nvGrpSpPr>
          <p:cNvPr id="8" name="组合 7"/>
          <p:cNvGrpSpPr/>
          <p:nvPr/>
        </p:nvGrpSpPr>
        <p:grpSpPr>
          <a:xfrm>
            <a:off x="6260540" y="-4216270"/>
            <a:ext cx="9719981" cy="9320671"/>
            <a:chOff x="4038018" y="-2900668"/>
            <a:chExt cx="7289986" cy="6990503"/>
          </a:xfrm>
        </p:grpSpPr>
        <p:pic>
          <p:nvPicPr>
            <p:cNvPr id="14" name="图片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flipV="1">
              <a:off x="4994340" y="-1411478"/>
              <a:ext cx="4332447" cy="3570061"/>
            </a:xfrm>
            <a:prstGeom prst="rect">
              <a:avLst/>
            </a:prstGeom>
          </p:spPr>
        </p:pic>
        <p:pic>
          <p:nvPicPr>
            <p:cNvPr id="12"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68064" flipH="1" flipV="1">
              <a:off x="6995557" y="519774"/>
              <a:ext cx="4332447" cy="3570061"/>
            </a:xfrm>
            <a:prstGeom prst="rect">
              <a:avLst/>
            </a:prstGeom>
          </p:spPr>
        </p:pic>
        <p:pic>
          <p:nvPicPr>
            <p:cNvPr id="16" name="图片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flipV="1">
              <a:off x="4038018" y="-2900668"/>
              <a:ext cx="4332447" cy="3570061"/>
            </a:xfrm>
            <a:prstGeom prst="rect">
              <a:avLst/>
            </a:prstGeom>
          </p:spPr>
        </p:pic>
      </p:grpSp>
      <p:grpSp>
        <p:nvGrpSpPr>
          <p:cNvPr id="9" name="组合 8"/>
          <p:cNvGrpSpPr/>
          <p:nvPr/>
        </p:nvGrpSpPr>
        <p:grpSpPr>
          <a:xfrm>
            <a:off x="-3245211" y="2965208"/>
            <a:ext cx="9762520" cy="7361201"/>
            <a:chOff x="-2433908" y="2223904"/>
            <a:chExt cx="7321890" cy="5520901"/>
          </a:xfrm>
        </p:grpSpPr>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3908" y="2223904"/>
              <a:ext cx="4261107" cy="3511276"/>
            </a:xfrm>
            <a:prstGeom prst="rect">
              <a:avLst/>
            </a:prstGeom>
          </p:spPr>
        </p:pic>
        <p:pic>
          <p:nvPicPr>
            <p:cNvPr id="13" name="图片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374509">
              <a:off x="-723311" y="3807486"/>
              <a:ext cx="4261107" cy="3511276"/>
            </a:xfrm>
            <a:prstGeom prst="rect">
              <a:avLst/>
            </a:prstGeom>
          </p:spPr>
        </p:pic>
        <p:pic>
          <p:nvPicPr>
            <p:cNvPr id="20" name="图片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374509">
              <a:off x="626875" y="4233529"/>
              <a:ext cx="4261107" cy="3511276"/>
            </a:xfrm>
            <a:prstGeom prst="rect">
              <a:avLst/>
            </a:prstGeom>
          </p:spPr>
        </p:pic>
      </p:grpSp>
    </p:spTree>
    <p:extLst>
      <p:ext uri="{BB962C8B-B14F-4D97-AF65-F5344CB8AC3E}">
        <p14:creationId xmlns:p14="http://schemas.microsoft.com/office/powerpoint/2010/main" val="105070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a16="http://schemas.microsoft.com/office/drawing/2014/main" xmlns:a14="http://schemas.microsoft.com/office/drawing/2010/main"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25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750"/>
                                        <p:tgtEl>
                                          <p:spTgt spid="9"/>
                                        </p:tgtEl>
                                      </p:cBhvr>
                                    </p:animEffect>
                                  </p:childTnLst>
                                </p:cTn>
                              </p:par>
                            </p:childTnLst>
                          </p:cTn>
                        </p:par>
                        <p:par>
                          <p:cTn id="13" fill="hold">
                            <p:stCondLst>
                              <p:cond delay="1000"/>
                            </p:stCondLst>
                            <p:childTnLst>
                              <p:par>
                                <p:cTn id="14" presetID="16" presetClass="entr" presetSubtype="21"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barn(inVertical)">
                                      <p:cBhvr>
                                        <p:cTn id="16" dur="750"/>
                                        <p:tgtEl>
                                          <p:spTgt spid="21"/>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barn(outVertical)">
                                      <p:cBhvr>
                                        <p:cTn id="19" dur="750"/>
                                        <p:tgtEl>
                                          <p:spTgt spid="28"/>
                                        </p:tgtEl>
                                      </p:cBhvr>
                                    </p:animEffect>
                                  </p:childTnLst>
                                </p:cTn>
                              </p:par>
                            </p:childTnLst>
                          </p:cTn>
                        </p:par>
                        <p:par>
                          <p:cTn id="20" fill="hold">
                            <p:stCondLst>
                              <p:cond delay="1750"/>
                            </p:stCondLst>
                            <p:childTnLst>
                              <p:par>
                                <p:cTn id="21" presetID="5" presetClass="entr" presetSubtype="10" fill="hold" grpId="0" nodeType="after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checkerboard(across)">
                                      <p:cBhvr>
                                        <p:cTn id="2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íṥļïḋé">
            <a:extLst>
              <a:ext uri="{FF2B5EF4-FFF2-40B4-BE49-F238E27FC236}">
                <a16:creationId xmlns:a16="http://schemas.microsoft.com/office/drawing/2014/main" xmlns="" id="{CDE7FDDC-0758-497B-949B-4127220CFEC2}"/>
              </a:ext>
            </a:extLst>
          </p:cNvPr>
          <p:cNvSpPr/>
          <p:nvPr/>
        </p:nvSpPr>
        <p:spPr>
          <a:xfrm>
            <a:off x="2744070" y="507503"/>
            <a:ext cx="6211675" cy="523220"/>
          </a:xfrm>
          <a:prstGeom prst="rect">
            <a:avLst/>
          </a:prstGeom>
          <a:noFill/>
          <a:ln w="3175" cap="rnd">
            <a:no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1" dirty="0" smtClean="0">
                <a:solidFill>
                  <a:srgbClr val="FF0000"/>
                </a:solidFill>
                <a:latin typeface="Times New Roman" panose="02020603050405020304" pitchFamily="18" charset="0"/>
                <a:ea typeface="微软雅黑"/>
                <a:cs typeface="Times New Roman" panose="02020603050405020304" pitchFamily="18" charset="0"/>
                <a:sym typeface="+mn-lt"/>
              </a:rPr>
              <a:t>ĐOẠN 5</a:t>
            </a:r>
            <a:endParaRPr kumimoji="0" lang="zh-CN"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sym typeface="+mn-lt"/>
            </a:endParaRPr>
          </a:p>
        </p:txBody>
      </p:sp>
      <p:grpSp>
        <p:nvGrpSpPr>
          <p:cNvPr id="30" name="组合 29">
            <a:extLst>
              <a:ext uri="{FF2B5EF4-FFF2-40B4-BE49-F238E27FC236}">
                <a16:creationId xmlns:a16="http://schemas.microsoft.com/office/drawing/2014/main" xmlns="" id="{7E2FA45F-EF45-4441-9462-C087F19B4C8E}"/>
              </a:ext>
            </a:extLst>
          </p:cNvPr>
          <p:cNvGrpSpPr/>
          <p:nvPr/>
        </p:nvGrpSpPr>
        <p:grpSpPr>
          <a:xfrm flipH="1">
            <a:off x="443344" y="513429"/>
            <a:ext cx="11236037" cy="5711021"/>
            <a:chOff x="1783080" y="513430"/>
            <a:chExt cx="9418320" cy="5644580"/>
          </a:xfrm>
        </p:grpSpPr>
        <p:cxnSp>
          <p:nvCxnSpPr>
            <p:cNvPr id="39" name="直接连接符 38">
              <a:extLst>
                <a:ext uri="{FF2B5EF4-FFF2-40B4-BE49-F238E27FC236}">
                  <a16:creationId xmlns:a16="http://schemas.microsoft.com/office/drawing/2014/main" xmlns="" id="{99E31519-962F-4D19-9357-40EC356DA1C5}"/>
                </a:ext>
              </a:extLst>
            </p:cNvPr>
            <p:cNvCxnSpPr/>
            <p:nvPr/>
          </p:nvCxnSpPr>
          <p:spPr>
            <a:xfrm>
              <a:off x="1783080" y="518160"/>
              <a:ext cx="9387840" cy="0"/>
            </a:xfrm>
            <a:prstGeom prst="line">
              <a:avLst/>
            </a:prstGeom>
            <a:noFill/>
            <a:ln w="38100" cap="rnd" cmpd="sng" algn="ctr">
              <a:solidFill>
                <a:srgbClr val="C0B6B4"/>
              </a:solidFill>
              <a:prstDash val="solid"/>
              <a:round/>
            </a:ln>
            <a:effectLst/>
          </p:spPr>
        </p:cxnSp>
        <p:cxnSp>
          <p:nvCxnSpPr>
            <p:cNvPr id="40" name="直接连接符 39">
              <a:extLst>
                <a:ext uri="{FF2B5EF4-FFF2-40B4-BE49-F238E27FC236}">
                  <a16:creationId xmlns:a16="http://schemas.microsoft.com/office/drawing/2014/main" xmlns="" id="{91C4A290-2BF0-4DF6-B805-7C4742DDDF96}"/>
                </a:ext>
              </a:extLst>
            </p:cNvPr>
            <p:cNvCxnSpPr/>
            <p:nvPr/>
          </p:nvCxnSpPr>
          <p:spPr>
            <a:xfrm>
              <a:off x="11201400" y="513430"/>
              <a:ext cx="0" cy="5638800"/>
            </a:xfrm>
            <a:prstGeom prst="line">
              <a:avLst/>
            </a:prstGeom>
            <a:noFill/>
            <a:ln w="38100" cap="rnd" cmpd="sng" algn="ctr">
              <a:solidFill>
                <a:srgbClr val="C0B6B4"/>
              </a:solidFill>
              <a:prstDash val="solid"/>
              <a:round/>
            </a:ln>
            <a:effectLst/>
          </p:spPr>
        </p:cxnSp>
        <p:cxnSp>
          <p:nvCxnSpPr>
            <p:cNvPr id="41" name="直接连接符 40">
              <a:extLst>
                <a:ext uri="{FF2B5EF4-FFF2-40B4-BE49-F238E27FC236}">
                  <a16:creationId xmlns:a16="http://schemas.microsoft.com/office/drawing/2014/main" xmlns="" id="{D0282796-3415-4445-B793-5D93A6643C56}"/>
                </a:ext>
              </a:extLst>
            </p:cNvPr>
            <p:cNvCxnSpPr/>
            <p:nvPr/>
          </p:nvCxnSpPr>
          <p:spPr>
            <a:xfrm flipH="1">
              <a:off x="6898990" y="6158010"/>
              <a:ext cx="4282440" cy="0"/>
            </a:xfrm>
            <a:prstGeom prst="line">
              <a:avLst/>
            </a:prstGeom>
            <a:noFill/>
            <a:ln w="38100" cap="rnd" cmpd="sng" algn="ctr">
              <a:solidFill>
                <a:srgbClr val="C0B6B4"/>
              </a:solidFill>
              <a:prstDash val="solid"/>
              <a:round/>
            </a:ln>
            <a:effectLst/>
          </p:spPr>
        </p:cxnSp>
        <p:cxnSp>
          <p:nvCxnSpPr>
            <p:cNvPr id="42" name="直接连接符 41">
              <a:extLst>
                <a:ext uri="{FF2B5EF4-FFF2-40B4-BE49-F238E27FC236}">
                  <a16:creationId xmlns:a16="http://schemas.microsoft.com/office/drawing/2014/main" xmlns="" id="{1D6FCF73-5F5E-44ED-AC3F-4E7DCE3C53D7}"/>
                </a:ext>
              </a:extLst>
            </p:cNvPr>
            <p:cNvCxnSpPr/>
            <p:nvPr/>
          </p:nvCxnSpPr>
          <p:spPr>
            <a:xfrm>
              <a:off x="1783080" y="513430"/>
              <a:ext cx="0" cy="441960"/>
            </a:xfrm>
            <a:prstGeom prst="line">
              <a:avLst/>
            </a:prstGeom>
            <a:noFill/>
            <a:ln w="38100" cap="rnd" cmpd="sng" algn="ctr">
              <a:solidFill>
                <a:srgbClr val="C0B6B4"/>
              </a:solidFill>
              <a:prstDash val="solid"/>
              <a:round/>
            </a:ln>
            <a:effectLst/>
          </p:spPr>
        </p:cxnSp>
      </p:grpSp>
      <p:sp>
        <p:nvSpPr>
          <p:cNvPr id="14" name="TextBox 13"/>
          <p:cNvSpPr txBox="1">
            <a:spLocks noChangeArrowheads="1"/>
          </p:cNvSpPr>
          <p:nvPr/>
        </p:nvSpPr>
        <p:spPr bwMode="auto">
          <a:xfrm>
            <a:off x="1442435" y="991910"/>
            <a:ext cx="10207374"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vi-VN" altLang="en-US" sz="2400" dirty="0">
                <a:solidFill>
                  <a:srgbClr val="2006BA"/>
                </a:solidFill>
                <a:latin typeface="Times New Roman" panose="02020603050405020304" pitchFamily="18" charset="0"/>
                <a:cs typeface="Times New Roman" panose="02020603050405020304" pitchFamily="18" charset="0"/>
              </a:rPr>
              <a:t>Bằng một cốt truyện khá nhẹ nhàng, những chi tiết chân thực, tinh tế, bằng ngôn ngữ đối thoại sinh động, Nguyễn Thành Long đã kể lại một cuộc gặp gỡ tình cờ mà thú vị nơi Sa Pa lặng lẽ. Chưa đầy ba mươi phút tiếp xúc với anh thanh niên khiến người hoạ sĩ già thêm suy ngẫm về vẻ đẹp cuộc đời mà mình không bao giờ thể hiện hết được, khiến cô kĩ sư trẻ lòng bao cảm mến, bâng khuâng. Với truyện ngắn này, phải chăng nhà văn muốn khẳng định:</a:t>
            </a:r>
            <a:endParaRPr lang="en-US" altLang="en-US" sz="2400" dirty="0">
              <a:solidFill>
                <a:srgbClr val="2006BA"/>
              </a:solidFill>
              <a:latin typeface="Times New Roman" panose="02020603050405020304" pitchFamily="18" charset="0"/>
              <a:cs typeface="Times New Roman" panose="02020603050405020304" pitchFamily="18" charset="0"/>
            </a:endParaRPr>
          </a:p>
        </p:txBody>
      </p:sp>
      <p:sp>
        <p:nvSpPr>
          <p:cNvPr id="21" name="Left Brace 20"/>
          <p:cNvSpPr/>
          <p:nvPr/>
        </p:nvSpPr>
        <p:spPr>
          <a:xfrm>
            <a:off x="2066191" y="4185138"/>
            <a:ext cx="383931" cy="668216"/>
          </a:xfrm>
          <a:prstGeom prst="leftBrace">
            <a:avLst/>
          </a:prstGeom>
          <a:ln w="38100"/>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nvGrpSpPr>
          <p:cNvPr id="22" name="Group 21"/>
          <p:cNvGrpSpPr>
            <a:grpSpLocks/>
          </p:cNvGrpSpPr>
          <p:nvPr/>
        </p:nvGrpSpPr>
        <p:grpSpPr bwMode="auto">
          <a:xfrm>
            <a:off x="501160" y="3870035"/>
            <a:ext cx="1406769" cy="1376219"/>
            <a:chOff x="304800" y="3684264"/>
            <a:chExt cx="1219200" cy="1633190"/>
          </a:xfrm>
        </p:grpSpPr>
        <p:sp>
          <p:nvSpPr>
            <p:cNvPr id="23" name="Rectangle 22"/>
            <p:cNvSpPr/>
            <p:nvPr/>
          </p:nvSpPr>
          <p:spPr>
            <a:xfrm>
              <a:off x="304800" y="3684264"/>
              <a:ext cx="1219200" cy="163319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b="1">
                <a:latin typeface="Times New Roman" panose="02020603050405020304" pitchFamily="18" charset="0"/>
                <a:cs typeface="Times New Roman" panose="02020603050405020304" pitchFamily="18" charset="0"/>
              </a:endParaRPr>
            </a:p>
          </p:txBody>
        </p:sp>
        <p:sp>
          <p:nvSpPr>
            <p:cNvPr id="24" name="TextBox 9"/>
            <p:cNvSpPr txBox="1">
              <a:spLocks noChangeArrowheads="1"/>
            </p:cNvSpPr>
            <p:nvPr/>
          </p:nvSpPr>
          <p:spPr bwMode="auto">
            <a:xfrm>
              <a:off x="397010" y="3843937"/>
              <a:ext cx="990600" cy="1205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000" b="1" dirty="0" err="1" smtClean="0">
                  <a:latin typeface="Times New Roman" panose="02020603050405020304" pitchFamily="18" charset="0"/>
                  <a:cs typeface="Times New Roman" panose="02020603050405020304" pitchFamily="18" charset="0"/>
                </a:rPr>
                <a:t>Luận</a:t>
              </a:r>
              <a:r>
                <a:rPr lang="en-US" altLang="en-US" sz="2000" b="1" dirty="0" smtClean="0">
                  <a:latin typeface="Times New Roman" panose="02020603050405020304" pitchFamily="18" charset="0"/>
                  <a:cs typeface="Times New Roman" panose="02020603050405020304" pitchFamily="18" charset="0"/>
                </a:rPr>
                <a:t> </a:t>
              </a:r>
              <a:r>
                <a:rPr lang="en-US" altLang="en-US" sz="2000" b="1" dirty="0" err="1" smtClean="0">
                  <a:latin typeface="Times New Roman" panose="02020603050405020304" pitchFamily="18" charset="0"/>
                  <a:cs typeface="Times New Roman" panose="02020603050405020304" pitchFamily="18" charset="0"/>
                </a:rPr>
                <a:t>điểm</a:t>
              </a:r>
              <a:r>
                <a:rPr lang="en-US" altLang="en-US" sz="2000" b="1" dirty="0" smtClean="0">
                  <a:latin typeface="Times New Roman" panose="02020603050405020304" pitchFamily="18" charset="0"/>
                  <a:cs typeface="Times New Roman" panose="02020603050405020304" pitchFamily="18" charset="0"/>
                </a:rPr>
                <a:t> </a:t>
              </a:r>
              <a:r>
                <a:rPr lang="en-US" altLang="en-US" sz="2000" b="1" dirty="0" err="1" smtClean="0">
                  <a:latin typeface="Times New Roman" panose="02020603050405020304" pitchFamily="18" charset="0"/>
                  <a:cs typeface="Times New Roman" panose="02020603050405020304" pitchFamily="18" charset="0"/>
                </a:rPr>
                <a:t>tổng</a:t>
              </a:r>
              <a:r>
                <a:rPr lang="en-US" altLang="en-US" sz="2000" b="1" dirty="0" smtClean="0">
                  <a:latin typeface="Times New Roman" panose="02020603050405020304" pitchFamily="18" charset="0"/>
                  <a:cs typeface="Times New Roman" panose="02020603050405020304" pitchFamily="18" charset="0"/>
                </a:rPr>
                <a:t> </a:t>
              </a:r>
              <a:r>
                <a:rPr lang="en-US" altLang="en-US" sz="2000" b="1" dirty="0" err="1" smtClean="0">
                  <a:latin typeface="Times New Roman" panose="02020603050405020304" pitchFamily="18" charset="0"/>
                  <a:cs typeface="Times New Roman" panose="02020603050405020304" pitchFamily="18" charset="0"/>
                </a:rPr>
                <a:t>kết</a:t>
              </a:r>
              <a:endParaRPr lang="en-US" altLang="en-US" sz="2000" b="1" dirty="0">
                <a:latin typeface="Times New Roman" panose="02020603050405020304" pitchFamily="18" charset="0"/>
                <a:cs typeface="Times New Roman" panose="02020603050405020304" pitchFamily="18" charset="0"/>
              </a:endParaRPr>
            </a:p>
          </p:txBody>
        </p:sp>
      </p:grpSp>
      <p:sp>
        <p:nvSpPr>
          <p:cNvPr id="25" name="TextBox 24"/>
          <p:cNvSpPr txBox="1">
            <a:spLocks noChangeArrowheads="1"/>
          </p:cNvSpPr>
          <p:nvPr/>
        </p:nvSpPr>
        <p:spPr bwMode="auto">
          <a:xfrm>
            <a:off x="2417884" y="3936024"/>
            <a:ext cx="917037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vi-VN" altLang="en-US" sz="2400" b="1" dirty="0">
                <a:solidFill>
                  <a:srgbClr val="2006BA"/>
                </a:solidFill>
                <a:latin typeface="Times New Roman" panose="02020603050405020304" pitchFamily="18" charset="0"/>
                <a:cs typeface="Times New Roman" panose="02020603050405020304" pitchFamily="18" charset="0"/>
              </a:rPr>
              <a:t>Cuộc sống của chúng ta được làm nên từ bao phấn đấu, hi sinh lớn lao và thầm lặng? Những con người cần mẫn, nhiệt thành như anh thanh niên ấy thật đáng trân trọng, thật đáng tin yêu.</a:t>
            </a:r>
            <a:endParaRPr lang="en-US" altLang="en-US" sz="2400" b="1" dirty="0">
              <a:solidFill>
                <a:srgbClr val="2006BA"/>
              </a:solidFill>
              <a:latin typeface="Times New Roman" panose="02020603050405020304" pitchFamily="18" charset="0"/>
              <a:cs typeface="Times New Roman" panose="02020603050405020304" pitchFamily="18" charset="0"/>
            </a:endParaRPr>
          </a:p>
          <a:p>
            <a:pPr algn="just"/>
            <a:endParaRPr lang="en-US" altLang="en-US" sz="2400" b="1" dirty="0">
              <a:solidFill>
                <a:srgbClr val="2006BA"/>
              </a:solidFill>
            </a:endParaRPr>
          </a:p>
        </p:txBody>
      </p:sp>
    </p:spTree>
    <p:extLst>
      <p:ext uri="{BB962C8B-B14F-4D97-AF65-F5344CB8AC3E}">
        <p14:creationId xmlns:p14="http://schemas.microsoft.com/office/powerpoint/2010/main" val="2145972875"/>
      </p:ext>
    </p:extLst>
  </p:cSld>
  <p:clrMapOvr>
    <a:masterClrMapping/>
  </p:clrMapOvr>
  <mc:AlternateContent xmlns:mc="http://schemas.openxmlformats.org/markup-compatibility/2006" xmlns:p14="http://schemas.microsoft.com/office/powerpoint/2010/main">
    <mc:Choice Requires="p14">
      <p:transition spd="slow" p14:dur="1300" advTm="0">
        <p14:pan/>
      </p:transition>
    </mc:Choice>
    <mc:Fallback xmlns="" xmlns:a16="http://schemas.microsoft.com/office/drawing/2014/main" xmlns:a14="http://schemas.microsoft.com/office/drawing/2010/main">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heel(1)">
                                      <p:cBhvr>
                                        <p:cTn id="7" dur="500"/>
                                        <p:tgtEl>
                                          <p:spTgt spid="30"/>
                                        </p:tgtEl>
                                      </p:cBhvr>
                                    </p:animEffect>
                                  </p:childTnLst>
                                </p:cTn>
                              </p:par>
                              <p:par>
                                <p:cTn id="8" presetID="2" presetClass="entr" presetSubtype="1" accel="20000" decel="80000" fill="hold" grpId="0" nodeType="withEffect">
                                  <p:stCondLst>
                                    <p:cond delay="20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1000" fill="hold"/>
                                        <p:tgtEl>
                                          <p:spTgt spid="5"/>
                                        </p:tgtEl>
                                        <p:attrNameLst>
                                          <p:attrName>ppt_x</p:attrName>
                                        </p:attrNameLst>
                                      </p:cBhvr>
                                      <p:tavLst>
                                        <p:tav tm="0">
                                          <p:val>
                                            <p:strVal val="#ppt_x"/>
                                          </p:val>
                                        </p:tav>
                                        <p:tav tm="100000">
                                          <p:val>
                                            <p:strVal val="#ppt_x"/>
                                          </p:val>
                                        </p:tav>
                                      </p:tavLst>
                                    </p:anim>
                                    <p:anim calcmode="lin" valueType="num">
                                      <p:cBhvr additive="base">
                                        <p:cTn id="11" dur="1000" fill="hold"/>
                                        <p:tgtEl>
                                          <p:spTgt spid="5"/>
                                        </p:tgtEl>
                                        <p:attrNameLst>
                                          <p:attrName>ppt_y</p:attrName>
                                        </p:attrNameLst>
                                      </p:cBhvr>
                                      <p:tavLst>
                                        <p:tav tm="0">
                                          <p:val>
                                            <p:strVal val="0-#ppt_h/2"/>
                                          </p:val>
                                        </p:tav>
                                        <p:tav tm="100000">
                                          <p:val>
                                            <p:strVal val="#ppt_y"/>
                                          </p:val>
                                        </p:tav>
                                      </p:tavLst>
                                    </p:anim>
                                  </p:childTnLst>
                                </p:cTn>
                              </p:par>
                              <p:par>
                                <p:cTn id="12" presetID="21" presetClass="entr" presetSubtype="1"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heel(1)">
                                      <p:cBhvr>
                                        <p:cTn id="14" dur="2000"/>
                                        <p:tgtEl>
                                          <p:spTgt spid="14"/>
                                        </p:tgtEl>
                                      </p:cBhvr>
                                    </p:animEffect>
                                  </p:childTnLst>
                                </p:cTn>
                              </p:par>
                              <p:par>
                                <p:cTn id="15" presetID="21" presetClass="entr" presetSubtype="1" fill="hold" grpId="0" nodeType="withEffect">
                                  <p:stCondLst>
                                    <p:cond delay="0"/>
                                  </p:stCondLst>
                                  <p:iterate type="lt">
                                    <p:tmPct val="0"/>
                                  </p:iterate>
                                  <p:childTnLst>
                                    <p:set>
                                      <p:cBhvr>
                                        <p:cTn id="16" dur="1" fill="hold">
                                          <p:stCondLst>
                                            <p:cond delay="0"/>
                                          </p:stCondLst>
                                        </p:cTn>
                                        <p:tgtEl>
                                          <p:spTgt spid="25"/>
                                        </p:tgtEl>
                                        <p:attrNameLst>
                                          <p:attrName>style.visibility</p:attrName>
                                        </p:attrNameLst>
                                      </p:cBhvr>
                                      <p:to>
                                        <p:strVal val="visible"/>
                                      </p:to>
                                    </p:set>
                                    <p:animEffect transition="in" filter="wheel(1)">
                                      <p:cBhvr>
                                        <p:cTn id="17" dur="20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mph" presetSubtype="0" fill="hold" grpId="1" nodeType="clickEffect">
                                  <p:stCondLst>
                                    <p:cond delay="0"/>
                                  </p:stCondLst>
                                  <p:iterate type="lt">
                                    <p:tmPct val="4000"/>
                                  </p:iterate>
                                  <p:childTnLst>
                                    <p:set>
                                      <p:cBhvr override="childStyle">
                                        <p:cTn id="21" dur="500" fill="hold"/>
                                        <p:tgtEl>
                                          <p:spTgt spid="25"/>
                                        </p:tgtEl>
                                        <p:attrNameLst>
                                          <p:attrName>style.color</p:attrName>
                                        </p:attrNameLst>
                                      </p:cBhvr>
                                      <p:to>
                                        <p:clrVal>
                                          <a:srgbClr val="FF0000"/>
                                        </p:clrVal>
                                      </p:to>
                                    </p:set>
                                    <p:set>
                                      <p:cBhvr>
                                        <p:cTn id="22" dur="500" fill="hold"/>
                                        <p:tgtEl>
                                          <p:spTgt spid="25"/>
                                        </p:tgtEl>
                                        <p:attrNameLst>
                                          <p:attrName>fillcolor</p:attrName>
                                        </p:attrNameLst>
                                      </p:cBhvr>
                                      <p:to>
                                        <p:clrVal>
                                          <a:srgbClr val="FF0000"/>
                                        </p:clrVal>
                                      </p:to>
                                    </p:set>
                                    <p:set>
                                      <p:cBhvr>
                                        <p:cTn id="23" dur="500" fill="hold"/>
                                        <p:tgtEl>
                                          <p:spTgt spid="25"/>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heel(1)">
                                      <p:cBhvr>
                                        <p:cTn id="28" dur="2000"/>
                                        <p:tgtEl>
                                          <p:spTgt spid="21"/>
                                        </p:tgtEl>
                                      </p:cBhvr>
                                    </p:animEffect>
                                  </p:childTnLst>
                                </p:cTn>
                              </p:par>
                              <p:par>
                                <p:cTn id="29" presetID="21" presetClass="entr" presetSubtype="1"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heel(1)">
                                      <p:cBhvr>
                                        <p:cTn id="31"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P spid="21" grpId="0" animBg="1"/>
      <p:bldP spid="25" grpId="0"/>
      <p:bldP spid="25"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104" name="Google Shape;104;p2"/>
          <p:cNvPicPr preferRelativeResize="0"/>
          <p:nvPr/>
        </p:nvPicPr>
        <p:blipFill rotWithShape="1">
          <a:blip r:embed="rId3">
            <a:alphaModFix/>
            <a:extLst>
              <a:ext uri="{BEBA8EAE-BF5A-486C-A8C5-ECC9F3942E4B}">
                <a14:imgProps xmlns:a14="http://schemas.microsoft.com/office/drawing/2010/main">
                  <a14:imgLayer r:embed="rId4">
                    <a14:imgEffect>
                      <a14:saturation sat="66000"/>
                    </a14:imgEffect>
                  </a14:imgLayer>
                </a14:imgProps>
              </a:ext>
            </a:extLst>
          </a:blip>
          <a:srcRect l="17778" b="-1"/>
          <a:stretch/>
        </p:blipFill>
        <p:spPr>
          <a:xfrm>
            <a:off x="22" y="10"/>
            <a:ext cx="12191980" cy="6857990"/>
          </a:xfrm>
          <a:prstGeom prst="rect">
            <a:avLst/>
          </a:prstGeom>
          <a:noFill/>
          <a:ln>
            <a:noFill/>
          </a:ln>
        </p:spPr>
      </p:pic>
      <p:sp>
        <p:nvSpPr>
          <p:cNvPr id="2" name="Rectangle 1"/>
          <p:cNvSpPr/>
          <p:nvPr/>
        </p:nvSpPr>
        <p:spPr>
          <a:xfrm>
            <a:off x="22" y="756138"/>
            <a:ext cx="12191978" cy="58109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9" name="图片 27">
            <a:extLst>
              <a:ext uri="{FF2B5EF4-FFF2-40B4-BE49-F238E27FC236}">
                <a16:creationId xmlns:a16="http://schemas.microsoft.com/office/drawing/2014/main" xmlns="" id="{6B06A3BC-5898-4870-8BA1-A65B6EF0B2E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6214" t="68407" r="27955" b="4149"/>
          <a:stretch/>
        </p:blipFill>
        <p:spPr>
          <a:xfrm>
            <a:off x="11025554" y="5424854"/>
            <a:ext cx="1401638" cy="1094292"/>
          </a:xfrm>
          <a:custGeom>
            <a:avLst/>
            <a:gdLst>
              <a:gd name="connsiteX0" fmla="*/ 0 w 4711441"/>
              <a:gd name="connsiteY0" fmla="*/ 0 h 3989919"/>
              <a:gd name="connsiteX1" fmla="*/ 3193470 w 4711441"/>
              <a:gd name="connsiteY1" fmla="*/ 0 h 3989919"/>
              <a:gd name="connsiteX2" fmla="*/ 3161329 w 4711441"/>
              <a:gd name="connsiteY2" fmla="*/ 84371 h 3989919"/>
              <a:gd name="connsiteX3" fmla="*/ 3345746 w 4711441"/>
              <a:gd name="connsiteY3" fmla="*/ 407100 h 3989919"/>
              <a:gd name="connsiteX4" fmla="*/ 3722263 w 4711441"/>
              <a:gd name="connsiteY4" fmla="*/ 645305 h 3989919"/>
              <a:gd name="connsiteX5" fmla="*/ 4711441 w 4711441"/>
              <a:gd name="connsiteY5" fmla="*/ 685956 h 3989919"/>
              <a:gd name="connsiteX6" fmla="*/ 4711441 w 4711441"/>
              <a:gd name="connsiteY6" fmla="*/ 3989919 h 3989919"/>
              <a:gd name="connsiteX7" fmla="*/ 604478 w 4711441"/>
              <a:gd name="connsiteY7" fmla="*/ 3989919 h 3989919"/>
              <a:gd name="connsiteX8" fmla="*/ 604478 w 4711441"/>
              <a:gd name="connsiteY8" fmla="*/ 3435593 h 3989919"/>
              <a:gd name="connsiteX9" fmla="*/ 0 w 4711441"/>
              <a:gd name="connsiteY9" fmla="*/ 3435593 h 3989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11441" h="3989919">
                <a:moveTo>
                  <a:pt x="0" y="0"/>
                </a:moveTo>
                <a:lnTo>
                  <a:pt x="3193470" y="0"/>
                </a:lnTo>
                <a:lnTo>
                  <a:pt x="3161329" y="84371"/>
                </a:lnTo>
                <a:lnTo>
                  <a:pt x="3345746" y="407100"/>
                </a:lnTo>
                <a:lnTo>
                  <a:pt x="3722263" y="645305"/>
                </a:lnTo>
                <a:lnTo>
                  <a:pt x="4711441" y="685956"/>
                </a:lnTo>
                <a:lnTo>
                  <a:pt x="4711441" y="3989919"/>
                </a:lnTo>
                <a:lnTo>
                  <a:pt x="604478" y="3989919"/>
                </a:lnTo>
                <a:lnTo>
                  <a:pt x="604478" y="3435593"/>
                </a:lnTo>
                <a:lnTo>
                  <a:pt x="0" y="3435593"/>
                </a:lnTo>
                <a:close/>
              </a:path>
            </a:pathLst>
          </a:custGeom>
        </p:spPr>
      </p:pic>
      <p:sp>
        <p:nvSpPr>
          <p:cNvPr id="9" name="Rectangle 8"/>
          <p:cNvSpPr/>
          <p:nvPr/>
        </p:nvSpPr>
        <p:spPr>
          <a:xfrm>
            <a:off x="0" y="4666"/>
            <a:ext cx="12192000" cy="602004"/>
          </a:xfrm>
          <a:prstGeom prst="rect">
            <a:avLst/>
          </a:prstGeom>
          <a:solidFill>
            <a:srgbClr val="BBE0E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0" name="TextBox 5"/>
          <p:cNvSpPr txBox="1">
            <a:spLocks noChangeArrowheads="1"/>
          </p:cNvSpPr>
          <p:nvPr/>
        </p:nvSpPr>
        <p:spPr bwMode="auto">
          <a:xfrm>
            <a:off x="0" y="101600"/>
            <a:ext cx="121158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200" b="1" err="1" smtClean="0">
                <a:solidFill>
                  <a:srgbClr val="FF0000"/>
                </a:solidFill>
                <a:effectLst>
                  <a:outerShdw blurRad="38100" dist="38100" dir="2700000" algn="tl">
                    <a:srgbClr val="000000">
                      <a:alpha val="43137"/>
                    </a:srgbClr>
                  </a:outerShdw>
                </a:effectLst>
              </a:rPr>
              <a:t>Tiết</a:t>
            </a:r>
            <a:r>
              <a:rPr lang="en-US" altLang="en-US" sz="2200" b="1" smtClean="0">
                <a:solidFill>
                  <a:srgbClr val="FF0000"/>
                </a:solidFill>
                <a:effectLst>
                  <a:outerShdw blurRad="38100" dist="38100" dir="2700000" algn="tl">
                    <a:srgbClr val="000000">
                      <a:alpha val="43137"/>
                    </a:srgbClr>
                  </a:outerShdw>
                </a:effectLst>
              </a:rPr>
              <a:t> </a:t>
            </a:r>
            <a:r>
              <a:rPr lang="en-US" altLang="en-US" sz="2200" b="1" smtClean="0">
                <a:solidFill>
                  <a:srgbClr val="FF0000"/>
                </a:solidFill>
                <a:effectLst>
                  <a:outerShdw blurRad="38100" dist="38100" dir="2700000" algn="tl">
                    <a:srgbClr val="000000">
                      <a:alpha val="43137"/>
                    </a:srgbClr>
                  </a:outerShdw>
                </a:effectLst>
              </a:rPr>
              <a:t>115 </a:t>
            </a:r>
            <a:r>
              <a:rPr lang="en-US" altLang="en-US" sz="2200" b="1" i="1" dirty="0" err="1" smtClean="0">
                <a:solidFill>
                  <a:srgbClr val="FF0000"/>
                </a:solidFill>
                <a:effectLst>
                  <a:outerShdw blurRad="38100" dist="38100" dir="2700000" algn="tl">
                    <a:srgbClr val="000000">
                      <a:alpha val="43137"/>
                    </a:srgbClr>
                  </a:outerShdw>
                </a:effectLst>
              </a:rPr>
              <a:t>Tập</a:t>
            </a:r>
            <a:r>
              <a:rPr lang="en-US" altLang="en-US" sz="2200" b="1" i="1" dirty="0" smtClean="0">
                <a:solidFill>
                  <a:srgbClr val="FF0000"/>
                </a:solidFill>
                <a:effectLst>
                  <a:outerShdw blurRad="38100" dist="38100" dir="2700000" algn="tl">
                    <a:srgbClr val="000000">
                      <a:alpha val="43137"/>
                    </a:srgbClr>
                  </a:outerShdw>
                </a:effectLst>
              </a:rPr>
              <a:t> </a:t>
            </a:r>
            <a:r>
              <a:rPr lang="en-US" altLang="en-US" sz="2200" b="1" i="1" dirty="0" err="1" smtClean="0">
                <a:solidFill>
                  <a:srgbClr val="FF0000"/>
                </a:solidFill>
                <a:effectLst>
                  <a:outerShdw blurRad="38100" dist="38100" dir="2700000" algn="tl">
                    <a:srgbClr val="000000">
                      <a:alpha val="43137"/>
                    </a:srgbClr>
                  </a:outerShdw>
                </a:effectLst>
              </a:rPr>
              <a:t>làm</a:t>
            </a:r>
            <a:r>
              <a:rPr lang="en-US" altLang="en-US" sz="2200" b="1" i="1" dirty="0" smtClean="0">
                <a:solidFill>
                  <a:srgbClr val="FF0000"/>
                </a:solidFill>
                <a:effectLst>
                  <a:outerShdw blurRad="38100" dist="38100" dir="2700000" algn="tl">
                    <a:srgbClr val="000000">
                      <a:alpha val="43137"/>
                    </a:srgbClr>
                  </a:outerShdw>
                </a:effectLst>
              </a:rPr>
              <a:t> </a:t>
            </a:r>
            <a:r>
              <a:rPr lang="en-US" altLang="en-US" sz="2200" b="1" i="1" dirty="0" err="1" smtClean="0">
                <a:solidFill>
                  <a:srgbClr val="FF0000"/>
                </a:solidFill>
                <a:effectLst>
                  <a:outerShdw blurRad="38100" dist="38100" dir="2700000" algn="tl">
                    <a:srgbClr val="000000">
                      <a:alpha val="43137"/>
                    </a:srgbClr>
                  </a:outerShdw>
                </a:effectLst>
              </a:rPr>
              <a:t>văn</a:t>
            </a:r>
            <a:r>
              <a:rPr lang="en-US" altLang="en-US" sz="2200" b="1" dirty="0" smtClean="0">
                <a:solidFill>
                  <a:srgbClr val="FF0000"/>
                </a:solidFill>
                <a:effectLst>
                  <a:outerShdw blurRad="38100" dist="38100" dir="2700000" algn="tl">
                    <a:srgbClr val="000000">
                      <a:alpha val="43137"/>
                    </a:srgbClr>
                  </a:outerShdw>
                </a:effectLst>
              </a:rPr>
              <a:t>:  </a:t>
            </a:r>
            <a:r>
              <a:rPr lang="en-US" altLang="en-US" sz="2200" b="1" dirty="0">
                <a:solidFill>
                  <a:srgbClr val="FF0000"/>
                </a:solidFill>
                <a:effectLst>
                  <a:outerShdw blurRad="38100" dist="38100" dir="2700000" algn="tl">
                    <a:srgbClr val="000000">
                      <a:alpha val="43137"/>
                    </a:srgbClr>
                  </a:outerShdw>
                </a:effectLst>
              </a:rPr>
              <a:t>NGHỊ  LUẬN VỀ TÁC PHẨM TRUYỆN ( HOẶC ĐOẠN TRÍCH</a:t>
            </a:r>
            <a:r>
              <a:rPr lang="en-US" altLang="en-US" sz="2200" b="1" dirty="0" smtClean="0">
                <a:solidFill>
                  <a:srgbClr val="FF0000"/>
                </a:solidFill>
                <a:effectLst>
                  <a:outerShdw blurRad="38100" dist="38100" dir="2700000" algn="tl">
                    <a:srgbClr val="000000">
                      <a:alpha val="43137"/>
                    </a:srgbClr>
                  </a:outerShdw>
                </a:effectLst>
              </a:rPr>
              <a:t>)</a:t>
            </a:r>
            <a:endParaRPr lang="en-US" altLang="en-US" sz="2200" b="1" dirty="0">
              <a:solidFill>
                <a:srgbClr val="FF0000"/>
              </a:solidFill>
              <a:effectLst>
                <a:outerShdw blurRad="38100" dist="38100" dir="2700000" algn="tl">
                  <a:srgbClr val="000000">
                    <a:alpha val="43137"/>
                  </a:srgbClr>
                </a:outerShdw>
              </a:effectLst>
            </a:endParaRPr>
          </a:p>
        </p:txBody>
      </p:sp>
      <p:sp>
        <p:nvSpPr>
          <p:cNvPr id="11" name="TextBox 10"/>
          <p:cNvSpPr txBox="1"/>
          <p:nvPr/>
        </p:nvSpPr>
        <p:spPr>
          <a:xfrm>
            <a:off x="0" y="662355"/>
            <a:ext cx="9677400" cy="461665"/>
          </a:xfrm>
          <a:prstGeom prst="rect">
            <a:avLst/>
          </a:prstGeom>
          <a:noFill/>
        </p:spPr>
        <p:txBody>
          <a:bodyPr wrap="square">
            <a:spAutoFit/>
          </a:bodyPr>
          <a:lstStyle/>
          <a:p>
            <a:pPr>
              <a:defRPr/>
            </a:pPr>
            <a:r>
              <a:rPr lang="vi-VN" sz="2400" b="1" dirty="0">
                <a:solidFill>
                  <a:srgbClr val="FF0000"/>
                </a:solidFill>
                <a:effectLst>
                  <a:outerShdw blurRad="38100" dist="38100" dir="2700000" algn="tl">
                    <a:srgbClr val="000000">
                      <a:alpha val="43137"/>
                    </a:srgbClr>
                  </a:outerShdw>
                </a:effectLst>
                <a:latin typeface="+mn-lt"/>
              </a:rPr>
              <a:t>I</a:t>
            </a:r>
            <a:r>
              <a:rPr lang="en-ZA" sz="2400" b="1" dirty="0">
                <a:solidFill>
                  <a:srgbClr val="FF0000"/>
                </a:solidFill>
                <a:effectLst>
                  <a:outerShdw blurRad="38100" dist="38100" dir="2700000" algn="tl">
                    <a:srgbClr val="000000">
                      <a:alpha val="43137"/>
                    </a:srgbClr>
                  </a:outerShdw>
                </a:effectLst>
                <a:latin typeface="+mn-lt"/>
              </a:rPr>
              <a:t>.</a:t>
            </a:r>
            <a:r>
              <a:rPr lang="vi-VN" sz="2400" b="1" dirty="0">
                <a:solidFill>
                  <a:srgbClr val="FF0000"/>
                </a:solidFill>
                <a:effectLst>
                  <a:outerShdw blurRad="38100" dist="38100" dir="2700000" algn="tl">
                    <a:srgbClr val="000000">
                      <a:alpha val="43137"/>
                    </a:srgbClr>
                  </a:outerShdw>
                </a:effectLst>
                <a:latin typeface="+mn-lt"/>
              </a:rPr>
              <a:t> Tìm hiểu bài nghị luận về tác phẩm </a:t>
            </a:r>
            <a:r>
              <a:rPr lang="vi-VN" sz="2400" b="1" dirty="0" smtClean="0">
                <a:solidFill>
                  <a:srgbClr val="FF0000"/>
                </a:solidFill>
                <a:effectLst>
                  <a:outerShdw blurRad="38100" dist="38100" dir="2700000" algn="tl">
                    <a:srgbClr val="000000">
                      <a:alpha val="43137"/>
                    </a:srgbClr>
                  </a:outerShdw>
                </a:effectLst>
                <a:latin typeface="+mn-lt"/>
              </a:rPr>
              <a:t>truyện</a:t>
            </a:r>
            <a:r>
              <a:rPr lang="en-US" sz="2400" b="1" dirty="0" smtClean="0">
                <a:solidFill>
                  <a:srgbClr val="FF0000"/>
                </a:solidFill>
                <a:effectLst>
                  <a:outerShdw blurRad="38100" dist="38100" dir="2700000" algn="tl">
                    <a:srgbClr val="000000">
                      <a:alpha val="43137"/>
                    </a:srgbClr>
                  </a:outerShdw>
                </a:effectLst>
                <a:latin typeface="+mn-lt"/>
              </a:rPr>
              <a:t> </a:t>
            </a:r>
            <a:r>
              <a:rPr lang="vi-VN" sz="2400" b="1" dirty="0" smtClean="0">
                <a:solidFill>
                  <a:srgbClr val="FF0000"/>
                </a:solidFill>
                <a:effectLst>
                  <a:outerShdw blurRad="38100" dist="38100" dir="2700000" algn="tl">
                    <a:srgbClr val="000000">
                      <a:alpha val="43137"/>
                    </a:srgbClr>
                  </a:outerShdw>
                </a:effectLst>
                <a:latin typeface="+mn-lt"/>
              </a:rPr>
              <a:t>(</a:t>
            </a:r>
            <a:r>
              <a:rPr lang="vi-VN" sz="2400" b="1" dirty="0">
                <a:solidFill>
                  <a:srgbClr val="FF0000"/>
                </a:solidFill>
                <a:effectLst>
                  <a:outerShdw blurRad="38100" dist="38100" dir="2700000" algn="tl">
                    <a:srgbClr val="000000">
                      <a:alpha val="43137"/>
                    </a:srgbClr>
                  </a:outerShdw>
                </a:effectLst>
                <a:latin typeface="+mn-lt"/>
              </a:rPr>
              <a:t>hoặc đoạn trích).</a:t>
            </a:r>
            <a:endParaRPr lang="en-US" sz="2400" b="1" dirty="0">
              <a:solidFill>
                <a:srgbClr val="FF0000"/>
              </a:solidFill>
              <a:effectLst>
                <a:outerShdw blurRad="38100" dist="38100" dir="2700000" algn="tl">
                  <a:srgbClr val="000000">
                    <a:alpha val="43137"/>
                  </a:srgbClr>
                </a:outerShdw>
              </a:effectLst>
              <a:latin typeface="+mn-lt"/>
            </a:endParaRPr>
          </a:p>
        </p:txBody>
      </p:sp>
      <p:sp>
        <p:nvSpPr>
          <p:cNvPr id="12" name="TextBox 11"/>
          <p:cNvSpPr txBox="1"/>
          <p:nvPr/>
        </p:nvSpPr>
        <p:spPr>
          <a:xfrm>
            <a:off x="457200" y="1043355"/>
            <a:ext cx="5181600" cy="461665"/>
          </a:xfrm>
          <a:prstGeom prst="rect">
            <a:avLst/>
          </a:prstGeom>
          <a:noFill/>
        </p:spPr>
        <p:txBody>
          <a:bodyPr wrap="square">
            <a:spAutoFit/>
          </a:bodyPr>
          <a:lstStyle/>
          <a:p>
            <a:pPr>
              <a:defRPr/>
            </a:pPr>
            <a:r>
              <a:rPr lang="en-US"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vi-VN"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Tìm </a:t>
            </a:r>
            <a:r>
              <a:rPr lang="vi-VN"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hiểu ví dụ (SGK- Trang 61,62</a:t>
            </a:r>
            <a:r>
              <a:rPr lang="vi-VN"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3" name="TextBox 12"/>
          <p:cNvSpPr txBox="1"/>
          <p:nvPr/>
        </p:nvSpPr>
        <p:spPr>
          <a:xfrm>
            <a:off x="457200" y="1386258"/>
            <a:ext cx="5181600" cy="461665"/>
          </a:xfrm>
          <a:prstGeom prst="rect">
            <a:avLst/>
          </a:prstGeom>
          <a:noFill/>
        </p:spPr>
        <p:txBody>
          <a:bodyPr wrap="square">
            <a:spAutoFit/>
          </a:bodyPr>
          <a:lstStyle/>
          <a:p>
            <a:pPr>
              <a:defRPr/>
            </a:pPr>
            <a:r>
              <a:rPr lang="en-US"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 </a:t>
            </a:r>
            <a:r>
              <a:rPr lang="en-US" sz="2400" b="1"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Nhận</a:t>
            </a:r>
            <a:r>
              <a:rPr lang="en-US"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xét</a:t>
            </a:r>
            <a:endPar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xmlns="" id="{BA86A044-8C25-42A9-922C-CD8345B0F5AB}"/>
              </a:ext>
            </a:extLst>
          </p:cNvPr>
          <p:cNvSpPr txBox="1">
            <a:spLocks noChangeArrowheads="1"/>
          </p:cNvSpPr>
          <p:nvPr/>
        </p:nvSpPr>
        <p:spPr bwMode="auto">
          <a:xfrm>
            <a:off x="454268" y="1744296"/>
            <a:ext cx="29835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2400" b="1" dirty="0">
                <a:latin typeface="Times New Roman" panose="02020603050405020304" pitchFamily="18" charset="0"/>
                <a:cs typeface="Times New Roman" panose="02020603050405020304" pitchFamily="18" charset="0"/>
              </a:rPr>
              <a:t>a. </a:t>
            </a:r>
            <a:r>
              <a:rPr lang="en-US" altLang="en-US" sz="2400" b="1" dirty="0" err="1">
                <a:latin typeface="Times New Roman" panose="02020603050405020304" pitchFamily="18" charset="0"/>
                <a:cs typeface="Times New Roman" panose="02020603050405020304" pitchFamily="18" charset="0"/>
              </a:rPr>
              <a:t>Vấn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đề</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nghị</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luận</a:t>
            </a:r>
            <a:r>
              <a:rPr lang="en-US" altLang="en-US" sz="2400" dirty="0">
                <a:latin typeface="Times New Roman" panose="02020603050405020304" pitchFamily="18" charset="0"/>
                <a:cs typeface="Times New Roman" panose="02020603050405020304" pitchFamily="18" charset="0"/>
              </a:rPr>
              <a:t>: </a:t>
            </a:r>
          </a:p>
        </p:txBody>
      </p:sp>
      <p:sp>
        <p:nvSpPr>
          <p:cNvPr id="15" name="TextBox 14">
            <a:extLst>
              <a:ext uri="{FF2B5EF4-FFF2-40B4-BE49-F238E27FC236}">
                <a16:creationId xmlns:a16="http://schemas.microsoft.com/office/drawing/2014/main" xmlns="" id="{BA86A044-8C25-42A9-922C-CD8345B0F5AB}"/>
              </a:ext>
            </a:extLst>
          </p:cNvPr>
          <p:cNvSpPr txBox="1">
            <a:spLocks noChangeArrowheads="1"/>
          </p:cNvSpPr>
          <p:nvPr/>
        </p:nvSpPr>
        <p:spPr bwMode="auto">
          <a:xfrm>
            <a:off x="99646" y="2166326"/>
            <a:ext cx="1202494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0"/>
              </a:spcBef>
              <a:buFontTx/>
              <a:buNone/>
            </a:pPr>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Bàn</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về</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những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phẩm</a:t>
            </a:r>
            <a:r>
              <a:rPr lang="en-US" altLang="en-US" sz="2400" dirty="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chất</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đức</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tính</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đẹp</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đẽ</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đáng</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yêu</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của</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nhân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vật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anh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thanh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niên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trong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truyện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ngắn</a:t>
            </a:r>
            <a:r>
              <a:rPr lang="en-US" altLang="en-US" sz="2400" dirty="0">
                <a:latin typeface="Times New Roman" panose="02020603050405020304" pitchFamily="18" charset="0"/>
                <a:cs typeface="Times New Roman" panose="02020603050405020304" pitchFamily="18" charset="0"/>
              </a:rPr>
              <a:t> </a:t>
            </a:r>
            <a:r>
              <a:rPr lang="en-US" altLang="en-US" sz="2400" i="1" dirty="0">
                <a:latin typeface="Times New Roman" panose="02020603050405020304" pitchFamily="18" charset="0"/>
                <a:cs typeface="Times New Roman" panose="02020603050405020304" pitchFamily="18" charset="0"/>
              </a:rPr>
              <a:t>“</a:t>
            </a:r>
            <a:r>
              <a:rPr lang="en-US" altLang="en-US" sz="2400" i="1" dirty="0" err="1">
                <a:latin typeface="Times New Roman" panose="02020603050405020304" pitchFamily="18" charset="0"/>
                <a:cs typeface="Times New Roman" panose="02020603050405020304" pitchFamily="18" charset="0"/>
              </a:rPr>
              <a:t>Lặng</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lẽ</a:t>
            </a:r>
            <a:r>
              <a:rPr lang="en-US" altLang="en-US" sz="2400" i="1" dirty="0">
                <a:latin typeface="Times New Roman" panose="02020603050405020304" pitchFamily="18" charset="0"/>
                <a:cs typeface="Times New Roman" panose="02020603050405020304" pitchFamily="18" charset="0"/>
              </a:rPr>
              <a:t> Sa Pa” </a:t>
            </a:r>
            <a:r>
              <a:rPr lang="en-US" altLang="en-US" sz="2400" dirty="0" err="1">
                <a:latin typeface="Times New Roman" panose="02020603050405020304" pitchFamily="18" charset="0"/>
                <a:cs typeface="Times New Roman" panose="02020603050405020304" pitchFamily="18" charset="0"/>
              </a:rPr>
              <a:t>của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Nguyễn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Thành</a:t>
            </a:r>
            <a:r>
              <a:rPr lang="en-US" altLang="en-US" sz="2400" dirty="0">
                <a:latin typeface="Times New Roman" panose="02020603050405020304" pitchFamily="18" charset="0"/>
                <a:cs typeface="Times New Roman" panose="02020603050405020304" pitchFamily="18" charset="0"/>
              </a:rPr>
              <a:t> Long</a:t>
            </a:r>
            <a:r>
              <a:rPr lang="en-US" altLang="en-US" sz="2400" i="1" dirty="0" smtClean="0">
                <a:latin typeface="Times New Roman" panose="02020603050405020304" pitchFamily="18" charset="0"/>
                <a:cs typeface="Times New Roman" panose="02020603050405020304" pitchFamily="18" charset="0"/>
              </a:rPr>
              <a:t>.</a:t>
            </a:r>
            <a:endParaRPr lang="en-US" altLang="en-US" sz="2400" i="1"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xmlns="" id="{BA86A044-8C25-42A9-922C-CD8345B0F5AB}"/>
              </a:ext>
            </a:extLst>
          </p:cNvPr>
          <p:cNvSpPr txBox="1">
            <a:spLocks noChangeArrowheads="1"/>
          </p:cNvSpPr>
          <p:nvPr/>
        </p:nvSpPr>
        <p:spPr bwMode="auto">
          <a:xfrm>
            <a:off x="105509" y="2966427"/>
            <a:ext cx="112863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0"/>
              </a:spcBef>
              <a:buFontTx/>
              <a:buNone/>
            </a:pPr>
            <a:r>
              <a:rPr lang="en-US" altLang="en-US" sz="2400" i="1" dirty="0" smtClean="0">
                <a:latin typeface="Times New Roman" panose="02020603050405020304" pitchFamily="18" charset="0"/>
                <a:cs typeface="Times New Roman" panose="02020603050405020304" pitchFamily="18" charset="0"/>
              </a:rPr>
              <a:t>- </a:t>
            </a:r>
            <a:r>
              <a:rPr lang="en-US" altLang="en-US" sz="2400" dirty="0" smtClean="0">
                <a:latin typeface="Times New Roman" panose="02020603050405020304" pitchFamily="18" charset="0"/>
                <a:cs typeface="Times New Roman" panose="02020603050405020304" pitchFamily="18" charset="0"/>
              </a:rPr>
              <a:t>(</a:t>
            </a:r>
            <a:r>
              <a:rPr lang="en-US" altLang="en-US" sz="2400" dirty="0" err="1">
                <a:latin typeface="Times New Roman" panose="02020603050405020304" pitchFamily="18" charset="0"/>
                <a:cs typeface="Times New Roman" panose="02020603050405020304" pitchFamily="18" charset="0"/>
              </a:rPr>
              <a:t>Có</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thể</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đặt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nhan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đề</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cho</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văn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bản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là</a:t>
            </a:r>
            <a:r>
              <a:rPr lang="en-US" altLang="en-US" sz="2400" dirty="0">
                <a:latin typeface="Times New Roman" panose="02020603050405020304" pitchFamily="18" charset="0"/>
                <a:cs typeface="Times New Roman" panose="02020603050405020304" pitchFamily="18" charset="0"/>
              </a:rPr>
              <a:t> </a:t>
            </a:r>
            <a:r>
              <a:rPr lang="en-US" altLang="en-US" sz="2400" i="1" dirty="0">
                <a:latin typeface="Times New Roman" panose="02020603050405020304" pitchFamily="18" charset="0"/>
                <a:cs typeface="Times New Roman" panose="02020603050405020304" pitchFamily="18" charset="0"/>
              </a:rPr>
              <a:t>“</a:t>
            </a:r>
            <a:r>
              <a:rPr lang="en-US" altLang="en-US" sz="2400" i="1" dirty="0" err="1">
                <a:latin typeface="Times New Roman" panose="02020603050405020304" pitchFamily="18" charset="0"/>
                <a:cs typeface="Times New Roman" panose="02020603050405020304" pitchFamily="18" charset="0"/>
              </a:rPr>
              <a:t>Một</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vẻ</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đẹp</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nơi</a:t>
            </a:r>
            <a:r>
              <a:rPr lang="en-US" altLang="en-US" sz="2400" i="1" dirty="0">
                <a:latin typeface="Times New Roman" panose="02020603050405020304" pitchFamily="18" charset="0"/>
                <a:cs typeface="Times New Roman" panose="02020603050405020304" pitchFamily="18" charset="0"/>
              </a:rPr>
              <a:t> Sa Pa </a:t>
            </a:r>
            <a:r>
              <a:rPr lang="en-US" altLang="en-US" sz="2400" i="1" dirty="0" err="1">
                <a:latin typeface="Times New Roman" panose="02020603050405020304" pitchFamily="18" charset="0"/>
                <a:cs typeface="Times New Roman" panose="02020603050405020304" pitchFamily="18" charset="0"/>
              </a:rPr>
              <a:t>lặng</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lẽ</a:t>
            </a:r>
            <a:r>
              <a:rPr lang="en-US" altLang="en-US" sz="2400" i="1" dirty="0">
                <a:latin typeface="Times New Roman" panose="02020603050405020304" pitchFamily="18" charset="0"/>
                <a:cs typeface="Times New Roman" panose="02020603050405020304" pitchFamily="18" charset="0"/>
              </a:rPr>
              <a:t>”</a:t>
            </a:r>
            <a:r>
              <a:rPr lang="en-US" altLang="en-US" sz="2400" dirty="0">
                <a:latin typeface="Times New Roman" panose="02020603050405020304" pitchFamily="18" charset="0"/>
                <a:cs typeface="Times New Roman" panose="02020603050405020304" pitchFamily="18" charset="0"/>
              </a:rPr>
              <a:t>) </a:t>
            </a:r>
            <a:r>
              <a:rPr lang="en-US" altLang="en-US" sz="2400" i="1" dirty="0">
                <a:latin typeface="Times New Roman" panose="02020603050405020304" pitchFamily="18" charset="0"/>
                <a:cs typeface="Times New Roman" panose="02020603050405020304" pitchFamily="18" charset="0"/>
              </a:rPr>
              <a:t> </a:t>
            </a:r>
          </a:p>
        </p:txBody>
      </p:sp>
      <p:sp>
        <p:nvSpPr>
          <p:cNvPr id="17" name="Rectangle 16">
            <a:extLst>
              <a:ext uri="{FF2B5EF4-FFF2-40B4-BE49-F238E27FC236}">
                <a16:creationId xmlns:a16="http://schemas.microsoft.com/office/drawing/2014/main" xmlns="" id="{9F5AB67C-281B-47AC-A4BE-480E61DCA19C}"/>
              </a:ext>
            </a:extLst>
          </p:cNvPr>
          <p:cNvSpPr>
            <a:spLocks noChangeArrowheads="1"/>
          </p:cNvSpPr>
          <p:nvPr/>
        </p:nvSpPr>
        <p:spPr bwMode="auto">
          <a:xfrm>
            <a:off x="316522" y="3383573"/>
            <a:ext cx="11875477" cy="2185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0"/>
              </a:spcBef>
              <a:buFontTx/>
              <a:buNone/>
            </a:pPr>
            <a:r>
              <a:rPr lang="en-US" altLang="en-US" sz="2400" b="1" dirty="0">
                <a:latin typeface="Times New Roman" panose="02020603050405020304" pitchFamily="18" charset="0"/>
                <a:cs typeface="Times New Roman" panose="02020603050405020304" pitchFamily="18" charset="0"/>
              </a:rPr>
              <a:t>b. </a:t>
            </a:r>
            <a:r>
              <a:rPr lang="en-US" altLang="en-US" sz="2400" b="1" dirty="0" err="1">
                <a:latin typeface="Times New Roman" panose="02020603050405020304" pitchFamily="18" charset="0"/>
                <a:cs typeface="Times New Roman" panose="02020603050405020304" pitchFamily="18" charset="0"/>
              </a:rPr>
              <a:t>Vấn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đề</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nghị</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luận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được</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triển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khai</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thành</a:t>
            </a:r>
            <a:r>
              <a:rPr lang="en-US" altLang="en-US" sz="2400" b="1" dirty="0">
                <a:latin typeface="Times New Roman" panose="02020603050405020304" pitchFamily="18" charset="0"/>
                <a:cs typeface="Times New Roman" panose="02020603050405020304" pitchFamily="18" charset="0"/>
              </a:rPr>
              <a:t> </a:t>
            </a:r>
            <a:r>
              <a:rPr lang="en-US" altLang="en-US" sz="2400" b="1" dirty="0" smtClean="0">
                <a:latin typeface="Times New Roman" panose="02020603050405020304" pitchFamily="18" charset="0"/>
                <a:cs typeface="Times New Roman" panose="02020603050405020304" pitchFamily="18" charset="0"/>
              </a:rPr>
              <a:t>3 </a:t>
            </a:r>
            <a:r>
              <a:rPr lang="en-US" altLang="en-US" sz="2400" b="1" dirty="0" err="1">
                <a:latin typeface="Times New Roman" panose="02020603050405020304" pitchFamily="18" charset="0"/>
                <a:cs typeface="Times New Roman" panose="02020603050405020304" pitchFamily="18" charset="0"/>
              </a:rPr>
              <a:t>luận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điểm</a:t>
            </a:r>
            <a:r>
              <a:rPr lang="en-US" altLang="en-US" sz="2400" b="1" dirty="0">
                <a:latin typeface="Times New Roman" panose="02020603050405020304" pitchFamily="18" charset="0"/>
                <a:cs typeface="Times New Roman" panose="02020603050405020304" pitchFamily="18" charset="0"/>
              </a:rPr>
              <a:t>:</a:t>
            </a:r>
          </a:p>
          <a:p>
            <a:pPr algn="just">
              <a:spcBef>
                <a:spcPct val="0"/>
              </a:spcBef>
              <a:buFontTx/>
              <a:buNone/>
            </a:pPr>
            <a:r>
              <a:rPr lang="en-US" altLang="en-US" sz="2800" i="1" dirty="0">
                <a:latin typeface="Times New Roman" panose="02020603050405020304" pitchFamily="18" charset="0"/>
                <a:cs typeface="Times New Roman" panose="02020603050405020304" pitchFamily="18" charset="0"/>
              </a:rPr>
              <a:t>- </a:t>
            </a:r>
            <a:r>
              <a:rPr lang="en-US" altLang="en-US" sz="2800" i="1" u="sng" dirty="0" err="1">
                <a:latin typeface="Times New Roman" panose="02020603050405020304" pitchFamily="18" charset="0"/>
                <a:cs typeface="Times New Roman" panose="02020603050405020304" pitchFamily="18" charset="0"/>
              </a:rPr>
              <a:t>Luận</a:t>
            </a:r>
            <a:r>
              <a:rPr lang="en-US" altLang="en-US" sz="2800" i="1" u="sng" dirty="0">
                <a:latin typeface="Times New Roman" panose="02020603050405020304" pitchFamily="18" charset="0"/>
                <a:cs typeface="Times New Roman" panose="02020603050405020304" pitchFamily="18" charset="0"/>
              </a:rPr>
              <a:t> </a:t>
            </a:r>
            <a:r>
              <a:rPr lang="en-US" altLang="en-US" sz="2800" i="1" u="sng" dirty="0" err="1">
                <a:latin typeface="Times New Roman" panose="02020603050405020304" pitchFamily="18" charset="0"/>
                <a:cs typeface="Times New Roman" panose="02020603050405020304" pitchFamily="18" charset="0"/>
              </a:rPr>
              <a:t>điểm</a:t>
            </a:r>
            <a:r>
              <a:rPr lang="en-US" altLang="en-US" sz="2800" i="1" u="sng" dirty="0">
                <a:latin typeface="Times New Roman" panose="02020603050405020304" pitchFamily="18" charset="0"/>
                <a:cs typeface="Times New Roman" panose="02020603050405020304" pitchFamily="18" charset="0"/>
              </a:rPr>
              <a:t> 1</a:t>
            </a:r>
            <a:r>
              <a:rPr lang="en-US" altLang="en-US" sz="2800" i="1" dirty="0">
                <a:latin typeface="Times New Roman" panose="02020603050405020304" pitchFamily="18" charset="0"/>
                <a:cs typeface="Times New Roman" panose="02020603050405020304" pitchFamily="18" charset="0"/>
              </a:rPr>
              <a:t> (</a:t>
            </a:r>
            <a:r>
              <a:rPr lang="en-US" altLang="en-US" sz="2800" i="1" dirty="0" err="1">
                <a:latin typeface="Times New Roman" panose="02020603050405020304" pitchFamily="18" charset="0"/>
                <a:cs typeface="Times New Roman" panose="02020603050405020304" pitchFamily="18" charset="0"/>
              </a:rPr>
              <a:t>đoạn</a:t>
            </a:r>
            <a:r>
              <a:rPr lang="en-US" altLang="en-US" sz="2800" i="1" dirty="0">
                <a:latin typeface="Times New Roman" panose="02020603050405020304" pitchFamily="18" charset="0"/>
                <a:cs typeface="Times New Roman" panose="02020603050405020304" pitchFamily="18" charset="0"/>
              </a:rPr>
              <a:t> 2): </a:t>
            </a:r>
            <a:r>
              <a:rPr lang="en-US" altLang="en-US" sz="2800" dirty="0" err="1">
                <a:latin typeface="Times New Roman" panose="02020603050405020304" pitchFamily="18" charset="0"/>
                <a:cs typeface="Times New Roman" panose="02020603050405020304" pitchFamily="18" charset="0"/>
              </a:rPr>
              <a:t>Anh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thanh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niên</a:t>
            </a:r>
            <a:r>
              <a:rPr lang="en-US" altLang="en-US" sz="2800" dirty="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là</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người</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có</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lòng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yêu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đời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yêu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nghề</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tinh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thần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trách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nhiệm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cao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với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công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việc</a:t>
            </a:r>
            <a:r>
              <a:rPr lang="en-US" altLang="en-US" sz="2800" dirty="0">
                <a:latin typeface="Times New Roman" panose="02020603050405020304" pitchFamily="18" charset="0"/>
                <a:cs typeface="Times New Roman" panose="02020603050405020304" pitchFamily="18" charset="0"/>
              </a:rPr>
              <a:t>.</a:t>
            </a:r>
          </a:p>
          <a:p>
            <a:pPr algn="just">
              <a:spcBef>
                <a:spcPct val="0"/>
              </a:spcBef>
              <a:buFontTx/>
              <a:buNone/>
            </a:pP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u="sng" dirty="0" err="1">
                <a:solidFill>
                  <a:srgbClr val="000000"/>
                </a:solidFill>
                <a:latin typeface="Times New Roman" panose="02020603050405020304" pitchFamily="18" charset="0"/>
                <a:cs typeface="Times New Roman" panose="02020603050405020304" pitchFamily="18" charset="0"/>
              </a:rPr>
              <a:t>Luận</a:t>
            </a:r>
            <a:r>
              <a:rPr lang="en-US" altLang="en-US" sz="2800" i="1" u="sng" dirty="0">
                <a:solidFill>
                  <a:srgbClr val="000000"/>
                </a:solidFill>
                <a:latin typeface="Times New Roman" panose="02020603050405020304" pitchFamily="18" charset="0"/>
                <a:cs typeface="Times New Roman" panose="02020603050405020304" pitchFamily="18" charset="0"/>
              </a:rPr>
              <a:t> </a:t>
            </a:r>
            <a:r>
              <a:rPr lang="en-US" altLang="en-US" sz="2800" i="1" u="sng" dirty="0" err="1">
                <a:solidFill>
                  <a:srgbClr val="000000"/>
                </a:solidFill>
                <a:latin typeface="Times New Roman" panose="02020603050405020304" pitchFamily="18" charset="0"/>
                <a:cs typeface="Times New Roman" panose="02020603050405020304" pitchFamily="18" charset="0"/>
              </a:rPr>
              <a:t>điểm</a:t>
            </a:r>
            <a:r>
              <a:rPr lang="en-US" altLang="en-US" sz="2800" i="1" u="sng" dirty="0">
                <a:solidFill>
                  <a:srgbClr val="000000"/>
                </a:solidFill>
                <a:latin typeface="Times New Roman" panose="02020603050405020304" pitchFamily="18" charset="0"/>
                <a:cs typeface="Times New Roman" panose="02020603050405020304" pitchFamily="18" charset="0"/>
              </a:rPr>
              <a:t> 2</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đoạn</a:t>
            </a:r>
            <a:r>
              <a:rPr lang="en-US" altLang="en-US" sz="2800" i="1" dirty="0">
                <a:solidFill>
                  <a:srgbClr val="000000"/>
                </a:solidFill>
                <a:latin typeface="Times New Roman" panose="02020603050405020304" pitchFamily="18" charset="0"/>
                <a:cs typeface="Times New Roman" panose="02020603050405020304" pitchFamily="18" charset="0"/>
              </a:rPr>
              <a:t> 3): </a:t>
            </a:r>
            <a:r>
              <a:rPr lang="en-US" altLang="en-US" sz="2800" dirty="0" err="1">
                <a:solidFill>
                  <a:srgbClr val="000000"/>
                </a:solidFill>
                <a:latin typeface="Times New Roman" panose="02020603050405020304" pitchFamily="18" charset="0"/>
                <a:cs typeface="Times New Roman" panose="02020603050405020304" pitchFamily="18" charset="0"/>
              </a:rPr>
              <a:t>Anh</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có</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lòng</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hiếu</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khách</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sự</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quan</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tâm</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đến</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người</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khác</a:t>
            </a:r>
            <a:r>
              <a:rPr lang="en-US" altLang="en-US" sz="2800" dirty="0">
                <a:solidFill>
                  <a:srgbClr val="000000"/>
                </a:solidFill>
                <a:latin typeface="Times New Roman" panose="02020603050405020304" pitchFamily="18" charset="0"/>
                <a:cs typeface="Times New Roman" panose="02020603050405020304" pitchFamily="18" charset="0"/>
              </a:rPr>
              <a:t>.</a:t>
            </a:r>
          </a:p>
          <a:p>
            <a:pPr algn="just">
              <a:spcBef>
                <a:spcPct val="0"/>
              </a:spcBef>
              <a:buFontTx/>
              <a:buNone/>
            </a:pP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u="sng" dirty="0" err="1">
                <a:solidFill>
                  <a:srgbClr val="000000"/>
                </a:solidFill>
                <a:latin typeface="Times New Roman" panose="02020603050405020304" pitchFamily="18" charset="0"/>
                <a:cs typeface="Times New Roman" panose="02020603050405020304" pitchFamily="18" charset="0"/>
              </a:rPr>
              <a:t>Luận</a:t>
            </a:r>
            <a:r>
              <a:rPr lang="en-US" altLang="en-US" sz="2800" i="1" u="sng" dirty="0">
                <a:solidFill>
                  <a:srgbClr val="000000"/>
                </a:solidFill>
                <a:latin typeface="Times New Roman" panose="02020603050405020304" pitchFamily="18" charset="0"/>
                <a:cs typeface="Times New Roman" panose="02020603050405020304" pitchFamily="18" charset="0"/>
              </a:rPr>
              <a:t> </a:t>
            </a:r>
            <a:r>
              <a:rPr lang="en-US" altLang="en-US" sz="2800" i="1" u="sng" dirty="0" err="1">
                <a:solidFill>
                  <a:srgbClr val="000000"/>
                </a:solidFill>
                <a:latin typeface="Times New Roman" panose="02020603050405020304" pitchFamily="18" charset="0"/>
                <a:cs typeface="Times New Roman" panose="02020603050405020304" pitchFamily="18" charset="0"/>
              </a:rPr>
              <a:t>điểm</a:t>
            </a:r>
            <a:r>
              <a:rPr lang="en-US" altLang="en-US" sz="2800" i="1" u="sng" dirty="0">
                <a:solidFill>
                  <a:srgbClr val="000000"/>
                </a:solidFill>
                <a:latin typeface="Times New Roman" panose="02020603050405020304" pitchFamily="18" charset="0"/>
                <a:cs typeface="Times New Roman" panose="02020603050405020304" pitchFamily="18" charset="0"/>
              </a:rPr>
              <a:t> 3</a:t>
            </a:r>
            <a:r>
              <a:rPr lang="en-US" altLang="en-US" sz="2800" i="1" dirty="0">
                <a:solidFill>
                  <a:srgbClr val="000000"/>
                </a:solidFill>
                <a:latin typeface="Times New Roman" panose="02020603050405020304" pitchFamily="18" charset="0"/>
                <a:cs typeface="Times New Roman" panose="02020603050405020304" pitchFamily="18" charset="0"/>
              </a:rPr>
              <a:t> (</a:t>
            </a:r>
            <a:r>
              <a:rPr lang="en-US" altLang="en-US" sz="2800" i="1" dirty="0" err="1">
                <a:solidFill>
                  <a:srgbClr val="000000"/>
                </a:solidFill>
                <a:latin typeface="Times New Roman" panose="02020603050405020304" pitchFamily="18" charset="0"/>
                <a:cs typeface="Times New Roman" panose="02020603050405020304" pitchFamily="18" charset="0"/>
              </a:rPr>
              <a:t>đoạn</a:t>
            </a:r>
            <a:r>
              <a:rPr lang="en-US" altLang="en-US" sz="2800" i="1" dirty="0">
                <a:solidFill>
                  <a:srgbClr val="000000"/>
                </a:solidFill>
                <a:latin typeface="Times New Roman" panose="02020603050405020304" pitchFamily="18" charset="0"/>
                <a:cs typeface="Times New Roman" panose="02020603050405020304" pitchFamily="18" charset="0"/>
              </a:rPr>
              <a:t> 4):</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Anh</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là</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người</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rất</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smtClean="0">
                <a:solidFill>
                  <a:srgbClr val="000000"/>
                </a:solidFill>
                <a:latin typeface="Times New Roman" panose="02020603050405020304" pitchFamily="18" charset="0"/>
                <a:cs typeface="Times New Roman" panose="02020603050405020304" pitchFamily="18" charset="0"/>
              </a:rPr>
              <a:t>khiêm</a:t>
            </a:r>
            <a:r>
              <a:rPr lang="en-US" altLang="en-US" sz="2800" dirty="0" smtClean="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tốn</a:t>
            </a:r>
            <a:r>
              <a:rPr lang="en-US" altLang="en-US" sz="2800" dirty="0">
                <a:solidFill>
                  <a:srgbClr val="000000"/>
                </a:solidFill>
                <a:latin typeface="Times New Roman" panose="02020603050405020304" pitchFamily="18" charset="0"/>
                <a:cs typeface="Times New Roman" panose="02020603050405020304" pitchFamily="18" charset="0"/>
              </a:rPr>
              <a:t>.</a:t>
            </a:r>
          </a:p>
        </p:txBody>
      </p:sp>
      <p:sp>
        <p:nvSpPr>
          <p:cNvPr id="18" name="TextBox 17">
            <a:extLst>
              <a:ext uri="{FF2B5EF4-FFF2-40B4-BE49-F238E27FC236}">
                <a16:creationId xmlns:a16="http://schemas.microsoft.com/office/drawing/2014/main" xmlns="" id="{A5A208EB-5EC6-4266-806C-7025378C1098}"/>
              </a:ext>
            </a:extLst>
          </p:cNvPr>
          <p:cNvSpPr txBox="1">
            <a:spLocks noChangeArrowheads="1"/>
          </p:cNvSpPr>
          <p:nvPr/>
        </p:nvSpPr>
        <p:spPr bwMode="auto">
          <a:xfrm>
            <a:off x="271318" y="5490921"/>
            <a:ext cx="109601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0"/>
              </a:spcBef>
              <a:buFontTx/>
              <a:buNone/>
            </a:pPr>
            <a:r>
              <a:rPr lang="en-US" altLang="en-US" sz="2400" b="1" dirty="0">
                <a:latin typeface="Times New Roman" panose="02020603050405020304" pitchFamily="18" charset="0"/>
                <a:cs typeface="Times New Roman" panose="02020603050405020304" pitchFamily="18" charset="0"/>
              </a:rPr>
              <a:t>c. </a:t>
            </a:r>
            <a:r>
              <a:rPr lang="en-US" altLang="en-US" sz="2400" b="1" dirty="0" err="1">
                <a:latin typeface="Times New Roman" panose="02020603050405020304" pitchFamily="18" charset="0"/>
                <a:cs typeface="Times New Roman" panose="02020603050405020304" pitchFamily="18" charset="0"/>
              </a:rPr>
              <a:t>Mỗi</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luận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điểm</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được</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trình</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bày</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thành</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một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đoạn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văn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với</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hệ</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thống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luận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cứ</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là</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những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lí</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lẽ</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và</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dẫn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chứng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tiêu</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biểu</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lấy</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từ</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trong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tác</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phẩm</a:t>
            </a:r>
            <a:r>
              <a:rPr lang="en-US" altLang="en-US" sz="24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714808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4">
                                            <p:txEl>
                                              <p:pRg st="0" end="0"/>
                                            </p:txEl>
                                          </p:spTgt>
                                        </p:tgtEl>
                                        <p:attrNameLst>
                                          <p:attrName>style.visibility</p:attrName>
                                        </p:attrNameLst>
                                      </p:cBhvr>
                                      <p:to>
                                        <p:strVal val="visible"/>
                                      </p:to>
                                    </p:set>
                                    <p:animEffect transition="in" filter="fade">
                                      <p:cBhvr>
                                        <p:cTn id="29" dur="1000"/>
                                        <p:tgtEl>
                                          <p:spTgt spid="14">
                                            <p:txEl>
                                              <p:pRg st="0" end="0"/>
                                            </p:txEl>
                                          </p:spTgt>
                                        </p:tgtEl>
                                      </p:cBhvr>
                                    </p:animEffect>
                                    <p:anim calcmode="lin" valueType="num">
                                      <p:cBhvr>
                                        <p:cTn id="30"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31"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5">
                                            <p:txEl>
                                              <p:pRg st="0" end="0"/>
                                            </p:txEl>
                                          </p:spTgt>
                                        </p:tgtEl>
                                        <p:attrNameLst>
                                          <p:attrName>style.visibility</p:attrName>
                                        </p:attrNameLst>
                                      </p:cBhvr>
                                      <p:to>
                                        <p:strVal val="visible"/>
                                      </p:to>
                                    </p:set>
                                    <p:animEffect transition="in" filter="fade">
                                      <p:cBhvr>
                                        <p:cTn id="36" dur="1000"/>
                                        <p:tgtEl>
                                          <p:spTgt spid="15">
                                            <p:txEl>
                                              <p:pRg st="0" end="0"/>
                                            </p:txEl>
                                          </p:spTgt>
                                        </p:tgtEl>
                                      </p:cBhvr>
                                    </p:animEffect>
                                    <p:anim calcmode="lin" valueType="num">
                                      <p:cBhvr>
                                        <p:cTn id="37"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38"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6">
                                            <p:txEl>
                                              <p:pRg st="0" end="0"/>
                                            </p:txEl>
                                          </p:spTgt>
                                        </p:tgtEl>
                                        <p:attrNameLst>
                                          <p:attrName>style.visibility</p:attrName>
                                        </p:attrNameLst>
                                      </p:cBhvr>
                                      <p:to>
                                        <p:strVal val="visible"/>
                                      </p:to>
                                    </p:set>
                                    <p:animEffect transition="in" filter="fade">
                                      <p:cBhvr>
                                        <p:cTn id="43" dur="1000"/>
                                        <p:tgtEl>
                                          <p:spTgt spid="16">
                                            <p:txEl>
                                              <p:pRg st="0" end="0"/>
                                            </p:txEl>
                                          </p:spTgt>
                                        </p:tgtEl>
                                      </p:cBhvr>
                                    </p:animEffect>
                                    <p:anim calcmode="lin" valueType="num">
                                      <p:cBhvr>
                                        <p:cTn id="44"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45"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17">
                                            <p:txEl>
                                              <p:pRg st="0" end="0"/>
                                            </p:txEl>
                                          </p:spTgt>
                                        </p:tgtEl>
                                        <p:attrNameLst>
                                          <p:attrName>style.visibility</p:attrName>
                                        </p:attrNameLst>
                                      </p:cBhvr>
                                      <p:to>
                                        <p:strVal val="visible"/>
                                      </p:to>
                                    </p:set>
                                    <p:animEffect transition="in" filter="barn(inVertical)">
                                      <p:cBhvr>
                                        <p:cTn id="50" dur="500"/>
                                        <p:tgtEl>
                                          <p:spTgt spid="17">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17">
                                            <p:txEl>
                                              <p:pRg st="1" end="1"/>
                                            </p:txEl>
                                          </p:spTgt>
                                        </p:tgtEl>
                                        <p:attrNameLst>
                                          <p:attrName>style.visibility</p:attrName>
                                        </p:attrNameLst>
                                      </p:cBhvr>
                                      <p:to>
                                        <p:strVal val="visible"/>
                                      </p:to>
                                    </p:set>
                                    <p:animEffect transition="in" filter="barn(inVertical)">
                                      <p:cBhvr>
                                        <p:cTn id="55" dur="500"/>
                                        <p:tgtEl>
                                          <p:spTgt spid="17">
                                            <p:txEl>
                                              <p:pRg st="1" end="1"/>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17">
                                            <p:txEl>
                                              <p:pRg st="2" end="2"/>
                                            </p:txEl>
                                          </p:spTgt>
                                        </p:tgtEl>
                                        <p:attrNameLst>
                                          <p:attrName>style.visibility</p:attrName>
                                        </p:attrNameLst>
                                      </p:cBhvr>
                                      <p:to>
                                        <p:strVal val="visible"/>
                                      </p:to>
                                    </p:set>
                                    <p:animEffect transition="in" filter="barn(inVertical)">
                                      <p:cBhvr>
                                        <p:cTn id="60" dur="500"/>
                                        <p:tgtEl>
                                          <p:spTgt spid="17">
                                            <p:txEl>
                                              <p:pRg st="2" end="2"/>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17">
                                            <p:txEl>
                                              <p:pRg st="3" end="3"/>
                                            </p:txEl>
                                          </p:spTgt>
                                        </p:tgtEl>
                                        <p:attrNameLst>
                                          <p:attrName>style.visibility</p:attrName>
                                        </p:attrNameLst>
                                      </p:cBhvr>
                                      <p:to>
                                        <p:strVal val="visible"/>
                                      </p:to>
                                    </p:set>
                                    <p:animEffect transition="in" filter="barn(inVertical)">
                                      <p:cBhvr>
                                        <p:cTn id="65" dur="500"/>
                                        <p:tgtEl>
                                          <p:spTgt spid="17">
                                            <p:txEl>
                                              <p:pRg st="3" end="3"/>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18">
                                            <p:txEl>
                                              <p:pRg st="0" end="0"/>
                                            </p:txEl>
                                          </p:spTgt>
                                        </p:tgtEl>
                                        <p:attrNameLst>
                                          <p:attrName>style.visibility</p:attrName>
                                        </p:attrNameLst>
                                      </p:cBhvr>
                                      <p:to>
                                        <p:strVal val="visible"/>
                                      </p:to>
                                    </p:set>
                                    <p:animEffect transition="in" filter="fade">
                                      <p:cBhvr>
                                        <p:cTn id="70" dur="1000"/>
                                        <p:tgtEl>
                                          <p:spTgt spid="18">
                                            <p:txEl>
                                              <p:pRg st="0" end="0"/>
                                            </p:txEl>
                                          </p:spTgt>
                                        </p:tgtEl>
                                      </p:cBhvr>
                                    </p:animEffect>
                                    <p:anim calcmode="lin" valueType="num">
                                      <p:cBhvr>
                                        <p:cTn id="71"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72" dur="10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a:extLst>
              <a:ext uri="{FF2B5EF4-FFF2-40B4-BE49-F238E27FC236}">
                <a16:creationId xmlns:a16="http://schemas.microsoft.com/office/drawing/2014/main" xmlns="" id="{7E2FA45F-EF45-4441-9462-C087F19B4C8E}"/>
              </a:ext>
            </a:extLst>
          </p:cNvPr>
          <p:cNvGrpSpPr/>
          <p:nvPr/>
        </p:nvGrpSpPr>
        <p:grpSpPr>
          <a:xfrm flipH="1">
            <a:off x="443344" y="513429"/>
            <a:ext cx="11236037" cy="5711021"/>
            <a:chOff x="1783080" y="513430"/>
            <a:chExt cx="9418320" cy="5644580"/>
          </a:xfrm>
        </p:grpSpPr>
        <p:cxnSp>
          <p:nvCxnSpPr>
            <p:cNvPr id="39" name="直接连接符 38">
              <a:extLst>
                <a:ext uri="{FF2B5EF4-FFF2-40B4-BE49-F238E27FC236}">
                  <a16:creationId xmlns:a16="http://schemas.microsoft.com/office/drawing/2014/main" xmlns="" id="{99E31519-962F-4D19-9357-40EC356DA1C5}"/>
                </a:ext>
              </a:extLst>
            </p:cNvPr>
            <p:cNvCxnSpPr/>
            <p:nvPr/>
          </p:nvCxnSpPr>
          <p:spPr>
            <a:xfrm>
              <a:off x="1783080" y="518160"/>
              <a:ext cx="9387840" cy="0"/>
            </a:xfrm>
            <a:prstGeom prst="line">
              <a:avLst/>
            </a:prstGeom>
            <a:noFill/>
            <a:ln w="38100" cap="rnd" cmpd="sng" algn="ctr">
              <a:solidFill>
                <a:srgbClr val="C0B6B4"/>
              </a:solidFill>
              <a:prstDash val="solid"/>
              <a:round/>
            </a:ln>
            <a:effectLst/>
          </p:spPr>
        </p:cxnSp>
        <p:cxnSp>
          <p:nvCxnSpPr>
            <p:cNvPr id="40" name="直接连接符 39">
              <a:extLst>
                <a:ext uri="{FF2B5EF4-FFF2-40B4-BE49-F238E27FC236}">
                  <a16:creationId xmlns:a16="http://schemas.microsoft.com/office/drawing/2014/main" xmlns="" id="{91C4A290-2BF0-4DF6-B805-7C4742DDDF96}"/>
                </a:ext>
              </a:extLst>
            </p:cNvPr>
            <p:cNvCxnSpPr/>
            <p:nvPr/>
          </p:nvCxnSpPr>
          <p:spPr>
            <a:xfrm>
              <a:off x="11201400" y="513430"/>
              <a:ext cx="0" cy="5638800"/>
            </a:xfrm>
            <a:prstGeom prst="line">
              <a:avLst/>
            </a:prstGeom>
            <a:noFill/>
            <a:ln w="38100" cap="rnd" cmpd="sng" algn="ctr">
              <a:solidFill>
                <a:srgbClr val="C0B6B4"/>
              </a:solidFill>
              <a:prstDash val="solid"/>
              <a:round/>
            </a:ln>
            <a:effectLst/>
          </p:spPr>
        </p:cxnSp>
        <p:cxnSp>
          <p:nvCxnSpPr>
            <p:cNvPr id="41" name="直接连接符 40">
              <a:extLst>
                <a:ext uri="{FF2B5EF4-FFF2-40B4-BE49-F238E27FC236}">
                  <a16:creationId xmlns:a16="http://schemas.microsoft.com/office/drawing/2014/main" xmlns="" id="{D0282796-3415-4445-B793-5D93A6643C56}"/>
                </a:ext>
              </a:extLst>
            </p:cNvPr>
            <p:cNvCxnSpPr/>
            <p:nvPr/>
          </p:nvCxnSpPr>
          <p:spPr>
            <a:xfrm flipH="1">
              <a:off x="6898990" y="6158010"/>
              <a:ext cx="4282440" cy="0"/>
            </a:xfrm>
            <a:prstGeom prst="line">
              <a:avLst/>
            </a:prstGeom>
            <a:noFill/>
            <a:ln w="38100" cap="rnd" cmpd="sng" algn="ctr">
              <a:solidFill>
                <a:srgbClr val="C0B6B4"/>
              </a:solidFill>
              <a:prstDash val="solid"/>
              <a:round/>
            </a:ln>
            <a:effectLst/>
          </p:spPr>
        </p:cxnSp>
        <p:cxnSp>
          <p:nvCxnSpPr>
            <p:cNvPr id="42" name="直接连接符 41">
              <a:extLst>
                <a:ext uri="{FF2B5EF4-FFF2-40B4-BE49-F238E27FC236}">
                  <a16:creationId xmlns:a16="http://schemas.microsoft.com/office/drawing/2014/main" xmlns="" id="{1D6FCF73-5F5E-44ED-AC3F-4E7DCE3C53D7}"/>
                </a:ext>
              </a:extLst>
            </p:cNvPr>
            <p:cNvCxnSpPr/>
            <p:nvPr/>
          </p:nvCxnSpPr>
          <p:spPr>
            <a:xfrm>
              <a:off x="1783080" y="513430"/>
              <a:ext cx="0" cy="441960"/>
            </a:xfrm>
            <a:prstGeom prst="line">
              <a:avLst/>
            </a:prstGeom>
            <a:noFill/>
            <a:ln w="38100" cap="rnd" cmpd="sng" algn="ctr">
              <a:solidFill>
                <a:srgbClr val="C0B6B4"/>
              </a:solidFill>
              <a:prstDash val="solid"/>
              <a:round/>
            </a:ln>
            <a:effectLst/>
          </p:spPr>
        </p:cxnSp>
      </p:grpSp>
      <p:grpSp>
        <p:nvGrpSpPr>
          <p:cNvPr id="15" name="Group 14"/>
          <p:cNvGrpSpPr>
            <a:grpSpLocks/>
          </p:cNvGrpSpPr>
          <p:nvPr/>
        </p:nvGrpSpPr>
        <p:grpSpPr bwMode="auto">
          <a:xfrm>
            <a:off x="624255" y="2716823"/>
            <a:ext cx="1406768" cy="1066800"/>
            <a:chOff x="457200" y="2971800"/>
            <a:chExt cx="1066800" cy="1066800"/>
          </a:xfrm>
        </p:grpSpPr>
        <p:sp>
          <p:nvSpPr>
            <p:cNvPr id="16" name="Rectangle 15"/>
            <p:cNvSpPr/>
            <p:nvPr/>
          </p:nvSpPr>
          <p:spPr>
            <a:xfrm>
              <a:off x="457200" y="2971800"/>
              <a:ext cx="1066800" cy="10668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solidFill>
                  <a:srgbClr val="2006BA"/>
                </a:solidFill>
                <a:latin typeface="Times New Roman" panose="02020603050405020304" pitchFamily="18" charset="0"/>
                <a:cs typeface="Times New Roman" panose="02020603050405020304" pitchFamily="18" charset="0"/>
              </a:endParaRPr>
            </a:p>
          </p:txBody>
        </p:sp>
        <p:sp>
          <p:nvSpPr>
            <p:cNvPr id="17" name="TextBox 4"/>
            <p:cNvSpPr txBox="1">
              <a:spLocks noChangeArrowheads="1"/>
            </p:cNvSpPr>
            <p:nvPr/>
          </p:nvSpPr>
          <p:spPr bwMode="auto">
            <a:xfrm>
              <a:off x="457201" y="3257490"/>
              <a:ext cx="99924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b="1">
                  <a:solidFill>
                    <a:srgbClr val="2006BA"/>
                  </a:solidFill>
                  <a:latin typeface="Times New Roman" panose="02020603050405020304" pitchFamily="18" charset="0"/>
                  <a:cs typeface="Times New Roman" panose="02020603050405020304" pitchFamily="18" charset="0"/>
                </a:rPr>
                <a:t>ĐOẠN 2</a:t>
              </a:r>
            </a:p>
          </p:txBody>
        </p:sp>
      </p:grpSp>
      <p:graphicFrame>
        <p:nvGraphicFramePr>
          <p:cNvPr id="18" name="Table 17"/>
          <p:cNvGraphicFramePr>
            <a:graphicFrameLocks noGrp="1"/>
          </p:cNvGraphicFramePr>
          <p:nvPr>
            <p:extLst>
              <p:ext uri="{D42A27DB-BD31-4B8C-83A1-F6EECF244321}">
                <p14:modId xmlns:p14="http://schemas.microsoft.com/office/powerpoint/2010/main" val="3934161510"/>
              </p:ext>
            </p:extLst>
          </p:nvPr>
        </p:nvGraphicFramePr>
        <p:xfrm>
          <a:off x="474784" y="547200"/>
          <a:ext cx="11588261" cy="5783264"/>
        </p:xfrm>
        <a:graphic>
          <a:graphicData uri="http://schemas.openxmlformats.org/drawingml/2006/table">
            <a:tbl>
              <a:tblPr firstRow="1" bandRow="1">
                <a:tableStyleId>{5DA37D80-6434-44D0-A028-1B22A696006F}</a:tableStyleId>
              </a:tblPr>
              <a:tblGrid>
                <a:gridCol w="2441496">
                  <a:extLst>
                    <a:ext uri="{9D8B030D-6E8A-4147-A177-3AD203B41FA5}">
                      <a16:colId xmlns:a16="http://schemas.microsoft.com/office/drawing/2014/main" xmlns="" val="20000"/>
                    </a:ext>
                  </a:extLst>
                </a:gridCol>
                <a:gridCol w="9146765">
                  <a:extLst>
                    <a:ext uri="{9D8B030D-6E8A-4147-A177-3AD203B41FA5}">
                      <a16:colId xmlns:a16="http://schemas.microsoft.com/office/drawing/2014/main" xmlns="" val="20001"/>
                    </a:ext>
                  </a:extLst>
                </a:gridCol>
              </a:tblGrid>
              <a:tr h="799998">
                <a:tc>
                  <a:txBody>
                    <a:bodyPr/>
                    <a:lstStyle/>
                    <a:p>
                      <a:r>
                        <a:rPr lang="en-US" sz="1800" b="1">
                          <a:latin typeface="Times New Roman" panose="02020603050405020304" pitchFamily="18" charset="0"/>
                          <a:cs typeface="Times New Roman" panose="02020603050405020304" pitchFamily="18" charset="0"/>
                        </a:rPr>
                        <a:t> </a:t>
                      </a:r>
                    </a:p>
                  </a:txBody>
                  <a:tcPr marT="45715" marB="45715"/>
                </a:tc>
                <a:tc>
                  <a:txBody>
                    <a:bodyPr/>
                    <a:lstStyle/>
                    <a:p>
                      <a:endParaRPr lang="en-US" sz="1800" b="0" dirty="0">
                        <a:latin typeface="Times New Roman" panose="02020603050405020304" pitchFamily="18" charset="0"/>
                        <a:cs typeface="Times New Roman" panose="02020603050405020304" pitchFamily="18" charset="0"/>
                      </a:endParaRPr>
                    </a:p>
                  </a:txBody>
                  <a:tcPr marT="45715" marB="45715"/>
                </a:tc>
                <a:extLst>
                  <a:ext uri="{0D108BD9-81ED-4DB2-BD59-A6C34878D82A}">
                    <a16:rowId xmlns:a16="http://schemas.microsoft.com/office/drawing/2014/main" xmlns="" val="10000"/>
                  </a:ext>
                </a:extLst>
              </a:tr>
              <a:tr h="338326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800" b="1" dirty="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800" b="1" dirty="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800" b="1" dirty="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800" b="1" dirty="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800" b="1" dirty="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a:latin typeface="Times New Roman" panose="02020603050405020304" pitchFamily="18" charset="0"/>
                          <a:cs typeface="Times New Roman" panose="02020603050405020304" pitchFamily="18" charset="0"/>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800" b="1" dirty="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800" b="1" dirty="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800" b="1" dirty="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800" b="1" dirty="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800" b="1" dirty="0">
                        <a:latin typeface="Times New Roman" panose="02020603050405020304" pitchFamily="18" charset="0"/>
                        <a:cs typeface="Times New Roman" panose="02020603050405020304" pitchFamily="18" charset="0"/>
                      </a:endParaRPr>
                    </a:p>
                    <a:p>
                      <a:endParaRPr lang="en-US" sz="1800" b="1" dirty="0">
                        <a:latin typeface="Times New Roman" panose="02020603050405020304" pitchFamily="18" charset="0"/>
                        <a:cs typeface="Times New Roman" panose="02020603050405020304" pitchFamily="18" charset="0"/>
                      </a:endParaRPr>
                    </a:p>
                  </a:txBody>
                  <a:tcPr marT="45715" marB="45715"/>
                </a:tc>
                <a:tc>
                  <a:txBody>
                    <a:bodyPr/>
                    <a:lstStyle/>
                    <a:p>
                      <a:endParaRPr lang="en-US" sz="1800" b="1" dirty="0">
                        <a:latin typeface="Times New Roman" panose="02020603050405020304" pitchFamily="18" charset="0"/>
                        <a:cs typeface="Times New Roman" panose="02020603050405020304" pitchFamily="18" charset="0"/>
                      </a:endParaRPr>
                    </a:p>
                  </a:txBody>
                  <a:tcPr marT="45715" marB="45715"/>
                </a:tc>
                <a:extLst>
                  <a:ext uri="{0D108BD9-81ED-4DB2-BD59-A6C34878D82A}">
                    <a16:rowId xmlns:a16="http://schemas.microsoft.com/office/drawing/2014/main" xmlns="" val="10001"/>
                  </a:ext>
                </a:extLst>
              </a:tr>
              <a:tr h="799998">
                <a:tc>
                  <a:txBody>
                    <a:bodyPr/>
                    <a:lstStyle/>
                    <a:p>
                      <a:endParaRPr lang="en-US" sz="1800" b="1" dirty="0">
                        <a:latin typeface="Times New Roman" panose="02020603050405020304" pitchFamily="18" charset="0"/>
                        <a:cs typeface="Times New Roman" panose="02020603050405020304" pitchFamily="18" charset="0"/>
                      </a:endParaRPr>
                    </a:p>
                  </a:txBody>
                  <a:tcPr marT="45715" marB="45715"/>
                </a:tc>
                <a:tc>
                  <a:txBody>
                    <a:bodyPr/>
                    <a:lstStyle/>
                    <a:p>
                      <a:endParaRPr lang="en-US" sz="1800" b="1">
                        <a:latin typeface="Times New Roman" panose="02020603050405020304" pitchFamily="18" charset="0"/>
                        <a:cs typeface="Times New Roman" panose="02020603050405020304" pitchFamily="18" charset="0"/>
                      </a:endParaRPr>
                    </a:p>
                  </a:txBody>
                  <a:tcPr marT="45715" marB="45715"/>
                </a:tc>
                <a:extLst>
                  <a:ext uri="{0D108BD9-81ED-4DB2-BD59-A6C34878D82A}">
                    <a16:rowId xmlns:a16="http://schemas.microsoft.com/office/drawing/2014/main" xmlns="" val="10002"/>
                  </a:ext>
                </a:extLst>
              </a:tr>
              <a:tr h="799998">
                <a:tc>
                  <a:txBody>
                    <a:bodyPr/>
                    <a:lstStyle/>
                    <a:p>
                      <a:endParaRPr lang="en-US" sz="1800" b="1">
                        <a:latin typeface="Times New Roman" panose="02020603050405020304" pitchFamily="18" charset="0"/>
                        <a:cs typeface="Times New Roman" panose="02020603050405020304" pitchFamily="18" charset="0"/>
                      </a:endParaRPr>
                    </a:p>
                  </a:txBody>
                  <a:tcPr marT="45715" marB="45715"/>
                </a:tc>
                <a:tc>
                  <a:txBody>
                    <a:bodyPr/>
                    <a:lstStyle/>
                    <a:p>
                      <a:endParaRPr lang="en-US" sz="1800" b="1" dirty="0">
                        <a:latin typeface="Times New Roman" panose="02020603050405020304" pitchFamily="18" charset="0"/>
                        <a:cs typeface="Times New Roman" panose="02020603050405020304" pitchFamily="18" charset="0"/>
                      </a:endParaRPr>
                    </a:p>
                  </a:txBody>
                  <a:tcPr marT="45715" marB="45715"/>
                </a:tc>
                <a:extLst>
                  <a:ext uri="{0D108BD9-81ED-4DB2-BD59-A6C34878D82A}">
                    <a16:rowId xmlns:a16="http://schemas.microsoft.com/office/drawing/2014/main" xmlns="" val="10003"/>
                  </a:ext>
                </a:extLst>
              </a:tr>
            </a:tbl>
          </a:graphicData>
        </a:graphic>
      </p:graphicFrame>
      <p:cxnSp>
        <p:nvCxnSpPr>
          <p:cNvPr id="19" name="Straight Arrow Connector 18"/>
          <p:cNvCxnSpPr/>
          <p:nvPr/>
        </p:nvCxnSpPr>
        <p:spPr>
          <a:xfrm flipV="1">
            <a:off x="2092570" y="3188677"/>
            <a:ext cx="791308" cy="293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a:spLocks noChangeArrowheads="1"/>
          </p:cNvSpPr>
          <p:nvPr/>
        </p:nvSpPr>
        <p:spPr bwMode="auto">
          <a:xfrm>
            <a:off x="773540" y="668216"/>
            <a:ext cx="16355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b="1" dirty="0" err="1">
                <a:solidFill>
                  <a:srgbClr val="2006BA"/>
                </a:solidFill>
                <a:latin typeface="Times New Roman" panose="02020603050405020304" pitchFamily="18" charset="0"/>
                <a:cs typeface="Times New Roman" panose="02020603050405020304" pitchFamily="18" charset="0"/>
              </a:rPr>
              <a:t>Luận</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smtClean="0">
                <a:solidFill>
                  <a:srgbClr val="2006BA"/>
                </a:solidFill>
                <a:latin typeface="Times New Roman" panose="02020603050405020304" pitchFamily="18" charset="0"/>
                <a:cs typeface="Times New Roman" panose="02020603050405020304" pitchFamily="18" charset="0"/>
              </a:rPr>
              <a:t>điểm</a:t>
            </a:r>
            <a:endParaRPr lang="en-US" altLang="en-US" sz="2400" b="1" dirty="0">
              <a:solidFill>
                <a:srgbClr val="2006BA"/>
              </a:solidFill>
              <a:latin typeface="Times New Roman" panose="02020603050405020304" pitchFamily="18" charset="0"/>
              <a:cs typeface="Times New Roman" panose="02020603050405020304" pitchFamily="18" charset="0"/>
            </a:endParaRPr>
          </a:p>
        </p:txBody>
      </p:sp>
      <p:sp>
        <p:nvSpPr>
          <p:cNvPr id="26" name="TextBox 25"/>
          <p:cNvSpPr txBox="1">
            <a:spLocks noChangeArrowheads="1"/>
          </p:cNvSpPr>
          <p:nvPr/>
        </p:nvSpPr>
        <p:spPr bwMode="auto">
          <a:xfrm>
            <a:off x="2989384" y="580293"/>
            <a:ext cx="902090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vi-VN" altLang="en-US" sz="2400" b="1" dirty="0">
                <a:solidFill>
                  <a:srgbClr val="2006BA"/>
                </a:solidFill>
                <a:latin typeface="Times New Roman" panose="02020603050405020304" pitchFamily="18" charset="0"/>
                <a:cs typeface="Times New Roman" panose="02020603050405020304" pitchFamily="18" charset="0"/>
              </a:rPr>
              <a:t>Anh thanh niên đẹp ở tấm lòng yêu đời, yêu nghề, ở tinh thần trách nhiệm cao với công việc lắm gian khổ của mình</a:t>
            </a:r>
            <a:r>
              <a:rPr lang="vi-VN" altLang="en-US" sz="2400" b="1" dirty="0" smtClean="0">
                <a:solidFill>
                  <a:srgbClr val="2006BA"/>
                </a:solidFill>
                <a:latin typeface="Times New Roman" panose="02020603050405020304" pitchFamily="18" charset="0"/>
                <a:cs typeface="Times New Roman" panose="02020603050405020304" pitchFamily="18" charset="0"/>
              </a:rPr>
              <a:t>.</a:t>
            </a:r>
            <a:endParaRPr lang="en-US" altLang="en-US" sz="2400" b="1" dirty="0">
              <a:solidFill>
                <a:srgbClr val="2006BA"/>
              </a:solidFill>
              <a:latin typeface="Times New Roman" panose="02020603050405020304" pitchFamily="18" charset="0"/>
              <a:cs typeface="Times New Roman" panose="02020603050405020304" pitchFamily="18" charset="0"/>
            </a:endParaRPr>
          </a:p>
        </p:txBody>
      </p:sp>
      <p:sp>
        <p:nvSpPr>
          <p:cNvPr id="27" name="TextBox 26"/>
          <p:cNvSpPr txBox="1"/>
          <p:nvPr/>
        </p:nvSpPr>
        <p:spPr>
          <a:xfrm>
            <a:off x="2963007" y="1806332"/>
            <a:ext cx="8959361" cy="2677656"/>
          </a:xfrm>
          <a:prstGeom prst="rect">
            <a:avLst/>
          </a:prstGeom>
          <a:noFill/>
        </p:spPr>
        <p:txBody>
          <a:bodyPr wrap="square">
            <a:spAutoFit/>
          </a:bodyPr>
          <a:lstStyle/>
          <a:p>
            <a:pPr algn="just">
              <a:defRPr/>
            </a:pPr>
            <a:r>
              <a:rPr lang="vi-VN" sz="2400" dirty="0">
                <a:latin typeface="Times New Roman" panose="02020603050405020304" pitchFamily="18" charset="0"/>
                <a:cs typeface="Times New Roman" panose="02020603050405020304" pitchFamily="18" charset="0"/>
              </a:rPr>
              <a:t>- Nhân vật anh thanh niên có cuộc sống cô độc, một mình anh trên đỉnh núi Yên Sơn cao 2600 mét, bốn bề chỉ có cây cỏ và mây mù lạnh lẽo</a:t>
            </a:r>
            <a:endParaRPr lang="en-US" sz="2400" dirty="0">
              <a:latin typeface="Times New Roman" panose="02020603050405020304" pitchFamily="18" charset="0"/>
              <a:cs typeface="Times New Roman" panose="02020603050405020304" pitchFamily="18" charset="0"/>
            </a:endParaRPr>
          </a:p>
          <a:p>
            <a:pPr algn="just">
              <a:defRPr/>
            </a:pPr>
            <a:r>
              <a:rPr lang="vi-VN" sz="2400" dirty="0">
                <a:latin typeface="Times New Roman" panose="02020603050405020304" pitchFamily="18" charset="0"/>
                <a:cs typeface="Times New Roman" panose="02020603050405020304" pitchFamily="18" charset="0"/>
              </a:rPr>
              <a:t>- Công việc rất khó khăn, vất vả , phải đối mặt với gió tuyết, lặng im</a:t>
            </a:r>
            <a:endParaRPr lang="en-US" sz="2400" dirty="0">
              <a:latin typeface="Times New Roman" panose="02020603050405020304" pitchFamily="18" charset="0"/>
              <a:cs typeface="Times New Roman" panose="02020603050405020304" pitchFamily="18" charset="0"/>
            </a:endParaRPr>
          </a:p>
          <a:p>
            <a:pPr algn="just">
              <a:defRPr/>
            </a:pPr>
            <a:r>
              <a:rPr lang="vi-VN" sz="2400" dirty="0">
                <a:latin typeface="Times New Roman" panose="02020603050405020304" pitchFamily="18" charset="0"/>
                <a:cs typeface="Times New Roman" panose="02020603050405020304" pitchFamily="18" charset="0"/>
              </a:rPr>
              <a:t>- Tuy công việc vất vả như vậy nhưng anh rất yêu công việc và anh có những suy nghĩ rất chín chắn, phát ngôn rất chính xác, thâm thúy về công việc</a:t>
            </a:r>
            <a:r>
              <a:rPr lang="en-US" sz="2400" dirty="0">
                <a:latin typeface="Times New Roman" panose="02020603050405020304" pitchFamily="18" charset="0"/>
                <a:cs typeface="Times New Roman" panose="02020603050405020304" pitchFamily="18" charset="0"/>
              </a:rPr>
              <a:t>.</a:t>
            </a:r>
          </a:p>
          <a:p>
            <a:pPr algn="just">
              <a:defRPr/>
            </a:pPr>
            <a:r>
              <a:rPr lang="vi-VN" sz="2400" dirty="0">
                <a:latin typeface="Times New Roman" panose="02020603050405020304" pitchFamily="18" charset="0"/>
                <a:cs typeface="Times New Roman" panose="02020603050405020304" pitchFamily="18" charset="0"/>
              </a:rPr>
              <a:t>- Anh thanh niên biết sắp xếp cuộc sống: đọc sách, nuôi gà trồng hoa</a:t>
            </a:r>
            <a:r>
              <a:rPr lang="vi-VN"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28" name="TextBox 27"/>
          <p:cNvSpPr txBox="1">
            <a:spLocks noChangeArrowheads="1"/>
          </p:cNvSpPr>
          <p:nvPr/>
        </p:nvSpPr>
        <p:spPr bwMode="auto">
          <a:xfrm>
            <a:off x="933085" y="1616442"/>
            <a:ext cx="18992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b="1" dirty="0" err="1">
                <a:solidFill>
                  <a:srgbClr val="2006BA"/>
                </a:solidFill>
                <a:latin typeface="Times New Roman" panose="02020603050405020304" pitchFamily="18" charset="0"/>
                <a:cs typeface="Times New Roman" panose="02020603050405020304" pitchFamily="18" charset="0"/>
              </a:rPr>
              <a:t>Luận</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smtClean="0">
                <a:solidFill>
                  <a:srgbClr val="2006BA"/>
                </a:solidFill>
                <a:latin typeface="Times New Roman" panose="02020603050405020304" pitchFamily="18" charset="0"/>
                <a:cs typeface="Times New Roman" panose="02020603050405020304" pitchFamily="18" charset="0"/>
              </a:rPr>
              <a:t>cứ</a:t>
            </a:r>
            <a:endParaRPr lang="en-US" altLang="en-US" sz="2400" b="1" dirty="0">
              <a:solidFill>
                <a:srgbClr val="2006BA"/>
              </a:solidFill>
              <a:latin typeface="Times New Roman" panose="02020603050405020304" pitchFamily="18" charset="0"/>
              <a:cs typeface="Times New Roman" panose="02020603050405020304" pitchFamily="18" charset="0"/>
            </a:endParaRPr>
          </a:p>
        </p:txBody>
      </p:sp>
      <p:sp>
        <p:nvSpPr>
          <p:cNvPr id="29" name="TextBox 28"/>
          <p:cNvSpPr txBox="1">
            <a:spLocks noChangeArrowheads="1"/>
          </p:cNvSpPr>
          <p:nvPr/>
        </p:nvSpPr>
        <p:spPr bwMode="auto">
          <a:xfrm>
            <a:off x="536149" y="4932485"/>
            <a:ext cx="224222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b="1" dirty="0" err="1">
                <a:solidFill>
                  <a:srgbClr val="2006BA"/>
                </a:solidFill>
                <a:latin typeface="Times New Roman" panose="02020603050405020304" pitchFamily="18" charset="0"/>
                <a:cs typeface="Times New Roman" panose="02020603050405020304" pitchFamily="18" charset="0"/>
              </a:rPr>
              <a:t>Cách</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triển</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smtClean="0">
                <a:solidFill>
                  <a:srgbClr val="2006BA"/>
                </a:solidFill>
                <a:latin typeface="Times New Roman" panose="02020603050405020304" pitchFamily="18" charset="0"/>
                <a:cs typeface="Times New Roman" panose="02020603050405020304" pitchFamily="18" charset="0"/>
              </a:rPr>
              <a:t>khai</a:t>
            </a:r>
            <a:endParaRPr lang="en-US" altLang="en-US" sz="2400" b="1" dirty="0">
              <a:solidFill>
                <a:srgbClr val="2006BA"/>
              </a:solidFill>
              <a:latin typeface="Times New Roman" panose="02020603050405020304" pitchFamily="18" charset="0"/>
              <a:cs typeface="Times New Roman" panose="02020603050405020304" pitchFamily="18" charset="0"/>
            </a:endParaRPr>
          </a:p>
        </p:txBody>
      </p:sp>
      <p:sp>
        <p:nvSpPr>
          <p:cNvPr id="31" name="TextBox 30"/>
          <p:cNvSpPr txBox="1"/>
          <p:nvPr/>
        </p:nvSpPr>
        <p:spPr>
          <a:xfrm>
            <a:off x="3000193" y="4964723"/>
            <a:ext cx="2034869" cy="461665"/>
          </a:xfrm>
          <a:prstGeom prst="rect">
            <a:avLst/>
          </a:prstGeom>
          <a:noFill/>
        </p:spPr>
        <p:txBody>
          <a:bodyPr wrap="square">
            <a:spAutoFit/>
          </a:bodyPr>
          <a:lstStyle/>
          <a:p>
            <a:pPr>
              <a:defRPr/>
            </a:pPr>
            <a:r>
              <a:rPr lang="vi-VN" sz="2400" dirty="0">
                <a:solidFill>
                  <a:srgbClr val="2006BA"/>
                </a:solidFill>
                <a:latin typeface="Times New Roman" panose="02020603050405020304" pitchFamily="18" charset="0"/>
                <a:cs typeface="Times New Roman" panose="02020603050405020304" pitchFamily="18" charset="0"/>
              </a:rPr>
              <a:t>Diễn </a:t>
            </a:r>
            <a:r>
              <a:rPr lang="vi-VN" sz="2400" dirty="0" smtClean="0">
                <a:solidFill>
                  <a:srgbClr val="2006BA"/>
                </a:solidFill>
                <a:latin typeface="Times New Roman" panose="02020603050405020304" pitchFamily="18" charset="0"/>
                <a:cs typeface="Times New Roman" panose="02020603050405020304" pitchFamily="18" charset="0"/>
              </a:rPr>
              <a:t>dịch</a:t>
            </a:r>
            <a:endParaRPr lang="en-US" sz="2400" b="1" dirty="0">
              <a:solidFill>
                <a:srgbClr val="2006BA"/>
              </a:solidFill>
              <a:latin typeface="Times New Roman" panose="02020603050405020304" pitchFamily="18" charset="0"/>
              <a:cs typeface="Times New Roman" panose="02020603050405020304" pitchFamily="18" charset="0"/>
            </a:endParaRPr>
          </a:p>
        </p:txBody>
      </p:sp>
      <p:sp>
        <p:nvSpPr>
          <p:cNvPr id="32" name="TextBox 31"/>
          <p:cNvSpPr txBox="1">
            <a:spLocks noChangeArrowheads="1"/>
          </p:cNvSpPr>
          <p:nvPr/>
        </p:nvSpPr>
        <p:spPr bwMode="auto">
          <a:xfrm>
            <a:off x="624254" y="5706208"/>
            <a:ext cx="20398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b="1" dirty="0" err="1">
                <a:solidFill>
                  <a:srgbClr val="2006BA"/>
                </a:solidFill>
                <a:latin typeface="Times New Roman" panose="02020603050405020304" pitchFamily="18" charset="0"/>
                <a:cs typeface="Times New Roman" panose="02020603050405020304" pitchFamily="18" charset="0"/>
              </a:rPr>
              <a:t>Phép</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lập</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luận</a:t>
            </a:r>
            <a:endParaRPr lang="en-US" altLang="en-US" sz="2400" dirty="0">
              <a:solidFill>
                <a:srgbClr val="2006BA"/>
              </a:solidFill>
              <a:latin typeface="Times New Roman" panose="02020603050405020304" pitchFamily="18" charset="0"/>
              <a:cs typeface="Times New Roman" panose="02020603050405020304" pitchFamily="18" charset="0"/>
            </a:endParaRPr>
          </a:p>
        </p:txBody>
      </p:sp>
      <p:sp>
        <p:nvSpPr>
          <p:cNvPr id="33" name="TextBox 32"/>
          <p:cNvSpPr txBox="1">
            <a:spLocks noChangeArrowheads="1"/>
          </p:cNvSpPr>
          <p:nvPr/>
        </p:nvSpPr>
        <p:spPr bwMode="auto">
          <a:xfrm>
            <a:off x="2978149" y="5655530"/>
            <a:ext cx="70542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dirty="0">
                <a:solidFill>
                  <a:srgbClr val="2006BA"/>
                </a:solidFill>
                <a:latin typeface="Times New Roman" panose="02020603050405020304" pitchFamily="18" charset="0"/>
                <a:cs typeface="Times New Roman" panose="02020603050405020304" pitchFamily="18" charset="0"/>
              </a:rPr>
              <a:t>P</a:t>
            </a:r>
            <a:r>
              <a:rPr lang="vi-VN" altLang="en-US" sz="2400" dirty="0">
                <a:solidFill>
                  <a:srgbClr val="2006BA"/>
                </a:solidFill>
                <a:latin typeface="Times New Roman" panose="02020603050405020304" pitchFamily="18" charset="0"/>
                <a:cs typeface="Times New Roman" panose="02020603050405020304" pitchFamily="18" charset="0"/>
              </a:rPr>
              <a:t>hân tích và chứng </a:t>
            </a:r>
            <a:r>
              <a:rPr lang="vi-VN" altLang="en-US" sz="2400" dirty="0" smtClean="0">
                <a:solidFill>
                  <a:srgbClr val="2006BA"/>
                </a:solidFill>
                <a:latin typeface="Times New Roman" panose="02020603050405020304" pitchFamily="18" charset="0"/>
                <a:cs typeface="Times New Roman" panose="02020603050405020304" pitchFamily="18" charset="0"/>
              </a:rPr>
              <a:t>minh</a:t>
            </a:r>
            <a:endParaRPr lang="en-US" altLang="en-US" sz="2400" b="1" dirty="0">
              <a:solidFill>
                <a:srgbClr val="2006BA"/>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62627414"/>
      </p:ext>
    </p:extLst>
  </p:cSld>
  <p:clrMapOvr>
    <a:masterClrMapping/>
  </p:clrMapOvr>
  <mc:AlternateContent xmlns:mc="http://schemas.openxmlformats.org/markup-compatibility/2006" xmlns:p14="http://schemas.microsoft.com/office/powerpoint/2010/main">
    <mc:Choice Requires="p14">
      <p:transition spd="slow" p14:dur="1300" advTm="0">
        <p14:pan/>
      </p:transition>
    </mc:Choice>
    <mc:Fallback xmlns="" xmlns:a16="http://schemas.microsoft.com/office/drawing/2014/main" xmlns:a14="http://schemas.microsoft.com/office/drawing/2010/main">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heel(1)">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heel(1)">
                                      <p:cBhvr>
                                        <p:cTn id="12" dur="2000"/>
                                        <p:tgtEl>
                                          <p:spTgt spid="18"/>
                                        </p:tgtEl>
                                      </p:cBhvr>
                                    </p:animEffect>
                                  </p:childTnLst>
                                </p:cTn>
                              </p:par>
                              <p:par>
                                <p:cTn id="13" presetID="21" presetClass="entr" presetSubtype="1"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heel(1)">
                                      <p:cBhvr>
                                        <p:cTn id="15" dur="2000"/>
                                        <p:tgtEl>
                                          <p:spTgt spid="19"/>
                                        </p:tgtEl>
                                      </p:cBhvr>
                                    </p:animEffect>
                                  </p:childTnLst>
                                </p:cTn>
                              </p:par>
                              <p:par>
                                <p:cTn id="16" presetID="21" presetClass="entr" presetSubtype="1"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heel(1)">
                                      <p:cBhvr>
                                        <p:cTn id="18" dur="2000"/>
                                        <p:tgtEl>
                                          <p:spTgt spid="15"/>
                                        </p:tgtEl>
                                      </p:cBhvr>
                                    </p:animEffect>
                                  </p:childTnLst>
                                </p:cTn>
                              </p:par>
                              <p:par>
                                <p:cTn id="19" presetID="21" presetClass="entr" presetSubtype="1"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heel(1)">
                                      <p:cBhvr>
                                        <p:cTn id="21" dur="2000"/>
                                        <p:tgtEl>
                                          <p:spTgt spid="20"/>
                                        </p:tgtEl>
                                      </p:cBhvr>
                                    </p:animEffect>
                                  </p:childTnLst>
                                </p:cTn>
                              </p:par>
                              <p:par>
                                <p:cTn id="22" presetID="21" presetClass="entr" presetSubtype="1"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wheel(1)">
                                      <p:cBhvr>
                                        <p:cTn id="24" dur="2000"/>
                                        <p:tgtEl>
                                          <p:spTgt spid="28"/>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heel(1)">
                                      <p:cBhvr>
                                        <p:cTn id="27" dur="2000"/>
                                        <p:tgtEl>
                                          <p:spTgt spid="29"/>
                                        </p:tgtEl>
                                      </p:cBhvr>
                                    </p:animEffect>
                                  </p:childTnLst>
                                </p:cTn>
                              </p:par>
                              <p:par>
                                <p:cTn id="28" presetID="21" presetClass="entr" presetSubtype="1" fill="hold" grpId="0"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wheel(1)">
                                      <p:cBhvr>
                                        <p:cTn id="30" dur="2000"/>
                                        <p:tgtEl>
                                          <p:spTgt spid="32"/>
                                        </p:tgtEl>
                                      </p:cBhvr>
                                    </p:animEffect>
                                  </p:childTnLst>
                                </p:cTn>
                              </p:par>
                              <p:par>
                                <p:cTn id="31" presetID="21" presetClass="entr" presetSubtype="1"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wheel(1)">
                                      <p:cBhvr>
                                        <p:cTn id="33" dur="20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wheel(1)">
                                      <p:cBhvr>
                                        <p:cTn id="38" dur="2000"/>
                                        <p:tgtEl>
                                          <p:spTgt spid="27"/>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barn(inVertical)">
                                      <p:cBhvr>
                                        <p:cTn id="43" dur="500"/>
                                        <p:tgtEl>
                                          <p:spTgt spid="31"/>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barn(inVertical)">
                                      <p:cBhvr>
                                        <p:cTn id="4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6" grpId="0"/>
      <p:bldP spid="27" grpId="0"/>
      <p:bldP spid="28" grpId="0"/>
      <p:bldP spid="29" grpId="0"/>
      <p:bldP spid="31" grpId="0"/>
      <p:bldP spid="32" grpId="0"/>
      <p:bldP spid="3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a:extLst>
              <a:ext uri="{FF2B5EF4-FFF2-40B4-BE49-F238E27FC236}">
                <a16:creationId xmlns:a16="http://schemas.microsoft.com/office/drawing/2014/main" xmlns="" id="{7E2FA45F-EF45-4441-9462-C087F19B4C8E}"/>
              </a:ext>
            </a:extLst>
          </p:cNvPr>
          <p:cNvGrpSpPr/>
          <p:nvPr/>
        </p:nvGrpSpPr>
        <p:grpSpPr>
          <a:xfrm flipH="1">
            <a:off x="443344" y="513429"/>
            <a:ext cx="11236037" cy="5711021"/>
            <a:chOff x="1783080" y="513430"/>
            <a:chExt cx="9418320" cy="5644580"/>
          </a:xfrm>
        </p:grpSpPr>
        <p:cxnSp>
          <p:nvCxnSpPr>
            <p:cNvPr id="39" name="直接连接符 38">
              <a:extLst>
                <a:ext uri="{FF2B5EF4-FFF2-40B4-BE49-F238E27FC236}">
                  <a16:creationId xmlns:a16="http://schemas.microsoft.com/office/drawing/2014/main" xmlns="" id="{99E31519-962F-4D19-9357-40EC356DA1C5}"/>
                </a:ext>
              </a:extLst>
            </p:cNvPr>
            <p:cNvCxnSpPr/>
            <p:nvPr/>
          </p:nvCxnSpPr>
          <p:spPr>
            <a:xfrm>
              <a:off x="1783080" y="518160"/>
              <a:ext cx="9387840" cy="0"/>
            </a:xfrm>
            <a:prstGeom prst="line">
              <a:avLst/>
            </a:prstGeom>
            <a:noFill/>
            <a:ln w="38100" cap="rnd" cmpd="sng" algn="ctr">
              <a:solidFill>
                <a:srgbClr val="C0B6B4"/>
              </a:solidFill>
              <a:prstDash val="solid"/>
              <a:round/>
            </a:ln>
            <a:effectLst/>
          </p:spPr>
        </p:cxnSp>
        <p:cxnSp>
          <p:nvCxnSpPr>
            <p:cNvPr id="40" name="直接连接符 39">
              <a:extLst>
                <a:ext uri="{FF2B5EF4-FFF2-40B4-BE49-F238E27FC236}">
                  <a16:creationId xmlns:a16="http://schemas.microsoft.com/office/drawing/2014/main" xmlns="" id="{91C4A290-2BF0-4DF6-B805-7C4742DDDF96}"/>
                </a:ext>
              </a:extLst>
            </p:cNvPr>
            <p:cNvCxnSpPr/>
            <p:nvPr/>
          </p:nvCxnSpPr>
          <p:spPr>
            <a:xfrm>
              <a:off x="11201400" y="513430"/>
              <a:ext cx="0" cy="5638800"/>
            </a:xfrm>
            <a:prstGeom prst="line">
              <a:avLst/>
            </a:prstGeom>
            <a:noFill/>
            <a:ln w="38100" cap="rnd" cmpd="sng" algn="ctr">
              <a:solidFill>
                <a:srgbClr val="C0B6B4"/>
              </a:solidFill>
              <a:prstDash val="solid"/>
              <a:round/>
            </a:ln>
            <a:effectLst/>
          </p:spPr>
        </p:cxnSp>
        <p:cxnSp>
          <p:nvCxnSpPr>
            <p:cNvPr id="41" name="直接连接符 40">
              <a:extLst>
                <a:ext uri="{FF2B5EF4-FFF2-40B4-BE49-F238E27FC236}">
                  <a16:creationId xmlns:a16="http://schemas.microsoft.com/office/drawing/2014/main" xmlns="" id="{D0282796-3415-4445-B793-5D93A6643C56}"/>
                </a:ext>
              </a:extLst>
            </p:cNvPr>
            <p:cNvCxnSpPr/>
            <p:nvPr/>
          </p:nvCxnSpPr>
          <p:spPr>
            <a:xfrm flipH="1">
              <a:off x="6898990" y="6158010"/>
              <a:ext cx="4282440" cy="0"/>
            </a:xfrm>
            <a:prstGeom prst="line">
              <a:avLst/>
            </a:prstGeom>
            <a:noFill/>
            <a:ln w="38100" cap="rnd" cmpd="sng" algn="ctr">
              <a:solidFill>
                <a:srgbClr val="C0B6B4"/>
              </a:solidFill>
              <a:prstDash val="solid"/>
              <a:round/>
            </a:ln>
            <a:effectLst/>
          </p:spPr>
        </p:cxnSp>
        <p:cxnSp>
          <p:nvCxnSpPr>
            <p:cNvPr id="42" name="直接连接符 41">
              <a:extLst>
                <a:ext uri="{FF2B5EF4-FFF2-40B4-BE49-F238E27FC236}">
                  <a16:creationId xmlns:a16="http://schemas.microsoft.com/office/drawing/2014/main" xmlns="" id="{1D6FCF73-5F5E-44ED-AC3F-4E7DCE3C53D7}"/>
                </a:ext>
              </a:extLst>
            </p:cNvPr>
            <p:cNvCxnSpPr/>
            <p:nvPr/>
          </p:nvCxnSpPr>
          <p:spPr>
            <a:xfrm>
              <a:off x="1783080" y="513430"/>
              <a:ext cx="0" cy="441960"/>
            </a:xfrm>
            <a:prstGeom prst="line">
              <a:avLst/>
            </a:prstGeom>
            <a:noFill/>
            <a:ln w="38100" cap="rnd" cmpd="sng" algn="ctr">
              <a:solidFill>
                <a:srgbClr val="C0B6B4"/>
              </a:solidFill>
              <a:prstDash val="solid"/>
              <a:round/>
            </a:ln>
            <a:effectLst/>
          </p:spPr>
        </p:cxnSp>
      </p:grpSp>
      <p:grpSp>
        <p:nvGrpSpPr>
          <p:cNvPr id="15" name="Group 14"/>
          <p:cNvGrpSpPr>
            <a:grpSpLocks/>
          </p:cNvGrpSpPr>
          <p:nvPr/>
        </p:nvGrpSpPr>
        <p:grpSpPr bwMode="auto">
          <a:xfrm>
            <a:off x="624255" y="2716823"/>
            <a:ext cx="1406768" cy="1066800"/>
            <a:chOff x="457200" y="2971800"/>
            <a:chExt cx="1066800" cy="1066800"/>
          </a:xfrm>
        </p:grpSpPr>
        <p:sp>
          <p:nvSpPr>
            <p:cNvPr id="16" name="Rectangle 15"/>
            <p:cNvSpPr/>
            <p:nvPr/>
          </p:nvSpPr>
          <p:spPr>
            <a:xfrm>
              <a:off x="457200" y="2971800"/>
              <a:ext cx="1066800" cy="10668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solidFill>
                  <a:srgbClr val="2006BA"/>
                </a:solidFill>
                <a:latin typeface="Times New Roman" panose="02020603050405020304" pitchFamily="18" charset="0"/>
                <a:cs typeface="Times New Roman" panose="02020603050405020304" pitchFamily="18" charset="0"/>
              </a:endParaRPr>
            </a:p>
          </p:txBody>
        </p:sp>
        <p:sp>
          <p:nvSpPr>
            <p:cNvPr id="17" name="TextBox 4"/>
            <p:cNvSpPr txBox="1">
              <a:spLocks noChangeArrowheads="1"/>
            </p:cNvSpPr>
            <p:nvPr/>
          </p:nvSpPr>
          <p:spPr bwMode="auto">
            <a:xfrm>
              <a:off x="457201" y="3257490"/>
              <a:ext cx="99924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b="1" dirty="0">
                  <a:solidFill>
                    <a:srgbClr val="2006BA"/>
                  </a:solidFill>
                  <a:latin typeface="Times New Roman" panose="02020603050405020304" pitchFamily="18" charset="0"/>
                  <a:cs typeface="Times New Roman" panose="02020603050405020304" pitchFamily="18" charset="0"/>
                </a:rPr>
                <a:t>ĐOẠN </a:t>
              </a:r>
              <a:r>
                <a:rPr lang="en-US" altLang="en-US" sz="2400" b="1" dirty="0" smtClean="0">
                  <a:solidFill>
                    <a:srgbClr val="2006BA"/>
                  </a:solidFill>
                  <a:latin typeface="Times New Roman" panose="02020603050405020304" pitchFamily="18" charset="0"/>
                  <a:cs typeface="Times New Roman" panose="02020603050405020304" pitchFamily="18" charset="0"/>
                </a:rPr>
                <a:t>3</a:t>
              </a:r>
              <a:endParaRPr lang="en-US" altLang="en-US" sz="2400" b="1" dirty="0">
                <a:solidFill>
                  <a:srgbClr val="2006BA"/>
                </a:solidFill>
                <a:latin typeface="Times New Roman" panose="02020603050405020304" pitchFamily="18" charset="0"/>
                <a:cs typeface="Times New Roman" panose="02020603050405020304" pitchFamily="18" charset="0"/>
              </a:endParaRPr>
            </a:p>
          </p:txBody>
        </p:sp>
      </p:grpSp>
      <p:graphicFrame>
        <p:nvGraphicFramePr>
          <p:cNvPr id="18" name="Table 17"/>
          <p:cNvGraphicFramePr>
            <a:graphicFrameLocks noGrp="1"/>
          </p:cNvGraphicFramePr>
          <p:nvPr>
            <p:extLst>
              <p:ext uri="{D42A27DB-BD31-4B8C-83A1-F6EECF244321}">
                <p14:modId xmlns:p14="http://schemas.microsoft.com/office/powerpoint/2010/main" val="1625157015"/>
              </p:ext>
            </p:extLst>
          </p:nvPr>
        </p:nvGraphicFramePr>
        <p:xfrm>
          <a:off x="483576" y="468069"/>
          <a:ext cx="11500339" cy="5783264"/>
        </p:xfrm>
        <a:graphic>
          <a:graphicData uri="http://schemas.openxmlformats.org/drawingml/2006/table">
            <a:tbl>
              <a:tblPr firstRow="1" bandRow="1">
                <a:tableStyleId>{5DA37D80-6434-44D0-A028-1B22A696006F}</a:tableStyleId>
              </a:tblPr>
              <a:tblGrid>
                <a:gridCol w="2422972">
                  <a:extLst>
                    <a:ext uri="{9D8B030D-6E8A-4147-A177-3AD203B41FA5}">
                      <a16:colId xmlns:a16="http://schemas.microsoft.com/office/drawing/2014/main" xmlns="" val="20000"/>
                    </a:ext>
                  </a:extLst>
                </a:gridCol>
                <a:gridCol w="9077367">
                  <a:extLst>
                    <a:ext uri="{9D8B030D-6E8A-4147-A177-3AD203B41FA5}">
                      <a16:colId xmlns:a16="http://schemas.microsoft.com/office/drawing/2014/main" xmlns="" val="20001"/>
                    </a:ext>
                  </a:extLst>
                </a:gridCol>
              </a:tblGrid>
              <a:tr h="799998">
                <a:tc>
                  <a:txBody>
                    <a:bodyPr/>
                    <a:lstStyle/>
                    <a:p>
                      <a:r>
                        <a:rPr lang="en-US" sz="1800" b="1">
                          <a:latin typeface="Times New Roman" panose="02020603050405020304" pitchFamily="18" charset="0"/>
                          <a:cs typeface="Times New Roman" panose="02020603050405020304" pitchFamily="18" charset="0"/>
                        </a:rPr>
                        <a:t> </a:t>
                      </a:r>
                    </a:p>
                  </a:txBody>
                  <a:tcPr marT="45715" marB="45715"/>
                </a:tc>
                <a:tc>
                  <a:txBody>
                    <a:bodyPr/>
                    <a:lstStyle/>
                    <a:p>
                      <a:endParaRPr lang="en-US" sz="1800" b="0" dirty="0">
                        <a:latin typeface="Times New Roman" panose="02020603050405020304" pitchFamily="18" charset="0"/>
                        <a:cs typeface="Times New Roman" panose="02020603050405020304" pitchFamily="18" charset="0"/>
                      </a:endParaRPr>
                    </a:p>
                  </a:txBody>
                  <a:tcPr marT="45715" marB="45715"/>
                </a:tc>
                <a:extLst>
                  <a:ext uri="{0D108BD9-81ED-4DB2-BD59-A6C34878D82A}">
                    <a16:rowId xmlns:a16="http://schemas.microsoft.com/office/drawing/2014/main" xmlns="" val="10000"/>
                  </a:ext>
                </a:extLst>
              </a:tr>
              <a:tr h="338326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800" b="1" dirty="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800" b="1" dirty="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800" b="1" dirty="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800" b="1" dirty="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800" b="1" dirty="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a:latin typeface="Times New Roman" panose="02020603050405020304" pitchFamily="18" charset="0"/>
                          <a:cs typeface="Times New Roman" panose="02020603050405020304" pitchFamily="18" charset="0"/>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800" b="1" dirty="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800" b="1" dirty="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800" b="1" dirty="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800" b="1" dirty="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800" b="1" dirty="0">
                        <a:latin typeface="Times New Roman" panose="02020603050405020304" pitchFamily="18" charset="0"/>
                        <a:cs typeface="Times New Roman" panose="02020603050405020304" pitchFamily="18" charset="0"/>
                      </a:endParaRPr>
                    </a:p>
                    <a:p>
                      <a:endParaRPr lang="en-US" sz="1800" b="1" dirty="0">
                        <a:latin typeface="Times New Roman" panose="02020603050405020304" pitchFamily="18" charset="0"/>
                        <a:cs typeface="Times New Roman" panose="02020603050405020304" pitchFamily="18" charset="0"/>
                      </a:endParaRPr>
                    </a:p>
                  </a:txBody>
                  <a:tcPr marT="45715" marB="45715"/>
                </a:tc>
                <a:tc>
                  <a:txBody>
                    <a:bodyPr/>
                    <a:lstStyle/>
                    <a:p>
                      <a:endParaRPr lang="en-US" sz="1800" b="1" dirty="0">
                        <a:latin typeface="Times New Roman" panose="02020603050405020304" pitchFamily="18" charset="0"/>
                        <a:cs typeface="Times New Roman" panose="02020603050405020304" pitchFamily="18" charset="0"/>
                      </a:endParaRPr>
                    </a:p>
                  </a:txBody>
                  <a:tcPr marT="45715" marB="45715"/>
                </a:tc>
                <a:extLst>
                  <a:ext uri="{0D108BD9-81ED-4DB2-BD59-A6C34878D82A}">
                    <a16:rowId xmlns:a16="http://schemas.microsoft.com/office/drawing/2014/main" xmlns="" val="10001"/>
                  </a:ext>
                </a:extLst>
              </a:tr>
              <a:tr h="799998">
                <a:tc>
                  <a:txBody>
                    <a:bodyPr/>
                    <a:lstStyle/>
                    <a:p>
                      <a:endParaRPr lang="en-US" sz="1800" b="1" dirty="0">
                        <a:latin typeface="Times New Roman" panose="02020603050405020304" pitchFamily="18" charset="0"/>
                        <a:cs typeface="Times New Roman" panose="02020603050405020304" pitchFamily="18" charset="0"/>
                      </a:endParaRPr>
                    </a:p>
                  </a:txBody>
                  <a:tcPr marT="45715" marB="45715"/>
                </a:tc>
                <a:tc>
                  <a:txBody>
                    <a:bodyPr/>
                    <a:lstStyle/>
                    <a:p>
                      <a:endParaRPr lang="en-US" sz="1800" b="1">
                        <a:latin typeface="Times New Roman" panose="02020603050405020304" pitchFamily="18" charset="0"/>
                        <a:cs typeface="Times New Roman" panose="02020603050405020304" pitchFamily="18" charset="0"/>
                      </a:endParaRPr>
                    </a:p>
                  </a:txBody>
                  <a:tcPr marT="45715" marB="45715"/>
                </a:tc>
                <a:extLst>
                  <a:ext uri="{0D108BD9-81ED-4DB2-BD59-A6C34878D82A}">
                    <a16:rowId xmlns:a16="http://schemas.microsoft.com/office/drawing/2014/main" xmlns="" val="10002"/>
                  </a:ext>
                </a:extLst>
              </a:tr>
              <a:tr h="799998">
                <a:tc>
                  <a:txBody>
                    <a:bodyPr/>
                    <a:lstStyle/>
                    <a:p>
                      <a:endParaRPr lang="en-US" sz="1800" b="1">
                        <a:latin typeface="Times New Roman" panose="02020603050405020304" pitchFamily="18" charset="0"/>
                        <a:cs typeface="Times New Roman" panose="02020603050405020304" pitchFamily="18" charset="0"/>
                      </a:endParaRPr>
                    </a:p>
                  </a:txBody>
                  <a:tcPr marT="45715" marB="45715"/>
                </a:tc>
                <a:tc>
                  <a:txBody>
                    <a:bodyPr/>
                    <a:lstStyle/>
                    <a:p>
                      <a:endParaRPr lang="en-US" sz="1800" b="1" dirty="0">
                        <a:latin typeface="Times New Roman" panose="02020603050405020304" pitchFamily="18" charset="0"/>
                        <a:cs typeface="Times New Roman" panose="02020603050405020304" pitchFamily="18" charset="0"/>
                      </a:endParaRPr>
                    </a:p>
                  </a:txBody>
                  <a:tcPr marT="45715" marB="45715"/>
                </a:tc>
                <a:extLst>
                  <a:ext uri="{0D108BD9-81ED-4DB2-BD59-A6C34878D82A}">
                    <a16:rowId xmlns:a16="http://schemas.microsoft.com/office/drawing/2014/main" xmlns="" val="10003"/>
                  </a:ext>
                </a:extLst>
              </a:tr>
            </a:tbl>
          </a:graphicData>
        </a:graphic>
      </p:graphicFrame>
      <p:cxnSp>
        <p:nvCxnSpPr>
          <p:cNvPr id="19" name="Straight Arrow Connector 18"/>
          <p:cNvCxnSpPr/>
          <p:nvPr/>
        </p:nvCxnSpPr>
        <p:spPr>
          <a:xfrm flipV="1">
            <a:off x="2092570" y="3188677"/>
            <a:ext cx="791308" cy="293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a:spLocks noChangeArrowheads="1"/>
          </p:cNvSpPr>
          <p:nvPr/>
        </p:nvSpPr>
        <p:spPr bwMode="auto">
          <a:xfrm>
            <a:off x="773540" y="668216"/>
            <a:ext cx="16355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b="1" dirty="0" err="1">
                <a:solidFill>
                  <a:srgbClr val="2006BA"/>
                </a:solidFill>
                <a:latin typeface="Times New Roman" panose="02020603050405020304" pitchFamily="18" charset="0"/>
                <a:cs typeface="Times New Roman" panose="02020603050405020304" pitchFamily="18" charset="0"/>
              </a:rPr>
              <a:t>Luận</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smtClean="0">
                <a:solidFill>
                  <a:srgbClr val="2006BA"/>
                </a:solidFill>
                <a:latin typeface="Times New Roman" panose="02020603050405020304" pitchFamily="18" charset="0"/>
                <a:cs typeface="Times New Roman" panose="02020603050405020304" pitchFamily="18" charset="0"/>
              </a:rPr>
              <a:t>điểm</a:t>
            </a:r>
            <a:endParaRPr lang="en-US" altLang="en-US" sz="2400" b="1" dirty="0">
              <a:solidFill>
                <a:srgbClr val="2006BA"/>
              </a:solidFill>
              <a:latin typeface="Times New Roman" panose="02020603050405020304" pitchFamily="18" charset="0"/>
              <a:cs typeface="Times New Roman" panose="02020603050405020304" pitchFamily="18" charset="0"/>
            </a:endParaRPr>
          </a:p>
        </p:txBody>
      </p:sp>
      <p:sp>
        <p:nvSpPr>
          <p:cNvPr id="28" name="TextBox 27"/>
          <p:cNvSpPr txBox="1">
            <a:spLocks noChangeArrowheads="1"/>
          </p:cNvSpPr>
          <p:nvPr/>
        </p:nvSpPr>
        <p:spPr bwMode="auto">
          <a:xfrm>
            <a:off x="933085" y="1616442"/>
            <a:ext cx="18992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b="1" dirty="0" err="1">
                <a:solidFill>
                  <a:srgbClr val="2006BA"/>
                </a:solidFill>
                <a:latin typeface="Times New Roman" panose="02020603050405020304" pitchFamily="18" charset="0"/>
                <a:cs typeface="Times New Roman" panose="02020603050405020304" pitchFamily="18" charset="0"/>
              </a:rPr>
              <a:t>Luận</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smtClean="0">
                <a:solidFill>
                  <a:srgbClr val="2006BA"/>
                </a:solidFill>
                <a:latin typeface="Times New Roman" panose="02020603050405020304" pitchFamily="18" charset="0"/>
                <a:cs typeface="Times New Roman" panose="02020603050405020304" pitchFamily="18" charset="0"/>
              </a:rPr>
              <a:t>cứ</a:t>
            </a:r>
            <a:endParaRPr lang="en-US" altLang="en-US" sz="2400" b="1" dirty="0">
              <a:solidFill>
                <a:srgbClr val="2006BA"/>
              </a:solidFill>
              <a:latin typeface="Times New Roman" panose="02020603050405020304" pitchFamily="18" charset="0"/>
              <a:cs typeface="Times New Roman" panose="02020603050405020304" pitchFamily="18" charset="0"/>
            </a:endParaRPr>
          </a:p>
        </p:txBody>
      </p:sp>
      <p:sp>
        <p:nvSpPr>
          <p:cNvPr id="29" name="TextBox 28"/>
          <p:cNvSpPr txBox="1">
            <a:spLocks noChangeArrowheads="1"/>
          </p:cNvSpPr>
          <p:nvPr/>
        </p:nvSpPr>
        <p:spPr bwMode="auto">
          <a:xfrm>
            <a:off x="536149" y="4932485"/>
            <a:ext cx="224222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b="1" dirty="0" err="1">
                <a:solidFill>
                  <a:srgbClr val="2006BA"/>
                </a:solidFill>
                <a:latin typeface="Times New Roman" panose="02020603050405020304" pitchFamily="18" charset="0"/>
                <a:cs typeface="Times New Roman" panose="02020603050405020304" pitchFamily="18" charset="0"/>
              </a:rPr>
              <a:t>Cách</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triển</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smtClean="0">
                <a:solidFill>
                  <a:srgbClr val="2006BA"/>
                </a:solidFill>
                <a:latin typeface="Times New Roman" panose="02020603050405020304" pitchFamily="18" charset="0"/>
                <a:cs typeface="Times New Roman" panose="02020603050405020304" pitchFamily="18" charset="0"/>
              </a:rPr>
              <a:t>khai</a:t>
            </a:r>
            <a:endParaRPr lang="en-US" altLang="en-US" sz="2400" b="1" dirty="0">
              <a:solidFill>
                <a:srgbClr val="2006BA"/>
              </a:solidFill>
              <a:latin typeface="Times New Roman" panose="02020603050405020304" pitchFamily="18" charset="0"/>
              <a:cs typeface="Times New Roman" panose="02020603050405020304" pitchFamily="18" charset="0"/>
            </a:endParaRPr>
          </a:p>
        </p:txBody>
      </p:sp>
      <p:sp>
        <p:nvSpPr>
          <p:cNvPr id="32" name="TextBox 31"/>
          <p:cNvSpPr txBox="1">
            <a:spLocks noChangeArrowheads="1"/>
          </p:cNvSpPr>
          <p:nvPr/>
        </p:nvSpPr>
        <p:spPr bwMode="auto">
          <a:xfrm>
            <a:off x="624254" y="5706208"/>
            <a:ext cx="20398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b="1" dirty="0" err="1">
                <a:solidFill>
                  <a:srgbClr val="2006BA"/>
                </a:solidFill>
                <a:latin typeface="Times New Roman" panose="02020603050405020304" pitchFamily="18" charset="0"/>
                <a:cs typeface="Times New Roman" panose="02020603050405020304" pitchFamily="18" charset="0"/>
              </a:rPr>
              <a:t>Phép</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lập</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luận</a:t>
            </a:r>
            <a:endParaRPr lang="en-US" altLang="en-US" sz="2400" dirty="0">
              <a:solidFill>
                <a:srgbClr val="2006BA"/>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3060956" y="641839"/>
            <a:ext cx="8506404" cy="461665"/>
          </a:xfrm>
          <a:prstGeom prst="rect">
            <a:avLst/>
          </a:prstGeom>
          <a:noFill/>
        </p:spPr>
        <p:txBody>
          <a:bodyPr wrap="square">
            <a:spAutoFit/>
          </a:bodyPr>
          <a:lstStyle/>
          <a:p>
            <a:pPr algn="just">
              <a:defRPr/>
            </a:pPr>
            <a:r>
              <a:rPr lang="vi-VN" sz="2400" b="1" dirty="0">
                <a:solidFill>
                  <a:srgbClr val="2006BA"/>
                </a:solidFill>
                <a:latin typeface="Times New Roman" panose="02020603050405020304" pitchFamily="18" charset="0"/>
                <a:cs typeface="Times New Roman" panose="02020603050405020304" pitchFamily="18" charset="0"/>
              </a:rPr>
              <a:t>Anh thanh niên là người hiếu khách, quan tâm đến người </a:t>
            </a:r>
            <a:r>
              <a:rPr lang="vi-VN" sz="2400" b="1" dirty="0" smtClean="0">
                <a:solidFill>
                  <a:srgbClr val="2006BA"/>
                </a:solidFill>
                <a:latin typeface="Times New Roman" panose="02020603050405020304" pitchFamily="18" charset="0"/>
                <a:cs typeface="Times New Roman" panose="02020603050405020304" pitchFamily="18" charset="0"/>
              </a:rPr>
              <a:t>khác</a:t>
            </a:r>
            <a:endParaRPr lang="en-US" sz="2400" b="1" dirty="0">
              <a:solidFill>
                <a:srgbClr val="2006BA"/>
              </a:solidFill>
              <a:latin typeface="Times New Roman" panose="02020603050405020304" pitchFamily="18" charset="0"/>
              <a:cs typeface="Times New Roman" panose="02020603050405020304" pitchFamily="18" charset="0"/>
            </a:endParaRPr>
          </a:p>
        </p:txBody>
      </p:sp>
      <p:sp>
        <p:nvSpPr>
          <p:cNvPr id="22" name="TextBox 21"/>
          <p:cNvSpPr txBox="1"/>
          <p:nvPr/>
        </p:nvSpPr>
        <p:spPr>
          <a:xfrm>
            <a:off x="3033346" y="1612901"/>
            <a:ext cx="8976945" cy="2677656"/>
          </a:xfrm>
          <a:prstGeom prst="rect">
            <a:avLst/>
          </a:prstGeom>
          <a:noFill/>
        </p:spPr>
        <p:txBody>
          <a:bodyPr wrap="square">
            <a:spAutoFit/>
          </a:bodyPr>
          <a:lstStyle/>
          <a:p>
            <a:pPr algn="just">
              <a:defRPr/>
            </a:pPr>
            <a:r>
              <a:rPr lang="vi-VN" sz="2400" dirty="0">
                <a:latin typeface="Times New Roman" panose="02020603050405020304" pitchFamily="18" charset="0"/>
                <a:cs typeface="Times New Roman" panose="02020603050405020304" pitchFamily="18" charset="0"/>
              </a:rPr>
              <a:t>- Anh thanh niên rất là mến khách kể cả Bác lái xe hay những người đi trên xe của Bác, mến ngay từ phút gặp gỡ ban đầu như ông họa sĩ, cô kĩ sư. Anh vui , hồ hỡi khi được đón khách đến nhà chơi</a:t>
            </a:r>
            <a:endParaRPr lang="en-US" sz="2400" dirty="0">
              <a:latin typeface="Times New Roman" panose="02020603050405020304" pitchFamily="18" charset="0"/>
              <a:cs typeface="Times New Roman" panose="02020603050405020304" pitchFamily="18" charset="0"/>
            </a:endParaRPr>
          </a:p>
          <a:p>
            <a:pPr algn="just">
              <a:defRPr/>
            </a:pPr>
            <a:r>
              <a:rPr lang="vi-VN" sz="2400" dirty="0">
                <a:latin typeface="Times New Roman" panose="02020603050405020304" pitchFamily="18" charset="0"/>
                <a:cs typeface="Times New Roman" panose="02020603050405020304" pitchFamily="18" charset="0"/>
              </a:rPr>
              <a:t>- Anh rất là chu đáo, quan tâm đến mọi người, tặng vợ bác lái xe của tam thất khi biết lúc bác ấy ốm, Tặng bó hoa cho cô kĩ sư trong lần gặp mặt đầu tiên, tặng giỏ trứng cho ông họa sĩ và cô kĩ sư khi tạm biệt anh để tiếp tục cuộc hành </a:t>
            </a:r>
            <a:r>
              <a:rPr lang="vi-VN" sz="2400" dirty="0" smtClean="0">
                <a:latin typeface="Times New Roman" panose="02020603050405020304" pitchFamily="18" charset="0"/>
                <a:cs typeface="Times New Roman" panose="02020603050405020304" pitchFamily="18" charset="0"/>
              </a:rPr>
              <a:t>trình</a:t>
            </a:r>
            <a:endParaRPr lang="en-US" sz="2400" dirty="0">
              <a:latin typeface="Times New Roman" panose="02020603050405020304" pitchFamily="18" charset="0"/>
              <a:cs typeface="Times New Roman" panose="02020603050405020304" pitchFamily="18" charset="0"/>
            </a:endParaRPr>
          </a:p>
        </p:txBody>
      </p:sp>
      <p:sp>
        <p:nvSpPr>
          <p:cNvPr id="23" name="TextBox 22"/>
          <p:cNvSpPr txBox="1"/>
          <p:nvPr/>
        </p:nvSpPr>
        <p:spPr>
          <a:xfrm>
            <a:off x="3093039" y="4868009"/>
            <a:ext cx="2199932" cy="461665"/>
          </a:xfrm>
          <a:prstGeom prst="rect">
            <a:avLst/>
          </a:prstGeom>
          <a:noFill/>
        </p:spPr>
        <p:txBody>
          <a:bodyPr wrap="square">
            <a:spAutoFit/>
          </a:bodyPr>
          <a:lstStyle/>
          <a:p>
            <a:pPr algn="just">
              <a:defRPr/>
            </a:pPr>
            <a:r>
              <a:rPr lang="vi-VN" sz="2400" dirty="0">
                <a:solidFill>
                  <a:srgbClr val="2006BA"/>
                </a:solidFill>
                <a:latin typeface="Times New Roman" panose="02020603050405020304" pitchFamily="18" charset="0"/>
                <a:cs typeface="Times New Roman" panose="02020603050405020304" pitchFamily="18" charset="0"/>
              </a:rPr>
              <a:t>Diễn </a:t>
            </a:r>
            <a:r>
              <a:rPr lang="vi-VN" sz="2400" dirty="0" smtClean="0">
                <a:solidFill>
                  <a:srgbClr val="2006BA"/>
                </a:solidFill>
                <a:latin typeface="Times New Roman" panose="02020603050405020304" pitchFamily="18" charset="0"/>
                <a:cs typeface="Times New Roman" panose="02020603050405020304" pitchFamily="18" charset="0"/>
              </a:rPr>
              <a:t>dịch</a:t>
            </a:r>
            <a:endParaRPr lang="en-US" sz="2400" b="1" dirty="0">
              <a:solidFill>
                <a:srgbClr val="2006BA"/>
              </a:solidFill>
              <a:latin typeface="Times New Roman" panose="02020603050405020304" pitchFamily="18" charset="0"/>
              <a:cs typeface="Times New Roman" panose="02020603050405020304" pitchFamily="18" charset="0"/>
            </a:endParaRPr>
          </a:p>
        </p:txBody>
      </p:sp>
      <p:sp>
        <p:nvSpPr>
          <p:cNvPr id="24" name="TextBox 23"/>
          <p:cNvSpPr txBox="1">
            <a:spLocks noChangeArrowheads="1"/>
          </p:cNvSpPr>
          <p:nvPr/>
        </p:nvSpPr>
        <p:spPr bwMode="auto">
          <a:xfrm>
            <a:off x="3048558" y="5673115"/>
            <a:ext cx="76264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en-US" sz="2400" dirty="0">
                <a:solidFill>
                  <a:srgbClr val="2006BA"/>
                </a:solidFill>
                <a:latin typeface="Times New Roman" panose="02020603050405020304" pitchFamily="18" charset="0"/>
                <a:cs typeface="Times New Roman" panose="02020603050405020304" pitchFamily="18" charset="0"/>
              </a:rPr>
              <a:t>P</a:t>
            </a:r>
            <a:r>
              <a:rPr lang="vi-VN" altLang="en-US" sz="2400" dirty="0">
                <a:solidFill>
                  <a:srgbClr val="2006BA"/>
                </a:solidFill>
                <a:latin typeface="Times New Roman" panose="02020603050405020304" pitchFamily="18" charset="0"/>
                <a:cs typeface="Times New Roman" panose="02020603050405020304" pitchFamily="18" charset="0"/>
              </a:rPr>
              <a:t>hân tích và chứng </a:t>
            </a:r>
            <a:r>
              <a:rPr lang="vi-VN" altLang="en-US" sz="2400" dirty="0" smtClean="0">
                <a:solidFill>
                  <a:srgbClr val="2006BA"/>
                </a:solidFill>
                <a:latin typeface="Times New Roman" panose="02020603050405020304" pitchFamily="18" charset="0"/>
                <a:cs typeface="Times New Roman" panose="02020603050405020304" pitchFamily="18" charset="0"/>
              </a:rPr>
              <a:t>minh</a:t>
            </a:r>
            <a:endParaRPr lang="en-US" altLang="en-US" sz="2400" b="1" dirty="0">
              <a:solidFill>
                <a:srgbClr val="2006BA"/>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81685502"/>
      </p:ext>
    </p:extLst>
  </p:cSld>
  <p:clrMapOvr>
    <a:masterClrMapping/>
  </p:clrMapOvr>
  <mc:AlternateContent xmlns:mc="http://schemas.openxmlformats.org/markup-compatibility/2006" xmlns:p14="http://schemas.microsoft.com/office/powerpoint/2010/main">
    <mc:Choice Requires="p14">
      <p:transition spd="slow" p14:dur="1300" advTm="0">
        <p14:pan/>
      </p:transition>
    </mc:Choice>
    <mc:Fallback xmlns="" xmlns:a16="http://schemas.microsoft.com/office/drawing/2014/main" xmlns:a14="http://schemas.microsoft.com/office/drawing/2010/main">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heel(1)">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heel(1)">
                                      <p:cBhvr>
                                        <p:cTn id="12" dur="2000"/>
                                        <p:tgtEl>
                                          <p:spTgt spid="18"/>
                                        </p:tgtEl>
                                      </p:cBhvr>
                                    </p:animEffect>
                                  </p:childTnLst>
                                </p:cTn>
                              </p:par>
                              <p:par>
                                <p:cTn id="13" presetID="21" presetClass="entr" presetSubtype="1"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heel(1)">
                                      <p:cBhvr>
                                        <p:cTn id="15" dur="2000"/>
                                        <p:tgtEl>
                                          <p:spTgt spid="19"/>
                                        </p:tgtEl>
                                      </p:cBhvr>
                                    </p:animEffect>
                                  </p:childTnLst>
                                </p:cTn>
                              </p:par>
                              <p:par>
                                <p:cTn id="16" presetID="21" presetClass="entr" presetSubtype="1"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heel(1)">
                                      <p:cBhvr>
                                        <p:cTn id="18" dur="2000"/>
                                        <p:tgtEl>
                                          <p:spTgt spid="15"/>
                                        </p:tgtEl>
                                      </p:cBhvr>
                                    </p:animEffect>
                                  </p:childTnLst>
                                </p:cTn>
                              </p:par>
                              <p:par>
                                <p:cTn id="19" presetID="21" presetClass="entr" presetSubtype="1"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heel(1)">
                                      <p:cBhvr>
                                        <p:cTn id="21" dur="2000"/>
                                        <p:tgtEl>
                                          <p:spTgt spid="20"/>
                                        </p:tgtEl>
                                      </p:cBhvr>
                                    </p:animEffect>
                                  </p:childTnLst>
                                </p:cTn>
                              </p:par>
                              <p:par>
                                <p:cTn id="22" presetID="21" presetClass="entr" presetSubtype="1"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wheel(1)">
                                      <p:cBhvr>
                                        <p:cTn id="24" dur="2000"/>
                                        <p:tgtEl>
                                          <p:spTgt spid="28"/>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heel(1)">
                                      <p:cBhvr>
                                        <p:cTn id="27" dur="2000"/>
                                        <p:tgtEl>
                                          <p:spTgt spid="29"/>
                                        </p:tgtEl>
                                      </p:cBhvr>
                                    </p:animEffect>
                                  </p:childTnLst>
                                </p:cTn>
                              </p:par>
                              <p:par>
                                <p:cTn id="28" presetID="21" presetClass="entr" presetSubtype="1" fill="hold" grpId="0"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wheel(1)">
                                      <p:cBhvr>
                                        <p:cTn id="30" dur="2000"/>
                                        <p:tgtEl>
                                          <p:spTgt spid="32"/>
                                        </p:tgtEl>
                                      </p:cBhvr>
                                    </p:animEffect>
                                  </p:childTnLst>
                                </p:cTn>
                              </p:par>
                              <p:par>
                                <p:cTn id="31" presetID="21" presetClass="entr" presetSubtype="1"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heel(1)">
                                      <p:cBhvr>
                                        <p:cTn id="33" dur="20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heel(1)">
                                      <p:cBhvr>
                                        <p:cTn id="38" dur="2000"/>
                                        <p:tgtEl>
                                          <p:spTgt spid="22"/>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barn(inVertical)">
                                      <p:cBhvr>
                                        <p:cTn id="43" dur="500"/>
                                        <p:tgtEl>
                                          <p:spTgt spid="23"/>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barn(inVertical)">
                                      <p:cBhvr>
                                        <p:cTn id="4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8" grpId="0"/>
      <p:bldP spid="29" grpId="0"/>
      <p:bldP spid="32" grpId="0"/>
      <p:bldP spid="21" grpId="0"/>
      <p:bldP spid="22" grpId="0"/>
      <p:bldP spid="23" grpId="0"/>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a:extLst>
              <a:ext uri="{FF2B5EF4-FFF2-40B4-BE49-F238E27FC236}">
                <a16:creationId xmlns:a16="http://schemas.microsoft.com/office/drawing/2014/main" xmlns="" id="{7E2FA45F-EF45-4441-9462-C087F19B4C8E}"/>
              </a:ext>
            </a:extLst>
          </p:cNvPr>
          <p:cNvGrpSpPr/>
          <p:nvPr/>
        </p:nvGrpSpPr>
        <p:grpSpPr>
          <a:xfrm flipH="1">
            <a:off x="443344" y="513429"/>
            <a:ext cx="11236037" cy="5711021"/>
            <a:chOff x="1783080" y="513430"/>
            <a:chExt cx="9418320" cy="5644580"/>
          </a:xfrm>
        </p:grpSpPr>
        <p:cxnSp>
          <p:nvCxnSpPr>
            <p:cNvPr id="39" name="直接连接符 38">
              <a:extLst>
                <a:ext uri="{FF2B5EF4-FFF2-40B4-BE49-F238E27FC236}">
                  <a16:creationId xmlns:a16="http://schemas.microsoft.com/office/drawing/2014/main" xmlns="" id="{99E31519-962F-4D19-9357-40EC356DA1C5}"/>
                </a:ext>
              </a:extLst>
            </p:cNvPr>
            <p:cNvCxnSpPr/>
            <p:nvPr/>
          </p:nvCxnSpPr>
          <p:spPr>
            <a:xfrm>
              <a:off x="1783080" y="518160"/>
              <a:ext cx="9387840" cy="0"/>
            </a:xfrm>
            <a:prstGeom prst="line">
              <a:avLst/>
            </a:prstGeom>
            <a:noFill/>
            <a:ln w="38100" cap="rnd" cmpd="sng" algn="ctr">
              <a:solidFill>
                <a:srgbClr val="C0B6B4"/>
              </a:solidFill>
              <a:prstDash val="solid"/>
              <a:round/>
            </a:ln>
            <a:effectLst/>
          </p:spPr>
        </p:cxnSp>
        <p:cxnSp>
          <p:nvCxnSpPr>
            <p:cNvPr id="40" name="直接连接符 39">
              <a:extLst>
                <a:ext uri="{FF2B5EF4-FFF2-40B4-BE49-F238E27FC236}">
                  <a16:creationId xmlns:a16="http://schemas.microsoft.com/office/drawing/2014/main" xmlns="" id="{91C4A290-2BF0-4DF6-B805-7C4742DDDF96}"/>
                </a:ext>
              </a:extLst>
            </p:cNvPr>
            <p:cNvCxnSpPr/>
            <p:nvPr/>
          </p:nvCxnSpPr>
          <p:spPr>
            <a:xfrm>
              <a:off x="11201400" y="513430"/>
              <a:ext cx="0" cy="5638800"/>
            </a:xfrm>
            <a:prstGeom prst="line">
              <a:avLst/>
            </a:prstGeom>
            <a:noFill/>
            <a:ln w="38100" cap="rnd" cmpd="sng" algn="ctr">
              <a:solidFill>
                <a:srgbClr val="C0B6B4"/>
              </a:solidFill>
              <a:prstDash val="solid"/>
              <a:round/>
            </a:ln>
            <a:effectLst/>
          </p:spPr>
        </p:cxnSp>
        <p:cxnSp>
          <p:nvCxnSpPr>
            <p:cNvPr id="41" name="直接连接符 40">
              <a:extLst>
                <a:ext uri="{FF2B5EF4-FFF2-40B4-BE49-F238E27FC236}">
                  <a16:creationId xmlns:a16="http://schemas.microsoft.com/office/drawing/2014/main" xmlns="" id="{D0282796-3415-4445-B793-5D93A6643C56}"/>
                </a:ext>
              </a:extLst>
            </p:cNvPr>
            <p:cNvCxnSpPr/>
            <p:nvPr/>
          </p:nvCxnSpPr>
          <p:spPr>
            <a:xfrm flipH="1">
              <a:off x="6898990" y="6158010"/>
              <a:ext cx="4282440" cy="0"/>
            </a:xfrm>
            <a:prstGeom prst="line">
              <a:avLst/>
            </a:prstGeom>
            <a:noFill/>
            <a:ln w="38100" cap="rnd" cmpd="sng" algn="ctr">
              <a:solidFill>
                <a:srgbClr val="C0B6B4"/>
              </a:solidFill>
              <a:prstDash val="solid"/>
              <a:round/>
            </a:ln>
            <a:effectLst/>
          </p:spPr>
        </p:cxnSp>
        <p:cxnSp>
          <p:nvCxnSpPr>
            <p:cNvPr id="42" name="直接连接符 41">
              <a:extLst>
                <a:ext uri="{FF2B5EF4-FFF2-40B4-BE49-F238E27FC236}">
                  <a16:creationId xmlns:a16="http://schemas.microsoft.com/office/drawing/2014/main" xmlns="" id="{1D6FCF73-5F5E-44ED-AC3F-4E7DCE3C53D7}"/>
                </a:ext>
              </a:extLst>
            </p:cNvPr>
            <p:cNvCxnSpPr/>
            <p:nvPr/>
          </p:nvCxnSpPr>
          <p:spPr>
            <a:xfrm>
              <a:off x="1783080" y="513430"/>
              <a:ext cx="0" cy="441960"/>
            </a:xfrm>
            <a:prstGeom prst="line">
              <a:avLst/>
            </a:prstGeom>
            <a:noFill/>
            <a:ln w="38100" cap="rnd" cmpd="sng" algn="ctr">
              <a:solidFill>
                <a:srgbClr val="C0B6B4"/>
              </a:solidFill>
              <a:prstDash val="solid"/>
              <a:round/>
            </a:ln>
            <a:effectLst/>
          </p:spPr>
        </p:cxnSp>
      </p:grpSp>
      <p:grpSp>
        <p:nvGrpSpPr>
          <p:cNvPr id="15" name="Group 14"/>
          <p:cNvGrpSpPr>
            <a:grpSpLocks/>
          </p:cNvGrpSpPr>
          <p:nvPr/>
        </p:nvGrpSpPr>
        <p:grpSpPr bwMode="auto">
          <a:xfrm>
            <a:off x="624255" y="2716823"/>
            <a:ext cx="1406768" cy="1066800"/>
            <a:chOff x="457200" y="2971800"/>
            <a:chExt cx="1066800" cy="1066800"/>
          </a:xfrm>
        </p:grpSpPr>
        <p:sp>
          <p:nvSpPr>
            <p:cNvPr id="16" name="Rectangle 15"/>
            <p:cNvSpPr/>
            <p:nvPr/>
          </p:nvSpPr>
          <p:spPr>
            <a:xfrm>
              <a:off x="457200" y="2971800"/>
              <a:ext cx="1066800" cy="10668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solidFill>
                  <a:srgbClr val="2006BA"/>
                </a:solidFill>
                <a:latin typeface="Times New Roman" panose="02020603050405020304" pitchFamily="18" charset="0"/>
                <a:cs typeface="Times New Roman" panose="02020603050405020304" pitchFamily="18" charset="0"/>
              </a:endParaRPr>
            </a:p>
          </p:txBody>
        </p:sp>
        <p:sp>
          <p:nvSpPr>
            <p:cNvPr id="17" name="TextBox 4"/>
            <p:cNvSpPr txBox="1">
              <a:spLocks noChangeArrowheads="1"/>
            </p:cNvSpPr>
            <p:nvPr/>
          </p:nvSpPr>
          <p:spPr bwMode="auto">
            <a:xfrm>
              <a:off x="457201" y="3257490"/>
              <a:ext cx="99924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b="1" dirty="0">
                  <a:solidFill>
                    <a:srgbClr val="2006BA"/>
                  </a:solidFill>
                  <a:latin typeface="Times New Roman" panose="02020603050405020304" pitchFamily="18" charset="0"/>
                  <a:cs typeface="Times New Roman" panose="02020603050405020304" pitchFamily="18" charset="0"/>
                </a:rPr>
                <a:t>ĐOẠN </a:t>
              </a:r>
              <a:r>
                <a:rPr lang="en-US" altLang="en-US" sz="2400" b="1" dirty="0" smtClean="0">
                  <a:solidFill>
                    <a:srgbClr val="2006BA"/>
                  </a:solidFill>
                  <a:latin typeface="Times New Roman" panose="02020603050405020304" pitchFamily="18" charset="0"/>
                  <a:cs typeface="Times New Roman" panose="02020603050405020304" pitchFamily="18" charset="0"/>
                </a:rPr>
                <a:t>4</a:t>
              </a:r>
              <a:endParaRPr lang="en-US" altLang="en-US" sz="2400" b="1" dirty="0">
                <a:solidFill>
                  <a:srgbClr val="2006BA"/>
                </a:solidFill>
                <a:latin typeface="Times New Roman" panose="02020603050405020304" pitchFamily="18" charset="0"/>
                <a:cs typeface="Times New Roman" panose="02020603050405020304" pitchFamily="18" charset="0"/>
              </a:endParaRPr>
            </a:p>
          </p:txBody>
        </p:sp>
      </p:grpSp>
      <p:graphicFrame>
        <p:nvGraphicFramePr>
          <p:cNvPr id="18" name="Table 17"/>
          <p:cNvGraphicFramePr>
            <a:graphicFrameLocks noGrp="1"/>
          </p:cNvGraphicFramePr>
          <p:nvPr>
            <p:extLst>
              <p:ext uri="{D42A27DB-BD31-4B8C-83A1-F6EECF244321}">
                <p14:modId xmlns:p14="http://schemas.microsoft.com/office/powerpoint/2010/main" val="1951126789"/>
              </p:ext>
            </p:extLst>
          </p:nvPr>
        </p:nvGraphicFramePr>
        <p:xfrm>
          <a:off x="448408" y="468069"/>
          <a:ext cx="11535507" cy="5783264"/>
        </p:xfrm>
        <a:graphic>
          <a:graphicData uri="http://schemas.openxmlformats.org/drawingml/2006/table">
            <a:tbl>
              <a:tblPr firstRow="1" bandRow="1">
                <a:tableStyleId>{5DA37D80-6434-44D0-A028-1B22A696006F}</a:tableStyleId>
              </a:tblPr>
              <a:tblGrid>
                <a:gridCol w="2430381">
                  <a:extLst>
                    <a:ext uri="{9D8B030D-6E8A-4147-A177-3AD203B41FA5}">
                      <a16:colId xmlns:a16="http://schemas.microsoft.com/office/drawing/2014/main" xmlns="" val="20000"/>
                    </a:ext>
                  </a:extLst>
                </a:gridCol>
                <a:gridCol w="9105126">
                  <a:extLst>
                    <a:ext uri="{9D8B030D-6E8A-4147-A177-3AD203B41FA5}">
                      <a16:colId xmlns:a16="http://schemas.microsoft.com/office/drawing/2014/main" xmlns="" val="20001"/>
                    </a:ext>
                  </a:extLst>
                </a:gridCol>
              </a:tblGrid>
              <a:tr h="799998">
                <a:tc>
                  <a:txBody>
                    <a:bodyPr/>
                    <a:lstStyle/>
                    <a:p>
                      <a:r>
                        <a:rPr lang="en-US" sz="1800" b="1">
                          <a:latin typeface="Times New Roman" panose="02020603050405020304" pitchFamily="18" charset="0"/>
                          <a:cs typeface="Times New Roman" panose="02020603050405020304" pitchFamily="18" charset="0"/>
                        </a:rPr>
                        <a:t> </a:t>
                      </a:r>
                    </a:p>
                  </a:txBody>
                  <a:tcPr marT="45715" marB="45715"/>
                </a:tc>
                <a:tc>
                  <a:txBody>
                    <a:bodyPr/>
                    <a:lstStyle/>
                    <a:p>
                      <a:endParaRPr lang="en-US" sz="1800" b="0" dirty="0">
                        <a:latin typeface="Times New Roman" panose="02020603050405020304" pitchFamily="18" charset="0"/>
                        <a:cs typeface="Times New Roman" panose="02020603050405020304" pitchFamily="18" charset="0"/>
                      </a:endParaRPr>
                    </a:p>
                  </a:txBody>
                  <a:tcPr marT="45715" marB="45715"/>
                </a:tc>
                <a:extLst>
                  <a:ext uri="{0D108BD9-81ED-4DB2-BD59-A6C34878D82A}">
                    <a16:rowId xmlns:a16="http://schemas.microsoft.com/office/drawing/2014/main" xmlns="" val="10000"/>
                  </a:ext>
                </a:extLst>
              </a:tr>
              <a:tr h="338326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800" b="1" dirty="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800" b="1" dirty="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800" b="1" dirty="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800" b="1" dirty="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800" b="1" dirty="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a:latin typeface="Times New Roman" panose="02020603050405020304" pitchFamily="18" charset="0"/>
                          <a:cs typeface="Times New Roman" panose="02020603050405020304" pitchFamily="18" charset="0"/>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800" b="1" dirty="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800" b="1" dirty="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800" b="1" dirty="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800" b="1" dirty="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800" b="1" dirty="0">
                        <a:latin typeface="Times New Roman" panose="02020603050405020304" pitchFamily="18" charset="0"/>
                        <a:cs typeface="Times New Roman" panose="02020603050405020304" pitchFamily="18" charset="0"/>
                      </a:endParaRPr>
                    </a:p>
                    <a:p>
                      <a:endParaRPr lang="en-US" sz="1800" b="1" dirty="0">
                        <a:latin typeface="Times New Roman" panose="02020603050405020304" pitchFamily="18" charset="0"/>
                        <a:cs typeface="Times New Roman" panose="02020603050405020304" pitchFamily="18" charset="0"/>
                      </a:endParaRPr>
                    </a:p>
                  </a:txBody>
                  <a:tcPr marT="45715" marB="45715"/>
                </a:tc>
                <a:tc>
                  <a:txBody>
                    <a:bodyPr/>
                    <a:lstStyle/>
                    <a:p>
                      <a:endParaRPr lang="en-US" sz="1800" b="1" dirty="0">
                        <a:latin typeface="Times New Roman" panose="02020603050405020304" pitchFamily="18" charset="0"/>
                        <a:cs typeface="Times New Roman" panose="02020603050405020304" pitchFamily="18" charset="0"/>
                      </a:endParaRPr>
                    </a:p>
                  </a:txBody>
                  <a:tcPr marT="45715" marB="45715"/>
                </a:tc>
                <a:extLst>
                  <a:ext uri="{0D108BD9-81ED-4DB2-BD59-A6C34878D82A}">
                    <a16:rowId xmlns:a16="http://schemas.microsoft.com/office/drawing/2014/main" xmlns="" val="10001"/>
                  </a:ext>
                </a:extLst>
              </a:tr>
              <a:tr h="799998">
                <a:tc>
                  <a:txBody>
                    <a:bodyPr/>
                    <a:lstStyle/>
                    <a:p>
                      <a:endParaRPr lang="en-US" sz="1800" b="1" dirty="0">
                        <a:latin typeface="Times New Roman" panose="02020603050405020304" pitchFamily="18" charset="0"/>
                        <a:cs typeface="Times New Roman" panose="02020603050405020304" pitchFamily="18" charset="0"/>
                      </a:endParaRPr>
                    </a:p>
                  </a:txBody>
                  <a:tcPr marT="45715" marB="45715"/>
                </a:tc>
                <a:tc>
                  <a:txBody>
                    <a:bodyPr/>
                    <a:lstStyle/>
                    <a:p>
                      <a:endParaRPr lang="en-US" sz="1800" b="1">
                        <a:latin typeface="Times New Roman" panose="02020603050405020304" pitchFamily="18" charset="0"/>
                        <a:cs typeface="Times New Roman" panose="02020603050405020304" pitchFamily="18" charset="0"/>
                      </a:endParaRPr>
                    </a:p>
                  </a:txBody>
                  <a:tcPr marT="45715" marB="45715"/>
                </a:tc>
                <a:extLst>
                  <a:ext uri="{0D108BD9-81ED-4DB2-BD59-A6C34878D82A}">
                    <a16:rowId xmlns:a16="http://schemas.microsoft.com/office/drawing/2014/main" xmlns="" val="10002"/>
                  </a:ext>
                </a:extLst>
              </a:tr>
              <a:tr h="799998">
                <a:tc>
                  <a:txBody>
                    <a:bodyPr/>
                    <a:lstStyle/>
                    <a:p>
                      <a:endParaRPr lang="en-US" sz="1800" b="1">
                        <a:latin typeface="Times New Roman" panose="02020603050405020304" pitchFamily="18" charset="0"/>
                        <a:cs typeface="Times New Roman" panose="02020603050405020304" pitchFamily="18" charset="0"/>
                      </a:endParaRPr>
                    </a:p>
                  </a:txBody>
                  <a:tcPr marT="45715" marB="45715"/>
                </a:tc>
                <a:tc>
                  <a:txBody>
                    <a:bodyPr/>
                    <a:lstStyle/>
                    <a:p>
                      <a:endParaRPr lang="en-US" sz="1800" b="1" dirty="0">
                        <a:latin typeface="Times New Roman" panose="02020603050405020304" pitchFamily="18" charset="0"/>
                        <a:cs typeface="Times New Roman" panose="02020603050405020304" pitchFamily="18" charset="0"/>
                      </a:endParaRPr>
                    </a:p>
                  </a:txBody>
                  <a:tcPr marT="45715" marB="45715"/>
                </a:tc>
                <a:extLst>
                  <a:ext uri="{0D108BD9-81ED-4DB2-BD59-A6C34878D82A}">
                    <a16:rowId xmlns:a16="http://schemas.microsoft.com/office/drawing/2014/main" xmlns="" val="10003"/>
                  </a:ext>
                </a:extLst>
              </a:tr>
            </a:tbl>
          </a:graphicData>
        </a:graphic>
      </p:graphicFrame>
      <p:cxnSp>
        <p:nvCxnSpPr>
          <p:cNvPr id="19" name="Straight Arrow Connector 18"/>
          <p:cNvCxnSpPr/>
          <p:nvPr/>
        </p:nvCxnSpPr>
        <p:spPr>
          <a:xfrm flipV="1">
            <a:off x="2092570" y="3188677"/>
            <a:ext cx="791308" cy="293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a:spLocks noChangeArrowheads="1"/>
          </p:cNvSpPr>
          <p:nvPr/>
        </p:nvSpPr>
        <p:spPr bwMode="auto">
          <a:xfrm>
            <a:off x="773540" y="668216"/>
            <a:ext cx="16355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b="1" dirty="0" err="1">
                <a:solidFill>
                  <a:srgbClr val="2006BA"/>
                </a:solidFill>
                <a:latin typeface="Times New Roman" panose="02020603050405020304" pitchFamily="18" charset="0"/>
                <a:cs typeface="Times New Roman" panose="02020603050405020304" pitchFamily="18" charset="0"/>
              </a:rPr>
              <a:t>Luận</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smtClean="0">
                <a:solidFill>
                  <a:srgbClr val="2006BA"/>
                </a:solidFill>
                <a:latin typeface="Times New Roman" panose="02020603050405020304" pitchFamily="18" charset="0"/>
                <a:cs typeface="Times New Roman" panose="02020603050405020304" pitchFamily="18" charset="0"/>
              </a:rPr>
              <a:t>điểm</a:t>
            </a:r>
            <a:endParaRPr lang="en-US" altLang="en-US" sz="2400" b="1" dirty="0">
              <a:solidFill>
                <a:srgbClr val="2006BA"/>
              </a:solidFill>
              <a:latin typeface="Times New Roman" panose="02020603050405020304" pitchFamily="18" charset="0"/>
              <a:cs typeface="Times New Roman" panose="02020603050405020304" pitchFamily="18" charset="0"/>
            </a:endParaRPr>
          </a:p>
        </p:txBody>
      </p:sp>
      <p:sp>
        <p:nvSpPr>
          <p:cNvPr id="28" name="TextBox 27"/>
          <p:cNvSpPr txBox="1">
            <a:spLocks noChangeArrowheads="1"/>
          </p:cNvSpPr>
          <p:nvPr/>
        </p:nvSpPr>
        <p:spPr bwMode="auto">
          <a:xfrm>
            <a:off x="933085" y="1616442"/>
            <a:ext cx="18992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b="1" dirty="0" err="1">
                <a:solidFill>
                  <a:srgbClr val="2006BA"/>
                </a:solidFill>
                <a:latin typeface="Times New Roman" panose="02020603050405020304" pitchFamily="18" charset="0"/>
                <a:cs typeface="Times New Roman" panose="02020603050405020304" pitchFamily="18" charset="0"/>
              </a:rPr>
              <a:t>Luận</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smtClean="0">
                <a:solidFill>
                  <a:srgbClr val="2006BA"/>
                </a:solidFill>
                <a:latin typeface="Times New Roman" panose="02020603050405020304" pitchFamily="18" charset="0"/>
                <a:cs typeface="Times New Roman" panose="02020603050405020304" pitchFamily="18" charset="0"/>
              </a:rPr>
              <a:t>cứ</a:t>
            </a:r>
            <a:endParaRPr lang="en-US" altLang="en-US" sz="2400" b="1" dirty="0">
              <a:solidFill>
                <a:srgbClr val="2006BA"/>
              </a:solidFill>
              <a:latin typeface="Times New Roman" panose="02020603050405020304" pitchFamily="18" charset="0"/>
              <a:cs typeface="Times New Roman" panose="02020603050405020304" pitchFamily="18" charset="0"/>
            </a:endParaRPr>
          </a:p>
        </p:txBody>
      </p:sp>
      <p:sp>
        <p:nvSpPr>
          <p:cNvPr id="29" name="TextBox 28"/>
          <p:cNvSpPr txBox="1">
            <a:spLocks noChangeArrowheads="1"/>
          </p:cNvSpPr>
          <p:nvPr/>
        </p:nvSpPr>
        <p:spPr bwMode="auto">
          <a:xfrm>
            <a:off x="536149" y="4932485"/>
            <a:ext cx="224222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b="1" dirty="0" err="1">
                <a:solidFill>
                  <a:srgbClr val="2006BA"/>
                </a:solidFill>
                <a:latin typeface="Times New Roman" panose="02020603050405020304" pitchFamily="18" charset="0"/>
                <a:cs typeface="Times New Roman" panose="02020603050405020304" pitchFamily="18" charset="0"/>
              </a:rPr>
              <a:t>Cách</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triển</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smtClean="0">
                <a:solidFill>
                  <a:srgbClr val="2006BA"/>
                </a:solidFill>
                <a:latin typeface="Times New Roman" panose="02020603050405020304" pitchFamily="18" charset="0"/>
                <a:cs typeface="Times New Roman" panose="02020603050405020304" pitchFamily="18" charset="0"/>
              </a:rPr>
              <a:t>khai</a:t>
            </a:r>
            <a:endParaRPr lang="en-US" altLang="en-US" sz="2400" b="1" dirty="0">
              <a:solidFill>
                <a:srgbClr val="2006BA"/>
              </a:solidFill>
              <a:latin typeface="Times New Roman" panose="02020603050405020304" pitchFamily="18" charset="0"/>
              <a:cs typeface="Times New Roman" panose="02020603050405020304" pitchFamily="18" charset="0"/>
            </a:endParaRPr>
          </a:p>
        </p:txBody>
      </p:sp>
      <p:sp>
        <p:nvSpPr>
          <p:cNvPr id="32" name="TextBox 31"/>
          <p:cNvSpPr txBox="1">
            <a:spLocks noChangeArrowheads="1"/>
          </p:cNvSpPr>
          <p:nvPr/>
        </p:nvSpPr>
        <p:spPr bwMode="auto">
          <a:xfrm>
            <a:off x="624254" y="5706208"/>
            <a:ext cx="20398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b="1" dirty="0" err="1">
                <a:solidFill>
                  <a:srgbClr val="2006BA"/>
                </a:solidFill>
                <a:latin typeface="Times New Roman" panose="02020603050405020304" pitchFamily="18" charset="0"/>
                <a:cs typeface="Times New Roman" panose="02020603050405020304" pitchFamily="18" charset="0"/>
              </a:rPr>
              <a:t>Phép</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lập</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luận</a:t>
            </a:r>
            <a:endParaRPr lang="en-US" altLang="en-US" sz="2400" dirty="0">
              <a:solidFill>
                <a:srgbClr val="2006BA"/>
              </a:solidFill>
              <a:latin typeface="Times New Roman" panose="02020603050405020304" pitchFamily="18" charset="0"/>
              <a:cs typeface="Times New Roman" panose="02020603050405020304" pitchFamily="18" charset="0"/>
            </a:endParaRPr>
          </a:p>
        </p:txBody>
      </p:sp>
      <p:sp>
        <p:nvSpPr>
          <p:cNvPr id="23" name="TextBox 22"/>
          <p:cNvSpPr txBox="1"/>
          <p:nvPr/>
        </p:nvSpPr>
        <p:spPr>
          <a:xfrm>
            <a:off x="3093039" y="4868009"/>
            <a:ext cx="2199932" cy="461665"/>
          </a:xfrm>
          <a:prstGeom prst="rect">
            <a:avLst/>
          </a:prstGeom>
          <a:noFill/>
        </p:spPr>
        <p:txBody>
          <a:bodyPr wrap="square">
            <a:spAutoFit/>
          </a:bodyPr>
          <a:lstStyle/>
          <a:p>
            <a:pPr algn="just">
              <a:defRPr/>
            </a:pPr>
            <a:r>
              <a:rPr lang="vi-VN" sz="2400" dirty="0">
                <a:solidFill>
                  <a:srgbClr val="2006BA"/>
                </a:solidFill>
                <a:latin typeface="Times New Roman" panose="02020603050405020304" pitchFamily="18" charset="0"/>
                <a:cs typeface="Times New Roman" panose="02020603050405020304" pitchFamily="18" charset="0"/>
              </a:rPr>
              <a:t>Diễn </a:t>
            </a:r>
            <a:r>
              <a:rPr lang="vi-VN" sz="2400" dirty="0" smtClean="0">
                <a:solidFill>
                  <a:srgbClr val="2006BA"/>
                </a:solidFill>
                <a:latin typeface="Times New Roman" panose="02020603050405020304" pitchFamily="18" charset="0"/>
                <a:cs typeface="Times New Roman" panose="02020603050405020304" pitchFamily="18" charset="0"/>
              </a:rPr>
              <a:t>dịch</a:t>
            </a:r>
            <a:endParaRPr lang="en-US" sz="2400" b="1" dirty="0">
              <a:solidFill>
                <a:srgbClr val="2006BA"/>
              </a:solidFill>
              <a:latin typeface="Times New Roman" panose="02020603050405020304" pitchFamily="18" charset="0"/>
              <a:cs typeface="Times New Roman" panose="02020603050405020304" pitchFamily="18" charset="0"/>
            </a:endParaRPr>
          </a:p>
        </p:txBody>
      </p:sp>
      <p:sp>
        <p:nvSpPr>
          <p:cNvPr id="24" name="TextBox 23"/>
          <p:cNvSpPr txBox="1">
            <a:spLocks noChangeArrowheads="1"/>
          </p:cNvSpPr>
          <p:nvPr/>
        </p:nvSpPr>
        <p:spPr bwMode="auto">
          <a:xfrm>
            <a:off x="3048558" y="5673115"/>
            <a:ext cx="76264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en-US" sz="2400" dirty="0">
                <a:solidFill>
                  <a:srgbClr val="2006BA"/>
                </a:solidFill>
                <a:latin typeface="Times New Roman" panose="02020603050405020304" pitchFamily="18" charset="0"/>
                <a:cs typeface="Times New Roman" panose="02020603050405020304" pitchFamily="18" charset="0"/>
              </a:rPr>
              <a:t>P</a:t>
            </a:r>
            <a:r>
              <a:rPr lang="vi-VN" altLang="en-US" sz="2400" dirty="0">
                <a:solidFill>
                  <a:srgbClr val="2006BA"/>
                </a:solidFill>
                <a:latin typeface="Times New Roman" panose="02020603050405020304" pitchFamily="18" charset="0"/>
                <a:cs typeface="Times New Roman" panose="02020603050405020304" pitchFamily="18" charset="0"/>
              </a:rPr>
              <a:t>hân tích và chứng </a:t>
            </a:r>
            <a:r>
              <a:rPr lang="vi-VN" altLang="en-US" sz="2400" dirty="0" smtClean="0">
                <a:solidFill>
                  <a:srgbClr val="2006BA"/>
                </a:solidFill>
                <a:latin typeface="Times New Roman" panose="02020603050405020304" pitchFamily="18" charset="0"/>
                <a:cs typeface="Times New Roman" panose="02020603050405020304" pitchFamily="18" charset="0"/>
              </a:rPr>
              <a:t>minh</a:t>
            </a:r>
            <a:endParaRPr lang="en-US" altLang="en-US" sz="2400" b="1" dirty="0">
              <a:solidFill>
                <a:srgbClr val="2006BA"/>
              </a:solidFill>
              <a:latin typeface="Times New Roman" panose="02020603050405020304" pitchFamily="18" charset="0"/>
              <a:cs typeface="Times New Roman" panose="02020603050405020304" pitchFamily="18" charset="0"/>
            </a:endParaRPr>
          </a:p>
        </p:txBody>
      </p:sp>
      <p:sp>
        <p:nvSpPr>
          <p:cNvPr id="25" name="TextBox 24"/>
          <p:cNvSpPr txBox="1"/>
          <p:nvPr/>
        </p:nvSpPr>
        <p:spPr>
          <a:xfrm>
            <a:off x="2979947" y="689953"/>
            <a:ext cx="8581386" cy="461665"/>
          </a:xfrm>
          <a:prstGeom prst="rect">
            <a:avLst/>
          </a:prstGeom>
          <a:noFill/>
        </p:spPr>
        <p:txBody>
          <a:bodyPr wrap="square">
            <a:spAutoFit/>
          </a:bodyPr>
          <a:lstStyle/>
          <a:p>
            <a:pPr algn="just">
              <a:defRPr/>
            </a:pPr>
            <a:r>
              <a:rPr lang="vi-VN" sz="2400" b="1" dirty="0">
                <a:solidFill>
                  <a:srgbClr val="2006BA"/>
                </a:solidFill>
                <a:latin typeface="Times New Roman" panose="02020603050405020304" pitchFamily="18" charset="0"/>
                <a:cs typeface="Times New Roman" panose="02020603050405020304" pitchFamily="18" charset="0"/>
              </a:rPr>
              <a:t>Anh thanh niên rất khiêm </a:t>
            </a:r>
            <a:r>
              <a:rPr lang="vi-VN" sz="2400" b="1" dirty="0" smtClean="0">
                <a:solidFill>
                  <a:srgbClr val="2006BA"/>
                </a:solidFill>
                <a:latin typeface="Times New Roman" panose="02020603050405020304" pitchFamily="18" charset="0"/>
                <a:cs typeface="Times New Roman" panose="02020603050405020304" pitchFamily="18" charset="0"/>
              </a:rPr>
              <a:t>tốn</a:t>
            </a:r>
            <a:endParaRPr lang="en-US" sz="2400" b="1" dirty="0">
              <a:solidFill>
                <a:srgbClr val="2006BA"/>
              </a:solidFill>
              <a:latin typeface="Times New Roman" panose="02020603050405020304" pitchFamily="18" charset="0"/>
              <a:cs typeface="Times New Roman" panose="02020603050405020304" pitchFamily="18" charset="0"/>
            </a:endParaRPr>
          </a:p>
        </p:txBody>
      </p:sp>
      <p:sp>
        <p:nvSpPr>
          <p:cNvPr id="26" name="TextBox 25"/>
          <p:cNvSpPr txBox="1"/>
          <p:nvPr/>
        </p:nvSpPr>
        <p:spPr>
          <a:xfrm>
            <a:off x="2927839" y="2193194"/>
            <a:ext cx="9056075" cy="1938992"/>
          </a:xfrm>
          <a:prstGeom prst="rect">
            <a:avLst/>
          </a:prstGeom>
          <a:noFill/>
        </p:spPr>
        <p:txBody>
          <a:bodyPr wrap="square">
            <a:spAutoFit/>
          </a:bodyPr>
          <a:lstStyle/>
          <a:p>
            <a:pPr algn="just">
              <a:defRPr/>
            </a:pPr>
            <a:r>
              <a:rPr lang="vi-VN" sz="2400" dirty="0">
                <a:latin typeface="Times New Roman" panose="02020603050405020304" pitchFamily="18" charset="0"/>
                <a:cs typeface="Times New Roman" panose="02020603050405020304" pitchFamily="18" charset="0"/>
              </a:rPr>
              <a:t>+ Dù có nhiều đóng góp cho đất nước, cho quê hương nhưng anh cảm thấy những đóng góp của mình là nhỏ bé.</a:t>
            </a:r>
            <a:endParaRPr lang="en-US" sz="2400" dirty="0">
              <a:latin typeface="Times New Roman" panose="02020603050405020304" pitchFamily="18" charset="0"/>
              <a:cs typeface="Times New Roman" panose="02020603050405020304" pitchFamily="18" charset="0"/>
            </a:endParaRPr>
          </a:p>
          <a:p>
            <a:pPr algn="just">
              <a:defRPr/>
            </a:pPr>
            <a:r>
              <a:rPr lang="vi-VN" sz="2400" dirty="0">
                <a:latin typeface="Times New Roman" panose="02020603050405020304" pitchFamily="18" charset="0"/>
                <a:cs typeface="Times New Roman" panose="02020603050405020304" pitchFamily="18" charset="0"/>
              </a:rPr>
              <a:t>+ Anh ngượng ngùng từ chối khi biết ông họa sĩ muốn vẻ chân dung anh và nói anh không có gì đáng vẽ cả, anh còn giới thiệu những người đồng đội  rất xứng đáng để được vẽ hơn mình </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10399768"/>
      </p:ext>
    </p:extLst>
  </p:cSld>
  <p:clrMapOvr>
    <a:masterClrMapping/>
  </p:clrMapOvr>
  <mc:AlternateContent xmlns:mc="http://schemas.openxmlformats.org/markup-compatibility/2006" xmlns:p14="http://schemas.microsoft.com/office/powerpoint/2010/main">
    <mc:Choice Requires="p14">
      <p:transition spd="slow" p14:dur="1300" advTm="0">
        <p14:pan/>
      </p:transition>
    </mc:Choice>
    <mc:Fallback xmlns="" xmlns:a16="http://schemas.microsoft.com/office/drawing/2014/main" xmlns:a14="http://schemas.microsoft.com/office/drawing/2010/main">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heel(1)">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heel(1)">
                                      <p:cBhvr>
                                        <p:cTn id="12" dur="2000"/>
                                        <p:tgtEl>
                                          <p:spTgt spid="18"/>
                                        </p:tgtEl>
                                      </p:cBhvr>
                                    </p:animEffect>
                                  </p:childTnLst>
                                </p:cTn>
                              </p:par>
                              <p:par>
                                <p:cTn id="13" presetID="21" presetClass="entr" presetSubtype="1"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heel(1)">
                                      <p:cBhvr>
                                        <p:cTn id="15" dur="2000"/>
                                        <p:tgtEl>
                                          <p:spTgt spid="19"/>
                                        </p:tgtEl>
                                      </p:cBhvr>
                                    </p:animEffect>
                                  </p:childTnLst>
                                </p:cTn>
                              </p:par>
                              <p:par>
                                <p:cTn id="16" presetID="21" presetClass="entr" presetSubtype="1"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heel(1)">
                                      <p:cBhvr>
                                        <p:cTn id="18" dur="2000"/>
                                        <p:tgtEl>
                                          <p:spTgt spid="15"/>
                                        </p:tgtEl>
                                      </p:cBhvr>
                                    </p:animEffect>
                                  </p:childTnLst>
                                </p:cTn>
                              </p:par>
                              <p:par>
                                <p:cTn id="19" presetID="21" presetClass="entr" presetSubtype="1"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heel(1)">
                                      <p:cBhvr>
                                        <p:cTn id="21" dur="2000"/>
                                        <p:tgtEl>
                                          <p:spTgt spid="20"/>
                                        </p:tgtEl>
                                      </p:cBhvr>
                                    </p:animEffect>
                                  </p:childTnLst>
                                </p:cTn>
                              </p:par>
                              <p:par>
                                <p:cTn id="22" presetID="21" presetClass="entr" presetSubtype="1"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wheel(1)">
                                      <p:cBhvr>
                                        <p:cTn id="24" dur="2000"/>
                                        <p:tgtEl>
                                          <p:spTgt spid="28"/>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heel(1)">
                                      <p:cBhvr>
                                        <p:cTn id="27" dur="2000"/>
                                        <p:tgtEl>
                                          <p:spTgt spid="29"/>
                                        </p:tgtEl>
                                      </p:cBhvr>
                                    </p:animEffect>
                                  </p:childTnLst>
                                </p:cTn>
                              </p:par>
                              <p:par>
                                <p:cTn id="28" presetID="21" presetClass="entr" presetSubtype="1" fill="hold" grpId="0"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wheel(1)">
                                      <p:cBhvr>
                                        <p:cTn id="30" dur="2000"/>
                                        <p:tgtEl>
                                          <p:spTgt spid="3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barn(inVertical)">
                                      <p:cBhvr>
                                        <p:cTn id="35" dur="5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barn(inVertical)">
                                      <p:cBhvr>
                                        <p:cTn id="40" dur="500"/>
                                        <p:tgtEl>
                                          <p:spTgt spid="24"/>
                                        </p:tgtEl>
                                      </p:cBhvr>
                                    </p:animEffect>
                                  </p:childTnLst>
                                </p:cTn>
                              </p:par>
                              <p:par>
                                <p:cTn id="41" presetID="21" presetClass="entr" presetSubtype="1"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heel(1)">
                                      <p:cBhvr>
                                        <p:cTn id="43" dur="2000"/>
                                        <p:tgtEl>
                                          <p:spTgt spid="25"/>
                                        </p:tgtEl>
                                      </p:cBhvr>
                                    </p:animEffect>
                                  </p:childTnLst>
                                </p:cTn>
                              </p:par>
                            </p:childTnLst>
                          </p:cTn>
                        </p:par>
                      </p:childTnLst>
                    </p:cTn>
                  </p:par>
                  <p:par>
                    <p:cTn id="44" fill="hold">
                      <p:stCondLst>
                        <p:cond delay="indefinite"/>
                      </p:stCondLst>
                      <p:childTnLst>
                        <p:par>
                          <p:cTn id="45" fill="hold">
                            <p:stCondLst>
                              <p:cond delay="0"/>
                            </p:stCondLst>
                            <p:childTnLst>
                              <p:par>
                                <p:cTn id="46" presetID="21" presetClass="entr" presetSubtype="1" fill="hold" grpId="0" nodeType="click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wheel(1)">
                                      <p:cBhvr>
                                        <p:cTn id="48"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8" grpId="0"/>
      <p:bldP spid="29" grpId="0"/>
      <p:bldP spid="32" grpId="0"/>
      <p:bldP spid="23" grpId="0"/>
      <p:bldP spid="24" grpId="0"/>
      <p:bldP spid="25" grpId="0"/>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4"/>
          <p:cNvGrpSpPr/>
          <p:nvPr/>
        </p:nvGrpSpPr>
        <p:grpSpPr>
          <a:xfrm rot="337542">
            <a:off x="-3473810" y="3363575"/>
            <a:ext cx="9762520" cy="6988849"/>
            <a:chOff x="-2433908" y="2223904"/>
            <a:chExt cx="7321890" cy="5520901"/>
          </a:xfrm>
        </p:grpSpPr>
        <p:pic>
          <p:nvPicPr>
            <p:cNvPr id="3" name="图片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3908" y="2223904"/>
              <a:ext cx="4261107" cy="3511276"/>
            </a:xfrm>
            <a:prstGeom prst="rect">
              <a:avLst/>
            </a:prstGeom>
          </p:spPr>
        </p:pic>
        <p:pic>
          <p:nvPicPr>
            <p:cNvPr id="4" name="图片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374509">
              <a:off x="-723311" y="3807486"/>
              <a:ext cx="4261107" cy="3511276"/>
            </a:xfrm>
            <a:prstGeom prst="rect">
              <a:avLst/>
            </a:prstGeom>
          </p:spPr>
        </p:pic>
        <p:pic>
          <p:nvPicPr>
            <p:cNvPr id="5" name="图片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374509">
              <a:off x="626875" y="4233529"/>
              <a:ext cx="4261107" cy="3511276"/>
            </a:xfrm>
            <a:prstGeom prst="rect">
              <a:avLst/>
            </a:prstGeom>
          </p:spPr>
        </p:pic>
      </p:grpSp>
      <p:sp>
        <p:nvSpPr>
          <p:cNvPr id="10" name="TextBox 9"/>
          <p:cNvSpPr txBox="1"/>
          <p:nvPr/>
        </p:nvSpPr>
        <p:spPr>
          <a:xfrm>
            <a:off x="1078992" y="180368"/>
            <a:ext cx="10881360" cy="5940088"/>
          </a:xfrm>
          <a:prstGeom prst="rect">
            <a:avLst/>
          </a:prstGeom>
          <a:noFill/>
        </p:spPr>
        <p:txBody>
          <a:bodyPr wrap="square">
            <a:spAutoFit/>
          </a:bodyPr>
          <a:lstStyle/>
          <a:p>
            <a:pPr algn="just">
              <a:defRPr/>
            </a:pPr>
            <a:r>
              <a:rPr lang="vi-VN" sz="2000" b="1" dirty="0" smtClean="0">
                <a:solidFill>
                  <a:srgbClr val="2006BA"/>
                </a:solidFill>
                <a:latin typeface="Times New Roman" panose="02020603050405020304" pitchFamily="18" charset="0"/>
                <a:cs typeface="Times New Roman" panose="02020603050405020304" pitchFamily="18" charset="0"/>
              </a:rPr>
              <a:t>1</a:t>
            </a:r>
            <a:r>
              <a:rPr lang="vi-VN" sz="2000" b="1" dirty="0">
                <a:solidFill>
                  <a:srgbClr val="2006BA"/>
                </a:solidFill>
                <a:latin typeface="Times New Roman" panose="02020603050405020304" pitchFamily="18" charset="0"/>
                <a:cs typeface="Times New Roman" panose="02020603050405020304" pitchFamily="18" charset="0"/>
              </a:rPr>
              <a:t>.  Anh thanh niên đẹp ở tấm lòng yêu đời, yêu nghề, ở tinh thần trách nhiệm cao với công việc lắm gian khổ của mình:</a:t>
            </a:r>
            <a:endParaRPr lang="en-US" sz="2000" b="1" dirty="0">
              <a:solidFill>
                <a:srgbClr val="2006BA"/>
              </a:solidFill>
              <a:latin typeface="Times New Roman" panose="02020603050405020304" pitchFamily="18" charset="0"/>
              <a:cs typeface="Times New Roman" panose="02020603050405020304" pitchFamily="18" charset="0"/>
            </a:endParaRPr>
          </a:p>
          <a:p>
            <a:pPr algn="just">
              <a:defRPr/>
            </a:pPr>
            <a:r>
              <a:rPr lang="vi-VN" sz="2000" dirty="0">
                <a:solidFill>
                  <a:srgbClr val="2006BA"/>
                </a:solidFill>
                <a:latin typeface="Times New Roman" panose="02020603050405020304" pitchFamily="18" charset="0"/>
                <a:cs typeface="Times New Roman" panose="02020603050405020304" pitchFamily="18" charset="0"/>
              </a:rPr>
              <a:t>- Nhân vật anh thanh niên có cuộc sống cô độc, một mình anh trên đỉnh núi Yên Sơn cao 2600 mét, bốn bề chỉ có cây cỏ và mây mù lạnh lẽo</a:t>
            </a:r>
            <a:endParaRPr lang="en-US" sz="2000" dirty="0">
              <a:solidFill>
                <a:srgbClr val="2006BA"/>
              </a:solidFill>
              <a:latin typeface="Times New Roman" panose="02020603050405020304" pitchFamily="18" charset="0"/>
              <a:cs typeface="Times New Roman" panose="02020603050405020304" pitchFamily="18" charset="0"/>
            </a:endParaRPr>
          </a:p>
          <a:p>
            <a:pPr algn="just">
              <a:defRPr/>
            </a:pPr>
            <a:r>
              <a:rPr lang="vi-VN" sz="2000" dirty="0">
                <a:solidFill>
                  <a:srgbClr val="2006BA"/>
                </a:solidFill>
                <a:latin typeface="Times New Roman" panose="02020603050405020304" pitchFamily="18" charset="0"/>
                <a:cs typeface="Times New Roman" panose="02020603050405020304" pitchFamily="18" charset="0"/>
              </a:rPr>
              <a:t>- Công việc rất khó khăn, vất vả , phải đối mặt với gió tuyết, lặng im</a:t>
            </a:r>
            <a:endParaRPr lang="en-US" sz="2000" dirty="0">
              <a:solidFill>
                <a:srgbClr val="2006BA"/>
              </a:solidFill>
              <a:latin typeface="Times New Roman" panose="02020603050405020304" pitchFamily="18" charset="0"/>
              <a:cs typeface="Times New Roman" panose="02020603050405020304" pitchFamily="18" charset="0"/>
            </a:endParaRPr>
          </a:p>
          <a:p>
            <a:pPr algn="just">
              <a:defRPr/>
            </a:pPr>
            <a:r>
              <a:rPr lang="vi-VN" sz="2000" dirty="0">
                <a:solidFill>
                  <a:srgbClr val="2006BA"/>
                </a:solidFill>
                <a:latin typeface="Times New Roman" panose="02020603050405020304" pitchFamily="18" charset="0"/>
                <a:cs typeface="Times New Roman" panose="02020603050405020304" pitchFamily="18" charset="0"/>
              </a:rPr>
              <a:t>- Tuy công việc vất vả như vậy nhưng anh rất yêu công việc và anh có những suy nghĩ rất chín chắn, phát ngôn rất chính xác, thâm thúy về công việc như:</a:t>
            </a:r>
            <a:endParaRPr lang="en-US" sz="2000" dirty="0">
              <a:solidFill>
                <a:srgbClr val="2006BA"/>
              </a:solidFill>
              <a:latin typeface="Times New Roman" panose="02020603050405020304" pitchFamily="18" charset="0"/>
              <a:cs typeface="Times New Roman" panose="02020603050405020304" pitchFamily="18" charset="0"/>
            </a:endParaRPr>
          </a:p>
          <a:p>
            <a:pPr algn="just">
              <a:defRPr/>
            </a:pPr>
            <a:r>
              <a:rPr lang="vi-VN" sz="2000" dirty="0">
                <a:solidFill>
                  <a:srgbClr val="2006BA"/>
                </a:solidFill>
                <a:latin typeface="Times New Roman" panose="02020603050405020304" pitchFamily="18" charset="0"/>
                <a:cs typeface="Times New Roman" panose="02020603050405020304" pitchFamily="18" charset="0"/>
              </a:rPr>
              <a:t>- Anh thanh niên biết sắp xếp cuộc sống: đọc sách, nuôi gà trồng hoa…</a:t>
            </a:r>
            <a:endParaRPr lang="en-US" sz="2000" dirty="0">
              <a:solidFill>
                <a:srgbClr val="2006BA"/>
              </a:solidFill>
              <a:latin typeface="Times New Roman" panose="02020603050405020304" pitchFamily="18" charset="0"/>
              <a:cs typeface="Times New Roman" panose="02020603050405020304" pitchFamily="18" charset="0"/>
            </a:endParaRPr>
          </a:p>
          <a:p>
            <a:pPr algn="just">
              <a:defRPr/>
            </a:pPr>
            <a:r>
              <a:rPr lang="vi-VN" sz="2000" b="1" dirty="0">
                <a:solidFill>
                  <a:srgbClr val="2006BA"/>
                </a:solidFill>
                <a:latin typeface="Times New Roman" panose="02020603050405020304" pitchFamily="18" charset="0"/>
                <a:cs typeface="Times New Roman" panose="02020603050405020304" pitchFamily="18" charset="0"/>
              </a:rPr>
              <a:t>2.  Anh thanh niên là người hiếu khách, quan tâm đến người khác:</a:t>
            </a:r>
            <a:endParaRPr lang="en-US" sz="2000" b="1" dirty="0">
              <a:solidFill>
                <a:srgbClr val="2006BA"/>
              </a:solidFill>
              <a:latin typeface="Times New Roman" panose="02020603050405020304" pitchFamily="18" charset="0"/>
              <a:cs typeface="Times New Roman" panose="02020603050405020304" pitchFamily="18" charset="0"/>
            </a:endParaRPr>
          </a:p>
          <a:p>
            <a:pPr algn="just">
              <a:defRPr/>
            </a:pPr>
            <a:r>
              <a:rPr lang="vi-VN" sz="2000" dirty="0">
                <a:solidFill>
                  <a:srgbClr val="2006BA"/>
                </a:solidFill>
                <a:latin typeface="Times New Roman" panose="02020603050405020304" pitchFamily="18" charset="0"/>
                <a:cs typeface="Times New Roman" panose="02020603050405020304" pitchFamily="18" charset="0"/>
              </a:rPr>
              <a:t>- Anh thanh niên rất là mến khách kể cả Bác lái xe hay những người đi trên xe của Bác, mến ngay từ phút gặp gỡ ban đầu như ông họa sĩ, cô kĩ sư. Anh vui , hồ hỡi khi được đón khách đến nhà chơi</a:t>
            </a:r>
            <a:endParaRPr lang="en-US" sz="2000" dirty="0">
              <a:solidFill>
                <a:srgbClr val="2006BA"/>
              </a:solidFill>
              <a:latin typeface="Times New Roman" panose="02020603050405020304" pitchFamily="18" charset="0"/>
              <a:cs typeface="Times New Roman" panose="02020603050405020304" pitchFamily="18" charset="0"/>
            </a:endParaRPr>
          </a:p>
          <a:p>
            <a:pPr algn="just">
              <a:defRPr/>
            </a:pPr>
            <a:r>
              <a:rPr lang="vi-VN" sz="2000" dirty="0">
                <a:solidFill>
                  <a:srgbClr val="2006BA"/>
                </a:solidFill>
                <a:latin typeface="Times New Roman" panose="02020603050405020304" pitchFamily="18" charset="0"/>
                <a:cs typeface="Times New Roman" panose="02020603050405020304" pitchFamily="18" charset="0"/>
              </a:rPr>
              <a:t>- Anh rất là chu đáo, quan tâm đến mọi người, tặng vợ bác lái xe của tam thất khi biết lúc bác ấy ốm, Tặng bó hoa cho cô kĩ sư trong lần gặp mặt đầu tiên, tặng giỏ trứng cho ông họa sĩ và cô kĩ sư khi tạm biệt anh để tiếp tục cuộc hành trình</a:t>
            </a:r>
            <a:endParaRPr lang="en-US" sz="2000" dirty="0">
              <a:solidFill>
                <a:srgbClr val="2006BA"/>
              </a:solidFill>
              <a:latin typeface="Times New Roman" panose="02020603050405020304" pitchFamily="18" charset="0"/>
              <a:cs typeface="Times New Roman" panose="02020603050405020304" pitchFamily="18" charset="0"/>
            </a:endParaRPr>
          </a:p>
          <a:p>
            <a:pPr algn="just">
              <a:defRPr/>
            </a:pPr>
            <a:r>
              <a:rPr lang="vi-VN" sz="2000" b="1" dirty="0">
                <a:solidFill>
                  <a:srgbClr val="2006BA"/>
                </a:solidFill>
                <a:latin typeface="Times New Roman" panose="02020603050405020304" pitchFamily="18" charset="0"/>
                <a:cs typeface="Times New Roman" panose="02020603050405020304" pitchFamily="18" charset="0"/>
              </a:rPr>
              <a:t>3. Anh thanh niên rất khiêm tốn</a:t>
            </a:r>
            <a:r>
              <a:rPr lang="en-US" sz="2000" b="1" dirty="0">
                <a:solidFill>
                  <a:srgbClr val="2006BA"/>
                </a:solidFill>
                <a:latin typeface="Times New Roman" panose="02020603050405020304" pitchFamily="18" charset="0"/>
                <a:cs typeface="Times New Roman" panose="02020603050405020304" pitchFamily="18" charset="0"/>
              </a:rPr>
              <a:t>:</a:t>
            </a:r>
          </a:p>
          <a:p>
            <a:pPr algn="just">
              <a:defRPr/>
            </a:pPr>
            <a:r>
              <a:rPr lang="vi-VN" sz="2000" dirty="0">
                <a:solidFill>
                  <a:srgbClr val="2006BA"/>
                </a:solidFill>
                <a:latin typeface="Times New Roman" panose="02020603050405020304" pitchFamily="18" charset="0"/>
                <a:cs typeface="Times New Roman" panose="02020603050405020304" pitchFamily="18" charset="0"/>
              </a:rPr>
              <a:t>+ Dù có nhiều đóng góp cho đất nước, cho quê hương nhưng anh cảm thấy những đóng góp của mình là nhỏ bé.</a:t>
            </a:r>
            <a:endParaRPr lang="en-US" sz="2000" dirty="0">
              <a:solidFill>
                <a:srgbClr val="2006BA"/>
              </a:solidFill>
              <a:latin typeface="Times New Roman" panose="02020603050405020304" pitchFamily="18" charset="0"/>
              <a:cs typeface="Times New Roman" panose="02020603050405020304" pitchFamily="18" charset="0"/>
            </a:endParaRPr>
          </a:p>
          <a:p>
            <a:pPr algn="just">
              <a:defRPr/>
            </a:pPr>
            <a:r>
              <a:rPr lang="vi-VN" sz="2000" dirty="0">
                <a:solidFill>
                  <a:srgbClr val="2006BA"/>
                </a:solidFill>
                <a:latin typeface="Times New Roman" panose="02020603050405020304" pitchFamily="18" charset="0"/>
                <a:cs typeface="Times New Roman" panose="02020603050405020304" pitchFamily="18" charset="0"/>
              </a:rPr>
              <a:t>+ Anh ngượng ngùng từ chối khi biết ông họa sĩ muốn vẻ chân dung anh và nói anh không có gì đáng vẽ cả, anh còn giới thiệu những người đồng đội  rất xứng đáng để được vẽ hơn mình </a:t>
            </a:r>
            <a:endParaRPr lang="en-US" sz="2000" dirty="0">
              <a:solidFill>
                <a:srgbClr val="2006BA"/>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92024" y="1755648"/>
            <a:ext cx="896112" cy="2031325"/>
          </a:xfrm>
          <a:prstGeom prst="rect">
            <a:avLst/>
          </a:prstGeom>
          <a:noFill/>
        </p:spPr>
        <p:txBody>
          <a:bodyPr wrap="square" rtlCol="0">
            <a:spAutoFit/>
          </a:bodyPr>
          <a:lstStyle/>
          <a:p>
            <a:pPr algn="ctr"/>
            <a:r>
              <a:rPr lang="vi-VN" b="1" dirty="0">
                <a:solidFill>
                  <a:srgbClr val="FF0000"/>
                </a:solidFill>
                <a:latin typeface="Times New Roman" panose="02020603050405020304" pitchFamily="18" charset="0"/>
                <a:cs typeface="Times New Roman" panose="02020603050405020304" pitchFamily="18" charset="0"/>
              </a:rPr>
              <a:t>Hệ thống luận điểm, luận cứ</a:t>
            </a:r>
            <a:endParaRPr lang="en-US" dirty="0">
              <a:solidFill>
                <a:srgbClr val="FF0000"/>
              </a:solidFill>
              <a:latin typeface="Times New Roman" panose="02020603050405020304" pitchFamily="18" charset="0"/>
              <a:cs typeface="Times New Roman" panose="02020603050405020304" pitchFamily="18" charset="0"/>
            </a:endParaRPr>
          </a:p>
          <a:p>
            <a:pPr algn="ctr"/>
            <a:endParaRPr lang="en-US" dirty="0">
              <a:solidFill>
                <a:srgbClr val="FF0000"/>
              </a:solidFill>
            </a:endParaRPr>
          </a:p>
        </p:txBody>
      </p:sp>
    </p:spTree>
    <p:extLst>
      <p:ext uri="{BB962C8B-B14F-4D97-AF65-F5344CB8AC3E}">
        <p14:creationId xmlns:p14="http://schemas.microsoft.com/office/powerpoint/2010/main" val="4172429265"/>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104" name="Google Shape;104;p2"/>
          <p:cNvPicPr preferRelativeResize="0"/>
          <p:nvPr/>
        </p:nvPicPr>
        <p:blipFill rotWithShape="1">
          <a:blip r:embed="rId3">
            <a:alphaModFix/>
            <a:extLst>
              <a:ext uri="{BEBA8EAE-BF5A-486C-A8C5-ECC9F3942E4B}">
                <a14:imgProps xmlns:a14="http://schemas.microsoft.com/office/drawing/2010/main">
                  <a14:imgLayer r:embed="rId4">
                    <a14:imgEffect>
                      <a14:saturation sat="66000"/>
                    </a14:imgEffect>
                  </a14:imgLayer>
                </a14:imgProps>
              </a:ext>
            </a:extLst>
          </a:blip>
          <a:srcRect l="17778" b="-1"/>
          <a:stretch/>
        </p:blipFill>
        <p:spPr>
          <a:xfrm>
            <a:off x="22" y="10"/>
            <a:ext cx="12191980" cy="6857990"/>
          </a:xfrm>
          <a:prstGeom prst="rect">
            <a:avLst/>
          </a:prstGeom>
          <a:noFill/>
          <a:ln>
            <a:noFill/>
          </a:ln>
        </p:spPr>
      </p:pic>
      <p:sp>
        <p:nvSpPr>
          <p:cNvPr id="2" name="Rectangle 1"/>
          <p:cNvSpPr/>
          <p:nvPr/>
        </p:nvSpPr>
        <p:spPr>
          <a:xfrm>
            <a:off x="22" y="756138"/>
            <a:ext cx="12191978" cy="59787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9" name="图片 27">
            <a:extLst>
              <a:ext uri="{FF2B5EF4-FFF2-40B4-BE49-F238E27FC236}">
                <a16:creationId xmlns:a16="http://schemas.microsoft.com/office/drawing/2014/main" xmlns="" id="{6B06A3BC-5898-4870-8BA1-A65B6EF0B2E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6214" t="68407" r="27955" b="4149"/>
          <a:stretch/>
        </p:blipFill>
        <p:spPr>
          <a:xfrm>
            <a:off x="10119946" y="4510454"/>
            <a:ext cx="2307246" cy="2008692"/>
          </a:xfrm>
          <a:custGeom>
            <a:avLst/>
            <a:gdLst>
              <a:gd name="connsiteX0" fmla="*/ 0 w 4711441"/>
              <a:gd name="connsiteY0" fmla="*/ 0 h 3989919"/>
              <a:gd name="connsiteX1" fmla="*/ 3193470 w 4711441"/>
              <a:gd name="connsiteY1" fmla="*/ 0 h 3989919"/>
              <a:gd name="connsiteX2" fmla="*/ 3161329 w 4711441"/>
              <a:gd name="connsiteY2" fmla="*/ 84371 h 3989919"/>
              <a:gd name="connsiteX3" fmla="*/ 3345746 w 4711441"/>
              <a:gd name="connsiteY3" fmla="*/ 407100 h 3989919"/>
              <a:gd name="connsiteX4" fmla="*/ 3722263 w 4711441"/>
              <a:gd name="connsiteY4" fmla="*/ 645305 h 3989919"/>
              <a:gd name="connsiteX5" fmla="*/ 4711441 w 4711441"/>
              <a:gd name="connsiteY5" fmla="*/ 685956 h 3989919"/>
              <a:gd name="connsiteX6" fmla="*/ 4711441 w 4711441"/>
              <a:gd name="connsiteY6" fmla="*/ 3989919 h 3989919"/>
              <a:gd name="connsiteX7" fmla="*/ 604478 w 4711441"/>
              <a:gd name="connsiteY7" fmla="*/ 3989919 h 3989919"/>
              <a:gd name="connsiteX8" fmla="*/ 604478 w 4711441"/>
              <a:gd name="connsiteY8" fmla="*/ 3435593 h 3989919"/>
              <a:gd name="connsiteX9" fmla="*/ 0 w 4711441"/>
              <a:gd name="connsiteY9" fmla="*/ 3435593 h 3989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11441" h="3989919">
                <a:moveTo>
                  <a:pt x="0" y="0"/>
                </a:moveTo>
                <a:lnTo>
                  <a:pt x="3193470" y="0"/>
                </a:lnTo>
                <a:lnTo>
                  <a:pt x="3161329" y="84371"/>
                </a:lnTo>
                <a:lnTo>
                  <a:pt x="3345746" y="407100"/>
                </a:lnTo>
                <a:lnTo>
                  <a:pt x="3722263" y="645305"/>
                </a:lnTo>
                <a:lnTo>
                  <a:pt x="4711441" y="685956"/>
                </a:lnTo>
                <a:lnTo>
                  <a:pt x="4711441" y="3989919"/>
                </a:lnTo>
                <a:lnTo>
                  <a:pt x="604478" y="3989919"/>
                </a:lnTo>
                <a:lnTo>
                  <a:pt x="604478" y="3435593"/>
                </a:lnTo>
                <a:lnTo>
                  <a:pt x="0" y="3435593"/>
                </a:lnTo>
                <a:close/>
              </a:path>
            </a:pathLst>
          </a:custGeom>
        </p:spPr>
      </p:pic>
      <p:sp>
        <p:nvSpPr>
          <p:cNvPr id="9" name="Rectangle 8"/>
          <p:cNvSpPr/>
          <p:nvPr/>
        </p:nvSpPr>
        <p:spPr>
          <a:xfrm>
            <a:off x="0" y="4666"/>
            <a:ext cx="12192000" cy="602004"/>
          </a:xfrm>
          <a:prstGeom prst="rect">
            <a:avLst/>
          </a:prstGeom>
          <a:solidFill>
            <a:srgbClr val="BBE0E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0" name="TextBox 5"/>
          <p:cNvSpPr txBox="1">
            <a:spLocks noChangeArrowheads="1"/>
          </p:cNvSpPr>
          <p:nvPr/>
        </p:nvSpPr>
        <p:spPr bwMode="auto">
          <a:xfrm>
            <a:off x="0" y="101600"/>
            <a:ext cx="121158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200" b="1" err="1" smtClean="0">
                <a:solidFill>
                  <a:srgbClr val="FF0000"/>
                </a:solidFill>
                <a:effectLst>
                  <a:outerShdw blurRad="38100" dist="38100" dir="2700000" algn="tl">
                    <a:srgbClr val="000000">
                      <a:alpha val="43137"/>
                    </a:srgbClr>
                  </a:outerShdw>
                </a:effectLst>
              </a:rPr>
              <a:t>Tiết</a:t>
            </a:r>
            <a:r>
              <a:rPr lang="en-US" altLang="en-US" sz="2200" b="1" smtClean="0">
                <a:solidFill>
                  <a:srgbClr val="FF0000"/>
                </a:solidFill>
                <a:effectLst>
                  <a:outerShdw blurRad="38100" dist="38100" dir="2700000" algn="tl">
                    <a:srgbClr val="000000">
                      <a:alpha val="43137"/>
                    </a:srgbClr>
                  </a:outerShdw>
                </a:effectLst>
              </a:rPr>
              <a:t> </a:t>
            </a:r>
            <a:r>
              <a:rPr lang="en-US" altLang="en-US" sz="2200" b="1" smtClean="0">
                <a:solidFill>
                  <a:srgbClr val="FF0000"/>
                </a:solidFill>
                <a:effectLst>
                  <a:outerShdw blurRad="38100" dist="38100" dir="2700000" algn="tl">
                    <a:srgbClr val="000000">
                      <a:alpha val="43137"/>
                    </a:srgbClr>
                  </a:outerShdw>
                </a:effectLst>
              </a:rPr>
              <a:t>115 </a:t>
            </a:r>
            <a:r>
              <a:rPr lang="en-US" altLang="en-US" sz="2200" b="1" i="1" dirty="0" err="1" smtClean="0">
                <a:solidFill>
                  <a:srgbClr val="FF0000"/>
                </a:solidFill>
                <a:effectLst>
                  <a:outerShdw blurRad="38100" dist="38100" dir="2700000" algn="tl">
                    <a:srgbClr val="000000">
                      <a:alpha val="43137"/>
                    </a:srgbClr>
                  </a:outerShdw>
                </a:effectLst>
              </a:rPr>
              <a:t>Tập</a:t>
            </a:r>
            <a:r>
              <a:rPr lang="en-US" altLang="en-US" sz="2200" b="1" i="1" dirty="0" smtClean="0">
                <a:solidFill>
                  <a:srgbClr val="FF0000"/>
                </a:solidFill>
                <a:effectLst>
                  <a:outerShdw blurRad="38100" dist="38100" dir="2700000" algn="tl">
                    <a:srgbClr val="000000">
                      <a:alpha val="43137"/>
                    </a:srgbClr>
                  </a:outerShdw>
                </a:effectLst>
              </a:rPr>
              <a:t> </a:t>
            </a:r>
            <a:r>
              <a:rPr lang="en-US" altLang="en-US" sz="2200" b="1" i="1" dirty="0" err="1" smtClean="0">
                <a:solidFill>
                  <a:srgbClr val="FF0000"/>
                </a:solidFill>
                <a:effectLst>
                  <a:outerShdw blurRad="38100" dist="38100" dir="2700000" algn="tl">
                    <a:srgbClr val="000000">
                      <a:alpha val="43137"/>
                    </a:srgbClr>
                  </a:outerShdw>
                </a:effectLst>
              </a:rPr>
              <a:t>làm</a:t>
            </a:r>
            <a:r>
              <a:rPr lang="en-US" altLang="en-US" sz="2200" b="1" i="1" dirty="0" smtClean="0">
                <a:solidFill>
                  <a:srgbClr val="FF0000"/>
                </a:solidFill>
                <a:effectLst>
                  <a:outerShdw blurRad="38100" dist="38100" dir="2700000" algn="tl">
                    <a:srgbClr val="000000">
                      <a:alpha val="43137"/>
                    </a:srgbClr>
                  </a:outerShdw>
                </a:effectLst>
              </a:rPr>
              <a:t> </a:t>
            </a:r>
            <a:r>
              <a:rPr lang="en-US" altLang="en-US" sz="2200" b="1" i="1" dirty="0" err="1" smtClean="0">
                <a:solidFill>
                  <a:srgbClr val="FF0000"/>
                </a:solidFill>
                <a:effectLst>
                  <a:outerShdw blurRad="38100" dist="38100" dir="2700000" algn="tl">
                    <a:srgbClr val="000000">
                      <a:alpha val="43137"/>
                    </a:srgbClr>
                  </a:outerShdw>
                </a:effectLst>
              </a:rPr>
              <a:t>văn</a:t>
            </a:r>
            <a:r>
              <a:rPr lang="en-US" altLang="en-US" sz="2200" b="1" dirty="0" smtClean="0">
                <a:solidFill>
                  <a:srgbClr val="FF0000"/>
                </a:solidFill>
                <a:effectLst>
                  <a:outerShdw blurRad="38100" dist="38100" dir="2700000" algn="tl">
                    <a:srgbClr val="000000">
                      <a:alpha val="43137"/>
                    </a:srgbClr>
                  </a:outerShdw>
                </a:effectLst>
              </a:rPr>
              <a:t>:  </a:t>
            </a:r>
            <a:r>
              <a:rPr lang="en-US" altLang="en-US" sz="2200" b="1" dirty="0">
                <a:solidFill>
                  <a:srgbClr val="FF0000"/>
                </a:solidFill>
                <a:effectLst>
                  <a:outerShdw blurRad="38100" dist="38100" dir="2700000" algn="tl">
                    <a:srgbClr val="000000">
                      <a:alpha val="43137"/>
                    </a:srgbClr>
                  </a:outerShdw>
                </a:effectLst>
              </a:rPr>
              <a:t>NGHỊ  LUẬN VỀ TÁC PHẨM TRUYỆN ( HOẶC ĐOẠN TRÍCH</a:t>
            </a:r>
            <a:r>
              <a:rPr lang="en-US" altLang="en-US" sz="2200" b="1" dirty="0" smtClean="0">
                <a:solidFill>
                  <a:srgbClr val="FF0000"/>
                </a:solidFill>
                <a:effectLst>
                  <a:outerShdw blurRad="38100" dist="38100" dir="2700000" algn="tl">
                    <a:srgbClr val="000000">
                      <a:alpha val="43137"/>
                    </a:srgbClr>
                  </a:outerShdw>
                </a:effectLst>
              </a:rPr>
              <a:t>)</a:t>
            </a:r>
            <a:endParaRPr lang="en-US" altLang="en-US" sz="2200" b="1" dirty="0">
              <a:solidFill>
                <a:srgbClr val="FF0000"/>
              </a:solidFill>
              <a:effectLst>
                <a:outerShdw blurRad="38100" dist="38100" dir="2700000" algn="tl">
                  <a:srgbClr val="000000">
                    <a:alpha val="43137"/>
                  </a:srgbClr>
                </a:outerShdw>
              </a:effectLst>
            </a:endParaRPr>
          </a:p>
        </p:txBody>
      </p:sp>
      <p:sp>
        <p:nvSpPr>
          <p:cNvPr id="11" name="TextBox 10"/>
          <p:cNvSpPr txBox="1"/>
          <p:nvPr/>
        </p:nvSpPr>
        <p:spPr>
          <a:xfrm>
            <a:off x="0" y="662355"/>
            <a:ext cx="9677400" cy="461665"/>
          </a:xfrm>
          <a:prstGeom prst="rect">
            <a:avLst/>
          </a:prstGeom>
          <a:noFill/>
        </p:spPr>
        <p:txBody>
          <a:bodyPr wrap="square">
            <a:spAutoFit/>
          </a:bodyPr>
          <a:lstStyle/>
          <a:p>
            <a:pPr>
              <a:defRPr/>
            </a:pPr>
            <a:r>
              <a:rPr lang="vi-VN" sz="2400" b="1" dirty="0">
                <a:solidFill>
                  <a:srgbClr val="FF0000"/>
                </a:solidFill>
                <a:effectLst>
                  <a:outerShdw blurRad="38100" dist="38100" dir="2700000" algn="tl">
                    <a:srgbClr val="000000">
                      <a:alpha val="43137"/>
                    </a:srgbClr>
                  </a:outerShdw>
                </a:effectLst>
                <a:latin typeface="+mn-lt"/>
              </a:rPr>
              <a:t>I</a:t>
            </a:r>
            <a:r>
              <a:rPr lang="en-ZA" sz="2400" b="1" dirty="0">
                <a:solidFill>
                  <a:srgbClr val="FF0000"/>
                </a:solidFill>
                <a:effectLst>
                  <a:outerShdw blurRad="38100" dist="38100" dir="2700000" algn="tl">
                    <a:srgbClr val="000000">
                      <a:alpha val="43137"/>
                    </a:srgbClr>
                  </a:outerShdw>
                </a:effectLst>
                <a:latin typeface="+mn-lt"/>
              </a:rPr>
              <a:t>.</a:t>
            </a:r>
            <a:r>
              <a:rPr lang="vi-VN" sz="2400" b="1" dirty="0">
                <a:solidFill>
                  <a:srgbClr val="FF0000"/>
                </a:solidFill>
                <a:effectLst>
                  <a:outerShdw blurRad="38100" dist="38100" dir="2700000" algn="tl">
                    <a:srgbClr val="000000">
                      <a:alpha val="43137"/>
                    </a:srgbClr>
                  </a:outerShdw>
                </a:effectLst>
                <a:latin typeface="+mn-lt"/>
              </a:rPr>
              <a:t> Tìm hiểu bài nghị luận về tác phẩm </a:t>
            </a:r>
            <a:r>
              <a:rPr lang="vi-VN" sz="2400" b="1" dirty="0" smtClean="0">
                <a:solidFill>
                  <a:srgbClr val="FF0000"/>
                </a:solidFill>
                <a:effectLst>
                  <a:outerShdw blurRad="38100" dist="38100" dir="2700000" algn="tl">
                    <a:srgbClr val="000000">
                      <a:alpha val="43137"/>
                    </a:srgbClr>
                  </a:outerShdw>
                </a:effectLst>
                <a:latin typeface="+mn-lt"/>
              </a:rPr>
              <a:t>truyện</a:t>
            </a:r>
            <a:r>
              <a:rPr lang="en-US" sz="2400" b="1" dirty="0" smtClean="0">
                <a:solidFill>
                  <a:srgbClr val="FF0000"/>
                </a:solidFill>
                <a:effectLst>
                  <a:outerShdw blurRad="38100" dist="38100" dir="2700000" algn="tl">
                    <a:srgbClr val="000000">
                      <a:alpha val="43137"/>
                    </a:srgbClr>
                  </a:outerShdw>
                </a:effectLst>
                <a:latin typeface="+mn-lt"/>
              </a:rPr>
              <a:t> </a:t>
            </a:r>
            <a:r>
              <a:rPr lang="vi-VN" sz="2400" b="1" dirty="0" smtClean="0">
                <a:solidFill>
                  <a:srgbClr val="FF0000"/>
                </a:solidFill>
                <a:effectLst>
                  <a:outerShdw blurRad="38100" dist="38100" dir="2700000" algn="tl">
                    <a:srgbClr val="000000">
                      <a:alpha val="43137"/>
                    </a:srgbClr>
                  </a:outerShdw>
                </a:effectLst>
                <a:latin typeface="+mn-lt"/>
              </a:rPr>
              <a:t>(</a:t>
            </a:r>
            <a:r>
              <a:rPr lang="vi-VN" sz="2400" b="1" dirty="0">
                <a:solidFill>
                  <a:srgbClr val="FF0000"/>
                </a:solidFill>
                <a:effectLst>
                  <a:outerShdw blurRad="38100" dist="38100" dir="2700000" algn="tl">
                    <a:srgbClr val="000000">
                      <a:alpha val="43137"/>
                    </a:srgbClr>
                  </a:outerShdw>
                </a:effectLst>
                <a:latin typeface="+mn-lt"/>
              </a:rPr>
              <a:t>hoặc đoạn trích).</a:t>
            </a:r>
            <a:endParaRPr lang="en-US" sz="2400" b="1" dirty="0">
              <a:solidFill>
                <a:srgbClr val="FF0000"/>
              </a:solidFill>
              <a:effectLst>
                <a:outerShdw blurRad="38100" dist="38100" dir="2700000" algn="tl">
                  <a:srgbClr val="000000">
                    <a:alpha val="43137"/>
                  </a:srgbClr>
                </a:outerShdw>
              </a:effectLst>
              <a:latin typeface="+mn-lt"/>
            </a:endParaRPr>
          </a:p>
        </p:txBody>
      </p:sp>
      <p:sp>
        <p:nvSpPr>
          <p:cNvPr id="12" name="TextBox 11"/>
          <p:cNvSpPr txBox="1"/>
          <p:nvPr/>
        </p:nvSpPr>
        <p:spPr>
          <a:xfrm>
            <a:off x="457200" y="1043355"/>
            <a:ext cx="5181600" cy="461665"/>
          </a:xfrm>
          <a:prstGeom prst="rect">
            <a:avLst/>
          </a:prstGeom>
          <a:noFill/>
        </p:spPr>
        <p:txBody>
          <a:bodyPr wrap="square">
            <a:spAutoFit/>
          </a:bodyPr>
          <a:lstStyle/>
          <a:p>
            <a:pPr>
              <a:defRPr/>
            </a:pPr>
            <a:r>
              <a:rPr lang="en-US"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vi-VN"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Tìm </a:t>
            </a:r>
            <a:r>
              <a:rPr lang="vi-VN"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hiểu ví dụ (SGK- Trang 61,62</a:t>
            </a:r>
            <a:r>
              <a:rPr lang="vi-VN"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3" name="TextBox 12"/>
          <p:cNvSpPr txBox="1"/>
          <p:nvPr/>
        </p:nvSpPr>
        <p:spPr>
          <a:xfrm>
            <a:off x="457200" y="1386258"/>
            <a:ext cx="5181600" cy="461665"/>
          </a:xfrm>
          <a:prstGeom prst="rect">
            <a:avLst/>
          </a:prstGeom>
          <a:noFill/>
        </p:spPr>
        <p:txBody>
          <a:bodyPr wrap="square">
            <a:spAutoFit/>
          </a:bodyPr>
          <a:lstStyle/>
          <a:p>
            <a:pPr>
              <a:defRPr/>
            </a:pPr>
            <a:r>
              <a:rPr lang="en-US"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 </a:t>
            </a:r>
            <a:r>
              <a:rPr lang="en-US" sz="2400" b="1"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Nhận</a:t>
            </a:r>
            <a:r>
              <a:rPr lang="en-US"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xét</a:t>
            </a:r>
            <a:endPar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xmlns="" id="{BA86A044-8C25-42A9-922C-CD8345B0F5AB}"/>
              </a:ext>
            </a:extLst>
          </p:cNvPr>
          <p:cNvSpPr txBox="1">
            <a:spLocks noChangeArrowheads="1"/>
          </p:cNvSpPr>
          <p:nvPr/>
        </p:nvSpPr>
        <p:spPr bwMode="auto">
          <a:xfrm>
            <a:off x="454268" y="1744296"/>
            <a:ext cx="29835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2400" b="1" dirty="0">
                <a:latin typeface="Times New Roman" panose="02020603050405020304" pitchFamily="18" charset="0"/>
                <a:cs typeface="Times New Roman" panose="02020603050405020304" pitchFamily="18" charset="0"/>
              </a:rPr>
              <a:t>a. </a:t>
            </a:r>
            <a:r>
              <a:rPr lang="en-US" altLang="en-US" sz="2400" b="1" dirty="0" err="1">
                <a:latin typeface="Times New Roman" panose="02020603050405020304" pitchFamily="18" charset="0"/>
                <a:cs typeface="Times New Roman" panose="02020603050405020304" pitchFamily="18" charset="0"/>
              </a:rPr>
              <a:t>Vấn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đề</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nghị</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luận</a:t>
            </a:r>
            <a:r>
              <a:rPr lang="en-US" altLang="en-US" sz="2400" dirty="0">
                <a:latin typeface="Times New Roman" panose="02020603050405020304" pitchFamily="18" charset="0"/>
                <a:cs typeface="Times New Roman" panose="02020603050405020304" pitchFamily="18" charset="0"/>
              </a:rPr>
              <a:t>: </a:t>
            </a:r>
          </a:p>
        </p:txBody>
      </p:sp>
      <p:sp>
        <p:nvSpPr>
          <p:cNvPr id="17" name="Rectangle 16">
            <a:extLst>
              <a:ext uri="{FF2B5EF4-FFF2-40B4-BE49-F238E27FC236}">
                <a16:creationId xmlns:a16="http://schemas.microsoft.com/office/drawing/2014/main" xmlns="" id="{9F5AB67C-281B-47AC-A4BE-480E61DCA19C}"/>
              </a:ext>
            </a:extLst>
          </p:cNvPr>
          <p:cNvSpPr>
            <a:spLocks noChangeArrowheads="1"/>
          </p:cNvSpPr>
          <p:nvPr/>
        </p:nvSpPr>
        <p:spPr bwMode="auto">
          <a:xfrm>
            <a:off x="448407" y="2117481"/>
            <a:ext cx="11743594"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0"/>
              </a:spcBef>
              <a:buFontTx/>
              <a:buNone/>
            </a:pPr>
            <a:r>
              <a:rPr lang="en-US" altLang="en-US" sz="2000" b="1" dirty="0">
                <a:latin typeface="Times New Roman" panose="02020603050405020304" pitchFamily="18" charset="0"/>
                <a:cs typeface="Times New Roman" panose="02020603050405020304" pitchFamily="18" charset="0"/>
              </a:rPr>
              <a:t>b. </a:t>
            </a:r>
            <a:r>
              <a:rPr lang="en-US" altLang="en-US" sz="2000" b="1" dirty="0" err="1">
                <a:latin typeface="Times New Roman" panose="02020603050405020304" pitchFamily="18" charset="0"/>
                <a:cs typeface="Times New Roman" panose="02020603050405020304" pitchFamily="18" charset="0"/>
              </a:rPr>
              <a:t>Vấn</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đề</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nghị</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luận</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được</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triển</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khai</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thành</a:t>
            </a:r>
            <a:r>
              <a:rPr lang="en-US" altLang="en-US" sz="2000" b="1" dirty="0">
                <a:latin typeface="Times New Roman" panose="02020603050405020304" pitchFamily="18" charset="0"/>
                <a:cs typeface="Times New Roman" panose="02020603050405020304" pitchFamily="18" charset="0"/>
              </a:rPr>
              <a:t> </a:t>
            </a:r>
            <a:r>
              <a:rPr lang="en-US" altLang="en-US" sz="2000" b="1" dirty="0" smtClean="0">
                <a:latin typeface="Times New Roman" panose="02020603050405020304" pitchFamily="18" charset="0"/>
                <a:cs typeface="Times New Roman" panose="02020603050405020304" pitchFamily="18" charset="0"/>
              </a:rPr>
              <a:t>3 </a:t>
            </a:r>
            <a:r>
              <a:rPr lang="en-US" altLang="en-US" sz="2000" b="1" dirty="0" err="1">
                <a:latin typeface="Times New Roman" panose="02020603050405020304" pitchFamily="18" charset="0"/>
                <a:cs typeface="Times New Roman" panose="02020603050405020304" pitchFamily="18" charset="0"/>
              </a:rPr>
              <a:t>luận</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điểm</a:t>
            </a:r>
            <a:r>
              <a:rPr lang="en-US" altLang="en-US" sz="2000" b="1" dirty="0">
                <a:latin typeface="Times New Roman" panose="02020603050405020304" pitchFamily="18" charset="0"/>
                <a:cs typeface="Times New Roman" panose="02020603050405020304" pitchFamily="18" charset="0"/>
              </a:rPr>
              <a:t>:</a:t>
            </a:r>
          </a:p>
          <a:p>
            <a:pPr algn="just">
              <a:spcBef>
                <a:spcPct val="0"/>
              </a:spcBef>
              <a:buFontTx/>
              <a:buNone/>
            </a:pPr>
            <a:r>
              <a:rPr lang="en-US" altLang="en-US" sz="2000" i="1" dirty="0">
                <a:latin typeface="Times New Roman" panose="02020603050405020304" pitchFamily="18" charset="0"/>
                <a:cs typeface="Times New Roman" panose="02020603050405020304" pitchFamily="18" charset="0"/>
              </a:rPr>
              <a:t>- </a:t>
            </a:r>
            <a:r>
              <a:rPr lang="en-US" altLang="en-US" sz="2000" i="1" u="sng" dirty="0" err="1">
                <a:latin typeface="Times New Roman" panose="02020603050405020304" pitchFamily="18" charset="0"/>
                <a:cs typeface="Times New Roman" panose="02020603050405020304" pitchFamily="18" charset="0"/>
              </a:rPr>
              <a:t>Luận</a:t>
            </a:r>
            <a:r>
              <a:rPr lang="en-US" altLang="en-US" sz="2000" i="1" u="sng" dirty="0">
                <a:latin typeface="Times New Roman" panose="02020603050405020304" pitchFamily="18" charset="0"/>
                <a:cs typeface="Times New Roman" panose="02020603050405020304" pitchFamily="18" charset="0"/>
              </a:rPr>
              <a:t> </a:t>
            </a:r>
            <a:r>
              <a:rPr lang="en-US" altLang="en-US" sz="2000" i="1" u="sng" dirty="0" err="1">
                <a:latin typeface="Times New Roman" panose="02020603050405020304" pitchFamily="18" charset="0"/>
                <a:cs typeface="Times New Roman" panose="02020603050405020304" pitchFamily="18" charset="0"/>
              </a:rPr>
              <a:t>điểm</a:t>
            </a:r>
            <a:r>
              <a:rPr lang="en-US" altLang="en-US" sz="2000" i="1" u="sng" dirty="0">
                <a:latin typeface="Times New Roman" panose="02020603050405020304" pitchFamily="18" charset="0"/>
                <a:cs typeface="Times New Roman" panose="02020603050405020304" pitchFamily="18" charset="0"/>
              </a:rPr>
              <a:t> 1</a:t>
            </a:r>
            <a:r>
              <a:rPr lang="en-US" altLang="en-US" sz="2000" i="1" dirty="0">
                <a:latin typeface="Times New Roman" panose="02020603050405020304" pitchFamily="18" charset="0"/>
                <a:cs typeface="Times New Roman" panose="02020603050405020304" pitchFamily="18" charset="0"/>
              </a:rPr>
              <a:t> (</a:t>
            </a:r>
            <a:r>
              <a:rPr lang="en-US" altLang="en-US" sz="2000" i="1" dirty="0" err="1">
                <a:latin typeface="Times New Roman" panose="02020603050405020304" pitchFamily="18" charset="0"/>
                <a:cs typeface="Times New Roman" panose="02020603050405020304" pitchFamily="18" charset="0"/>
              </a:rPr>
              <a:t>đoạn</a:t>
            </a:r>
            <a:r>
              <a:rPr lang="en-US" altLang="en-US" sz="2000" i="1" dirty="0">
                <a:latin typeface="Times New Roman" panose="02020603050405020304" pitchFamily="18" charset="0"/>
                <a:cs typeface="Times New Roman" panose="02020603050405020304" pitchFamily="18" charset="0"/>
              </a:rPr>
              <a:t> 2): </a:t>
            </a:r>
            <a:r>
              <a:rPr lang="en-US" altLang="en-US" sz="2000" dirty="0" err="1">
                <a:latin typeface="Times New Roman" panose="02020603050405020304" pitchFamily="18" charset="0"/>
                <a:cs typeface="Times New Roman" panose="02020603050405020304" pitchFamily="18" charset="0"/>
              </a:rPr>
              <a:t>Anh</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thanh</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niên</a:t>
            </a:r>
            <a:r>
              <a:rPr lang="en-US" altLang="en-US" sz="2000" dirty="0">
                <a:latin typeface="Times New Roman" panose="02020603050405020304" pitchFamily="18" charset="0"/>
                <a:cs typeface="Times New Roman" panose="02020603050405020304" pitchFamily="18" charset="0"/>
              </a:rPr>
              <a:t> </a:t>
            </a:r>
            <a:r>
              <a:rPr lang="en-US" altLang="en-US" sz="2000" dirty="0" err="1" smtClean="0">
                <a:latin typeface="Times New Roman" panose="02020603050405020304" pitchFamily="18" charset="0"/>
                <a:cs typeface="Times New Roman" panose="02020603050405020304" pitchFamily="18" charset="0"/>
              </a:rPr>
              <a:t>là</a:t>
            </a:r>
            <a:r>
              <a:rPr lang="en-US" altLang="en-US" sz="2000" dirty="0" smtClean="0">
                <a:latin typeface="Times New Roman" panose="02020603050405020304" pitchFamily="18" charset="0"/>
                <a:cs typeface="Times New Roman" panose="02020603050405020304" pitchFamily="18" charset="0"/>
              </a:rPr>
              <a:t> </a:t>
            </a:r>
            <a:r>
              <a:rPr lang="en-US" altLang="en-US" sz="2000" dirty="0" err="1" smtClean="0">
                <a:latin typeface="Times New Roman" panose="02020603050405020304" pitchFamily="18" charset="0"/>
                <a:cs typeface="Times New Roman" panose="02020603050405020304" pitchFamily="18" charset="0"/>
              </a:rPr>
              <a:t>người</a:t>
            </a:r>
            <a:r>
              <a:rPr lang="en-US" altLang="en-US" sz="2000" dirty="0" smtClean="0">
                <a:latin typeface="Times New Roman" panose="02020603050405020304" pitchFamily="18" charset="0"/>
                <a:cs typeface="Times New Roman" panose="02020603050405020304" pitchFamily="18" charset="0"/>
              </a:rPr>
              <a:t> </a:t>
            </a:r>
            <a:r>
              <a:rPr lang="en-US" altLang="en-US" sz="2000" dirty="0" err="1" smtClean="0">
                <a:latin typeface="Times New Roman" panose="02020603050405020304" pitchFamily="18" charset="0"/>
                <a:cs typeface="Times New Roman" panose="02020603050405020304" pitchFamily="18" charset="0"/>
              </a:rPr>
              <a:t>yêu</a:t>
            </a:r>
            <a:r>
              <a:rPr lang="en-US" altLang="en-US" sz="2000" dirty="0" smtClean="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đời</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yêu</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nghề</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tinh</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thần</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trách</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nhiệm</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cao</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với</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công</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việc</a:t>
            </a:r>
            <a:r>
              <a:rPr lang="en-US" altLang="en-US" sz="2000" dirty="0">
                <a:latin typeface="Times New Roman" panose="02020603050405020304" pitchFamily="18" charset="0"/>
                <a:cs typeface="Times New Roman" panose="02020603050405020304" pitchFamily="18" charset="0"/>
              </a:rPr>
              <a:t>.</a:t>
            </a:r>
          </a:p>
          <a:p>
            <a:pPr algn="just">
              <a:spcBef>
                <a:spcPct val="0"/>
              </a:spcBef>
              <a:buFontTx/>
              <a:buNone/>
            </a:pPr>
            <a:r>
              <a:rPr lang="en-US" altLang="en-US" sz="2000" i="1" dirty="0">
                <a:solidFill>
                  <a:srgbClr val="000000"/>
                </a:solidFill>
                <a:latin typeface="Times New Roman" panose="02020603050405020304" pitchFamily="18" charset="0"/>
                <a:cs typeface="Times New Roman" panose="02020603050405020304" pitchFamily="18" charset="0"/>
              </a:rPr>
              <a:t>- </a:t>
            </a:r>
            <a:r>
              <a:rPr lang="en-US" altLang="en-US" sz="2000" i="1" u="sng" dirty="0" err="1">
                <a:solidFill>
                  <a:srgbClr val="000000"/>
                </a:solidFill>
                <a:latin typeface="Times New Roman" panose="02020603050405020304" pitchFamily="18" charset="0"/>
                <a:cs typeface="Times New Roman" panose="02020603050405020304" pitchFamily="18" charset="0"/>
              </a:rPr>
              <a:t>Luận</a:t>
            </a:r>
            <a:r>
              <a:rPr lang="en-US" altLang="en-US" sz="2000" i="1" u="sng" dirty="0">
                <a:solidFill>
                  <a:srgbClr val="000000"/>
                </a:solidFill>
                <a:latin typeface="Times New Roman" panose="02020603050405020304" pitchFamily="18" charset="0"/>
                <a:cs typeface="Times New Roman" panose="02020603050405020304" pitchFamily="18" charset="0"/>
              </a:rPr>
              <a:t> </a:t>
            </a:r>
            <a:r>
              <a:rPr lang="en-US" altLang="en-US" sz="2000" i="1" u="sng" dirty="0" err="1">
                <a:solidFill>
                  <a:srgbClr val="000000"/>
                </a:solidFill>
                <a:latin typeface="Times New Roman" panose="02020603050405020304" pitchFamily="18" charset="0"/>
                <a:cs typeface="Times New Roman" panose="02020603050405020304" pitchFamily="18" charset="0"/>
              </a:rPr>
              <a:t>điểm</a:t>
            </a:r>
            <a:r>
              <a:rPr lang="en-US" altLang="en-US" sz="2000" i="1" u="sng" dirty="0">
                <a:solidFill>
                  <a:srgbClr val="000000"/>
                </a:solidFill>
                <a:latin typeface="Times New Roman" panose="02020603050405020304" pitchFamily="18" charset="0"/>
                <a:cs typeface="Times New Roman" panose="02020603050405020304" pitchFamily="18" charset="0"/>
              </a:rPr>
              <a:t> 2</a:t>
            </a:r>
            <a:r>
              <a:rPr lang="en-US" altLang="en-US" sz="2000" i="1" dirty="0">
                <a:solidFill>
                  <a:srgbClr val="000000"/>
                </a:solidFill>
                <a:latin typeface="Times New Roman" panose="02020603050405020304" pitchFamily="18" charset="0"/>
                <a:cs typeface="Times New Roman" panose="02020603050405020304" pitchFamily="18" charset="0"/>
              </a:rPr>
              <a:t> (</a:t>
            </a:r>
            <a:r>
              <a:rPr lang="en-US" altLang="en-US" sz="2000" i="1" dirty="0" err="1">
                <a:solidFill>
                  <a:srgbClr val="000000"/>
                </a:solidFill>
                <a:latin typeface="Times New Roman" panose="02020603050405020304" pitchFamily="18" charset="0"/>
                <a:cs typeface="Times New Roman" panose="02020603050405020304" pitchFamily="18" charset="0"/>
              </a:rPr>
              <a:t>đoạn</a:t>
            </a:r>
            <a:r>
              <a:rPr lang="en-US" altLang="en-US" sz="2000" i="1" dirty="0">
                <a:solidFill>
                  <a:srgbClr val="000000"/>
                </a:solidFill>
                <a:latin typeface="Times New Roman" panose="02020603050405020304" pitchFamily="18" charset="0"/>
                <a:cs typeface="Times New Roman" panose="02020603050405020304" pitchFamily="18" charset="0"/>
              </a:rPr>
              <a:t> 3): </a:t>
            </a:r>
            <a:r>
              <a:rPr lang="en-US" altLang="en-US" sz="2000" dirty="0" err="1">
                <a:solidFill>
                  <a:srgbClr val="000000"/>
                </a:solidFill>
                <a:latin typeface="Times New Roman" panose="02020603050405020304" pitchFamily="18" charset="0"/>
                <a:cs typeface="Times New Roman" panose="02020603050405020304" pitchFamily="18" charset="0"/>
              </a:rPr>
              <a:t>Anh</a:t>
            </a:r>
            <a:r>
              <a:rPr lang="en-US" altLang="en-US" sz="2000" dirty="0">
                <a:solidFill>
                  <a:srgbClr val="000000"/>
                </a:solidFill>
                <a:latin typeface="Times New Roman" panose="02020603050405020304" pitchFamily="18" charset="0"/>
                <a:cs typeface="Times New Roman" panose="02020603050405020304" pitchFamily="18" charset="0"/>
              </a:rPr>
              <a:t> </a:t>
            </a:r>
            <a:r>
              <a:rPr lang="en-US" altLang="en-US" sz="2000" dirty="0" err="1" smtClean="0">
                <a:solidFill>
                  <a:srgbClr val="000000"/>
                </a:solidFill>
                <a:latin typeface="Times New Roman" panose="02020603050405020304" pitchFamily="18" charset="0"/>
                <a:cs typeface="Times New Roman" panose="02020603050405020304" pitchFamily="18" charset="0"/>
              </a:rPr>
              <a:t>là</a:t>
            </a:r>
            <a:r>
              <a:rPr lang="en-US" altLang="en-US" sz="2000" dirty="0" smtClean="0">
                <a:solidFill>
                  <a:srgbClr val="000000"/>
                </a:solidFill>
                <a:latin typeface="Times New Roman" panose="02020603050405020304" pitchFamily="18" charset="0"/>
                <a:cs typeface="Times New Roman" panose="02020603050405020304" pitchFamily="18" charset="0"/>
              </a:rPr>
              <a:t> </a:t>
            </a:r>
            <a:r>
              <a:rPr lang="en-US" altLang="en-US" sz="2000" dirty="0" err="1" smtClean="0">
                <a:solidFill>
                  <a:srgbClr val="000000"/>
                </a:solidFill>
                <a:latin typeface="Times New Roman" panose="02020603050405020304" pitchFamily="18" charset="0"/>
                <a:cs typeface="Times New Roman" panose="02020603050405020304" pitchFamily="18" charset="0"/>
              </a:rPr>
              <a:t>người</a:t>
            </a:r>
            <a:r>
              <a:rPr lang="en-US" altLang="en-US" sz="2000" dirty="0" smtClean="0">
                <a:solidFill>
                  <a:srgbClr val="000000"/>
                </a:solidFill>
                <a:latin typeface="Times New Roman" panose="02020603050405020304" pitchFamily="18" charset="0"/>
                <a:cs typeface="Times New Roman" panose="02020603050405020304" pitchFamily="18" charset="0"/>
              </a:rPr>
              <a:t> </a:t>
            </a:r>
            <a:r>
              <a:rPr lang="en-US" altLang="en-US" sz="2000" dirty="0" err="1" smtClean="0">
                <a:solidFill>
                  <a:srgbClr val="000000"/>
                </a:solidFill>
                <a:latin typeface="Times New Roman" panose="02020603050405020304" pitchFamily="18" charset="0"/>
                <a:cs typeface="Times New Roman" panose="02020603050405020304" pitchFamily="18" charset="0"/>
              </a:rPr>
              <a:t>lòng</a:t>
            </a:r>
            <a:r>
              <a:rPr lang="en-US" altLang="en-US" sz="2000" dirty="0" smtClean="0">
                <a:solidFill>
                  <a:srgbClr val="000000"/>
                </a:solidFill>
                <a:latin typeface="Times New Roman" panose="02020603050405020304" pitchFamily="18" charset="0"/>
                <a:cs typeface="Times New Roman" panose="02020603050405020304" pitchFamily="18" charset="0"/>
              </a:rPr>
              <a:t> </a:t>
            </a:r>
            <a:r>
              <a:rPr lang="en-US" altLang="en-US" sz="2000" dirty="0" err="1">
                <a:solidFill>
                  <a:srgbClr val="000000"/>
                </a:solidFill>
                <a:latin typeface="Times New Roman" panose="02020603050405020304" pitchFamily="18" charset="0"/>
                <a:cs typeface="Times New Roman" panose="02020603050405020304" pitchFamily="18" charset="0"/>
              </a:rPr>
              <a:t>hiếu</a:t>
            </a:r>
            <a:r>
              <a:rPr lang="en-US" altLang="en-US" sz="2000" dirty="0">
                <a:solidFill>
                  <a:srgbClr val="000000"/>
                </a:solidFill>
                <a:latin typeface="Times New Roman" panose="02020603050405020304" pitchFamily="18" charset="0"/>
                <a:cs typeface="Times New Roman" panose="02020603050405020304" pitchFamily="18" charset="0"/>
              </a:rPr>
              <a:t> </a:t>
            </a:r>
            <a:r>
              <a:rPr lang="en-US" altLang="en-US" sz="2000" dirty="0" err="1">
                <a:solidFill>
                  <a:srgbClr val="000000"/>
                </a:solidFill>
                <a:latin typeface="Times New Roman" panose="02020603050405020304" pitchFamily="18" charset="0"/>
                <a:cs typeface="Times New Roman" panose="02020603050405020304" pitchFamily="18" charset="0"/>
              </a:rPr>
              <a:t>khách</a:t>
            </a:r>
            <a:r>
              <a:rPr lang="en-US" altLang="en-US" sz="2000" dirty="0">
                <a:solidFill>
                  <a:srgbClr val="000000"/>
                </a:solidFill>
                <a:latin typeface="Times New Roman" panose="02020603050405020304" pitchFamily="18" charset="0"/>
                <a:cs typeface="Times New Roman" panose="02020603050405020304" pitchFamily="18" charset="0"/>
              </a:rPr>
              <a:t>, </a:t>
            </a:r>
            <a:r>
              <a:rPr lang="en-US" altLang="en-US" sz="2000" dirty="0" err="1">
                <a:solidFill>
                  <a:srgbClr val="000000"/>
                </a:solidFill>
                <a:latin typeface="Times New Roman" panose="02020603050405020304" pitchFamily="18" charset="0"/>
                <a:cs typeface="Times New Roman" panose="02020603050405020304" pitchFamily="18" charset="0"/>
              </a:rPr>
              <a:t>sự</a:t>
            </a:r>
            <a:r>
              <a:rPr lang="en-US" altLang="en-US" sz="2000" dirty="0">
                <a:solidFill>
                  <a:srgbClr val="000000"/>
                </a:solidFill>
                <a:latin typeface="Times New Roman" panose="02020603050405020304" pitchFamily="18" charset="0"/>
                <a:cs typeface="Times New Roman" panose="02020603050405020304" pitchFamily="18" charset="0"/>
              </a:rPr>
              <a:t> </a:t>
            </a:r>
            <a:r>
              <a:rPr lang="en-US" altLang="en-US" sz="2000" dirty="0" err="1">
                <a:solidFill>
                  <a:srgbClr val="000000"/>
                </a:solidFill>
                <a:latin typeface="Times New Roman" panose="02020603050405020304" pitchFamily="18" charset="0"/>
                <a:cs typeface="Times New Roman" panose="02020603050405020304" pitchFamily="18" charset="0"/>
              </a:rPr>
              <a:t>quan</a:t>
            </a:r>
            <a:r>
              <a:rPr lang="en-US" altLang="en-US" sz="2000" dirty="0">
                <a:solidFill>
                  <a:srgbClr val="000000"/>
                </a:solidFill>
                <a:latin typeface="Times New Roman" panose="02020603050405020304" pitchFamily="18" charset="0"/>
                <a:cs typeface="Times New Roman" panose="02020603050405020304" pitchFamily="18" charset="0"/>
              </a:rPr>
              <a:t> </a:t>
            </a:r>
            <a:r>
              <a:rPr lang="en-US" altLang="en-US" sz="2000" dirty="0" err="1">
                <a:solidFill>
                  <a:srgbClr val="000000"/>
                </a:solidFill>
                <a:latin typeface="Times New Roman" panose="02020603050405020304" pitchFamily="18" charset="0"/>
                <a:cs typeface="Times New Roman" panose="02020603050405020304" pitchFamily="18" charset="0"/>
              </a:rPr>
              <a:t>tâm</a:t>
            </a:r>
            <a:r>
              <a:rPr lang="en-US" altLang="en-US" sz="2000" dirty="0">
                <a:solidFill>
                  <a:srgbClr val="000000"/>
                </a:solidFill>
                <a:latin typeface="Times New Roman" panose="02020603050405020304" pitchFamily="18" charset="0"/>
                <a:cs typeface="Times New Roman" panose="02020603050405020304" pitchFamily="18" charset="0"/>
              </a:rPr>
              <a:t> </a:t>
            </a:r>
            <a:r>
              <a:rPr lang="en-US" altLang="en-US" sz="2000" dirty="0" err="1">
                <a:solidFill>
                  <a:srgbClr val="000000"/>
                </a:solidFill>
                <a:latin typeface="Times New Roman" panose="02020603050405020304" pitchFamily="18" charset="0"/>
                <a:cs typeface="Times New Roman" panose="02020603050405020304" pitchFamily="18" charset="0"/>
              </a:rPr>
              <a:t>đến</a:t>
            </a:r>
            <a:r>
              <a:rPr lang="en-US" altLang="en-US" sz="2000" dirty="0">
                <a:solidFill>
                  <a:srgbClr val="000000"/>
                </a:solidFill>
                <a:latin typeface="Times New Roman" panose="02020603050405020304" pitchFamily="18" charset="0"/>
                <a:cs typeface="Times New Roman" panose="02020603050405020304" pitchFamily="18" charset="0"/>
              </a:rPr>
              <a:t> </a:t>
            </a:r>
            <a:r>
              <a:rPr lang="en-US" altLang="en-US" sz="2000" dirty="0" err="1">
                <a:solidFill>
                  <a:srgbClr val="000000"/>
                </a:solidFill>
                <a:latin typeface="Times New Roman" panose="02020603050405020304" pitchFamily="18" charset="0"/>
                <a:cs typeface="Times New Roman" panose="02020603050405020304" pitchFamily="18" charset="0"/>
              </a:rPr>
              <a:t>người</a:t>
            </a:r>
            <a:r>
              <a:rPr lang="en-US" altLang="en-US" sz="2000" dirty="0">
                <a:solidFill>
                  <a:srgbClr val="000000"/>
                </a:solidFill>
                <a:latin typeface="Times New Roman" panose="02020603050405020304" pitchFamily="18" charset="0"/>
                <a:cs typeface="Times New Roman" panose="02020603050405020304" pitchFamily="18" charset="0"/>
              </a:rPr>
              <a:t> </a:t>
            </a:r>
            <a:r>
              <a:rPr lang="en-US" altLang="en-US" sz="2000" dirty="0" err="1">
                <a:solidFill>
                  <a:srgbClr val="000000"/>
                </a:solidFill>
                <a:latin typeface="Times New Roman" panose="02020603050405020304" pitchFamily="18" charset="0"/>
                <a:cs typeface="Times New Roman" panose="02020603050405020304" pitchFamily="18" charset="0"/>
              </a:rPr>
              <a:t>khác</a:t>
            </a:r>
            <a:r>
              <a:rPr lang="en-US" altLang="en-US" sz="2000" dirty="0">
                <a:solidFill>
                  <a:srgbClr val="000000"/>
                </a:solidFill>
                <a:latin typeface="Times New Roman" panose="02020603050405020304" pitchFamily="18" charset="0"/>
                <a:cs typeface="Times New Roman" panose="02020603050405020304" pitchFamily="18" charset="0"/>
              </a:rPr>
              <a:t>.</a:t>
            </a:r>
          </a:p>
          <a:p>
            <a:pPr algn="just">
              <a:spcBef>
                <a:spcPct val="0"/>
              </a:spcBef>
              <a:buFontTx/>
              <a:buNone/>
            </a:pPr>
            <a:r>
              <a:rPr lang="en-US" altLang="en-US" sz="2000" i="1" dirty="0">
                <a:solidFill>
                  <a:srgbClr val="000000"/>
                </a:solidFill>
                <a:latin typeface="Times New Roman" panose="02020603050405020304" pitchFamily="18" charset="0"/>
                <a:cs typeface="Times New Roman" panose="02020603050405020304" pitchFamily="18" charset="0"/>
              </a:rPr>
              <a:t>- </a:t>
            </a:r>
            <a:r>
              <a:rPr lang="en-US" altLang="en-US" sz="2000" i="1" u="sng" dirty="0" err="1">
                <a:solidFill>
                  <a:srgbClr val="000000"/>
                </a:solidFill>
                <a:latin typeface="Times New Roman" panose="02020603050405020304" pitchFamily="18" charset="0"/>
                <a:cs typeface="Times New Roman" panose="02020603050405020304" pitchFamily="18" charset="0"/>
              </a:rPr>
              <a:t>Luận</a:t>
            </a:r>
            <a:r>
              <a:rPr lang="en-US" altLang="en-US" sz="2000" i="1" u="sng" dirty="0">
                <a:solidFill>
                  <a:srgbClr val="000000"/>
                </a:solidFill>
                <a:latin typeface="Times New Roman" panose="02020603050405020304" pitchFamily="18" charset="0"/>
                <a:cs typeface="Times New Roman" panose="02020603050405020304" pitchFamily="18" charset="0"/>
              </a:rPr>
              <a:t> </a:t>
            </a:r>
            <a:r>
              <a:rPr lang="en-US" altLang="en-US" sz="2000" i="1" u="sng" dirty="0" err="1">
                <a:solidFill>
                  <a:srgbClr val="000000"/>
                </a:solidFill>
                <a:latin typeface="Times New Roman" panose="02020603050405020304" pitchFamily="18" charset="0"/>
                <a:cs typeface="Times New Roman" panose="02020603050405020304" pitchFamily="18" charset="0"/>
              </a:rPr>
              <a:t>điểm</a:t>
            </a:r>
            <a:r>
              <a:rPr lang="en-US" altLang="en-US" sz="2000" i="1" u="sng" dirty="0">
                <a:solidFill>
                  <a:srgbClr val="000000"/>
                </a:solidFill>
                <a:latin typeface="Times New Roman" panose="02020603050405020304" pitchFamily="18" charset="0"/>
                <a:cs typeface="Times New Roman" panose="02020603050405020304" pitchFamily="18" charset="0"/>
              </a:rPr>
              <a:t> 3</a:t>
            </a:r>
            <a:r>
              <a:rPr lang="en-US" altLang="en-US" sz="2000" i="1" dirty="0">
                <a:solidFill>
                  <a:srgbClr val="000000"/>
                </a:solidFill>
                <a:latin typeface="Times New Roman" panose="02020603050405020304" pitchFamily="18" charset="0"/>
                <a:cs typeface="Times New Roman" panose="02020603050405020304" pitchFamily="18" charset="0"/>
              </a:rPr>
              <a:t> (</a:t>
            </a:r>
            <a:r>
              <a:rPr lang="en-US" altLang="en-US" sz="2000" i="1" dirty="0" err="1">
                <a:solidFill>
                  <a:srgbClr val="000000"/>
                </a:solidFill>
                <a:latin typeface="Times New Roman" panose="02020603050405020304" pitchFamily="18" charset="0"/>
                <a:cs typeface="Times New Roman" panose="02020603050405020304" pitchFamily="18" charset="0"/>
              </a:rPr>
              <a:t>đoạn</a:t>
            </a:r>
            <a:r>
              <a:rPr lang="en-US" altLang="en-US" sz="2000" i="1" dirty="0">
                <a:solidFill>
                  <a:srgbClr val="000000"/>
                </a:solidFill>
                <a:latin typeface="Times New Roman" panose="02020603050405020304" pitchFamily="18" charset="0"/>
                <a:cs typeface="Times New Roman" panose="02020603050405020304" pitchFamily="18" charset="0"/>
              </a:rPr>
              <a:t> 4):</a:t>
            </a:r>
            <a:r>
              <a:rPr lang="en-US" altLang="en-US" sz="2000" dirty="0">
                <a:solidFill>
                  <a:srgbClr val="000000"/>
                </a:solidFill>
                <a:latin typeface="Times New Roman" panose="02020603050405020304" pitchFamily="18" charset="0"/>
                <a:cs typeface="Times New Roman" panose="02020603050405020304" pitchFamily="18" charset="0"/>
              </a:rPr>
              <a:t> </a:t>
            </a:r>
            <a:r>
              <a:rPr lang="en-US" altLang="en-US" sz="2000" dirty="0" err="1">
                <a:solidFill>
                  <a:srgbClr val="000000"/>
                </a:solidFill>
                <a:latin typeface="Times New Roman" panose="02020603050405020304" pitchFamily="18" charset="0"/>
                <a:cs typeface="Times New Roman" panose="02020603050405020304" pitchFamily="18" charset="0"/>
              </a:rPr>
              <a:t>Anh</a:t>
            </a:r>
            <a:r>
              <a:rPr lang="en-US" altLang="en-US" sz="2000" dirty="0">
                <a:solidFill>
                  <a:srgbClr val="000000"/>
                </a:solidFill>
                <a:latin typeface="Times New Roman" panose="02020603050405020304" pitchFamily="18" charset="0"/>
                <a:cs typeface="Times New Roman" panose="02020603050405020304" pitchFamily="18" charset="0"/>
              </a:rPr>
              <a:t> </a:t>
            </a:r>
            <a:r>
              <a:rPr lang="en-US" altLang="en-US" sz="2000" dirty="0" err="1" smtClean="0">
                <a:solidFill>
                  <a:srgbClr val="000000"/>
                </a:solidFill>
                <a:latin typeface="Times New Roman" panose="02020603050405020304" pitchFamily="18" charset="0"/>
                <a:cs typeface="Times New Roman" panose="02020603050405020304" pitchFamily="18" charset="0"/>
              </a:rPr>
              <a:t>là</a:t>
            </a:r>
            <a:r>
              <a:rPr lang="en-US" altLang="en-US" sz="2000" dirty="0" smtClean="0">
                <a:solidFill>
                  <a:srgbClr val="000000"/>
                </a:solidFill>
                <a:latin typeface="Times New Roman" panose="02020603050405020304" pitchFamily="18" charset="0"/>
                <a:cs typeface="Times New Roman" panose="02020603050405020304" pitchFamily="18" charset="0"/>
              </a:rPr>
              <a:t> </a:t>
            </a:r>
            <a:r>
              <a:rPr lang="en-US" altLang="en-US" sz="2000" dirty="0" err="1" smtClean="0">
                <a:solidFill>
                  <a:srgbClr val="000000"/>
                </a:solidFill>
                <a:latin typeface="Times New Roman" panose="02020603050405020304" pitchFamily="18" charset="0"/>
                <a:cs typeface="Times New Roman" panose="02020603050405020304" pitchFamily="18" charset="0"/>
              </a:rPr>
              <a:t>người</a:t>
            </a:r>
            <a:r>
              <a:rPr lang="en-US" altLang="en-US" sz="2000" dirty="0" smtClean="0">
                <a:solidFill>
                  <a:srgbClr val="000000"/>
                </a:solidFill>
                <a:latin typeface="Times New Roman" panose="02020603050405020304" pitchFamily="18" charset="0"/>
                <a:cs typeface="Times New Roman" panose="02020603050405020304" pitchFamily="18" charset="0"/>
              </a:rPr>
              <a:t> </a:t>
            </a:r>
            <a:r>
              <a:rPr lang="en-US" altLang="en-US" sz="2000" dirty="0" err="1" smtClean="0">
                <a:solidFill>
                  <a:srgbClr val="000000"/>
                </a:solidFill>
                <a:latin typeface="Times New Roman" panose="02020603050405020304" pitchFamily="18" charset="0"/>
                <a:cs typeface="Times New Roman" panose="02020603050405020304" pitchFamily="18" charset="0"/>
              </a:rPr>
              <a:t>rất</a:t>
            </a:r>
            <a:r>
              <a:rPr lang="en-US" altLang="en-US" sz="2000" dirty="0" smtClean="0">
                <a:solidFill>
                  <a:srgbClr val="000000"/>
                </a:solidFill>
                <a:latin typeface="Times New Roman" panose="02020603050405020304" pitchFamily="18" charset="0"/>
                <a:cs typeface="Times New Roman" panose="02020603050405020304" pitchFamily="18" charset="0"/>
              </a:rPr>
              <a:t> </a:t>
            </a:r>
            <a:r>
              <a:rPr lang="en-US" altLang="en-US" sz="2000" dirty="0" err="1" smtClean="0">
                <a:solidFill>
                  <a:srgbClr val="000000"/>
                </a:solidFill>
                <a:latin typeface="Times New Roman" panose="02020603050405020304" pitchFamily="18" charset="0"/>
                <a:cs typeface="Times New Roman" panose="02020603050405020304" pitchFamily="18" charset="0"/>
              </a:rPr>
              <a:t>khiêm</a:t>
            </a:r>
            <a:r>
              <a:rPr lang="en-US" altLang="en-US" sz="2000" dirty="0" smtClean="0">
                <a:solidFill>
                  <a:srgbClr val="000000"/>
                </a:solidFill>
                <a:latin typeface="Times New Roman" panose="02020603050405020304" pitchFamily="18" charset="0"/>
                <a:cs typeface="Times New Roman" panose="02020603050405020304" pitchFamily="18" charset="0"/>
              </a:rPr>
              <a:t> </a:t>
            </a:r>
            <a:r>
              <a:rPr lang="en-US" altLang="en-US" sz="2000" dirty="0" err="1">
                <a:solidFill>
                  <a:srgbClr val="000000"/>
                </a:solidFill>
                <a:latin typeface="Times New Roman" panose="02020603050405020304" pitchFamily="18" charset="0"/>
                <a:cs typeface="Times New Roman" panose="02020603050405020304" pitchFamily="18" charset="0"/>
              </a:rPr>
              <a:t>tốn</a:t>
            </a:r>
            <a:r>
              <a:rPr lang="en-US" altLang="en-US" sz="2000" dirty="0">
                <a:solidFill>
                  <a:srgbClr val="000000"/>
                </a:solidFill>
                <a:latin typeface="Times New Roman" panose="02020603050405020304" pitchFamily="18" charset="0"/>
                <a:cs typeface="Times New Roman" panose="02020603050405020304" pitchFamily="18" charset="0"/>
              </a:rPr>
              <a:t>.</a:t>
            </a:r>
          </a:p>
        </p:txBody>
      </p:sp>
      <p:sp>
        <p:nvSpPr>
          <p:cNvPr id="18" name="TextBox 17">
            <a:extLst>
              <a:ext uri="{FF2B5EF4-FFF2-40B4-BE49-F238E27FC236}">
                <a16:creationId xmlns:a16="http://schemas.microsoft.com/office/drawing/2014/main" xmlns="" id="{A5A208EB-5EC6-4266-806C-7025378C1098}"/>
              </a:ext>
            </a:extLst>
          </p:cNvPr>
          <p:cNvSpPr txBox="1">
            <a:spLocks noChangeArrowheads="1"/>
          </p:cNvSpPr>
          <p:nvPr/>
        </p:nvSpPr>
        <p:spPr bwMode="auto">
          <a:xfrm>
            <a:off x="419100" y="3329612"/>
            <a:ext cx="117729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2400" b="1" dirty="0">
                <a:latin typeface="Times New Roman" panose="02020603050405020304" pitchFamily="18" charset="0"/>
                <a:cs typeface="Times New Roman" panose="02020603050405020304" pitchFamily="18" charset="0"/>
              </a:rPr>
              <a:t>c. </a:t>
            </a:r>
            <a:r>
              <a:rPr lang="en-US" altLang="en-US" sz="2400" b="1" dirty="0" err="1">
                <a:latin typeface="Times New Roman" panose="02020603050405020304" pitchFamily="18" charset="0"/>
                <a:cs typeface="Times New Roman" panose="02020603050405020304" pitchFamily="18" charset="0"/>
              </a:rPr>
              <a:t>Mỗi</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luận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điểm</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được</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trình</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bày</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thành</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một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đoạn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văn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với</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hệ</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thống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luận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cứ</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là</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những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lí</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lẽ</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và</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dẫn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chứng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tiêu</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biểu</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lấy</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từ</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trong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tác</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phẩm</a:t>
            </a:r>
            <a:r>
              <a:rPr lang="en-US" altLang="en-US" sz="2400" b="1" dirty="0">
                <a:latin typeface="Times New Roman" panose="02020603050405020304" pitchFamily="18" charset="0"/>
                <a:cs typeface="Times New Roman" panose="02020603050405020304" pitchFamily="18" charset="0"/>
              </a:rPr>
              <a:t>. </a:t>
            </a:r>
          </a:p>
          <a:p>
            <a:pPr algn="just">
              <a:spcBef>
                <a:spcPct val="0"/>
              </a:spcBef>
              <a:buFontTx/>
              <a:buNone/>
            </a:pP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Ví</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dụ</a:t>
            </a:r>
            <a:r>
              <a:rPr lang="en-US" altLang="en-US" sz="2400" b="1" dirty="0">
                <a:latin typeface="Times New Roman" panose="02020603050405020304" pitchFamily="18" charset="0"/>
                <a:cs typeface="Times New Roman" panose="02020603050405020304" pitchFamily="18" charset="0"/>
              </a:rPr>
              <a:t>: </a:t>
            </a:r>
            <a:r>
              <a:rPr lang="en-US" altLang="en-US" sz="2400" b="1" i="1" dirty="0">
                <a:solidFill>
                  <a:srgbClr val="000000"/>
                </a:solidFill>
                <a:latin typeface="Times New Roman" panose="02020603050405020304" pitchFamily="18" charset="0"/>
                <a:cs typeface="Times New Roman" panose="02020603050405020304" pitchFamily="18" charset="0"/>
              </a:rPr>
              <a:t> </a:t>
            </a:r>
            <a:r>
              <a:rPr lang="en-US" altLang="en-US" sz="2400" i="1" dirty="0" err="1">
                <a:solidFill>
                  <a:srgbClr val="000000"/>
                </a:solidFill>
                <a:latin typeface="Times New Roman" panose="02020603050405020304" pitchFamily="18" charset="0"/>
                <a:cs typeface="Times New Roman" panose="02020603050405020304" pitchFamily="18" charset="0"/>
              </a:rPr>
              <a:t>Triển</a:t>
            </a:r>
            <a:r>
              <a:rPr lang="en-US" altLang="en-US" sz="2400" i="1" dirty="0">
                <a:solidFill>
                  <a:srgbClr val="000000"/>
                </a:solidFill>
                <a:latin typeface="Times New Roman" panose="02020603050405020304" pitchFamily="18" charset="0"/>
                <a:cs typeface="Times New Roman" panose="02020603050405020304" pitchFamily="18" charset="0"/>
              </a:rPr>
              <a:t> </a:t>
            </a:r>
            <a:r>
              <a:rPr lang="en-US" altLang="en-US" sz="2400" i="1" dirty="0" err="1">
                <a:solidFill>
                  <a:srgbClr val="000000"/>
                </a:solidFill>
                <a:latin typeface="Times New Roman" panose="02020603050405020304" pitchFamily="18" charset="0"/>
                <a:cs typeface="Times New Roman" panose="02020603050405020304" pitchFamily="18" charset="0"/>
              </a:rPr>
              <a:t>khai</a:t>
            </a:r>
            <a:r>
              <a:rPr lang="en-US" altLang="en-US" sz="2400" i="1" dirty="0">
                <a:solidFill>
                  <a:srgbClr val="000000"/>
                </a:solidFill>
                <a:latin typeface="Times New Roman" panose="02020603050405020304" pitchFamily="18" charset="0"/>
                <a:cs typeface="Times New Roman" panose="02020603050405020304" pitchFamily="18" charset="0"/>
              </a:rPr>
              <a:t> </a:t>
            </a:r>
            <a:r>
              <a:rPr lang="en-US" altLang="en-US" sz="2400" i="1" dirty="0" err="1">
                <a:solidFill>
                  <a:srgbClr val="000000"/>
                </a:solidFill>
                <a:latin typeface="Times New Roman" panose="02020603050405020304" pitchFamily="18" charset="0"/>
                <a:cs typeface="Times New Roman" panose="02020603050405020304" pitchFamily="18" charset="0"/>
              </a:rPr>
              <a:t>luận</a:t>
            </a:r>
            <a:r>
              <a:rPr lang="en-US" altLang="en-US" sz="2400" i="1" dirty="0">
                <a:solidFill>
                  <a:srgbClr val="000000"/>
                </a:solidFill>
                <a:latin typeface="Times New Roman" panose="02020603050405020304" pitchFamily="18" charset="0"/>
                <a:cs typeface="Times New Roman" panose="02020603050405020304" pitchFamily="18" charset="0"/>
              </a:rPr>
              <a:t> </a:t>
            </a:r>
            <a:r>
              <a:rPr lang="en-US" altLang="en-US" sz="2400" i="1" dirty="0" err="1">
                <a:solidFill>
                  <a:srgbClr val="000000"/>
                </a:solidFill>
                <a:latin typeface="Times New Roman" panose="02020603050405020304" pitchFamily="18" charset="0"/>
                <a:cs typeface="Times New Roman" panose="02020603050405020304" pitchFamily="18" charset="0"/>
              </a:rPr>
              <a:t>điểm</a:t>
            </a:r>
            <a:r>
              <a:rPr lang="en-US" altLang="en-US" sz="2400" i="1" dirty="0">
                <a:solidFill>
                  <a:srgbClr val="000000"/>
                </a:solidFill>
                <a:latin typeface="Times New Roman" panose="02020603050405020304" pitchFamily="18" charset="0"/>
                <a:cs typeface="Times New Roman" panose="02020603050405020304" pitchFamily="18" charset="0"/>
              </a:rPr>
              <a:t> 3 </a:t>
            </a:r>
            <a:r>
              <a:rPr lang="en-US" altLang="en-US" sz="2400" i="1" dirty="0" err="1">
                <a:solidFill>
                  <a:srgbClr val="000000"/>
                </a:solidFill>
                <a:latin typeface="Times New Roman" panose="02020603050405020304" pitchFamily="18" charset="0"/>
                <a:cs typeface="Times New Roman" panose="02020603050405020304" pitchFamily="18" charset="0"/>
              </a:rPr>
              <a:t>nói</a:t>
            </a:r>
            <a:r>
              <a:rPr lang="en-US" altLang="en-US" sz="2400" i="1" dirty="0">
                <a:solidFill>
                  <a:srgbClr val="000000"/>
                </a:solidFill>
                <a:latin typeface="Times New Roman" panose="02020603050405020304" pitchFamily="18" charset="0"/>
                <a:cs typeface="Times New Roman" panose="02020603050405020304" pitchFamily="18" charset="0"/>
              </a:rPr>
              <a:t> </a:t>
            </a:r>
            <a:r>
              <a:rPr lang="en-US" altLang="en-US" sz="2400" i="1" dirty="0" err="1">
                <a:solidFill>
                  <a:srgbClr val="000000"/>
                </a:solidFill>
                <a:latin typeface="Times New Roman" panose="02020603050405020304" pitchFamily="18" charset="0"/>
                <a:cs typeface="Times New Roman" panose="02020603050405020304" pitchFamily="18" charset="0"/>
              </a:rPr>
              <a:t>về</a:t>
            </a:r>
            <a:r>
              <a:rPr lang="en-US" altLang="en-US" sz="2400" i="1" dirty="0">
                <a:solidFill>
                  <a:srgbClr val="000000"/>
                </a:solidFill>
                <a:latin typeface="Times New Roman" panose="02020603050405020304" pitchFamily="18" charset="0"/>
                <a:cs typeface="Times New Roman" panose="02020603050405020304" pitchFamily="18" charset="0"/>
              </a:rPr>
              <a:t> </a:t>
            </a:r>
            <a:r>
              <a:rPr lang="en-US" altLang="en-US" sz="2400" i="1" dirty="0" err="1">
                <a:solidFill>
                  <a:srgbClr val="000000"/>
                </a:solidFill>
                <a:latin typeface="Times New Roman" panose="02020603050405020304" pitchFamily="18" charset="0"/>
                <a:cs typeface="Times New Roman" panose="02020603050405020304" pitchFamily="18" charset="0"/>
              </a:rPr>
              <a:t>sự</a:t>
            </a:r>
            <a:r>
              <a:rPr lang="en-US" altLang="en-US" sz="2400" i="1" dirty="0">
                <a:solidFill>
                  <a:srgbClr val="000000"/>
                </a:solidFill>
                <a:latin typeface="Times New Roman" panose="02020603050405020304" pitchFamily="18" charset="0"/>
                <a:cs typeface="Times New Roman" panose="02020603050405020304" pitchFamily="18" charset="0"/>
              </a:rPr>
              <a:t> </a:t>
            </a:r>
            <a:r>
              <a:rPr lang="en-US" altLang="en-US" sz="2400" i="1" dirty="0" err="1">
                <a:solidFill>
                  <a:srgbClr val="000000"/>
                </a:solidFill>
                <a:latin typeface="Times New Roman" panose="02020603050405020304" pitchFamily="18" charset="0"/>
                <a:cs typeface="Times New Roman" panose="02020603050405020304" pitchFamily="18" charset="0"/>
              </a:rPr>
              <a:t>khiêm</a:t>
            </a:r>
            <a:r>
              <a:rPr lang="en-US" altLang="en-US" sz="2400" i="1" dirty="0">
                <a:solidFill>
                  <a:srgbClr val="000000"/>
                </a:solidFill>
                <a:latin typeface="Times New Roman" panose="02020603050405020304" pitchFamily="18" charset="0"/>
                <a:cs typeface="Times New Roman" panose="02020603050405020304" pitchFamily="18" charset="0"/>
              </a:rPr>
              <a:t> </a:t>
            </a:r>
            <a:r>
              <a:rPr lang="en-US" altLang="en-US" sz="2400" i="1" dirty="0" err="1">
                <a:solidFill>
                  <a:srgbClr val="000000"/>
                </a:solidFill>
                <a:latin typeface="Times New Roman" panose="02020603050405020304" pitchFamily="18" charset="0"/>
                <a:cs typeface="Times New Roman" panose="02020603050405020304" pitchFamily="18" charset="0"/>
              </a:rPr>
              <a:t>tốn</a:t>
            </a:r>
            <a:r>
              <a:rPr lang="en-US" altLang="en-US" sz="2400" i="1" dirty="0">
                <a:solidFill>
                  <a:srgbClr val="000000"/>
                </a:solidFill>
                <a:latin typeface="Times New Roman" panose="02020603050405020304" pitchFamily="18" charset="0"/>
                <a:cs typeface="Times New Roman" panose="02020603050405020304" pitchFamily="18" charset="0"/>
              </a:rPr>
              <a:t> </a:t>
            </a:r>
            <a:r>
              <a:rPr lang="en-US" altLang="en-US" sz="2400" i="1" dirty="0" err="1">
                <a:solidFill>
                  <a:srgbClr val="000000"/>
                </a:solidFill>
                <a:latin typeface="Times New Roman" panose="02020603050405020304" pitchFamily="18" charset="0"/>
                <a:cs typeface="Times New Roman" panose="02020603050405020304" pitchFamily="18" charset="0"/>
              </a:rPr>
              <a:t>của</a:t>
            </a:r>
            <a:r>
              <a:rPr lang="en-US" altLang="en-US" sz="2400" i="1" dirty="0">
                <a:solidFill>
                  <a:srgbClr val="000000"/>
                </a:solidFill>
                <a:latin typeface="Times New Roman" panose="02020603050405020304" pitchFamily="18" charset="0"/>
                <a:cs typeface="Times New Roman" panose="02020603050405020304" pitchFamily="18" charset="0"/>
              </a:rPr>
              <a:t> </a:t>
            </a:r>
            <a:r>
              <a:rPr lang="en-US" altLang="en-US" sz="2400" i="1" dirty="0" err="1">
                <a:solidFill>
                  <a:srgbClr val="000000"/>
                </a:solidFill>
                <a:latin typeface="Times New Roman" panose="02020603050405020304" pitchFamily="18" charset="0"/>
                <a:cs typeface="Times New Roman" panose="02020603050405020304" pitchFamily="18" charset="0"/>
              </a:rPr>
              <a:t>anh</a:t>
            </a:r>
            <a:r>
              <a:rPr lang="en-US" altLang="en-US" sz="2400" i="1" dirty="0">
                <a:solidFill>
                  <a:srgbClr val="000000"/>
                </a:solidFill>
                <a:latin typeface="Times New Roman" panose="02020603050405020304" pitchFamily="18" charset="0"/>
                <a:cs typeface="Times New Roman" panose="02020603050405020304" pitchFamily="18" charset="0"/>
              </a:rPr>
              <a:t> </a:t>
            </a:r>
            <a:r>
              <a:rPr lang="en-US" altLang="en-US" sz="2400" i="1" dirty="0" err="1">
                <a:solidFill>
                  <a:srgbClr val="000000"/>
                </a:solidFill>
                <a:latin typeface="Times New Roman" panose="02020603050405020304" pitchFamily="18" charset="0"/>
                <a:cs typeface="Times New Roman" panose="02020603050405020304" pitchFamily="18" charset="0"/>
              </a:rPr>
              <a:t>thanh</a:t>
            </a:r>
            <a:r>
              <a:rPr lang="en-US" altLang="en-US" sz="2400" i="1" dirty="0">
                <a:solidFill>
                  <a:srgbClr val="000000"/>
                </a:solidFill>
                <a:latin typeface="Times New Roman" panose="02020603050405020304" pitchFamily="18" charset="0"/>
                <a:cs typeface="Times New Roman" panose="02020603050405020304" pitchFamily="18" charset="0"/>
              </a:rPr>
              <a:t> </a:t>
            </a:r>
            <a:r>
              <a:rPr lang="en-US" altLang="en-US" sz="2400" i="1" dirty="0" err="1">
                <a:solidFill>
                  <a:srgbClr val="000000"/>
                </a:solidFill>
                <a:latin typeface="Times New Roman" panose="02020603050405020304" pitchFamily="18" charset="0"/>
                <a:cs typeface="Times New Roman" panose="02020603050405020304" pitchFamily="18" charset="0"/>
              </a:rPr>
              <a:t>niên</a:t>
            </a:r>
            <a:endParaRPr lang="en-US" altLang="en-US" sz="2400" i="1" dirty="0">
              <a:solidFill>
                <a:srgbClr val="000000"/>
              </a:solidFill>
              <a:latin typeface="Times New Roman" panose="02020603050405020304" pitchFamily="18" charset="0"/>
              <a:cs typeface="Times New Roman" panose="02020603050405020304" pitchFamily="18" charset="0"/>
            </a:endParaRPr>
          </a:p>
          <a:p>
            <a:pPr algn="just">
              <a:spcBef>
                <a:spcPct val="0"/>
              </a:spcBef>
              <a:buFontTx/>
              <a:buNone/>
            </a:pPr>
            <a:r>
              <a:rPr lang="en-US" altLang="en-US" sz="2400" dirty="0">
                <a:solidFill>
                  <a:srgbClr val="000000"/>
                </a:solidFill>
                <a:latin typeface="Times New Roman" panose="02020603050405020304" pitchFamily="18" charset="0"/>
                <a:cs typeface="Times New Roman" panose="02020603050405020304" pitchFamily="18" charset="0"/>
              </a:rPr>
              <a:t> - </a:t>
            </a:r>
            <a:r>
              <a:rPr lang="en-US" altLang="en-US" sz="2400" i="1" dirty="0" err="1">
                <a:solidFill>
                  <a:srgbClr val="000000"/>
                </a:solidFill>
                <a:latin typeface="Times New Roman" panose="02020603050405020304" pitchFamily="18" charset="0"/>
                <a:cs typeface="Times New Roman" panose="02020603050405020304" pitchFamily="18" charset="0"/>
              </a:rPr>
              <a:t>Luận</a:t>
            </a:r>
            <a:r>
              <a:rPr lang="en-US" altLang="en-US" sz="2400" i="1" dirty="0">
                <a:solidFill>
                  <a:srgbClr val="000000"/>
                </a:solidFill>
                <a:latin typeface="Times New Roman" panose="02020603050405020304" pitchFamily="18" charset="0"/>
                <a:cs typeface="Times New Roman" panose="02020603050405020304" pitchFamily="18" charset="0"/>
              </a:rPr>
              <a:t> </a:t>
            </a:r>
            <a:r>
              <a:rPr lang="en-US" altLang="en-US" sz="2400" i="1" dirty="0" err="1">
                <a:solidFill>
                  <a:srgbClr val="000000"/>
                </a:solidFill>
                <a:latin typeface="Times New Roman" panose="02020603050405020304" pitchFamily="18" charset="0"/>
                <a:cs typeface="Times New Roman" panose="02020603050405020304" pitchFamily="18" charset="0"/>
              </a:rPr>
              <a:t>cứ</a:t>
            </a:r>
            <a:r>
              <a:rPr lang="en-US" altLang="en-US" sz="2400" i="1" dirty="0">
                <a:solidFill>
                  <a:srgbClr val="000000"/>
                </a:solidFill>
                <a:latin typeface="Times New Roman" panose="02020603050405020304" pitchFamily="18" charset="0"/>
                <a:cs typeface="Times New Roman" panose="02020603050405020304" pitchFamily="18" charset="0"/>
              </a:rPr>
              <a:t>:</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Lí</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lẽ</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và</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dẫn</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chứng</a:t>
            </a:r>
            <a:r>
              <a:rPr lang="en-US" altLang="en-US" sz="2400" dirty="0">
                <a:solidFill>
                  <a:srgbClr val="000000"/>
                </a:solidFill>
                <a:latin typeface="Times New Roman" panose="02020603050405020304" pitchFamily="18" charset="0"/>
                <a:cs typeface="Times New Roman" panose="02020603050405020304" pitchFamily="18" charset="0"/>
              </a:rPr>
              <a:t>)</a:t>
            </a:r>
          </a:p>
          <a:p>
            <a:pPr algn="just">
              <a:spcBef>
                <a:spcPct val="0"/>
              </a:spcBef>
              <a:buFontTx/>
              <a:buNone/>
            </a:pP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Cảm</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thấy</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sự</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đóng</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góp</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của</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mình</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là</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nhỏ</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bé</a:t>
            </a:r>
            <a:r>
              <a:rPr lang="en-US" altLang="en-US" sz="2400" dirty="0">
                <a:solidFill>
                  <a:srgbClr val="000000"/>
                </a:solidFill>
                <a:latin typeface="Times New Roman" panose="02020603050405020304" pitchFamily="18" charset="0"/>
                <a:cs typeface="Times New Roman" panose="02020603050405020304" pitchFamily="18" charset="0"/>
              </a:rPr>
              <a:t>.</a:t>
            </a:r>
          </a:p>
          <a:p>
            <a:pPr algn="just">
              <a:spcBef>
                <a:spcPct val="0"/>
              </a:spcBef>
              <a:buFontTx/>
              <a:buNone/>
            </a:pP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smtClean="0">
                <a:solidFill>
                  <a:srgbClr val="000000"/>
                </a:solidFill>
                <a:latin typeface="Times New Roman" panose="02020603050405020304" pitchFamily="18" charset="0"/>
                <a:cs typeface="Times New Roman" panose="02020603050405020304" pitchFamily="18" charset="0"/>
              </a:rPr>
              <a:t>Giới</a:t>
            </a:r>
            <a:r>
              <a:rPr lang="en-US" altLang="en-US" sz="2400" dirty="0" smtClean="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thiệu</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cho</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họa</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sĩ</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những</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người</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đáng</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vẽ</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hơn</a:t>
            </a:r>
            <a:r>
              <a:rPr lang="en-US" altLang="en-US" sz="2400" dirty="0">
                <a:solidFill>
                  <a:srgbClr val="000000"/>
                </a:solidFill>
                <a:latin typeface="Times New Roman" panose="02020603050405020304" pitchFamily="18" charset="0"/>
                <a:cs typeface="Times New Roman" panose="02020603050405020304" pitchFamily="18" charset="0"/>
              </a:rPr>
              <a:t>.</a:t>
            </a:r>
          </a:p>
          <a:p>
            <a:pPr algn="just">
              <a:spcBef>
                <a:spcPct val="0"/>
              </a:spcBef>
              <a:buFontTx/>
              <a:buNone/>
            </a:pPr>
            <a:r>
              <a:rPr lang="en-US" altLang="en-US" sz="2400" i="1" dirty="0">
                <a:solidFill>
                  <a:srgbClr val="000000"/>
                </a:solidFill>
                <a:latin typeface="Times New Roman" panose="02020603050405020304" pitchFamily="18" charset="0"/>
                <a:cs typeface="Times New Roman" panose="02020603050405020304" pitchFamily="18" charset="0"/>
              </a:rPr>
              <a:t>- </a:t>
            </a:r>
            <a:r>
              <a:rPr lang="en-US" altLang="en-US" sz="2400" i="1" dirty="0" err="1">
                <a:solidFill>
                  <a:srgbClr val="000000"/>
                </a:solidFill>
                <a:latin typeface="Times New Roman" panose="02020603050405020304" pitchFamily="18" charset="0"/>
                <a:cs typeface="Times New Roman" panose="02020603050405020304" pitchFamily="18" charset="0"/>
              </a:rPr>
              <a:t>Cách</a:t>
            </a:r>
            <a:r>
              <a:rPr lang="en-US" altLang="en-US" sz="2400" i="1" dirty="0">
                <a:solidFill>
                  <a:srgbClr val="000000"/>
                </a:solidFill>
                <a:latin typeface="Times New Roman" panose="02020603050405020304" pitchFamily="18" charset="0"/>
                <a:cs typeface="Times New Roman" panose="02020603050405020304" pitchFamily="18" charset="0"/>
              </a:rPr>
              <a:t> </a:t>
            </a:r>
            <a:r>
              <a:rPr lang="en-US" altLang="en-US" sz="2400" i="1" dirty="0" err="1">
                <a:solidFill>
                  <a:srgbClr val="000000"/>
                </a:solidFill>
                <a:latin typeface="Times New Roman" panose="02020603050405020304" pitchFamily="18" charset="0"/>
                <a:cs typeface="Times New Roman" panose="02020603050405020304" pitchFamily="18" charset="0"/>
              </a:rPr>
              <a:t>triển</a:t>
            </a:r>
            <a:r>
              <a:rPr lang="en-US" altLang="en-US" sz="2400" i="1" dirty="0">
                <a:solidFill>
                  <a:srgbClr val="000000"/>
                </a:solidFill>
                <a:latin typeface="Times New Roman" panose="02020603050405020304" pitchFamily="18" charset="0"/>
                <a:cs typeface="Times New Roman" panose="02020603050405020304" pitchFamily="18" charset="0"/>
              </a:rPr>
              <a:t> </a:t>
            </a:r>
            <a:r>
              <a:rPr lang="en-US" altLang="en-US" sz="2400" i="1" dirty="0" err="1">
                <a:solidFill>
                  <a:srgbClr val="000000"/>
                </a:solidFill>
                <a:latin typeface="Times New Roman" panose="02020603050405020304" pitchFamily="18" charset="0"/>
                <a:cs typeface="Times New Roman" panose="02020603050405020304" pitchFamily="18" charset="0"/>
              </a:rPr>
              <a:t>khai</a:t>
            </a:r>
            <a:r>
              <a:rPr lang="en-US" altLang="en-US" sz="2400" i="1" dirty="0">
                <a:solidFill>
                  <a:srgbClr val="000000"/>
                </a:solidFill>
                <a:latin typeface="Times New Roman" panose="02020603050405020304" pitchFamily="18" charset="0"/>
                <a:cs typeface="Times New Roman" panose="02020603050405020304" pitchFamily="18" charset="0"/>
              </a:rPr>
              <a:t>:</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Diễn</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dịch</a:t>
            </a:r>
            <a:endParaRPr lang="en-US" altLang="en-US" sz="2400" dirty="0">
              <a:solidFill>
                <a:srgbClr val="000000"/>
              </a:solidFill>
              <a:latin typeface="Times New Roman" panose="02020603050405020304" pitchFamily="18" charset="0"/>
              <a:cs typeface="Times New Roman" panose="02020603050405020304" pitchFamily="18" charset="0"/>
            </a:endParaRPr>
          </a:p>
          <a:p>
            <a:pPr algn="just">
              <a:spcBef>
                <a:spcPct val="0"/>
              </a:spcBef>
              <a:buFontTx/>
              <a:buNone/>
            </a:pPr>
            <a:r>
              <a:rPr lang="en-US" altLang="en-US" sz="2400" i="1" dirty="0">
                <a:solidFill>
                  <a:srgbClr val="000000"/>
                </a:solidFill>
                <a:latin typeface="Times New Roman" panose="02020603050405020304" pitchFamily="18" charset="0"/>
                <a:cs typeface="Times New Roman" panose="02020603050405020304" pitchFamily="18" charset="0"/>
              </a:rPr>
              <a:t>- </a:t>
            </a:r>
            <a:r>
              <a:rPr lang="en-US" altLang="en-US" sz="2400" i="1" dirty="0" err="1">
                <a:solidFill>
                  <a:srgbClr val="000000"/>
                </a:solidFill>
                <a:latin typeface="Times New Roman" panose="02020603050405020304" pitchFamily="18" charset="0"/>
                <a:cs typeface="Times New Roman" panose="02020603050405020304" pitchFamily="18" charset="0"/>
              </a:rPr>
              <a:t>Phép</a:t>
            </a:r>
            <a:r>
              <a:rPr lang="en-US" altLang="en-US" sz="2400" i="1" dirty="0">
                <a:solidFill>
                  <a:srgbClr val="000000"/>
                </a:solidFill>
                <a:latin typeface="Times New Roman" panose="02020603050405020304" pitchFamily="18" charset="0"/>
                <a:cs typeface="Times New Roman" panose="02020603050405020304" pitchFamily="18" charset="0"/>
              </a:rPr>
              <a:t> </a:t>
            </a:r>
            <a:r>
              <a:rPr lang="en-US" altLang="en-US" sz="2400" i="1" dirty="0" err="1">
                <a:solidFill>
                  <a:srgbClr val="000000"/>
                </a:solidFill>
                <a:latin typeface="Times New Roman" panose="02020603050405020304" pitchFamily="18" charset="0"/>
                <a:cs typeface="Times New Roman" panose="02020603050405020304" pitchFamily="18" charset="0"/>
              </a:rPr>
              <a:t>lập</a:t>
            </a:r>
            <a:r>
              <a:rPr lang="en-US" altLang="en-US" sz="2400" i="1" dirty="0">
                <a:solidFill>
                  <a:srgbClr val="000000"/>
                </a:solidFill>
                <a:latin typeface="Times New Roman" panose="02020603050405020304" pitchFamily="18" charset="0"/>
                <a:cs typeface="Times New Roman" panose="02020603050405020304" pitchFamily="18" charset="0"/>
              </a:rPr>
              <a:t> </a:t>
            </a:r>
            <a:r>
              <a:rPr lang="en-US" altLang="en-US" sz="2400" i="1" dirty="0" err="1">
                <a:solidFill>
                  <a:srgbClr val="000000"/>
                </a:solidFill>
                <a:latin typeface="Times New Roman" panose="02020603050405020304" pitchFamily="18" charset="0"/>
                <a:cs typeface="Times New Roman" panose="02020603050405020304" pitchFamily="18" charset="0"/>
              </a:rPr>
              <a:t>luận</a:t>
            </a:r>
            <a:r>
              <a:rPr lang="en-US" altLang="en-US" sz="2400" i="1" dirty="0">
                <a:solidFill>
                  <a:srgbClr val="000000"/>
                </a:solidFill>
                <a:latin typeface="Times New Roman" panose="02020603050405020304" pitchFamily="18" charset="0"/>
                <a:cs typeface="Times New Roman" panose="02020603050405020304" pitchFamily="18" charset="0"/>
              </a:rPr>
              <a:t>:</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phân</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tích</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chứng</a:t>
            </a:r>
            <a:r>
              <a:rPr lang="en-US" altLang="en-US" sz="2400" dirty="0">
                <a:solidFill>
                  <a:srgbClr val="000000"/>
                </a:solidFill>
                <a:latin typeface="Times New Roman" panose="02020603050405020304" pitchFamily="18" charset="0"/>
                <a:cs typeface="Times New Roman" panose="02020603050405020304" pitchFamily="18" charset="0"/>
              </a:rPr>
              <a:t> minh</a:t>
            </a:r>
            <a:r>
              <a:rPr lang="en-US" altLang="en-US" sz="2400" dirty="0" smtClean="0">
                <a:solidFill>
                  <a:srgbClr val="000000"/>
                </a:solidFill>
                <a:latin typeface="Times New Roman" panose="02020603050405020304" pitchFamily="18" charset="0"/>
                <a:cs typeface="Times New Roman" panose="02020603050405020304" pitchFamily="18" charset="0"/>
              </a:rPr>
              <a:t>.</a:t>
            </a:r>
            <a:endParaRPr lang="en-US" altLang="en-US" sz="2400" dirty="0">
              <a:solidFill>
                <a:srgbClr val="00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474785" y="6304086"/>
            <a:ext cx="1934307" cy="461665"/>
          </a:xfrm>
          <a:prstGeom prst="rect">
            <a:avLst/>
          </a:prstGeom>
          <a:noFill/>
        </p:spPr>
        <p:txBody>
          <a:bodyPr wrap="square" rtlCol="0">
            <a:spAutoFit/>
          </a:bodyPr>
          <a:lstStyle/>
          <a:p>
            <a:r>
              <a:rPr lang="en-US" altLang="en-US"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 </a:t>
            </a:r>
            <a:r>
              <a:rPr lang="en-US" altLang="en-US" sz="24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Kết</a:t>
            </a:r>
            <a:r>
              <a:rPr lang="en-US" alt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4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luận</a:t>
            </a:r>
            <a:r>
              <a:rPr lang="en-US" altLang="en-US"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US" alt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83237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1000"/>
                                        <p:tgtEl>
                                          <p:spTgt spid="18">
                                            <p:txEl>
                                              <p:pRg st="0" end="0"/>
                                            </p:txEl>
                                          </p:spTgt>
                                        </p:tgtEl>
                                      </p:cBhvr>
                                    </p:animEffect>
                                    <p:anim calcmode="lin" valueType="num">
                                      <p:cBhvr>
                                        <p:cTn id="8"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8">
                                            <p:txEl>
                                              <p:pRg st="0" end="0"/>
                                            </p:txEl>
                                          </p:spTgt>
                                        </p:tgtEl>
                                        <p:attrNameLst>
                                          <p:attrName>ppt_y</p:attrName>
                                        </p:attrNameLst>
                                      </p:cBhvr>
                                      <p:tavLst>
                                        <p:tav tm="0">
                                          <p:val>
                                            <p:strVal val="#ppt_y+.1"/>
                                          </p:val>
                                        </p:tav>
                                        <p:tav tm="100000">
                                          <p:val>
                                            <p:strVal val="#ppt_y"/>
                                          </p:val>
                                        </p:tav>
                                      </p:tavLst>
                                    </p:anim>
                                  </p:childTnLst>
                                </p:cTn>
                              </p:par>
                              <p:par>
                                <p:cTn id="10" presetID="21" presetClass="entr" presetSubtype="1" fill="hold" nodeType="with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wheel(1)">
                                      <p:cBhvr>
                                        <p:cTn id="12" dur="2000"/>
                                        <p:tgtEl>
                                          <p:spTgt spid="18">
                                            <p:txEl>
                                              <p:pRg st="1" end="1"/>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18">
                                            <p:txEl>
                                              <p:pRg st="2" end="2"/>
                                            </p:txEl>
                                          </p:spTgt>
                                        </p:tgtEl>
                                        <p:attrNameLst>
                                          <p:attrName>style.visibility</p:attrName>
                                        </p:attrNameLst>
                                      </p:cBhvr>
                                      <p:to>
                                        <p:strVal val="visible"/>
                                      </p:to>
                                    </p:set>
                                    <p:animEffect transition="in" filter="randombar(horizontal)">
                                      <p:cBhvr>
                                        <p:cTn id="15" dur="500"/>
                                        <p:tgtEl>
                                          <p:spTgt spid="18">
                                            <p:txEl>
                                              <p:pRg st="2" end="2"/>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18">
                                            <p:txEl>
                                              <p:pRg st="3" end="3"/>
                                            </p:txEl>
                                          </p:spTgt>
                                        </p:tgtEl>
                                        <p:attrNameLst>
                                          <p:attrName>style.visibility</p:attrName>
                                        </p:attrNameLst>
                                      </p:cBhvr>
                                      <p:to>
                                        <p:strVal val="visible"/>
                                      </p:to>
                                    </p:set>
                                    <p:animEffect transition="in" filter="randombar(horizontal)">
                                      <p:cBhvr>
                                        <p:cTn id="18" dur="500"/>
                                        <p:tgtEl>
                                          <p:spTgt spid="18">
                                            <p:txEl>
                                              <p:pRg st="3" end="3"/>
                                            </p:txEl>
                                          </p:spTgt>
                                        </p:tgtEl>
                                      </p:cBhvr>
                                    </p:animEffect>
                                  </p:childTnLst>
                                </p:cTn>
                              </p:par>
                              <p:par>
                                <p:cTn id="19" presetID="14" presetClass="entr" presetSubtype="10" fill="hold" nodeType="withEffect">
                                  <p:stCondLst>
                                    <p:cond delay="0"/>
                                  </p:stCondLst>
                                  <p:childTnLst>
                                    <p:set>
                                      <p:cBhvr>
                                        <p:cTn id="20" dur="1" fill="hold">
                                          <p:stCondLst>
                                            <p:cond delay="0"/>
                                          </p:stCondLst>
                                        </p:cTn>
                                        <p:tgtEl>
                                          <p:spTgt spid="18">
                                            <p:txEl>
                                              <p:pRg st="4" end="4"/>
                                            </p:txEl>
                                          </p:spTgt>
                                        </p:tgtEl>
                                        <p:attrNameLst>
                                          <p:attrName>style.visibility</p:attrName>
                                        </p:attrNameLst>
                                      </p:cBhvr>
                                      <p:to>
                                        <p:strVal val="visible"/>
                                      </p:to>
                                    </p:set>
                                    <p:animEffect transition="in" filter="randombar(horizontal)">
                                      <p:cBhvr>
                                        <p:cTn id="21" dur="500"/>
                                        <p:tgtEl>
                                          <p:spTgt spid="18">
                                            <p:txEl>
                                              <p:pRg st="4" end="4"/>
                                            </p:txEl>
                                          </p:spTgt>
                                        </p:tgtEl>
                                      </p:cBhvr>
                                    </p:animEffect>
                                  </p:childTnLst>
                                </p:cTn>
                              </p:par>
                              <p:par>
                                <p:cTn id="22" presetID="14" presetClass="entr" presetSubtype="10" fill="hold" nodeType="withEffect">
                                  <p:stCondLst>
                                    <p:cond delay="0"/>
                                  </p:stCondLst>
                                  <p:childTnLst>
                                    <p:set>
                                      <p:cBhvr>
                                        <p:cTn id="23" dur="1" fill="hold">
                                          <p:stCondLst>
                                            <p:cond delay="0"/>
                                          </p:stCondLst>
                                        </p:cTn>
                                        <p:tgtEl>
                                          <p:spTgt spid="18">
                                            <p:txEl>
                                              <p:pRg st="5" end="5"/>
                                            </p:txEl>
                                          </p:spTgt>
                                        </p:tgtEl>
                                        <p:attrNameLst>
                                          <p:attrName>style.visibility</p:attrName>
                                        </p:attrNameLst>
                                      </p:cBhvr>
                                      <p:to>
                                        <p:strVal val="visible"/>
                                      </p:to>
                                    </p:set>
                                    <p:animEffect transition="in" filter="randombar(horizontal)">
                                      <p:cBhvr>
                                        <p:cTn id="24" dur="500"/>
                                        <p:tgtEl>
                                          <p:spTgt spid="18">
                                            <p:txEl>
                                              <p:pRg st="5" end="5"/>
                                            </p:txEl>
                                          </p:spTgt>
                                        </p:tgtEl>
                                      </p:cBhvr>
                                    </p:animEffect>
                                  </p:childTnLst>
                                </p:cTn>
                              </p:par>
                              <p:par>
                                <p:cTn id="25" presetID="14" presetClass="entr" presetSubtype="10" fill="hold" nodeType="withEffect">
                                  <p:stCondLst>
                                    <p:cond delay="0"/>
                                  </p:stCondLst>
                                  <p:childTnLst>
                                    <p:set>
                                      <p:cBhvr>
                                        <p:cTn id="26" dur="1" fill="hold">
                                          <p:stCondLst>
                                            <p:cond delay="0"/>
                                          </p:stCondLst>
                                        </p:cTn>
                                        <p:tgtEl>
                                          <p:spTgt spid="18">
                                            <p:txEl>
                                              <p:pRg st="6" end="6"/>
                                            </p:txEl>
                                          </p:spTgt>
                                        </p:tgtEl>
                                        <p:attrNameLst>
                                          <p:attrName>style.visibility</p:attrName>
                                        </p:attrNameLst>
                                      </p:cBhvr>
                                      <p:to>
                                        <p:strVal val="visible"/>
                                      </p:to>
                                    </p:set>
                                    <p:animEffect transition="in" filter="randombar(horizontal)">
                                      <p:cBhvr>
                                        <p:cTn id="27" dur="500"/>
                                        <p:tgtEl>
                                          <p:spTgt spid="18">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剪去对角 26">
            <a:extLst>
              <a:ext uri="{FF2B5EF4-FFF2-40B4-BE49-F238E27FC236}">
                <a16:creationId xmlns:a16="http://schemas.microsoft.com/office/drawing/2014/main" xmlns="" id="{6E9B5C3F-F006-408B-A77C-AFDAFF66D05D}"/>
              </a:ext>
            </a:extLst>
          </p:cNvPr>
          <p:cNvSpPr/>
          <p:nvPr/>
        </p:nvSpPr>
        <p:spPr>
          <a:xfrm>
            <a:off x="120220" y="2792506"/>
            <a:ext cx="2763153" cy="589095"/>
          </a:xfrm>
          <a:prstGeom prst="snip2DiagRect">
            <a:avLst/>
          </a:prstGeom>
          <a:noFill/>
          <a:ln w="28575">
            <a:solidFill>
              <a:srgbClr val="264D6E"/>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white"/>
              </a:solidFill>
              <a:effectLst/>
              <a:uLnTx/>
              <a:uFillTx/>
              <a:latin typeface="微软雅黑"/>
              <a:ea typeface="新宋体"/>
              <a:cs typeface="+mn-ea"/>
              <a:sym typeface="+mn-lt"/>
            </a:endParaRPr>
          </a:p>
        </p:txBody>
      </p:sp>
      <p:sp>
        <p:nvSpPr>
          <p:cNvPr id="2" name="Oval 1"/>
          <p:cNvSpPr/>
          <p:nvPr/>
        </p:nvSpPr>
        <p:spPr>
          <a:xfrm>
            <a:off x="1362808" y="1161288"/>
            <a:ext cx="10250073" cy="5532120"/>
          </a:xfrm>
          <a:prstGeom prst="ellipse">
            <a:avLst/>
          </a:prstGeom>
          <a:solidFill>
            <a:schemeClr val="accent1">
              <a:lumMod val="20000"/>
              <a:lumOff val="80000"/>
            </a:schemeClr>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spcCol="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微软雅黑"/>
              <a:ea typeface="新宋体"/>
              <a:cs typeface="+mn-cs"/>
            </a:endParaRPr>
          </a:p>
        </p:txBody>
      </p:sp>
      <p:pic>
        <p:nvPicPr>
          <p:cNvPr id="21" name="图片 17">
            <a:extLst>
              <a:ext uri="{FF2B5EF4-FFF2-40B4-BE49-F238E27FC236}">
                <a16:creationId xmlns:a16="http://schemas.microsoft.com/office/drawing/2014/main" xmlns="" id="{CA1127B2-0D2F-4C8E-8E6E-A8110E40493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21042421">
            <a:off x="11492471" y="1053458"/>
            <a:ext cx="617479" cy="440985"/>
          </a:xfrm>
          <a:prstGeom prst="rect">
            <a:avLst/>
          </a:prstGeom>
        </p:spPr>
      </p:pic>
      <p:sp>
        <p:nvSpPr>
          <p:cNvPr id="5" name="TextBox 4"/>
          <p:cNvSpPr txBox="1"/>
          <p:nvPr/>
        </p:nvSpPr>
        <p:spPr>
          <a:xfrm>
            <a:off x="338328" y="224186"/>
            <a:ext cx="11521440" cy="523218"/>
          </a:xfrm>
          <a:prstGeom prst="rect">
            <a:avLst/>
          </a:prstGeom>
          <a:noFill/>
        </p:spPr>
        <p:txBody>
          <a:bodyPr wrap="square" lIns="91438" tIns="45719" rIns="91438" bIns="45719" rtlCol="0">
            <a:spAutoFit/>
          </a:bodyPr>
          <a:lstStyle/>
          <a:p>
            <a:pPr algn="ctr"/>
            <a:r>
              <a:rPr lang="en-US" altLang="en-US" sz="28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NGHỊ  LUẬN VỀ TÁC PHẨM TRUYỆN ( HOẶC ĐOẠN TRÍCH)</a:t>
            </a:r>
            <a:endParaRPr lang="en-US" alt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6" name="TextBox 5"/>
          <p:cNvSpPr txBox="1"/>
          <p:nvPr/>
        </p:nvSpPr>
        <p:spPr>
          <a:xfrm>
            <a:off x="123092" y="2807234"/>
            <a:ext cx="2092570" cy="584775"/>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3200" dirty="0" smtClean="0">
                <a:solidFill>
                  <a:prstClr val="black"/>
                </a:solidFill>
                <a:latin typeface="Times New Roman" panose="02020603050405020304" pitchFamily="18" charset="0"/>
                <a:ea typeface="新宋体"/>
                <a:cs typeface="Times New Roman" panose="02020603050405020304" pitchFamily="18" charset="0"/>
              </a:rPr>
              <a:t>YÊU CẦU</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新宋体"/>
              <a:cs typeface="Times New Roman" panose="02020603050405020304" pitchFamily="18" charset="0"/>
            </a:endParaRPr>
          </a:p>
        </p:txBody>
      </p:sp>
      <p:sp>
        <p:nvSpPr>
          <p:cNvPr id="46" name="任意多边形: 形状 27"/>
          <p:cNvSpPr/>
          <p:nvPr/>
        </p:nvSpPr>
        <p:spPr>
          <a:xfrm rot="5400000">
            <a:off x="6794748" y="-2141103"/>
            <a:ext cx="713269" cy="7806829"/>
          </a:xfrm>
          <a:custGeom>
            <a:avLst/>
            <a:gdLst>
              <a:gd name="connsiteX0" fmla="*/ 0 w 2436548"/>
              <a:gd name="connsiteY0" fmla="*/ 6270161 h 7058152"/>
              <a:gd name="connsiteX1" fmla="*/ 0 w 2436548"/>
              <a:gd name="connsiteY1" fmla="*/ 5379975 h 7058152"/>
              <a:gd name="connsiteX2" fmla="*/ 0 w 2436548"/>
              <a:gd name="connsiteY2" fmla="*/ 5239276 h 7058152"/>
              <a:gd name="connsiteX3" fmla="*/ 0 w 2436548"/>
              <a:gd name="connsiteY3" fmla="*/ 4489789 h 7058152"/>
              <a:gd name="connsiteX4" fmla="*/ 0 w 2436548"/>
              <a:gd name="connsiteY4" fmla="*/ 4349089 h 7058152"/>
              <a:gd name="connsiteX5" fmla="*/ 0 w 2436548"/>
              <a:gd name="connsiteY5" fmla="*/ 3599603 h 7058152"/>
              <a:gd name="connsiteX6" fmla="*/ 0 w 2436548"/>
              <a:gd name="connsiteY6" fmla="*/ 3458903 h 7058152"/>
              <a:gd name="connsiteX7" fmla="*/ 0 w 2436548"/>
              <a:gd name="connsiteY7" fmla="*/ 2709417 h 7058152"/>
              <a:gd name="connsiteX8" fmla="*/ 0 w 2436548"/>
              <a:gd name="connsiteY8" fmla="*/ 2568717 h 7058152"/>
              <a:gd name="connsiteX9" fmla="*/ 0 w 2436548"/>
              <a:gd name="connsiteY9" fmla="*/ 1819231 h 7058152"/>
              <a:gd name="connsiteX10" fmla="*/ 0 w 2436548"/>
              <a:gd name="connsiteY10" fmla="*/ 1678531 h 7058152"/>
              <a:gd name="connsiteX11" fmla="*/ 0 w 2436548"/>
              <a:gd name="connsiteY11" fmla="*/ 788345 h 7058152"/>
              <a:gd name="connsiteX12" fmla="*/ 144192 w 2436548"/>
              <a:gd name="connsiteY12" fmla="*/ 548276 h 7058152"/>
              <a:gd name="connsiteX13" fmla="*/ 1074083 w 2436548"/>
              <a:gd name="connsiteY13" fmla="*/ 32834 h 7058152"/>
              <a:gd name="connsiteX14" fmla="*/ 1218275 w 2436548"/>
              <a:gd name="connsiteY14" fmla="*/ 0 h 7058152"/>
              <a:gd name="connsiteX15" fmla="*/ 1362467 w 2436548"/>
              <a:gd name="connsiteY15" fmla="*/ 32834 h 7058152"/>
              <a:gd name="connsiteX16" fmla="*/ 2292356 w 2436548"/>
              <a:gd name="connsiteY16" fmla="*/ 548276 h 7058152"/>
              <a:gd name="connsiteX17" fmla="*/ 2436548 w 2436548"/>
              <a:gd name="connsiteY17" fmla="*/ 788345 h 7058152"/>
              <a:gd name="connsiteX18" fmla="*/ 2436548 w 2436548"/>
              <a:gd name="connsiteY18" fmla="*/ 1567550 h 7058152"/>
              <a:gd name="connsiteX19" fmla="*/ 2436548 w 2436548"/>
              <a:gd name="connsiteY19" fmla="*/ 1678531 h 7058152"/>
              <a:gd name="connsiteX20" fmla="*/ 2436548 w 2436548"/>
              <a:gd name="connsiteY20" fmla="*/ 1690370 h 7058152"/>
              <a:gd name="connsiteX21" fmla="*/ 2436548 w 2436548"/>
              <a:gd name="connsiteY21" fmla="*/ 1764868 h 7058152"/>
              <a:gd name="connsiteX22" fmla="*/ 2436548 w 2436548"/>
              <a:gd name="connsiteY22" fmla="*/ 1803123 h 7058152"/>
              <a:gd name="connsiteX23" fmla="*/ 2436548 w 2436548"/>
              <a:gd name="connsiteY23" fmla="*/ 1817218 h 7058152"/>
              <a:gd name="connsiteX24" fmla="*/ 2436548 w 2436548"/>
              <a:gd name="connsiteY24" fmla="*/ 1819231 h 7058152"/>
              <a:gd name="connsiteX25" fmla="*/ 2436548 w 2436548"/>
              <a:gd name="connsiteY25" fmla="*/ 1942135 h 7058152"/>
              <a:gd name="connsiteX26" fmla="*/ 2436548 w 2436548"/>
              <a:gd name="connsiteY26" fmla="*/ 2457736 h 7058152"/>
              <a:gd name="connsiteX27" fmla="*/ 2436548 w 2436548"/>
              <a:gd name="connsiteY27" fmla="*/ 2568717 h 7058152"/>
              <a:gd name="connsiteX28" fmla="*/ 2436548 w 2436548"/>
              <a:gd name="connsiteY28" fmla="*/ 2580556 h 7058152"/>
              <a:gd name="connsiteX29" fmla="*/ 2436548 w 2436548"/>
              <a:gd name="connsiteY29" fmla="*/ 2655054 h 7058152"/>
              <a:gd name="connsiteX30" fmla="*/ 2436548 w 2436548"/>
              <a:gd name="connsiteY30" fmla="*/ 2693309 h 7058152"/>
              <a:gd name="connsiteX31" fmla="*/ 2436548 w 2436548"/>
              <a:gd name="connsiteY31" fmla="*/ 2707403 h 7058152"/>
              <a:gd name="connsiteX32" fmla="*/ 2436548 w 2436548"/>
              <a:gd name="connsiteY32" fmla="*/ 2709417 h 7058152"/>
              <a:gd name="connsiteX33" fmla="*/ 2436548 w 2436548"/>
              <a:gd name="connsiteY33" fmla="*/ 2832321 h 7058152"/>
              <a:gd name="connsiteX34" fmla="*/ 2436548 w 2436548"/>
              <a:gd name="connsiteY34" fmla="*/ 3347922 h 7058152"/>
              <a:gd name="connsiteX35" fmla="*/ 2436548 w 2436548"/>
              <a:gd name="connsiteY35" fmla="*/ 3458903 h 7058152"/>
              <a:gd name="connsiteX36" fmla="*/ 2436548 w 2436548"/>
              <a:gd name="connsiteY36" fmla="*/ 3470742 h 7058152"/>
              <a:gd name="connsiteX37" fmla="*/ 2436548 w 2436548"/>
              <a:gd name="connsiteY37" fmla="*/ 3545240 h 7058152"/>
              <a:gd name="connsiteX38" fmla="*/ 2436548 w 2436548"/>
              <a:gd name="connsiteY38" fmla="*/ 3583495 h 7058152"/>
              <a:gd name="connsiteX39" fmla="*/ 2436548 w 2436548"/>
              <a:gd name="connsiteY39" fmla="*/ 3597589 h 7058152"/>
              <a:gd name="connsiteX40" fmla="*/ 2436548 w 2436548"/>
              <a:gd name="connsiteY40" fmla="*/ 3599603 h 7058152"/>
              <a:gd name="connsiteX41" fmla="*/ 2436548 w 2436548"/>
              <a:gd name="connsiteY41" fmla="*/ 3618952 h 7058152"/>
              <a:gd name="connsiteX42" fmla="*/ 2436548 w 2436548"/>
              <a:gd name="connsiteY42" fmla="*/ 4306313 h 7058152"/>
              <a:gd name="connsiteX43" fmla="*/ 2436548 w 2436548"/>
              <a:gd name="connsiteY43" fmla="*/ 4349089 h 7058152"/>
              <a:gd name="connsiteX44" fmla="*/ 2436548 w 2436548"/>
              <a:gd name="connsiteY44" fmla="*/ 4360928 h 7058152"/>
              <a:gd name="connsiteX45" fmla="*/ 2436548 w 2436548"/>
              <a:gd name="connsiteY45" fmla="*/ 4435426 h 7058152"/>
              <a:gd name="connsiteX46" fmla="*/ 2436548 w 2436548"/>
              <a:gd name="connsiteY46" fmla="*/ 4473682 h 7058152"/>
              <a:gd name="connsiteX47" fmla="*/ 2436548 w 2436548"/>
              <a:gd name="connsiteY47" fmla="*/ 4487776 h 7058152"/>
              <a:gd name="connsiteX48" fmla="*/ 2436548 w 2436548"/>
              <a:gd name="connsiteY48" fmla="*/ 4489789 h 7058152"/>
              <a:gd name="connsiteX49" fmla="*/ 2436548 w 2436548"/>
              <a:gd name="connsiteY49" fmla="*/ 4509139 h 7058152"/>
              <a:gd name="connsiteX50" fmla="*/ 2436548 w 2436548"/>
              <a:gd name="connsiteY50" fmla="*/ 5196500 h 7058152"/>
              <a:gd name="connsiteX51" fmla="*/ 2436548 w 2436548"/>
              <a:gd name="connsiteY51" fmla="*/ 5239276 h 7058152"/>
              <a:gd name="connsiteX52" fmla="*/ 2436548 w 2436548"/>
              <a:gd name="connsiteY52" fmla="*/ 5251115 h 7058152"/>
              <a:gd name="connsiteX53" fmla="*/ 2436548 w 2436548"/>
              <a:gd name="connsiteY53" fmla="*/ 5293649 h 7058152"/>
              <a:gd name="connsiteX54" fmla="*/ 2436548 w 2436548"/>
              <a:gd name="connsiteY54" fmla="*/ 5325612 h 7058152"/>
              <a:gd name="connsiteX55" fmla="*/ 2436548 w 2436548"/>
              <a:gd name="connsiteY55" fmla="*/ 5363868 h 7058152"/>
              <a:gd name="connsiteX56" fmla="*/ 2436548 w 2436548"/>
              <a:gd name="connsiteY56" fmla="*/ 5377962 h 7058152"/>
              <a:gd name="connsiteX57" fmla="*/ 2436548 w 2436548"/>
              <a:gd name="connsiteY57" fmla="*/ 5379975 h 7058152"/>
              <a:gd name="connsiteX58" fmla="*/ 2436548 w 2436548"/>
              <a:gd name="connsiteY58" fmla="*/ 5420738 h 7058152"/>
              <a:gd name="connsiteX59" fmla="*/ 2436548 w 2436548"/>
              <a:gd name="connsiteY59" fmla="*/ 6270161 h 7058152"/>
              <a:gd name="connsiteX60" fmla="*/ 2292356 w 2436548"/>
              <a:gd name="connsiteY60" fmla="*/ 6510230 h 7058152"/>
              <a:gd name="connsiteX61" fmla="*/ 1362466 w 2436548"/>
              <a:gd name="connsiteY61" fmla="*/ 7024261 h 7058152"/>
              <a:gd name="connsiteX62" fmla="*/ 1074083 w 2436548"/>
              <a:gd name="connsiteY62" fmla="*/ 7024261 h 7058152"/>
              <a:gd name="connsiteX63" fmla="*/ 144192 w 2436548"/>
              <a:gd name="connsiteY63" fmla="*/ 6510230 h 7058152"/>
              <a:gd name="connsiteX64" fmla="*/ 0 w 2436548"/>
              <a:gd name="connsiteY64" fmla="*/ 6270161 h 7058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436548" h="7058152">
                <a:moveTo>
                  <a:pt x="0" y="6270161"/>
                </a:moveTo>
                <a:lnTo>
                  <a:pt x="0" y="5379975"/>
                </a:lnTo>
                <a:lnTo>
                  <a:pt x="0" y="5239276"/>
                </a:lnTo>
                <a:lnTo>
                  <a:pt x="0" y="4489789"/>
                </a:lnTo>
                <a:lnTo>
                  <a:pt x="0" y="4349089"/>
                </a:lnTo>
                <a:lnTo>
                  <a:pt x="0" y="3599603"/>
                </a:lnTo>
                <a:lnTo>
                  <a:pt x="0" y="3458903"/>
                </a:lnTo>
                <a:lnTo>
                  <a:pt x="0" y="2709417"/>
                </a:lnTo>
                <a:lnTo>
                  <a:pt x="0" y="2568717"/>
                </a:lnTo>
                <a:lnTo>
                  <a:pt x="0" y="1819231"/>
                </a:lnTo>
                <a:lnTo>
                  <a:pt x="0" y="1678531"/>
                </a:lnTo>
                <a:lnTo>
                  <a:pt x="0" y="788345"/>
                </a:lnTo>
                <a:cubicBezTo>
                  <a:pt x="0" y="699379"/>
                  <a:pt x="64740" y="592053"/>
                  <a:pt x="144192" y="548276"/>
                </a:cubicBezTo>
                <a:cubicBezTo>
                  <a:pt x="1074083" y="32834"/>
                  <a:pt x="1074083" y="32834"/>
                  <a:pt x="1074083" y="32834"/>
                </a:cubicBezTo>
                <a:cubicBezTo>
                  <a:pt x="1113809" y="10945"/>
                  <a:pt x="1166041" y="0"/>
                  <a:pt x="1218275" y="0"/>
                </a:cubicBezTo>
                <a:cubicBezTo>
                  <a:pt x="1270507" y="0"/>
                  <a:pt x="1322740" y="10945"/>
                  <a:pt x="1362467" y="32834"/>
                </a:cubicBezTo>
                <a:cubicBezTo>
                  <a:pt x="2292356" y="548276"/>
                  <a:pt x="2292356" y="548276"/>
                  <a:pt x="2292356" y="548276"/>
                </a:cubicBezTo>
                <a:cubicBezTo>
                  <a:pt x="2371809" y="592053"/>
                  <a:pt x="2436548" y="699379"/>
                  <a:pt x="2436548" y="788345"/>
                </a:cubicBezTo>
                <a:cubicBezTo>
                  <a:pt x="2436548" y="1174927"/>
                  <a:pt x="2436548" y="1416541"/>
                  <a:pt x="2436548" y="1567550"/>
                </a:cubicBezTo>
                <a:lnTo>
                  <a:pt x="2436548" y="1678531"/>
                </a:lnTo>
                <a:lnTo>
                  <a:pt x="2436548" y="1690370"/>
                </a:lnTo>
                <a:lnTo>
                  <a:pt x="2436548" y="1764868"/>
                </a:lnTo>
                <a:lnTo>
                  <a:pt x="2436548" y="1803123"/>
                </a:lnTo>
                <a:lnTo>
                  <a:pt x="2436548" y="1817218"/>
                </a:lnTo>
                <a:lnTo>
                  <a:pt x="2436548" y="1819231"/>
                </a:lnTo>
                <a:lnTo>
                  <a:pt x="2436548" y="1942135"/>
                </a:lnTo>
                <a:cubicBezTo>
                  <a:pt x="2436548" y="2180257"/>
                  <a:pt x="2436548" y="2344479"/>
                  <a:pt x="2436548" y="2457736"/>
                </a:cubicBezTo>
                <a:lnTo>
                  <a:pt x="2436548" y="2568717"/>
                </a:lnTo>
                <a:lnTo>
                  <a:pt x="2436548" y="2580556"/>
                </a:lnTo>
                <a:lnTo>
                  <a:pt x="2436548" y="2655054"/>
                </a:lnTo>
                <a:lnTo>
                  <a:pt x="2436548" y="2693309"/>
                </a:lnTo>
                <a:lnTo>
                  <a:pt x="2436548" y="2707403"/>
                </a:lnTo>
                <a:lnTo>
                  <a:pt x="2436548" y="2709417"/>
                </a:lnTo>
                <a:lnTo>
                  <a:pt x="2436548" y="2832321"/>
                </a:lnTo>
                <a:cubicBezTo>
                  <a:pt x="2436548" y="3070443"/>
                  <a:pt x="2436548" y="3234665"/>
                  <a:pt x="2436548" y="3347922"/>
                </a:cubicBezTo>
                <a:lnTo>
                  <a:pt x="2436548" y="3458903"/>
                </a:lnTo>
                <a:lnTo>
                  <a:pt x="2436548" y="3470742"/>
                </a:lnTo>
                <a:lnTo>
                  <a:pt x="2436548" y="3545240"/>
                </a:lnTo>
                <a:lnTo>
                  <a:pt x="2436548" y="3583495"/>
                </a:lnTo>
                <a:lnTo>
                  <a:pt x="2436548" y="3597589"/>
                </a:lnTo>
                <a:lnTo>
                  <a:pt x="2436548" y="3599603"/>
                </a:lnTo>
                <a:lnTo>
                  <a:pt x="2436548" y="3618952"/>
                </a:lnTo>
                <a:cubicBezTo>
                  <a:pt x="2436548" y="3971605"/>
                  <a:pt x="2436548" y="4181448"/>
                  <a:pt x="2436548" y="4306313"/>
                </a:cubicBezTo>
                <a:lnTo>
                  <a:pt x="2436548" y="4349089"/>
                </a:lnTo>
                <a:lnTo>
                  <a:pt x="2436548" y="4360928"/>
                </a:lnTo>
                <a:lnTo>
                  <a:pt x="2436548" y="4435426"/>
                </a:lnTo>
                <a:lnTo>
                  <a:pt x="2436548" y="4473682"/>
                </a:lnTo>
                <a:lnTo>
                  <a:pt x="2436548" y="4487776"/>
                </a:lnTo>
                <a:lnTo>
                  <a:pt x="2436548" y="4489789"/>
                </a:lnTo>
                <a:lnTo>
                  <a:pt x="2436548" y="4509139"/>
                </a:lnTo>
                <a:cubicBezTo>
                  <a:pt x="2436548" y="4861792"/>
                  <a:pt x="2436548" y="5071635"/>
                  <a:pt x="2436548" y="5196500"/>
                </a:cubicBezTo>
                <a:lnTo>
                  <a:pt x="2436548" y="5239276"/>
                </a:lnTo>
                <a:lnTo>
                  <a:pt x="2436548" y="5251115"/>
                </a:lnTo>
                <a:lnTo>
                  <a:pt x="2436548" y="5293649"/>
                </a:lnTo>
                <a:lnTo>
                  <a:pt x="2436548" y="5325612"/>
                </a:lnTo>
                <a:lnTo>
                  <a:pt x="2436548" y="5363868"/>
                </a:lnTo>
                <a:lnTo>
                  <a:pt x="2436548" y="5377962"/>
                </a:lnTo>
                <a:lnTo>
                  <a:pt x="2436548" y="5379975"/>
                </a:lnTo>
                <a:lnTo>
                  <a:pt x="2436548" y="5420738"/>
                </a:lnTo>
                <a:cubicBezTo>
                  <a:pt x="2436548" y="6270161"/>
                  <a:pt x="2436548" y="6270161"/>
                  <a:pt x="2436548" y="6270161"/>
                </a:cubicBezTo>
                <a:cubicBezTo>
                  <a:pt x="2436548" y="6357715"/>
                  <a:pt x="2371809" y="6465040"/>
                  <a:pt x="2292356" y="6510230"/>
                </a:cubicBezTo>
                <a:cubicBezTo>
                  <a:pt x="1362466" y="7024261"/>
                  <a:pt x="1362466" y="7024261"/>
                  <a:pt x="1362466" y="7024261"/>
                </a:cubicBezTo>
                <a:cubicBezTo>
                  <a:pt x="1283014" y="7069450"/>
                  <a:pt x="1153535" y="7069450"/>
                  <a:pt x="1074083" y="7024261"/>
                </a:cubicBezTo>
                <a:cubicBezTo>
                  <a:pt x="144192" y="6510230"/>
                  <a:pt x="144192" y="6510230"/>
                  <a:pt x="144192" y="6510230"/>
                </a:cubicBezTo>
                <a:cubicBezTo>
                  <a:pt x="64740" y="6465040"/>
                  <a:pt x="0" y="6357715"/>
                  <a:pt x="0" y="6270161"/>
                </a:cubicBezTo>
                <a:close/>
              </a:path>
            </a:pathLst>
          </a:custGeom>
          <a:noFill/>
          <a:ln w="22225">
            <a:solidFill>
              <a:schemeClr val="bg1"/>
            </a:solidFill>
          </a:ln>
        </p:spPr>
        <p:style>
          <a:lnRef idx="1">
            <a:schemeClr val="accent1"/>
          </a:lnRef>
          <a:fillRef idx="0">
            <a:schemeClr val="accent1"/>
          </a:fillRef>
          <a:effectRef idx="0">
            <a:schemeClr val="accent1"/>
          </a:effectRef>
          <a:fontRef idx="minor">
            <a:schemeClr val="tx1"/>
          </a:fontRef>
        </p:style>
        <p:txBody>
          <a:bodyPr wrap="square" lIns="121920" tIns="60960" rIns="121920" bIns="60960" anchor="ctr">
            <a:noAutofit/>
          </a:bodyPr>
          <a:lstStyle/>
          <a:p>
            <a:pPr algn="ctr" defTabSz="1219170">
              <a:buClrTx/>
            </a:pPr>
            <a:endParaRPr sz="2400" kern="1200" dirty="0">
              <a:solidFill>
                <a:srgbClr val="000000"/>
              </a:solidFill>
              <a:latin typeface="印品黑体" panose="00000500000000000000" pitchFamily="2" charset="-122"/>
            </a:endParaRPr>
          </a:p>
        </p:txBody>
      </p:sp>
      <p:sp>
        <p:nvSpPr>
          <p:cNvPr id="54" name="Cloud Callout 53"/>
          <p:cNvSpPr/>
          <p:nvPr/>
        </p:nvSpPr>
        <p:spPr>
          <a:xfrm>
            <a:off x="1245040" y="631066"/>
            <a:ext cx="6998676" cy="2620192"/>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smtClean="0">
              <a:solidFill>
                <a:srgbClr val="2006BA"/>
              </a:solidFill>
              <a:latin typeface="Times New Roman" panose="02020603050405020304" pitchFamily="18" charset="0"/>
              <a:cs typeface="Times New Roman" panose="02020603050405020304" pitchFamily="18" charset="0"/>
            </a:endParaRPr>
          </a:p>
          <a:p>
            <a:pPr algn="ctr"/>
            <a:r>
              <a:rPr lang="vi-VN" sz="2400" dirty="0" smtClean="0">
                <a:solidFill>
                  <a:srgbClr val="2006BA"/>
                </a:solidFill>
                <a:latin typeface="Times New Roman" panose="02020603050405020304" pitchFamily="18" charset="0"/>
                <a:cs typeface="Times New Roman" panose="02020603050405020304" pitchFamily="18" charset="0"/>
              </a:rPr>
              <a:t>- </a:t>
            </a:r>
            <a:r>
              <a:rPr lang="vi-VN" sz="2400" dirty="0">
                <a:solidFill>
                  <a:srgbClr val="2006BA"/>
                </a:solidFill>
                <a:latin typeface="Times New Roman" panose="02020603050405020304" pitchFamily="18" charset="0"/>
                <a:cs typeface="Times New Roman" panose="02020603050405020304" pitchFamily="18" charset="0"/>
              </a:rPr>
              <a:t>Những nhận xét, đánh giá về truyện phải xuất phát từ ý nghĩa cốt truyện, tính cách, số phận của nhân vật và nghệ thuật trong tác phẩm được người viết phát hiện và khái quát. </a:t>
            </a:r>
            <a:endParaRPr lang="en-US" sz="2400" dirty="0">
              <a:solidFill>
                <a:srgbClr val="2006BA"/>
              </a:solidFill>
              <a:latin typeface="Times New Roman" panose="02020603050405020304" pitchFamily="18" charset="0"/>
              <a:cs typeface="Times New Roman" panose="02020603050405020304" pitchFamily="18" charset="0"/>
            </a:endParaRPr>
          </a:p>
        </p:txBody>
      </p:sp>
      <p:sp>
        <p:nvSpPr>
          <p:cNvPr id="55" name="Cloud Callout 54"/>
          <p:cNvSpPr/>
          <p:nvPr/>
        </p:nvSpPr>
        <p:spPr>
          <a:xfrm>
            <a:off x="5011616" y="2263138"/>
            <a:ext cx="6743699" cy="2419824"/>
          </a:xfrm>
          <a:prstGeom prst="cloudCallout">
            <a:avLst>
              <a:gd name="adj1" fmla="val -20079"/>
              <a:gd name="adj2" fmla="val 357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smtClean="0">
              <a:solidFill>
                <a:srgbClr val="2006BA"/>
              </a:solidFill>
              <a:latin typeface="Times New Roman" panose="02020603050405020304" pitchFamily="18" charset="0"/>
              <a:cs typeface="Times New Roman" panose="02020603050405020304" pitchFamily="18" charset="0"/>
            </a:endParaRPr>
          </a:p>
          <a:p>
            <a:pPr algn="ctr"/>
            <a:endParaRPr lang="en-US" sz="2400" dirty="0" smtClean="0">
              <a:solidFill>
                <a:srgbClr val="2006BA"/>
              </a:solidFill>
              <a:latin typeface="Times New Roman" panose="02020603050405020304" pitchFamily="18" charset="0"/>
              <a:cs typeface="Times New Roman" panose="02020603050405020304" pitchFamily="18" charset="0"/>
            </a:endParaRPr>
          </a:p>
          <a:p>
            <a:pPr algn="ctr"/>
            <a:r>
              <a:rPr lang="vi-VN" sz="2400" dirty="0" smtClean="0">
                <a:solidFill>
                  <a:srgbClr val="2006BA"/>
                </a:solidFill>
                <a:latin typeface="Times New Roman" panose="02020603050405020304" pitchFamily="18" charset="0"/>
                <a:cs typeface="Times New Roman" panose="02020603050405020304" pitchFamily="18" charset="0"/>
              </a:rPr>
              <a:t>- </a:t>
            </a:r>
            <a:r>
              <a:rPr lang="vi-VN" sz="2400" dirty="0">
                <a:solidFill>
                  <a:srgbClr val="2006BA"/>
                </a:solidFill>
                <a:latin typeface="Times New Roman" panose="02020603050405020304" pitchFamily="18" charset="0"/>
                <a:cs typeface="Times New Roman" panose="02020603050405020304" pitchFamily="18" charset="0"/>
              </a:rPr>
              <a:t>Các nhận xét, đánh giá về tác phẩm truyện </a:t>
            </a:r>
            <a:r>
              <a:rPr lang="en-US" sz="2400" dirty="0">
                <a:solidFill>
                  <a:srgbClr val="2006BA"/>
                </a:solidFill>
                <a:latin typeface="Times New Roman" panose="02020603050405020304" pitchFamily="18" charset="0"/>
                <a:cs typeface="Times New Roman" panose="02020603050405020304" pitchFamily="18" charset="0"/>
              </a:rPr>
              <a:t>(</a:t>
            </a:r>
            <a:r>
              <a:rPr lang="vi-VN" sz="2400" dirty="0">
                <a:solidFill>
                  <a:srgbClr val="2006BA"/>
                </a:solidFill>
                <a:latin typeface="Times New Roman" panose="02020603050405020304" pitchFamily="18" charset="0"/>
                <a:cs typeface="Times New Roman" panose="02020603050405020304" pitchFamily="18" charset="0"/>
              </a:rPr>
              <a:t>hoặc đoạn trích</a:t>
            </a:r>
            <a:r>
              <a:rPr lang="en-US" sz="2400" dirty="0">
                <a:solidFill>
                  <a:srgbClr val="2006BA"/>
                </a:solidFill>
                <a:latin typeface="Times New Roman" panose="02020603050405020304" pitchFamily="18" charset="0"/>
                <a:cs typeface="Times New Roman" panose="02020603050405020304" pitchFamily="18" charset="0"/>
              </a:rPr>
              <a:t>) </a:t>
            </a:r>
            <a:r>
              <a:rPr lang="vi-VN" sz="2400" dirty="0">
                <a:solidFill>
                  <a:srgbClr val="2006BA"/>
                </a:solidFill>
                <a:latin typeface="Times New Roman" panose="02020603050405020304" pitchFamily="18" charset="0"/>
                <a:cs typeface="Times New Roman" panose="02020603050405020304" pitchFamily="18" charset="0"/>
              </a:rPr>
              <a:t>trong bài nghị luận phải rõ ràng, đúng đắn, có luận cứ và lập luận chặt chẽ, thuyết phục. </a:t>
            </a:r>
            <a:endParaRPr lang="en-US" sz="2400" dirty="0">
              <a:solidFill>
                <a:srgbClr val="2006BA"/>
              </a:solidFill>
              <a:latin typeface="Times New Roman" panose="02020603050405020304" pitchFamily="18" charset="0"/>
              <a:cs typeface="Times New Roman" panose="02020603050405020304" pitchFamily="18" charset="0"/>
            </a:endParaRPr>
          </a:p>
          <a:p>
            <a:pPr algn="ctr"/>
            <a:endParaRPr lang="en-US" sz="2400" dirty="0">
              <a:solidFill>
                <a:srgbClr val="2006BA"/>
              </a:solidFill>
              <a:latin typeface="Times New Roman" panose="02020603050405020304" pitchFamily="18" charset="0"/>
              <a:cs typeface="Times New Roman" panose="02020603050405020304" pitchFamily="18" charset="0"/>
            </a:endParaRPr>
          </a:p>
        </p:txBody>
      </p:sp>
      <p:sp>
        <p:nvSpPr>
          <p:cNvPr id="56" name="Cloud Callout 55"/>
          <p:cNvSpPr/>
          <p:nvPr/>
        </p:nvSpPr>
        <p:spPr>
          <a:xfrm>
            <a:off x="3402626" y="4584883"/>
            <a:ext cx="6998676" cy="1806633"/>
          </a:xfrm>
          <a:prstGeom prst="cloudCallout">
            <a:avLst>
              <a:gd name="adj1" fmla="val -21712"/>
              <a:gd name="adj2" fmla="val 4269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smtClean="0">
              <a:solidFill>
                <a:srgbClr val="2006BA"/>
              </a:solidFill>
              <a:latin typeface="Times New Roman" panose="02020603050405020304" pitchFamily="18" charset="0"/>
              <a:cs typeface="Times New Roman" panose="02020603050405020304" pitchFamily="18" charset="0"/>
            </a:endParaRPr>
          </a:p>
          <a:p>
            <a:pPr algn="ctr"/>
            <a:r>
              <a:rPr lang="vi-VN" sz="2400" dirty="0" smtClean="0">
                <a:solidFill>
                  <a:srgbClr val="2006BA"/>
                </a:solidFill>
                <a:latin typeface="Times New Roman" panose="02020603050405020304" pitchFamily="18" charset="0"/>
                <a:cs typeface="Times New Roman" panose="02020603050405020304" pitchFamily="18" charset="0"/>
              </a:rPr>
              <a:t>- </a:t>
            </a:r>
            <a:r>
              <a:rPr lang="vi-VN" sz="2400" dirty="0">
                <a:solidFill>
                  <a:srgbClr val="2006BA"/>
                </a:solidFill>
                <a:latin typeface="Times New Roman" panose="02020603050405020304" pitchFamily="18" charset="0"/>
                <a:cs typeface="Times New Roman" panose="02020603050405020304" pitchFamily="18" charset="0"/>
              </a:rPr>
              <a:t>Bài nghị luận về tác phẩm truyện </a:t>
            </a:r>
            <a:r>
              <a:rPr lang="en-US" sz="2400" dirty="0">
                <a:solidFill>
                  <a:srgbClr val="2006BA"/>
                </a:solidFill>
                <a:latin typeface="Times New Roman" panose="02020603050405020304" pitchFamily="18" charset="0"/>
                <a:cs typeface="Times New Roman" panose="02020603050405020304" pitchFamily="18" charset="0"/>
              </a:rPr>
              <a:t>(</a:t>
            </a:r>
            <a:r>
              <a:rPr lang="vi-VN" sz="2400" dirty="0">
                <a:solidFill>
                  <a:srgbClr val="2006BA"/>
                </a:solidFill>
                <a:latin typeface="Times New Roman" panose="02020603050405020304" pitchFamily="18" charset="0"/>
                <a:cs typeface="Times New Roman" panose="02020603050405020304" pitchFamily="18" charset="0"/>
              </a:rPr>
              <a:t>hoặc đoạn trích</a:t>
            </a:r>
            <a:r>
              <a:rPr lang="en-US" sz="2400" dirty="0">
                <a:solidFill>
                  <a:srgbClr val="2006BA"/>
                </a:solidFill>
                <a:latin typeface="Times New Roman" panose="02020603050405020304" pitchFamily="18" charset="0"/>
                <a:cs typeface="Times New Roman" panose="02020603050405020304" pitchFamily="18" charset="0"/>
              </a:rPr>
              <a:t>)</a:t>
            </a:r>
            <a:r>
              <a:rPr lang="vi-VN" sz="2400" dirty="0">
                <a:solidFill>
                  <a:srgbClr val="2006BA"/>
                </a:solidFill>
                <a:latin typeface="Times New Roman" panose="02020603050405020304" pitchFamily="18" charset="0"/>
                <a:cs typeface="Times New Roman" panose="02020603050405020304" pitchFamily="18" charset="0"/>
              </a:rPr>
              <a:t> cần có bố cục mạch l</a:t>
            </a:r>
            <a:r>
              <a:rPr lang="en-US" sz="2400" dirty="0">
                <a:solidFill>
                  <a:srgbClr val="2006BA"/>
                </a:solidFill>
                <a:latin typeface="Times New Roman" panose="02020603050405020304" pitchFamily="18" charset="0"/>
                <a:cs typeface="Times New Roman" panose="02020603050405020304" pitchFamily="18" charset="0"/>
              </a:rPr>
              <a:t>ạ</a:t>
            </a:r>
            <a:r>
              <a:rPr lang="vi-VN" sz="2400" dirty="0">
                <a:solidFill>
                  <a:srgbClr val="2006BA"/>
                </a:solidFill>
                <a:latin typeface="Times New Roman" panose="02020603050405020304" pitchFamily="18" charset="0"/>
                <a:cs typeface="Times New Roman" panose="02020603050405020304" pitchFamily="18" charset="0"/>
              </a:rPr>
              <a:t>c, có lời văn chuẩn xác, gợi cảm.</a:t>
            </a:r>
            <a:endParaRPr lang="en-US" sz="2400" dirty="0">
              <a:solidFill>
                <a:srgbClr val="2006BA"/>
              </a:solidFill>
              <a:latin typeface="Times New Roman" panose="02020603050405020304" pitchFamily="18" charset="0"/>
              <a:cs typeface="Times New Roman" panose="02020603050405020304" pitchFamily="18" charset="0"/>
            </a:endParaRPr>
          </a:p>
          <a:p>
            <a:pPr algn="ctr"/>
            <a:endParaRPr lang="en-US" sz="2400" dirty="0">
              <a:latin typeface="Times New Roman" panose="02020603050405020304" pitchFamily="18" charset="0"/>
              <a:cs typeface="Times New Roman" panose="02020603050405020304" pitchFamily="18" charset="0"/>
            </a:endParaRPr>
          </a:p>
        </p:txBody>
      </p:sp>
      <p:pic>
        <p:nvPicPr>
          <p:cNvPr id="57" name="图片 17">
            <a:extLst>
              <a:ext uri="{FF2B5EF4-FFF2-40B4-BE49-F238E27FC236}">
                <a16:creationId xmlns:a16="http://schemas.microsoft.com/office/drawing/2014/main" xmlns="" id="{CA1127B2-0D2F-4C8E-8E6E-A8110E40493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21042421">
            <a:off x="-54995" y="2345782"/>
            <a:ext cx="579362" cy="440985"/>
          </a:xfrm>
          <a:prstGeom prst="rect">
            <a:avLst/>
          </a:prstGeom>
        </p:spPr>
      </p:pic>
    </p:spTree>
    <p:extLst>
      <p:ext uri="{BB962C8B-B14F-4D97-AF65-F5344CB8AC3E}">
        <p14:creationId xmlns:p14="http://schemas.microsoft.com/office/powerpoint/2010/main" val="444361399"/>
      </p:ext>
    </p:extLst>
  </p:cSld>
  <p:clrMapOvr>
    <a:masterClrMapping/>
  </p:clrMapOvr>
  <mc:AlternateContent xmlns:mc="http://schemas.openxmlformats.org/markup-compatibility/2006" xmlns:p14="http://schemas.microsoft.com/office/powerpoint/2010/main">
    <mc:Choice Requires="p14">
      <p:transition spd="slow" p14:dur="1400" advTm="0">
        <p14:ripple/>
      </p:transition>
    </mc:Choice>
    <mc:Fallback xmlns:a14="http://schemas.microsoft.com/office/drawing/2010/main" xmlns:a16="http://schemas.microsoft.com/office/drawing/2014/main"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750"/>
                                  </p:stCondLst>
                                  <p:childTnLst>
                                    <p:set>
                                      <p:cBhvr>
                                        <p:cTn id="6" dur="1" fill="hold">
                                          <p:stCondLst>
                                            <p:cond delay="0"/>
                                          </p:stCondLst>
                                        </p:cTn>
                                        <p:tgtEl>
                                          <p:spTgt spid="21"/>
                                        </p:tgtEl>
                                        <p:attrNameLst>
                                          <p:attrName>style.visibility</p:attrName>
                                        </p:attrNameLst>
                                      </p:cBhvr>
                                      <p:to>
                                        <p:strVal val="visible"/>
                                      </p:to>
                                    </p:set>
                                  </p:childTnLst>
                                </p:cTn>
                              </p:par>
                              <p:par>
                                <p:cTn id="7" presetID="49" presetClass="path" presetSubtype="0" fill="hold" nodeType="withEffect">
                                  <p:stCondLst>
                                    <p:cond delay="750"/>
                                  </p:stCondLst>
                                  <p:childTnLst>
                                    <p:animMotion origin="layout" path="M 0 0 L 0.25 0.25 E" pathEditMode="relative" ptsTypes="">
                                      <p:cBhvr>
                                        <p:cTn id="8" dur="1500" spd="-100000" fill="hold"/>
                                        <p:tgtEl>
                                          <p:spTgt spid="21"/>
                                        </p:tgtEl>
                                        <p:attrNameLst>
                                          <p:attrName>ppt_x</p:attrName>
                                          <p:attrName>ppt_y</p:attrName>
                                        </p:attrNameLst>
                                      </p:cBhvr>
                                    </p:animMotion>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heel(1)">
                                      <p:cBhvr>
                                        <p:cTn id="13" dur="2000"/>
                                        <p:tgtEl>
                                          <p:spTgt spid="2"/>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1)">
                                      <p:cBhvr>
                                        <p:cTn id="16" dur="2000"/>
                                        <p:tgtEl>
                                          <p:spTgt spid="5"/>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barn(outVertical)">
                                      <p:cBhvr>
                                        <p:cTn id="19" dur="750"/>
                                        <p:tgtEl>
                                          <p:spTgt spid="46"/>
                                        </p:tgtEl>
                                      </p:cBhvr>
                                    </p:animEffect>
                                  </p:childTnLst>
                                </p:cTn>
                              </p:par>
                              <p:par>
                                <p:cTn id="20" presetID="1" presetClass="entr" presetSubtype="0" fill="hold" nodeType="withEffect">
                                  <p:stCondLst>
                                    <p:cond delay="750"/>
                                  </p:stCondLst>
                                  <p:childTnLst>
                                    <p:set>
                                      <p:cBhvr>
                                        <p:cTn id="21" dur="1" fill="hold">
                                          <p:stCondLst>
                                            <p:cond delay="0"/>
                                          </p:stCondLst>
                                        </p:cTn>
                                        <p:tgtEl>
                                          <p:spTgt spid="57"/>
                                        </p:tgtEl>
                                        <p:attrNameLst>
                                          <p:attrName>style.visibility</p:attrName>
                                        </p:attrNameLst>
                                      </p:cBhvr>
                                      <p:to>
                                        <p:strVal val="visible"/>
                                      </p:to>
                                    </p:set>
                                  </p:childTnLst>
                                </p:cTn>
                              </p:par>
                              <p:par>
                                <p:cTn id="22" presetID="49" presetClass="path" presetSubtype="0" fill="hold" nodeType="withEffect">
                                  <p:stCondLst>
                                    <p:cond delay="750"/>
                                  </p:stCondLst>
                                  <p:childTnLst>
                                    <p:animMotion origin="layout" path="M -6.25E-7 -4.07407E-6 L 0.25 0.25 " pathEditMode="relative" rAng="0" ptsTypes="AA">
                                      <p:cBhvr>
                                        <p:cTn id="23" dur="1500" spd="-100000" fill="hold"/>
                                        <p:tgtEl>
                                          <p:spTgt spid="57"/>
                                        </p:tgtEl>
                                        <p:attrNameLst>
                                          <p:attrName>ppt_x</p:attrName>
                                          <p:attrName>ppt_y</p:attrName>
                                        </p:attrNameLst>
                                      </p:cBhvr>
                                      <p:rCtr x="12500" y="12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4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104" name="Google Shape;104;p2"/>
          <p:cNvPicPr preferRelativeResize="0"/>
          <p:nvPr/>
        </p:nvPicPr>
        <p:blipFill rotWithShape="1">
          <a:blip r:embed="rId3">
            <a:alphaModFix/>
            <a:extLst>
              <a:ext uri="{BEBA8EAE-BF5A-486C-A8C5-ECC9F3942E4B}">
                <a14:imgProps xmlns:a14="http://schemas.microsoft.com/office/drawing/2010/main">
                  <a14:imgLayer r:embed="rId4">
                    <a14:imgEffect>
                      <a14:saturation sat="66000"/>
                    </a14:imgEffect>
                  </a14:imgLayer>
                </a14:imgProps>
              </a:ext>
            </a:extLst>
          </a:blip>
          <a:srcRect l="17778" b="-1"/>
          <a:stretch/>
        </p:blipFill>
        <p:spPr>
          <a:xfrm>
            <a:off x="22" y="10"/>
            <a:ext cx="12191980" cy="6857990"/>
          </a:xfrm>
          <a:prstGeom prst="rect">
            <a:avLst/>
          </a:prstGeom>
          <a:noFill/>
          <a:ln>
            <a:noFill/>
          </a:ln>
        </p:spPr>
      </p:pic>
      <p:sp>
        <p:nvSpPr>
          <p:cNvPr id="2" name="Rectangle 1"/>
          <p:cNvSpPr/>
          <p:nvPr/>
        </p:nvSpPr>
        <p:spPr>
          <a:xfrm>
            <a:off x="22" y="756138"/>
            <a:ext cx="12191978" cy="59787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9" name="图片 27">
            <a:extLst>
              <a:ext uri="{FF2B5EF4-FFF2-40B4-BE49-F238E27FC236}">
                <a16:creationId xmlns:a16="http://schemas.microsoft.com/office/drawing/2014/main" xmlns="" id="{6B06A3BC-5898-4870-8BA1-A65B6EF0B2E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6214" t="68407" r="27955" b="4149"/>
          <a:stretch/>
        </p:blipFill>
        <p:spPr>
          <a:xfrm>
            <a:off x="10119946" y="4510454"/>
            <a:ext cx="2307246" cy="2008692"/>
          </a:xfrm>
          <a:custGeom>
            <a:avLst/>
            <a:gdLst>
              <a:gd name="connsiteX0" fmla="*/ 0 w 4711441"/>
              <a:gd name="connsiteY0" fmla="*/ 0 h 3989919"/>
              <a:gd name="connsiteX1" fmla="*/ 3193470 w 4711441"/>
              <a:gd name="connsiteY1" fmla="*/ 0 h 3989919"/>
              <a:gd name="connsiteX2" fmla="*/ 3161329 w 4711441"/>
              <a:gd name="connsiteY2" fmla="*/ 84371 h 3989919"/>
              <a:gd name="connsiteX3" fmla="*/ 3345746 w 4711441"/>
              <a:gd name="connsiteY3" fmla="*/ 407100 h 3989919"/>
              <a:gd name="connsiteX4" fmla="*/ 3722263 w 4711441"/>
              <a:gd name="connsiteY4" fmla="*/ 645305 h 3989919"/>
              <a:gd name="connsiteX5" fmla="*/ 4711441 w 4711441"/>
              <a:gd name="connsiteY5" fmla="*/ 685956 h 3989919"/>
              <a:gd name="connsiteX6" fmla="*/ 4711441 w 4711441"/>
              <a:gd name="connsiteY6" fmla="*/ 3989919 h 3989919"/>
              <a:gd name="connsiteX7" fmla="*/ 604478 w 4711441"/>
              <a:gd name="connsiteY7" fmla="*/ 3989919 h 3989919"/>
              <a:gd name="connsiteX8" fmla="*/ 604478 w 4711441"/>
              <a:gd name="connsiteY8" fmla="*/ 3435593 h 3989919"/>
              <a:gd name="connsiteX9" fmla="*/ 0 w 4711441"/>
              <a:gd name="connsiteY9" fmla="*/ 3435593 h 3989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11441" h="3989919">
                <a:moveTo>
                  <a:pt x="0" y="0"/>
                </a:moveTo>
                <a:lnTo>
                  <a:pt x="3193470" y="0"/>
                </a:lnTo>
                <a:lnTo>
                  <a:pt x="3161329" y="84371"/>
                </a:lnTo>
                <a:lnTo>
                  <a:pt x="3345746" y="407100"/>
                </a:lnTo>
                <a:lnTo>
                  <a:pt x="3722263" y="645305"/>
                </a:lnTo>
                <a:lnTo>
                  <a:pt x="4711441" y="685956"/>
                </a:lnTo>
                <a:lnTo>
                  <a:pt x="4711441" y="3989919"/>
                </a:lnTo>
                <a:lnTo>
                  <a:pt x="604478" y="3989919"/>
                </a:lnTo>
                <a:lnTo>
                  <a:pt x="604478" y="3435593"/>
                </a:lnTo>
                <a:lnTo>
                  <a:pt x="0" y="3435593"/>
                </a:lnTo>
                <a:close/>
              </a:path>
            </a:pathLst>
          </a:custGeom>
        </p:spPr>
      </p:pic>
      <p:sp>
        <p:nvSpPr>
          <p:cNvPr id="9" name="Rectangle 8"/>
          <p:cNvSpPr/>
          <p:nvPr/>
        </p:nvSpPr>
        <p:spPr>
          <a:xfrm>
            <a:off x="0" y="4666"/>
            <a:ext cx="12192000" cy="602004"/>
          </a:xfrm>
          <a:prstGeom prst="rect">
            <a:avLst/>
          </a:prstGeom>
          <a:solidFill>
            <a:srgbClr val="BBE0E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0" name="TextBox 5"/>
          <p:cNvSpPr txBox="1">
            <a:spLocks noChangeArrowheads="1"/>
          </p:cNvSpPr>
          <p:nvPr/>
        </p:nvSpPr>
        <p:spPr bwMode="auto">
          <a:xfrm>
            <a:off x="0" y="101600"/>
            <a:ext cx="121158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200" b="1" err="1" smtClean="0">
                <a:solidFill>
                  <a:srgbClr val="FF0000"/>
                </a:solidFill>
                <a:effectLst>
                  <a:outerShdw blurRad="38100" dist="38100" dir="2700000" algn="tl">
                    <a:srgbClr val="000000">
                      <a:alpha val="43137"/>
                    </a:srgbClr>
                  </a:outerShdw>
                </a:effectLst>
              </a:rPr>
              <a:t>Tiết</a:t>
            </a:r>
            <a:r>
              <a:rPr lang="en-US" altLang="en-US" sz="2200" b="1" smtClean="0">
                <a:solidFill>
                  <a:srgbClr val="FF0000"/>
                </a:solidFill>
                <a:effectLst>
                  <a:outerShdw blurRad="38100" dist="38100" dir="2700000" algn="tl">
                    <a:srgbClr val="000000">
                      <a:alpha val="43137"/>
                    </a:srgbClr>
                  </a:outerShdw>
                </a:effectLst>
              </a:rPr>
              <a:t> </a:t>
            </a:r>
            <a:r>
              <a:rPr lang="en-US" altLang="en-US" sz="2200" b="1" smtClean="0">
                <a:solidFill>
                  <a:srgbClr val="FF0000"/>
                </a:solidFill>
                <a:effectLst>
                  <a:outerShdw blurRad="38100" dist="38100" dir="2700000" algn="tl">
                    <a:srgbClr val="000000">
                      <a:alpha val="43137"/>
                    </a:srgbClr>
                  </a:outerShdw>
                </a:effectLst>
              </a:rPr>
              <a:t>115 </a:t>
            </a:r>
            <a:r>
              <a:rPr lang="en-US" altLang="en-US" sz="2200" b="1" i="1" dirty="0" err="1" smtClean="0">
                <a:solidFill>
                  <a:srgbClr val="FF0000"/>
                </a:solidFill>
                <a:effectLst>
                  <a:outerShdw blurRad="38100" dist="38100" dir="2700000" algn="tl">
                    <a:srgbClr val="000000">
                      <a:alpha val="43137"/>
                    </a:srgbClr>
                  </a:outerShdw>
                </a:effectLst>
              </a:rPr>
              <a:t>Tập</a:t>
            </a:r>
            <a:r>
              <a:rPr lang="en-US" altLang="en-US" sz="2200" b="1" i="1" dirty="0" smtClean="0">
                <a:solidFill>
                  <a:srgbClr val="FF0000"/>
                </a:solidFill>
                <a:effectLst>
                  <a:outerShdw blurRad="38100" dist="38100" dir="2700000" algn="tl">
                    <a:srgbClr val="000000">
                      <a:alpha val="43137"/>
                    </a:srgbClr>
                  </a:outerShdw>
                </a:effectLst>
              </a:rPr>
              <a:t> </a:t>
            </a:r>
            <a:r>
              <a:rPr lang="en-US" altLang="en-US" sz="2200" b="1" i="1" dirty="0" err="1" smtClean="0">
                <a:solidFill>
                  <a:srgbClr val="FF0000"/>
                </a:solidFill>
                <a:effectLst>
                  <a:outerShdw blurRad="38100" dist="38100" dir="2700000" algn="tl">
                    <a:srgbClr val="000000">
                      <a:alpha val="43137"/>
                    </a:srgbClr>
                  </a:outerShdw>
                </a:effectLst>
              </a:rPr>
              <a:t>làm</a:t>
            </a:r>
            <a:r>
              <a:rPr lang="en-US" altLang="en-US" sz="2200" b="1" i="1" dirty="0" smtClean="0">
                <a:solidFill>
                  <a:srgbClr val="FF0000"/>
                </a:solidFill>
                <a:effectLst>
                  <a:outerShdw blurRad="38100" dist="38100" dir="2700000" algn="tl">
                    <a:srgbClr val="000000">
                      <a:alpha val="43137"/>
                    </a:srgbClr>
                  </a:outerShdw>
                </a:effectLst>
              </a:rPr>
              <a:t> </a:t>
            </a:r>
            <a:r>
              <a:rPr lang="en-US" altLang="en-US" sz="2200" b="1" i="1" dirty="0" err="1" smtClean="0">
                <a:solidFill>
                  <a:srgbClr val="FF0000"/>
                </a:solidFill>
                <a:effectLst>
                  <a:outerShdw blurRad="38100" dist="38100" dir="2700000" algn="tl">
                    <a:srgbClr val="000000">
                      <a:alpha val="43137"/>
                    </a:srgbClr>
                  </a:outerShdw>
                </a:effectLst>
              </a:rPr>
              <a:t>văn</a:t>
            </a:r>
            <a:r>
              <a:rPr lang="en-US" altLang="en-US" sz="2200" b="1" dirty="0" smtClean="0">
                <a:solidFill>
                  <a:srgbClr val="FF0000"/>
                </a:solidFill>
                <a:effectLst>
                  <a:outerShdw blurRad="38100" dist="38100" dir="2700000" algn="tl">
                    <a:srgbClr val="000000">
                      <a:alpha val="43137"/>
                    </a:srgbClr>
                  </a:outerShdw>
                </a:effectLst>
              </a:rPr>
              <a:t>:  </a:t>
            </a:r>
            <a:r>
              <a:rPr lang="en-US" altLang="en-US" sz="2200" b="1" dirty="0">
                <a:solidFill>
                  <a:srgbClr val="FF0000"/>
                </a:solidFill>
                <a:effectLst>
                  <a:outerShdw blurRad="38100" dist="38100" dir="2700000" algn="tl">
                    <a:srgbClr val="000000">
                      <a:alpha val="43137"/>
                    </a:srgbClr>
                  </a:outerShdw>
                </a:effectLst>
              </a:rPr>
              <a:t>NGHỊ  LUẬN VỀ TÁC PHẨM TRUYỆN ( HOẶC ĐOẠN TRÍCH</a:t>
            </a:r>
            <a:r>
              <a:rPr lang="en-US" altLang="en-US" sz="2200" b="1" dirty="0" smtClean="0">
                <a:solidFill>
                  <a:srgbClr val="FF0000"/>
                </a:solidFill>
                <a:effectLst>
                  <a:outerShdw blurRad="38100" dist="38100" dir="2700000" algn="tl">
                    <a:srgbClr val="000000">
                      <a:alpha val="43137"/>
                    </a:srgbClr>
                  </a:outerShdw>
                </a:effectLst>
              </a:rPr>
              <a:t>)</a:t>
            </a:r>
            <a:endParaRPr lang="en-US" altLang="en-US" sz="2200" b="1" dirty="0">
              <a:solidFill>
                <a:srgbClr val="FF0000"/>
              </a:solidFill>
              <a:effectLst>
                <a:outerShdw blurRad="38100" dist="38100" dir="2700000" algn="tl">
                  <a:srgbClr val="000000">
                    <a:alpha val="43137"/>
                  </a:srgbClr>
                </a:outerShdw>
              </a:effectLst>
            </a:endParaRPr>
          </a:p>
        </p:txBody>
      </p:sp>
      <p:sp>
        <p:nvSpPr>
          <p:cNvPr id="11" name="TextBox 10"/>
          <p:cNvSpPr txBox="1"/>
          <p:nvPr/>
        </p:nvSpPr>
        <p:spPr>
          <a:xfrm>
            <a:off x="0" y="662355"/>
            <a:ext cx="9677400" cy="461665"/>
          </a:xfrm>
          <a:prstGeom prst="rect">
            <a:avLst/>
          </a:prstGeom>
          <a:noFill/>
        </p:spPr>
        <p:txBody>
          <a:bodyPr wrap="square">
            <a:spAutoFit/>
          </a:bodyPr>
          <a:lstStyle/>
          <a:p>
            <a:pPr>
              <a:defRPr/>
            </a:pPr>
            <a:r>
              <a:rPr lang="vi-VN" sz="2400" b="1" dirty="0">
                <a:solidFill>
                  <a:srgbClr val="FF0000"/>
                </a:solidFill>
                <a:effectLst>
                  <a:outerShdw blurRad="38100" dist="38100" dir="2700000" algn="tl">
                    <a:srgbClr val="000000">
                      <a:alpha val="43137"/>
                    </a:srgbClr>
                  </a:outerShdw>
                </a:effectLst>
                <a:latin typeface="+mn-lt"/>
              </a:rPr>
              <a:t>I</a:t>
            </a:r>
            <a:r>
              <a:rPr lang="en-ZA" sz="2400" b="1" dirty="0">
                <a:solidFill>
                  <a:srgbClr val="FF0000"/>
                </a:solidFill>
                <a:effectLst>
                  <a:outerShdw blurRad="38100" dist="38100" dir="2700000" algn="tl">
                    <a:srgbClr val="000000">
                      <a:alpha val="43137"/>
                    </a:srgbClr>
                  </a:outerShdw>
                </a:effectLst>
                <a:latin typeface="+mn-lt"/>
              </a:rPr>
              <a:t>.</a:t>
            </a:r>
            <a:r>
              <a:rPr lang="vi-VN" sz="2400" b="1" dirty="0">
                <a:solidFill>
                  <a:srgbClr val="FF0000"/>
                </a:solidFill>
                <a:effectLst>
                  <a:outerShdw blurRad="38100" dist="38100" dir="2700000" algn="tl">
                    <a:srgbClr val="000000">
                      <a:alpha val="43137"/>
                    </a:srgbClr>
                  </a:outerShdw>
                </a:effectLst>
                <a:latin typeface="+mn-lt"/>
              </a:rPr>
              <a:t> Tìm hiểu bài nghị luận về tác phẩm </a:t>
            </a:r>
            <a:r>
              <a:rPr lang="vi-VN" sz="2400" b="1" dirty="0" smtClean="0">
                <a:solidFill>
                  <a:srgbClr val="FF0000"/>
                </a:solidFill>
                <a:effectLst>
                  <a:outerShdw blurRad="38100" dist="38100" dir="2700000" algn="tl">
                    <a:srgbClr val="000000">
                      <a:alpha val="43137"/>
                    </a:srgbClr>
                  </a:outerShdw>
                </a:effectLst>
                <a:latin typeface="+mn-lt"/>
              </a:rPr>
              <a:t>truyện</a:t>
            </a:r>
            <a:r>
              <a:rPr lang="en-US" sz="2400" b="1" dirty="0" smtClean="0">
                <a:solidFill>
                  <a:srgbClr val="FF0000"/>
                </a:solidFill>
                <a:effectLst>
                  <a:outerShdw blurRad="38100" dist="38100" dir="2700000" algn="tl">
                    <a:srgbClr val="000000">
                      <a:alpha val="43137"/>
                    </a:srgbClr>
                  </a:outerShdw>
                </a:effectLst>
                <a:latin typeface="+mn-lt"/>
              </a:rPr>
              <a:t> </a:t>
            </a:r>
            <a:r>
              <a:rPr lang="vi-VN" sz="2400" b="1" dirty="0" smtClean="0">
                <a:solidFill>
                  <a:srgbClr val="FF0000"/>
                </a:solidFill>
                <a:effectLst>
                  <a:outerShdw blurRad="38100" dist="38100" dir="2700000" algn="tl">
                    <a:srgbClr val="000000">
                      <a:alpha val="43137"/>
                    </a:srgbClr>
                  </a:outerShdw>
                </a:effectLst>
                <a:latin typeface="+mn-lt"/>
              </a:rPr>
              <a:t>(</a:t>
            </a:r>
            <a:r>
              <a:rPr lang="vi-VN" sz="2400" b="1" dirty="0">
                <a:solidFill>
                  <a:srgbClr val="FF0000"/>
                </a:solidFill>
                <a:effectLst>
                  <a:outerShdw blurRad="38100" dist="38100" dir="2700000" algn="tl">
                    <a:srgbClr val="000000">
                      <a:alpha val="43137"/>
                    </a:srgbClr>
                  </a:outerShdw>
                </a:effectLst>
                <a:latin typeface="+mn-lt"/>
              </a:rPr>
              <a:t>hoặc đoạn trích).</a:t>
            </a:r>
            <a:endParaRPr lang="en-US" sz="2400" b="1" dirty="0">
              <a:solidFill>
                <a:srgbClr val="FF0000"/>
              </a:solidFill>
              <a:effectLst>
                <a:outerShdw blurRad="38100" dist="38100" dir="2700000" algn="tl">
                  <a:srgbClr val="000000">
                    <a:alpha val="43137"/>
                  </a:srgbClr>
                </a:outerShdw>
              </a:effectLst>
              <a:latin typeface="+mn-lt"/>
            </a:endParaRPr>
          </a:p>
        </p:txBody>
      </p:sp>
      <p:sp>
        <p:nvSpPr>
          <p:cNvPr id="12" name="TextBox 11"/>
          <p:cNvSpPr txBox="1"/>
          <p:nvPr/>
        </p:nvSpPr>
        <p:spPr>
          <a:xfrm>
            <a:off x="457200" y="1043355"/>
            <a:ext cx="5181600" cy="461665"/>
          </a:xfrm>
          <a:prstGeom prst="rect">
            <a:avLst/>
          </a:prstGeom>
          <a:noFill/>
        </p:spPr>
        <p:txBody>
          <a:bodyPr wrap="square">
            <a:spAutoFit/>
          </a:bodyPr>
          <a:lstStyle/>
          <a:p>
            <a:pPr>
              <a:defRPr/>
            </a:pPr>
            <a:r>
              <a:rPr lang="en-US"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vi-VN"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Tìm </a:t>
            </a:r>
            <a:r>
              <a:rPr lang="vi-VN"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hiểu ví dụ (SGK- Trang 61,62</a:t>
            </a:r>
            <a:r>
              <a:rPr lang="vi-VN"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3" name="TextBox 12"/>
          <p:cNvSpPr txBox="1"/>
          <p:nvPr/>
        </p:nvSpPr>
        <p:spPr>
          <a:xfrm>
            <a:off x="457200" y="1386258"/>
            <a:ext cx="5181600" cy="461665"/>
          </a:xfrm>
          <a:prstGeom prst="rect">
            <a:avLst/>
          </a:prstGeom>
          <a:noFill/>
        </p:spPr>
        <p:txBody>
          <a:bodyPr wrap="square">
            <a:spAutoFit/>
          </a:bodyPr>
          <a:lstStyle/>
          <a:p>
            <a:pPr>
              <a:defRPr/>
            </a:pPr>
            <a:r>
              <a:rPr lang="en-US"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 </a:t>
            </a:r>
            <a:r>
              <a:rPr lang="en-US" sz="2400" b="1"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Nhận</a:t>
            </a:r>
            <a:r>
              <a:rPr lang="en-US"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xét</a:t>
            </a:r>
            <a:endPar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xmlns="" id="{BA86A044-8C25-42A9-922C-CD8345B0F5AB}"/>
              </a:ext>
            </a:extLst>
          </p:cNvPr>
          <p:cNvSpPr txBox="1">
            <a:spLocks noChangeArrowheads="1"/>
          </p:cNvSpPr>
          <p:nvPr/>
        </p:nvSpPr>
        <p:spPr bwMode="auto">
          <a:xfrm>
            <a:off x="454268" y="1744296"/>
            <a:ext cx="29835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2400" b="1" dirty="0">
                <a:latin typeface="Times New Roman" panose="02020603050405020304" pitchFamily="18" charset="0"/>
                <a:cs typeface="Times New Roman" panose="02020603050405020304" pitchFamily="18" charset="0"/>
              </a:rPr>
              <a:t>a. </a:t>
            </a:r>
            <a:r>
              <a:rPr lang="en-US" altLang="en-US" sz="2400" b="1" dirty="0" err="1">
                <a:latin typeface="Times New Roman" panose="02020603050405020304" pitchFamily="18" charset="0"/>
                <a:cs typeface="Times New Roman" panose="02020603050405020304" pitchFamily="18" charset="0"/>
              </a:rPr>
              <a:t>Vấn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đề</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nghị</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luận</a:t>
            </a:r>
            <a:r>
              <a:rPr lang="en-US" altLang="en-US" sz="2400" dirty="0">
                <a:latin typeface="Times New Roman" panose="02020603050405020304" pitchFamily="18" charset="0"/>
                <a:cs typeface="Times New Roman" panose="02020603050405020304" pitchFamily="18" charset="0"/>
              </a:rPr>
              <a:t>: </a:t>
            </a:r>
          </a:p>
        </p:txBody>
      </p:sp>
      <p:sp>
        <p:nvSpPr>
          <p:cNvPr id="17" name="Rectangle 16">
            <a:extLst>
              <a:ext uri="{FF2B5EF4-FFF2-40B4-BE49-F238E27FC236}">
                <a16:creationId xmlns:a16="http://schemas.microsoft.com/office/drawing/2014/main" xmlns="" id="{9F5AB67C-281B-47AC-A4BE-480E61DCA19C}"/>
              </a:ext>
            </a:extLst>
          </p:cNvPr>
          <p:cNvSpPr>
            <a:spLocks noChangeArrowheads="1"/>
          </p:cNvSpPr>
          <p:nvPr/>
        </p:nvSpPr>
        <p:spPr bwMode="auto">
          <a:xfrm>
            <a:off x="448407" y="2117481"/>
            <a:ext cx="11743594"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0"/>
              </a:spcBef>
              <a:buFontTx/>
              <a:buNone/>
            </a:pPr>
            <a:r>
              <a:rPr lang="en-US" altLang="en-US" sz="2000" b="1" dirty="0">
                <a:latin typeface="Times New Roman" panose="02020603050405020304" pitchFamily="18" charset="0"/>
                <a:cs typeface="Times New Roman" panose="02020603050405020304" pitchFamily="18" charset="0"/>
              </a:rPr>
              <a:t>b. </a:t>
            </a:r>
            <a:r>
              <a:rPr lang="en-US" altLang="en-US" sz="2000" b="1" dirty="0" err="1">
                <a:latin typeface="Times New Roman" panose="02020603050405020304" pitchFamily="18" charset="0"/>
                <a:cs typeface="Times New Roman" panose="02020603050405020304" pitchFamily="18" charset="0"/>
              </a:rPr>
              <a:t>Vấn</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đề</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nghị</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luận</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được</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triển</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khai</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thành</a:t>
            </a:r>
            <a:r>
              <a:rPr lang="en-US" altLang="en-US" sz="2000" b="1" dirty="0">
                <a:latin typeface="Times New Roman" panose="02020603050405020304" pitchFamily="18" charset="0"/>
                <a:cs typeface="Times New Roman" panose="02020603050405020304" pitchFamily="18" charset="0"/>
              </a:rPr>
              <a:t> </a:t>
            </a:r>
            <a:r>
              <a:rPr lang="en-US" altLang="en-US" sz="2000" b="1" dirty="0" smtClean="0">
                <a:latin typeface="Times New Roman" panose="02020603050405020304" pitchFamily="18" charset="0"/>
                <a:cs typeface="Times New Roman" panose="02020603050405020304" pitchFamily="18" charset="0"/>
              </a:rPr>
              <a:t>3 </a:t>
            </a:r>
            <a:r>
              <a:rPr lang="en-US" altLang="en-US" sz="2000" b="1" dirty="0" err="1">
                <a:latin typeface="Times New Roman" panose="02020603050405020304" pitchFamily="18" charset="0"/>
                <a:cs typeface="Times New Roman" panose="02020603050405020304" pitchFamily="18" charset="0"/>
              </a:rPr>
              <a:t>luận</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điểm</a:t>
            </a:r>
            <a:r>
              <a:rPr lang="en-US" altLang="en-US" sz="2000" b="1" dirty="0">
                <a:latin typeface="Times New Roman" panose="02020603050405020304" pitchFamily="18" charset="0"/>
                <a:cs typeface="Times New Roman" panose="02020603050405020304" pitchFamily="18" charset="0"/>
              </a:rPr>
              <a:t>:</a:t>
            </a:r>
          </a:p>
          <a:p>
            <a:pPr algn="just">
              <a:spcBef>
                <a:spcPct val="0"/>
              </a:spcBef>
              <a:buFontTx/>
              <a:buNone/>
            </a:pPr>
            <a:r>
              <a:rPr lang="en-US" altLang="en-US" sz="2000" i="1" dirty="0">
                <a:latin typeface="Times New Roman" panose="02020603050405020304" pitchFamily="18" charset="0"/>
                <a:cs typeface="Times New Roman" panose="02020603050405020304" pitchFamily="18" charset="0"/>
              </a:rPr>
              <a:t>- </a:t>
            </a:r>
            <a:r>
              <a:rPr lang="en-US" altLang="en-US" sz="2000" i="1" u="sng" dirty="0" err="1">
                <a:latin typeface="Times New Roman" panose="02020603050405020304" pitchFamily="18" charset="0"/>
                <a:cs typeface="Times New Roman" panose="02020603050405020304" pitchFamily="18" charset="0"/>
              </a:rPr>
              <a:t>Luận</a:t>
            </a:r>
            <a:r>
              <a:rPr lang="en-US" altLang="en-US" sz="2000" i="1" u="sng" dirty="0">
                <a:latin typeface="Times New Roman" panose="02020603050405020304" pitchFamily="18" charset="0"/>
                <a:cs typeface="Times New Roman" panose="02020603050405020304" pitchFamily="18" charset="0"/>
              </a:rPr>
              <a:t> </a:t>
            </a:r>
            <a:r>
              <a:rPr lang="en-US" altLang="en-US" sz="2000" i="1" u="sng" dirty="0" err="1">
                <a:latin typeface="Times New Roman" panose="02020603050405020304" pitchFamily="18" charset="0"/>
                <a:cs typeface="Times New Roman" panose="02020603050405020304" pitchFamily="18" charset="0"/>
              </a:rPr>
              <a:t>điểm</a:t>
            </a:r>
            <a:r>
              <a:rPr lang="en-US" altLang="en-US" sz="2000" i="1" u="sng" dirty="0">
                <a:latin typeface="Times New Roman" panose="02020603050405020304" pitchFamily="18" charset="0"/>
                <a:cs typeface="Times New Roman" panose="02020603050405020304" pitchFamily="18" charset="0"/>
              </a:rPr>
              <a:t> 1</a:t>
            </a:r>
            <a:r>
              <a:rPr lang="en-US" altLang="en-US" sz="2000" i="1" dirty="0">
                <a:latin typeface="Times New Roman" panose="02020603050405020304" pitchFamily="18" charset="0"/>
                <a:cs typeface="Times New Roman" panose="02020603050405020304" pitchFamily="18" charset="0"/>
              </a:rPr>
              <a:t> (</a:t>
            </a:r>
            <a:r>
              <a:rPr lang="en-US" altLang="en-US" sz="2000" i="1" dirty="0" err="1">
                <a:latin typeface="Times New Roman" panose="02020603050405020304" pitchFamily="18" charset="0"/>
                <a:cs typeface="Times New Roman" panose="02020603050405020304" pitchFamily="18" charset="0"/>
              </a:rPr>
              <a:t>đoạn</a:t>
            </a:r>
            <a:r>
              <a:rPr lang="en-US" altLang="en-US" sz="2000" i="1" dirty="0">
                <a:latin typeface="Times New Roman" panose="02020603050405020304" pitchFamily="18" charset="0"/>
                <a:cs typeface="Times New Roman" panose="02020603050405020304" pitchFamily="18" charset="0"/>
              </a:rPr>
              <a:t> 2): </a:t>
            </a:r>
            <a:r>
              <a:rPr lang="en-US" altLang="en-US" sz="2000" dirty="0" err="1">
                <a:latin typeface="Times New Roman" panose="02020603050405020304" pitchFamily="18" charset="0"/>
                <a:cs typeface="Times New Roman" panose="02020603050405020304" pitchFamily="18" charset="0"/>
              </a:rPr>
              <a:t>Anh</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thanh</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niên</a:t>
            </a:r>
            <a:r>
              <a:rPr lang="en-US" altLang="en-US" sz="2000" dirty="0">
                <a:latin typeface="Times New Roman" panose="02020603050405020304" pitchFamily="18" charset="0"/>
                <a:cs typeface="Times New Roman" panose="02020603050405020304" pitchFamily="18" charset="0"/>
              </a:rPr>
              <a:t> </a:t>
            </a:r>
            <a:r>
              <a:rPr lang="en-US" altLang="en-US" sz="2000" dirty="0" err="1" smtClean="0">
                <a:latin typeface="Times New Roman" panose="02020603050405020304" pitchFamily="18" charset="0"/>
                <a:cs typeface="Times New Roman" panose="02020603050405020304" pitchFamily="18" charset="0"/>
              </a:rPr>
              <a:t>là</a:t>
            </a:r>
            <a:r>
              <a:rPr lang="en-US" altLang="en-US" sz="2000" dirty="0" smtClean="0">
                <a:latin typeface="Times New Roman" panose="02020603050405020304" pitchFamily="18" charset="0"/>
                <a:cs typeface="Times New Roman" panose="02020603050405020304" pitchFamily="18" charset="0"/>
              </a:rPr>
              <a:t> </a:t>
            </a:r>
            <a:r>
              <a:rPr lang="en-US" altLang="en-US" sz="2000" dirty="0" err="1" smtClean="0">
                <a:latin typeface="Times New Roman" panose="02020603050405020304" pitchFamily="18" charset="0"/>
                <a:cs typeface="Times New Roman" panose="02020603050405020304" pitchFamily="18" charset="0"/>
              </a:rPr>
              <a:t>người</a:t>
            </a:r>
            <a:r>
              <a:rPr lang="en-US" altLang="en-US" sz="2000" dirty="0" smtClean="0">
                <a:latin typeface="Times New Roman" panose="02020603050405020304" pitchFamily="18" charset="0"/>
                <a:cs typeface="Times New Roman" panose="02020603050405020304" pitchFamily="18" charset="0"/>
              </a:rPr>
              <a:t> </a:t>
            </a:r>
            <a:r>
              <a:rPr lang="en-US" altLang="en-US" sz="2000" dirty="0" err="1" smtClean="0">
                <a:latin typeface="Times New Roman" panose="02020603050405020304" pitchFamily="18" charset="0"/>
                <a:cs typeface="Times New Roman" panose="02020603050405020304" pitchFamily="18" charset="0"/>
              </a:rPr>
              <a:t>yêu</a:t>
            </a:r>
            <a:r>
              <a:rPr lang="en-US" altLang="en-US" sz="2000" dirty="0" smtClean="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đời</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yêu</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nghề</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tinh</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thần</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trách</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nhiệm</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cao</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với</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công</a:t>
            </a:r>
            <a:r>
              <a:rPr lang="en-US" altLang="en-US" sz="2000" dirty="0">
                <a:latin typeface="Times New Roman" panose="02020603050405020304" pitchFamily="18" charset="0"/>
                <a:cs typeface="Times New Roman" panose="02020603050405020304" pitchFamily="18" charset="0"/>
              </a:rPr>
              <a:t> </a:t>
            </a:r>
            <a:r>
              <a:rPr lang="en-US" altLang="en-US" sz="2000" dirty="0" err="1">
                <a:latin typeface="Times New Roman" panose="02020603050405020304" pitchFamily="18" charset="0"/>
                <a:cs typeface="Times New Roman" panose="02020603050405020304" pitchFamily="18" charset="0"/>
              </a:rPr>
              <a:t>việc</a:t>
            </a:r>
            <a:r>
              <a:rPr lang="en-US" altLang="en-US" sz="2000" dirty="0">
                <a:latin typeface="Times New Roman" panose="02020603050405020304" pitchFamily="18" charset="0"/>
                <a:cs typeface="Times New Roman" panose="02020603050405020304" pitchFamily="18" charset="0"/>
              </a:rPr>
              <a:t>.</a:t>
            </a:r>
          </a:p>
          <a:p>
            <a:pPr algn="just">
              <a:spcBef>
                <a:spcPct val="0"/>
              </a:spcBef>
              <a:buFontTx/>
              <a:buNone/>
            </a:pPr>
            <a:r>
              <a:rPr lang="en-US" altLang="en-US" sz="2000" i="1" dirty="0">
                <a:solidFill>
                  <a:srgbClr val="000000"/>
                </a:solidFill>
                <a:latin typeface="Times New Roman" panose="02020603050405020304" pitchFamily="18" charset="0"/>
                <a:cs typeface="Times New Roman" panose="02020603050405020304" pitchFamily="18" charset="0"/>
              </a:rPr>
              <a:t>- </a:t>
            </a:r>
            <a:r>
              <a:rPr lang="en-US" altLang="en-US" sz="2000" i="1" u="sng" dirty="0" err="1">
                <a:solidFill>
                  <a:srgbClr val="000000"/>
                </a:solidFill>
                <a:latin typeface="Times New Roman" panose="02020603050405020304" pitchFamily="18" charset="0"/>
                <a:cs typeface="Times New Roman" panose="02020603050405020304" pitchFamily="18" charset="0"/>
              </a:rPr>
              <a:t>Luận</a:t>
            </a:r>
            <a:r>
              <a:rPr lang="en-US" altLang="en-US" sz="2000" i="1" u="sng" dirty="0">
                <a:solidFill>
                  <a:srgbClr val="000000"/>
                </a:solidFill>
                <a:latin typeface="Times New Roman" panose="02020603050405020304" pitchFamily="18" charset="0"/>
                <a:cs typeface="Times New Roman" panose="02020603050405020304" pitchFamily="18" charset="0"/>
              </a:rPr>
              <a:t> </a:t>
            </a:r>
            <a:r>
              <a:rPr lang="en-US" altLang="en-US" sz="2000" i="1" u="sng" dirty="0" err="1">
                <a:solidFill>
                  <a:srgbClr val="000000"/>
                </a:solidFill>
                <a:latin typeface="Times New Roman" panose="02020603050405020304" pitchFamily="18" charset="0"/>
                <a:cs typeface="Times New Roman" panose="02020603050405020304" pitchFamily="18" charset="0"/>
              </a:rPr>
              <a:t>điểm</a:t>
            </a:r>
            <a:r>
              <a:rPr lang="en-US" altLang="en-US" sz="2000" i="1" u="sng" dirty="0">
                <a:solidFill>
                  <a:srgbClr val="000000"/>
                </a:solidFill>
                <a:latin typeface="Times New Roman" panose="02020603050405020304" pitchFamily="18" charset="0"/>
                <a:cs typeface="Times New Roman" panose="02020603050405020304" pitchFamily="18" charset="0"/>
              </a:rPr>
              <a:t> 2</a:t>
            </a:r>
            <a:r>
              <a:rPr lang="en-US" altLang="en-US" sz="2000" i="1" dirty="0">
                <a:solidFill>
                  <a:srgbClr val="000000"/>
                </a:solidFill>
                <a:latin typeface="Times New Roman" panose="02020603050405020304" pitchFamily="18" charset="0"/>
                <a:cs typeface="Times New Roman" panose="02020603050405020304" pitchFamily="18" charset="0"/>
              </a:rPr>
              <a:t> (</a:t>
            </a:r>
            <a:r>
              <a:rPr lang="en-US" altLang="en-US" sz="2000" i="1" dirty="0" err="1">
                <a:solidFill>
                  <a:srgbClr val="000000"/>
                </a:solidFill>
                <a:latin typeface="Times New Roman" panose="02020603050405020304" pitchFamily="18" charset="0"/>
                <a:cs typeface="Times New Roman" panose="02020603050405020304" pitchFamily="18" charset="0"/>
              </a:rPr>
              <a:t>đoạn</a:t>
            </a:r>
            <a:r>
              <a:rPr lang="en-US" altLang="en-US" sz="2000" i="1" dirty="0">
                <a:solidFill>
                  <a:srgbClr val="000000"/>
                </a:solidFill>
                <a:latin typeface="Times New Roman" panose="02020603050405020304" pitchFamily="18" charset="0"/>
                <a:cs typeface="Times New Roman" panose="02020603050405020304" pitchFamily="18" charset="0"/>
              </a:rPr>
              <a:t> 3): </a:t>
            </a:r>
            <a:r>
              <a:rPr lang="en-US" altLang="en-US" sz="2000" dirty="0" err="1">
                <a:solidFill>
                  <a:srgbClr val="000000"/>
                </a:solidFill>
                <a:latin typeface="Times New Roman" panose="02020603050405020304" pitchFamily="18" charset="0"/>
                <a:cs typeface="Times New Roman" panose="02020603050405020304" pitchFamily="18" charset="0"/>
              </a:rPr>
              <a:t>Anh</a:t>
            </a:r>
            <a:r>
              <a:rPr lang="en-US" altLang="en-US" sz="2000" dirty="0">
                <a:solidFill>
                  <a:srgbClr val="000000"/>
                </a:solidFill>
                <a:latin typeface="Times New Roman" panose="02020603050405020304" pitchFamily="18" charset="0"/>
                <a:cs typeface="Times New Roman" panose="02020603050405020304" pitchFamily="18" charset="0"/>
              </a:rPr>
              <a:t> </a:t>
            </a:r>
            <a:r>
              <a:rPr lang="en-US" altLang="en-US" sz="2000" dirty="0" err="1" smtClean="0">
                <a:solidFill>
                  <a:srgbClr val="000000"/>
                </a:solidFill>
                <a:latin typeface="Times New Roman" panose="02020603050405020304" pitchFamily="18" charset="0"/>
                <a:cs typeface="Times New Roman" panose="02020603050405020304" pitchFamily="18" charset="0"/>
              </a:rPr>
              <a:t>là</a:t>
            </a:r>
            <a:r>
              <a:rPr lang="en-US" altLang="en-US" sz="2000" dirty="0" smtClean="0">
                <a:solidFill>
                  <a:srgbClr val="000000"/>
                </a:solidFill>
                <a:latin typeface="Times New Roman" panose="02020603050405020304" pitchFamily="18" charset="0"/>
                <a:cs typeface="Times New Roman" panose="02020603050405020304" pitchFamily="18" charset="0"/>
              </a:rPr>
              <a:t> </a:t>
            </a:r>
            <a:r>
              <a:rPr lang="en-US" altLang="en-US" sz="2000" dirty="0" err="1" smtClean="0">
                <a:solidFill>
                  <a:srgbClr val="000000"/>
                </a:solidFill>
                <a:latin typeface="Times New Roman" panose="02020603050405020304" pitchFamily="18" charset="0"/>
                <a:cs typeface="Times New Roman" panose="02020603050405020304" pitchFamily="18" charset="0"/>
              </a:rPr>
              <a:t>người</a:t>
            </a:r>
            <a:r>
              <a:rPr lang="en-US" altLang="en-US" sz="2000" dirty="0" smtClean="0">
                <a:solidFill>
                  <a:srgbClr val="000000"/>
                </a:solidFill>
                <a:latin typeface="Times New Roman" panose="02020603050405020304" pitchFamily="18" charset="0"/>
                <a:cs typeface="Times New Roman" panose="02020603050405020304" pitchFamily="18" charset="0"/>
              </a:rPr>
              <a:t> </a:t>
            </a:r>
            <a:r>
              <a:rPr lang="en-US" altLang="en-US" sz="2000" dirty="0" err="1" smtClean="0">
                <a:solidFill>
                  <a:srgbClr val="000000"/>
                </a:solidFill>
                <a:latin typeface="Times New Roman" panose="02020603050405020304" pitchFamily="18" charset="0"/>
                <a:cs typeface="Times New Roman" panose="02020603050405020304" pitchFamily="18" charset="0"/>
              </a:rPr>
              <a:t>lòng</a:t>
            </a:r>
            <a:r>
              <a:rPr lang="en-US" altLang="en-US" sz="2000" dirty="0" smtClean="0">
                <a:solidFill>
                  <a:srgbClr val="000000"/>
                </a:solidFill>
                <a:latin typeface="Times New Roman" panose="02020603050405020304" pitchFamily="18" charset="0"/>
                <a:cs typeface="Times New Roman" panose="02020603050405020304" pitchFamily="18" charset="0"/>
              </a:rPr>
              <a:t> </a:t>
            </a:r>
            <a:r>
              <a:rPr lang="en-US" altLang="en-US" sz="2000" dirty="0" err="1">
                <a:solidFill>
                  <a:srgbClr val="000000"/>
                </a:solidFill>
                <a:latin typeface="Times New Roman" panose="02020603050405020304" pitchFamily="18" charset="0"/>
                <a:cs typeface="Times New Roman" panose="02020603050405020304" pitchFamily="18" charset="0"/>
              </a:rPr>
              <a:t>hiếu</a:t>
            </a:r>
            <a:r>
              <a:rPr lang="en-US" altLang="en-US" sz="2000" dirty="0">
                <a:solidFill>
                  <a:srgbClr val="000000"/>
                </a:solidFill>
                <a:latin typeface="Times New Roman" panose="02020603050405020304" pitchFamily="18" charset="0"/>
                <a:cs typeface="Times New Roman" panose="02020603050405020304" pitchFamily="18" charset="0"/>
              </a:rPr>
              <a:t> </a:t>
            </a:r>
            <a:r>
              <a:rPr lang="en-US" altLang="en-US" sz="2000" dirty="0" err="1">
                <a:solidFill>
                  <a:srgbClr val="000000"/>
                </a:solidFill>
                <a:latin typeface="Times New Roman" panose="02020603050405020304" pitchFamily="18" charset="0"/>
                <a:cs typeface="Times New Roman" panose="02020603050405020304" pitchFamily="18" charset="0"/>
              </a:rPr>
              <a:t>khách</a:t>
            </a:r>
            <a:r>
              <a:rPr lang="en-US" altLang="en-US" sz="2000" dirty="0">
                <a:solidFill>
                  <a:srgbClr val="000000"/>
                </a:solidFill>
                <a:latin typeface="Times New Roman" panose="02020603050405020304" pitchFamily="18" charset="0"/>
                <a:cs typeface="Times New Roman" panose="02020603050405020304" pitchFamily="18" charset="0"/>
              </a:rPr>
              <a:t>, </a:t>
            </a:r>
            <a:r>
              <a:rPr lang="en-US" altLang="en-US" sz="2000" dirty="0" err="1">
                <a:solidFill>
                  <a:srgbClr val="000000"/>
                </a:solidFill>
                <a:latin typeface="Times New Roman" panose="02020603050405020304" pitchFamily="18" charset="0"/>
                <a:cs typeface="Times New Roman" panose="02020603050405020304" pitchFamily="18" charset="0"/>
              </a:rPr>
              <a:t>sự</a:t>
            </a:r>
            <a:r>
              <a:rPr lang="en-US" altLang="en-US" sz="2000" dirty="0">
                <a:solidFill>
                  <a:srgbClr val="000000"/>
                </a:solidFill>
                <a:latin typeface="Times New Roman" panose="02020603050405020304" pitchFamily="18" charset="0"/>
                <a:cs typeface="Times New Roman" panose="02020603050405020304" pitchFamily="18" charset="0"/>
              </a:rPr>
              <a:t> </a:t>
            </a:r>
            <a:r>
              <a:rPr lang="en-US" altLang="en-US" sz="2000" dirty="0" err="1">
                <a:solidFill>
                  <a:srgbClr val="000000"/>
                </a:solidFill>
                <a:latin typeface="Times New Roman" panose="02020603050405020304" pitchFamily="18" charset="0"/>
                <a:cs typeface="Times New Roman" panose="02020603050405020304" pitchFamily="18" charset="0"/>
              </a:rPr>
              <a:t>quan</a:t>
            </a:r>
            <a:r>
              <a:rPr lang="en-US" altLang="en-US" sz="2000" dirty="0">
                <a:solidFill>
                  <a:srgbClr val="000000"/>
                </a:solidFill>
                <a:latin typeface="Times New Roman" panose="02020603050405020304" pitchFamily="18" charset="0"/>
                <a:cs typeface="Times New Roman" panose="02020603050405020304" pitchFamily="18" charset="0"/>
              </a:rPr>
              <a:t> </a:t>
            </a:r>
            <a:r>
              <a:rPr lang="en-US" altLang="en-US" sz="2000" dirty="0" err="1">
                <a:solidFill>
                  <a:srgbClr val="000000"/>
                </a:solidFill>
                <a:latin typeface="Times New Roman" panose="02020603050405020304" pitchFamily="18" charset="0"/>
                <a:cs typeface="Times New Roman" panose="02020603050405020304" pitchFamily="18" charset="0"/>
              </a:rPr>
              <a:t>tâm</a:t>
            </a:r>
            <a:r>
              <a:rPr lang="en-US" altLang="en-US" sz="2000" dirty="0">
                <a:solidFill>
                  <a:srgbClr val="000000"/>
                </a:solidFill>
                <a:latin typeface="Times New Roman" panose="02020603050405020304" pitchFamily="18" charset="0"/>
                <a:cs typeface="Times New Roman" panose="02020603050405020304" pitchFamily="18" charset="0"/>
              </a:rPr>
              <a:t> </a:t>
            </a:r>
            <a:r>
              <a:rPr lang="en-US" altLang="en-US" sz="2000" dirty="0" err="1">
                <a:solidFill>
                  <a:srgbClr val="000000"/>
                </a:solidFill>
                <a:latin typeface="Times New Roman" panose="02020603050405020304" pitchFamily="18" charset="0"/>
                <a:cs typeface="Times New Roman" panose="02020603050405020304" pitchFamily="18" charset="0"/>
              </a:rPr>
              <a:t>đến</a:t>
            </a:r>
            <a:r>
              <a:rPr lang="en-US" altLang="en-US" sz="2000" dirty="0">
                <a:solidFill>
                  <a:srgbClr val="000000"/>
                </a:solidFill>
                <a:latin typeface="Times New Roman" panose="02020603050405020304" pitchFamily="18" charset="0"/>
                <a:cs typeface="Times New Roman" panose="02020603050405020304" pitchFamily="18" charset="0"/>
              </a:rPr>
              <a:t> </a:t>
            </a:r>
            <a:r>
              <a:rPr lang="en-US" altLang="en-US" sz="2000" dirty="0" err="1">
                <a:solidFill>
                  <a:srgbClr val="000000"/>
                </a:solidFill>
                <a:latin typeface="Times New Roman" panose="02020603050405020304" pitchFamily="18" charset="0"/>
                <a:cs typeface="Times New Roman" panose="02020603050405020304" pitchFamily="18" charset="0"/>
              </a:rPr>
              <a:t>người</a:t>
            </a:r>
            <a:r>
              <a:rPr lang="en-US" altLang="en-US" sz="2000" dirty="0">
                <a:solidFill>
                  <a:srgbClr val="000000"/>
                </a:solidFill>
                <a:latin typeface="Times New Roman" panose="02020603050405020304" pitchFamily="18" charset="0"/>
                <a:cs typeface="Times New Roman" panose="02020603050405020304" pitchFamily="18" charset="0"/>
              </a:rPr>
              <a:t> </a:t>
            </a:r>
            <a:r>
              <a:rPr lang="en-US" altLang="en-US" sz="2000" dirty="0" err="1">
                <a:solidFill>
                  <a:srgbClr val="000000"/>
                </a:solidFill>
                <a:latin typeface="Times New Roman" panose="02020603050405020304" pitchFamily="18" charset="0"/>
                <a:cs typeface="Times New Roman" panose="02020603050405020304" pitchFamily="18" charset="0"/>
              </a:rPr>
              <a:t>khác</a:t>
            </a:r>
            <a:r>
              <a:rPr lang="en-US" altLang="en-US" sz="2000" dirty="0">
                <a:solidFill>
                  <a:srgbClr val="000000"/>
                </a:solidFill>
                <a:latin typeface="Times New Roman" panose="02020603050405020304" pitchFamily="18" charset="0"/>
                <a:cs typeface="Times New Roman" panose="02020603050405020304" pitchFamily="18" charset="0"/>
              </a:rPr>
              <a:t>.</a:t>
            </a:r>
          </a:p>
          <a:p>
            <a:pPr algn="just">
              <a:spcBef>
                <a:spcPct val="0"/>
              </a:spcBef>
              <a:buFontTx/>
              <a:buNone/>
            </a:pPr>
            <a:r>
              <a:rPr lang="en-US" altLang="en-US" sz="2000" i="1" dirty="0">
                <a:solidFill>
                  <a:srgbClr val="000000"/>
                </a:solidFill>
                <a:latin typeface="Times New Roman" panose="02020603050405020304" pitchFamily="18" charset="0"/>
                <a:cs typeface="Times New Roman" panose="02020603050405020304" pitchFamily="18" charset="0"/>
              </a:rPr>
              <a:t>- </a:t>
            </a:r>
            <a:r>
              <a:rPr lang="en-US" altLang="en-US" sz="2000" i="1" u="sng" dirty="0" err="1">
                <a:solidFill>
                  <a:srgbClr val="000000"/>
                </a:solidFill>
                <a:latin typeface="Times New Roman" panose="02020603050405020304" pitchFamily="18" charset="0"/>
                <a:cs typeface="Times New Roman" panose="02020603050405020304" pitchFamily="18" charset="0"/>
              </a:rPr>
              <a:t>Luận</a:t>
            </a:r>
            <a:r>
              <a:rPr lang="en-US" altLang="en-US" sz="2000" i="1" u="sng" dirty="0">
                <a:solidFill>
                  <a:srgbClr val="000000"/>
                </a:solidFill>
                <a:latin typeface="Times New Roman" panose="02020603050405020304" pitchFamily="18" charset="0"/>
                <a:cs typeface="Times New Roman" panose="02020603050405020304" pitchFamily="18" charset="0"/>
              </a:rPr>
              <a:t> </a:t>
            </a:r>
            <a:r>
              <a:rPr lang="en-US" altLang="en-US" sz="2000" i="1" u="sng" dirty="0" err="1">
                <a:solidFill>
                  <a:srgbClr val="000000"/>
                </a:solidFill>
                <a:latin typeface="Times New Roman" panose="02020603050405020304" pitchFamily="18" charset="0"/>
                <a:cs typeface="Times New Roman" panose="02020603050405020304" pitchFamily="18" charset="0"/>
              </a:rPr>
              <a:t>điểm</a:t>
            </a:r>
            <a:r>
              <a:rPr lang="en-US" altLang="en-US" sz="2000" i="1" u="sng" dirty="0">
                <a:solidFill>
                  <a:srgbClr val="000000"/>
                </a:solidFill>
                <a:latin typeface="Times New Roman" panose="02020603050405020304" pitchFamily="18" charset="0"/>
                <a:cs typeface="Times New Roman" panose="02020603050405020304" pitchFamily="18" charset="0"/>
              </a:rPr>
              <a:t> 3</a:t>
            </a:r>
            <a:r>
              <a:rPr lang="en-US" altLang="en-US" sz="2000" i="1" dirty="0">
                <a:solidFill>
                  <a:srgbClr val="000000"/>
                </a:solidFill>
                <a:latin typeface="Times New Roman" panose="02020603050405020304" pitchFamily="18" charset="0"/>
                <a:cs typeface="Times New Roman" panose="02020603050405020304" pitchFamily="18" charset="0"/>
              </a:rPr>
              <a:t> (</a:t>
            </a:r>
            <a:r>
              <a:rPr lang="en-US" altLang="en-US" sz="2000" i="1" dirty="0" err="1">
                <a:solidFill>
                  <a:srgbClr val="000000"/>
                </a:solidFill>
                <a:latin typeface="Times New Roman" panose="02020603050405020304" pitchFamily="18" charset="0"/>
                <a:cs typeface="Times New Roman" panose="02020603050405020304" pitchFamily="18" charset="0"/>
              </a:rPr>
              <a:t>đoạn</a:t>
            </a:r>
            <a:r>
              <a:rPr lang="en-US" altLang="en-US" sz="2000" i="1" dirty="0">
                <a:solidFill>
                  <a:srgbClr val="000000"/>
                </a:solidFill>
                <a:latin typeface="Times New Roman" panose="02020603050405020304" pitchFamily="18" charset="0"/>
                <a:cs typeface="Times New Roman" panose="02020603050405020304" pitchFamily="18" charset="0"/>
              </a:rPr>
              <a:t> 4):</a:t>
            </a:r>
            <a:r>
              <a:rPr lang="en-US" altLang="en-US" sz="2000" dirty="0">
                <a:solidFill>
                  <a:srgbClr val="000000"/>
                </a:solidFill>
                <a:latin typeface="Times New Roman" panose="02020603050405020304" pitchFamily="18" charset="0"/>
                <a:cs typeface="Times New Roman" panose="02020603050405020304" pitchFamily="18" charset="0"/>
              </a:rPr>
              <a:t> </a:t>
            </a:r>
            <a:r>
              <a:rPr lang="en-US" altLang="en-US" sz="2000" dirty="0" err="1">
                <a:solidFill>
                  <a:srgbClr val="000000"/>
                </a:solidFill>
                <a:latin typeface="Times New Roman" panose="02020603050405020304" pitchFamily="18" charset="0"/>
                <a:cs typeface="Times New Roman" panose="02020603050405020304" pitchFamily="18" charset="0"/>
              </a:rPr>
              <a:t>Anh</a:t>
            </a:r>
            <a:r>
              <a:rPr lang="en-US" altLang="en-US" sz="2000" dirty="0">
                <a:solidFill>
                  <a:srgbClr val="000000"/>
                </a:solidFill>
                <a:latin typeface="Times New Roman" panose="02020603050405020304" pitchFamily="18" charset="0"/>
                <a:cs typeface="Times New Roman" panose="02020603050405020304" pitchFamily="18" charset="0"/>
              </a:rPr>
              <a:t> </a:t>
            </a:r>
            <a:r>
              <a:rPr lang="en-US" altLang="en-US" sz="2000" dirty="0" err="1" smtClean="0">
                <a:solidFill>
                  <a:srgbClr val="000000"/>
                </a:solidFill>
                <a:latin typeface="Times New Roman" panose="02020603050405020304" pitchFamily="18" charset="0"/>
                <a:cs typeface="Times New Roman" panose="02020603050405020304" pitchFamily="18" charset="0"/>
              </a:rPr>
              <a:t>là</a:t>
            </a:r>
            <a:r>
              <a:rPr lang="en-US" altLang="en-US" sz="2000" dirty="0" smtClean="0">
                <a:solidFill>
                  <a:srgbClr val="000000"/>
                </a:solidFill>
                <a:latin typeface="Times New Roman" panose="02020603050405020304" pitchFamily="18" charset="0"/>
                <a:cs typeface="Times New Roman" panose="02020603050405020304" pitchFamily="18" charset="0"/>
              </a:rPr>
              <a:t> </a:t>
            </a:r>
            <a:r>
              <a:rPr lang="en-US" altLang="en-US" sz="2000" dirty="0" err="1" smtClean="0">
                <a:solidFill>
                  <a:srgbClr val="000000"/>
                </a:solidFill>
                <a:latin typeface="Times New Roman" panose="02020603050405020304" pitchFamily="18" charset="0"/>
                <a:cs typeface="Times New Roman" panose="02020603050405020304" pitchFamily="18" charset="0"/>
              </a:rPr>
              <a:t>người</a:t>
            </a:r>
            <a:r>
              <a:rPr lang="en-US" altLang="en-US" sz="2000" dirty="0" smtClean="0">
                <a:solidFill>
                  <a:srgbClr val="000000"/>
                </a:solidFill>
                <a:latin typeface="Times New Roman" panose="02020603050405020304" pitchFamily="18" charset="0"/>
                <a:cs typeface="Times New Roman" panose="02020603050405020304" pitchFamily="18" charset="0"/>
              </a:rPr>
              <a:t> </a:t>
            </a:r>
            <a:r>
              <a:rPr lang="en-US" altLang="en-US" sz="2000" dirty="0" err="1" smtClean="0">
                <a:solidFill>
                  <a:srgbClr val="000000"/>
                </a:solidFill>
                <a:latin typeface="Times New Roman" panose="02020603050405020304" pitchFamily="18" charset="0"/>
                <a:cs typeface="Times New Roman" panose="02020603050405020304" pitchFamily="18" charset="0"/>
              </a:rPr>
              <a:t>rất</a:t>
            </a:r>
            <a:r>
              <a:rPr lang="en-US" altLang="en-US" sz="2000" dirty="0" smtClean="0">
                <a:solidFill>
                  <a:srgbClr val="000000"/>
                </a:solidFill>
                <a:latin typeface="Times New Roman" panose="02020603050405020304" pitchFamily="18" charset="0"/>
                <a:cs typeface="Times New Roman" panose="02020603050405020304" pitchFamily="18" charset="0"/>
              </a:rPr>
              <a:t> </a:t>
            </a:r>
            <a:r>
              <a:rPr lang="en-US" altLang="en-US" sz="2000" dirty="0" err="1" smtClean="0">
                <a:solidFill>
                  <a:srgbClr val="000000"/>
                </a:solidFill>
                <a:latin typeface="Times New Roman" panose="02020603050405020304" pitchFamily="18" charset="0"/>
                <a:cs typeface="Times New Roman" panose="02020603050405020304" pitchFamily="18" charset="0"/>
              </a:rPr>
              <a:t>khiêm</a:t>
            </a:r>
            <a:r>
              <a:rPr lang="en-US" altLang="en-US" sz="2000" dirty="0" smtClean="0">
                <a:solidFill>
                  <a:srgbClr val="000000"/>
                </a:solidFill>
                <a:latin typeface="Times New Roman" panose="02020603050405020304" pitchFamily="18" charset="0"/>
                <a:cs typeface="Times New Roman" panose="02020603050405020304" pitchFamily="18" charset="0"/>
              </a:rPr>
              <a:t> </a:t>
            </a:r>
            <a:r>
              <a:rPr lang="en-US" altLang="en-US" sz="2000" dirty="0" err="1">
                <a:solidFill>
                  <a:srgbClr val="000000"/>
                </a:solidFill>
                <a:latin typeface="Times New Roman" panose="02020603050405020304" pitchFamily="18" charset="0"/>
                <a:cs typeface="Times New Roman" panose="02020603050405020304" pitchFamily="18" charset="0"/>
              </a:rPr>
              <a:t>tốn</a:t>
            </a:r>
            <a:r>
              <a:rPr lang="en-US" altLang="en-US" sz="2000" dirty="0">
                <a:solidFill>
                  <a:srgbClr val="000000"/>
                </a:solidFill>
                <a:latin typeface="Times New Roman" panose="02020603050405020304" pitchFamily="18" charset="0"/>
                <a:cs typeface="Times New Roman" panose="02020603050405020304" pitchFamily="18" charset="0"/>
              </a:rPr>
              <a:t>.</a:t>
            </a:r>
          </a:p>
        </p:txBody>
      </p:sp>
      <p:sp>
        <p:nvSpPr>
          <p:cNvPr id="18" name="TextBox 17">
            <a:extLst>
              <a:ext uri="{FF2B5EF4-FFF2-40B4-BE49-F238E27FC236}">
                <a16:creationId xmlns:a16="http://schemas.microsoft.com/office/drawing/2014/main" xmlns="" id="{A5A208EB-5EC6-4266-806C-7025378C1098}"/>
              </a:ext>
            </a:extLst>
          </p:cNvPr>
          <p:cNvSpPr txBox="1">
            <a:spLocks noChangeArrowheads="1"/>
          </p:cNvSpPr>
          <p:nvPr/>
        </p:nvSpPr>
        <p:spPr bwMode="auto">
          <a:xfrm>
            <a:off x="419100" y="3329612"/>
            <a:ext cx="117729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2400" b="1" dirty="0">
                <a:latin typeface="Times New Roman" panose="02020603050405020304" pitchFamily="18" charset="0"/>
                <a:cs typeface="Times New Roman" panose="02020603050405020304" pitchFamily="18" charset="0"/>
              </a:rPr>
              <a:t>c. </a:t>
            </a:r>
            <a:r>
              <a:rPr lang="en-US" altLang="en-US" sz="2400" b="1" dirty="0" err="1">
                <a:latin typeface="Times New Roman" panose="02020603050405020304" pitchFamily="18" charset="0"/>
                <a:cs typeface="Times New Roman" panose="02020603050405020304" pitchFamily="18" charset="0"/>
              </a:rPr>
              <a:t>Mỗi</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luận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điểm</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được</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trình</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bày</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thành</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một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đoạn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văn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với</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hệ</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thống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luận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cứ</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là</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những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lí</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lẽ</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và</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dẫn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chứng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tiêu</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biểu</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lấy</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từ</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trong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tác</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phẩm</a:t>
            </a:r>
            <a:r>
              <a:rPr lang="en-US" altLang="en-US" sz="2400" b="1" dirty="0">
                <a:latin typeface="Times New Roman" panose="02020603050405020304" pitchFamily="18" charset="0"/>
                <a:cs typeface="Times New Roman" panose="02020603050405020304" pitchFamily="18" charset="0"/>
              </a:rPr>
              <a:t>. </a:t>
            </a:r>
          </a:p>
          <a:p>
            <a:pPr algn="just">
              <a:spcBef>
                <a:spcPct val="0"/>
              </a:spcBef>
              <a:buFontTx/>
              <a:buNone/>
            </a:pP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Ví</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dụ</a:t>
            </a:r>
            <a:r>
              <a:rPr lang="en-US" altLang="en-US" sz="2400" b="1" dirty="0">
                <a:latin typeface="Times New Roman" panose="02020603050405020304" pitchFamily="18" charset="0"/>
                <a:cs typeface="Times New Roman" panose="02020603050405020304" pitchFamily="18" charset="0"/>
              </a:rPr>
              <a:t>: </a:t>
            </a:r>
            <a:r>
              <a:rPr lang="en-US" altLang="en-US" sz="2400" b="1" i="1" dirty="0">
                <a:solidFill>
                  <a:srgbClr val="000000"/>
                </a:solidFill>
                <a:latin typeface="Times New Roman" panose="02020603050405020304" pitchFamily="18" charset="0"/>
                <a:cs typeface="Times New Roman" panose="02020603050405020304" pitchFamily="18" charset="0"/>
              </a:rPr>
              <a:t> </a:t>
            </a:r>
            <a:r>
              <a:rPr lang="en-US" altLang="en-US" sz="2400" i="1" dirty="0" err="1">
                <a:solidFill>
                  <a:srgbClr val="000000"/>
                </a:solidFill>
                <a:latin typeface="Times New Roman" panose="02020603050405020304" pitchFamily="18" charset="0"/>
                <a:cs typeface="Times New Roman" panose="02020603050405020304" pitchFamily="18" charset="0"/>
              </a:rPr>
              <a:t>Triển</a:t>
            </a:r>
            <a:r>
              <a:rPr lang="en-US" altLang="en-US" sz="2400" i="1" dirty="0">
                <a:solidFill>
                  <a:srgbClr val="000000"/>
                </a:solidFill>
                <a:latin typeface="Times New Roman" panose="02020603050405020304" pitchFamily="18" charset="0"/>
                <a:cs typeface="Times New Roman" panose="02020603050405020304" pitchFamily="18" charset="0"/>
              </a:rPr>
              <a:t> </a:t>
            </a:r>
            <a:r>
              <a:rPr lang="en-US" altLang="en-US" sz="2400" i="1" dirty="0" err="1">
                <a:solidFill>
                  <a:srgbClr val="000000"/>
                </a:solidFill>
                <a:latin typeface="Times New Roman" panose="02020603050405020304" pitchFamily="18" charset="0"/>
                <a:cs typeface="Times New Roman" panose="02020603050405020304" pitchFamily="18" charset="0"/>
              </a:rPr>
              <a:t>khai</a:t>
            </a:r>
            <a:r>
              <a:rPr lang="en-US" altLang="en-US" sz="2400" i="1" dirty="0">
                <a:solidFill>
                  <a:srgbClr val="000000"/>
                </a:solidFill>
                <a:latin typeface="Times New Roman" panose="02020603050405020304" pitchFamily="18" charset="0"/>
                <a:cs typeface="Times New Roman" panose="02020603050405020304" pitchFamily="18" charset="0"/>
              </a:rPr>
              <a:t> </a:t>
            </a:r>
            <a:r>
              <a:rPr lang="en-US" altLang="en-US" sz="2400" i="1" dirty="0" err="1">
                <a:solidFill>
                  <a:srgbClr val="000000"/>
                </a:solidFill>
                <a:latin typeface="Times New Roman" panose="02020603050405020304" pitchFamily="18" charset="0"/>
                <a:cs typeface="Times New Roman" panose="02020603050405020304" pitchFamily="18" charset="0"/>
              </a:rPr>
              <a:t>luận</a:t>
            </a:r>
            <a:r>
              <a:rPr lang="en-US" altLang="en-US" sz="2400" i="1" dirty="0">
                <a:solidFill>
                  <a:srgbClr val="000000"/>
                </a:solidFill>
                <a:latin typeface="Times New Roman" panose="02020603050405020304" pitchFamily="18" charset="0"/>
                <a:cs typeface="Times New Roman" panose="02020603050405020304" pitchFamily="18" charset="0"/>
              </a:rPr>
              <a:t> </a:t>
            </a:r>
            <a:r>
              <a:rPr lang="en-US" altLang="en-US" sz="2400" i="1" dirty="0" err="1">
                <a:solidFill>
                  <a:srgbClr val="000000"/>
                </a:solidFill>
                <a:latin typeface="Times New Roman" panose="02020603050405020304" pitchFamily="18" charset="0"/>
                <a:cs typeface="Times New Roman" panose="02020603050405020304" pitchFamily="18" charset="0"/>
              </a:rPr>
              <a:t>điểm</a:t>
            </a:r>
            <a:r>
              <a:rPr lang="en-US" altLang="en-US" sz="2400" i="1" dirty="0">
                <a:solidFill>
                  <a:srgbClr val="000000"/>
                </a:solidFill>
                <a:latin typeface="Times New Roman" panose="02020603050405020304" pitchFamily="18" charset="0"/>
                <a:cs typeface="Times New Roman" panose="02020603050405020304" pitchFamily="18" charset="0"/>
              </a:rPr>
              <a:t> 3 </a:t>
            </a:r>
            <a:r>
              <a:rPr lang="en-US" altLang="en-US" sz="2400" i="1" dirty="0" err="1">
                <a:solidFill>
                  <a:srgbClr val="000000"/>
                </a:solidFill>
                <a:latin typeface="Times New Roman" panose="02020603050405020304" pitchFamily="18" charset="0"/>
                <a:cs typeface="Times New Roman" panose="02020603050405020304" pitchFamily="18" charset="0"/>
              </a:rPr>
              <a:t>nói</a:t>
            </a:r>
            <a:r>
              <a:rPr lang="en-US" altLang="en-US" sz="2400" i="1" dirty="0">
                <a:solidFill>
                  <a:srgbClr val="000000"/>
                </a:solidFill>
                <a:latin typeface="Times New Roman" panose="02020603050405020304" pitchFamily="18" charset="0"/>
                <a:cs typeface="Times New Roman" panose="02020603050405020304" pitchFamily="18" charset="0"/>
              </a:rPr>
              <a:t> </a:t>
            </a:r>
            <a:r>
              <a:rPr lang="en-US" altLang="en-US" sz="2400" i="1" dirty="0" err="1">
                <a:solidFill>
                  <a:srgbClr val="000000"/>
                </a:solidFill>
                <a:latin typeface="Times New Roman" panose="02020603050405020304" pitchFamily="18" charset="0"/>
                <a:cs typeface="Times New Roman" panose="02020603050405020304" pitchFamily="18" charset="0"/>
              </a:rPr>
              <a:t>về</a:t>
            </a:r>
            <a:r>
              <a:rPr lang="en-US" altLang="en-US" sz="2400" i="1" dirty="0">
                <a:solidFill>
                  <a:srgbClr val="000000"/>
                </a:solidFill>
                <a:latin typeface="Times New Roman" panose="02020603050405020304" pitchFamily="18" charset="0"/>
                <a:cs typeface="Times New Roman" panose="02020603050405020304" pitchFamily="18" charset="0"/>
              </a:rPr>
              <a:t> </a:t>
            </a:r>
            <a:r>
              <a:rPr lang="en-US" altLang="en-US" sz="2400" i="1" dirty="0" err="1">
                <a:solidFill>
                  <a:srgbClr val="000000"/>
                </a:solidFill>
                <a:latin typeface="Times New Roman" panose="02020603050405020304" pitchFamily="18" charset="0"/>
                <a:cs typeface="Times New Roman" panose="02020603050405020304" pitchFamily="18" charset="0"/>
              </a:rPr>
              <a:t>sự</a:t>
            </a:r>
            <a:r>
              <a:rPr lang="en-US" altLang="en-US" sz="2400" i="1" dirty="0">
                <a:solidFill>
                  <a:srgbClr val="000000"/>
                </a:solidFill>
                <a:latin typeface="Times New Roman" panose="02020603050405020304" pitchFamily="18" charset="0"/>
                <a:cs typeface="Times New Roman" panose="02020603050405020304" pitchFamily="18" charset="0"/>
              </a:rPr>
              <a:t> </a:t>
            </a:r>
            <a:r>
              <a:rPr lang="en-US" altLang="en-US" sz="2400" i="1" dirty="0" err="1">
                <a:solidFill>
                  <a:srgbClr val="000000"/>
                </a:solidFill>
                <a:latin typeface="Times New Roman" panose="02020603050405020304" pitchFamily="18" charset="0"/>
                <a:cs typeface="Times New Roman" panose="02020603050405020304" pitchFamily="18" charset="0"/>
              </a:rPr>
              <a:t>khiêm</a:t>
            </a:r>
            <a:r>
              <a:rPr lang="en-US" altLang="en-US" sz="2400" i="1" dirty="0">
                <a:solidFill>
                  <a:srgbClr val="000000"/>
                </a:solidFill>
                <a:latin typeface="Times New Roman" panose="02020603050405020304" pitchFamily="18" charset="0"/>
                <a:cs typeface="Times New Roman" panose="02020603050405020304" pitchFamily="18" charset="0"/>
              </a:rPr>
              <a:t> </a:t>
            </a:r>
            <a:r>
              <a:rPr lang="en-US" altLang="en-US" sz="2400" i="1" dirty="0" err="1">
                <a:solidFill>
                  <a:srgbClr val="000000"/>
                </a:solidFill>
                <a:latin typeface="Times New Roman" panose="02020603050405020304" pitchFamily="18" charset="0"/>
                <a:cs typeface="Times New Roman" panose="02020603050405020304" pitchFamily="18" charset="0"/>
              </a:rPr>
              <a:t>tốn</a:t>
            </a:r>
            <a:r>
              <a:rPr lang="en-US" altLang="en-US" sz="2400" i="1" dirty="0">
                <a:solidFill>
                  <a:srgbClr val="000000"/>
                </a:solidFill>
                <a:latin typeface="Times New Roman" panose="02020603050405020304" pitchFamily="18" charset="0"/>
                <a:cs typeface="Times New Roman" panose="02020603050405020304" pitchFamily="18" charset="0"/>
              </a:rPr>
              <a:t> </a:t>
            </a:r>
            <a:r>
              <a:rPr lang="en-US" altLang="en-US" sz="2400" i="1" dirty="0" err="1">
                <a:solidFill>
                  <a:srgbClr val="000000"/>
                </a:solidFill>
                <a:latin typeface="Times New Roman" panose="02020603050405020304" pitchFamily="18" charset="0"/>
                <a:cs typeface="Times New Roman" panose="02020603050405020304" pitchFamily="18" charset="0"/>
              </a:rPr>
              <a:t>của</a:t>
            </a:r>
            <a:r>
              <a:rPr lang="en-US" altLang="en-US" sz="2400" i="1" dirty="0">
                <a:solidFill>
                  <a:srgbClr val="000000"/>
                </a:solidFill>
                <a:latin typeface="Times New Roman" panose="02020603050405020304" pitchFamily="18" charset="0"/>
                <a:cs typeface="Times New Roman" panose="02020603050405020304" pitchFamily="18" charset="0"/>
              </a:rPr>
              <a:t> </a:t>
            </a:r>
            <a:r>
              <a:rPr lang="en-US" altLang="en-US" sz="2400" i="1" dirty="0" err="1">
                <a:solidFill>
                  <a:srgbClr val="000000"/>
                </a:solidFill>
                <a:latin typeface="Times New Roman" panose="02020603050405020304" pitchFamily="18" charset="0"/>
                <a:cs typeface="Times New Roman" panose="02020603050405020304" pitchFamily="18" charset="0"/>
              </a:rPr>
              <a:t>anh</a:t>
            </a:r>
            <a:r>
              <a:rPr lang="en-US" altLang="en-US" sz="2400" i="1" dirty="0">
                <a:solidFill>
                  <a:srgbClr val="000000"/>
                </a:solidFill>
                <a:latin typeface="Times New Roman" panose="02020603050405020304" pitchFamily="18" charset="0"/>
                <a:cs typeface="Times New Roman" panose="02020603050405020304" pitchFamily="18" charset="0"/>
              </a:rPr>
              <a:t> </a:t>
            </a:r>
            <a:r>
              <a:rPr lang="en-US" altLang="en-US" sz="2400" i="1" dirty="0" err="1">
                <a:solidFill>
                  <a:srgbClr val="000000"/>
                </a:solidFill>
                <a:latin typeface="Times New Roman" panose="02020603050405020304" pitchFamily="18" charset="0"/>
                <a:cs typeface="Times New Roman" panose="02020603050405020304" pitchFamily="18" charset="0"/>
              </a:rPr>
              <a:t>thanh</a:t>
            </a:r>
            <a:r>
              <a:rPr lang="en-US" altLang="en-US" sz="2400" i="1" dirty="0">
                <a:solidFill>
                  <a:srgbClr val="000000"/>
                </a:solidFill>
                <a:latin typeface="Times New Roman" panose="02020603050405020304" pitchFamily="18" charset="0"/>
                <a:cs typeface="Times New Roman" panose="02020603050405020304" pitchFamily="18" charset="0"/>
              </a:rPr>
              <a:t> </a:t>
            </a:r>
            <a:r>
              <a:rPr lang="en-US" altLang="en-US" sz="2400" i="1" dirty="0" err="1">
                <a:solidFill>
                  <a:srgbClr val="000000"/>
                </a:solidFill>
                <a:latin typeface="Times New Roman" panose="02020603050405020304" pitchFamily="18" charset="0"/>
                <a:cs typeface="Times New Roman" panose="02020603050405020304" pitchFamily="18" charset="0"/>
              </a:rPr>
              <a:t>niên</a:t>
            </a:r>
            <a:endParaRPr lang="en-US" altLang="en-US" sz="2400" i="1" dirty="0">
              <a:solidFill>
                <a:srgbClr val="000000"/>
              </a:solidFill>
              <a:latin typeface="Times New Roman" panose="02020603050405020304" pitchFamily="18" charset="0"/>
              <a:cs typeface="Times New Roman" panose="02020603050405020304" pitchFamily="18" charset="0"/>
            </a:endParaRPr>
          </a:p>
          <a:p>
            <a:pPr algn="just">
              <a:spcBef>
                <a:spcPct val="0"/>
              </a:spcBef>
              <a:buFontTx/>
              <a:buNone/>
            </a:pPr>
            <a:r>
              <a:rPr lang="en-US" altLang="en-US" sz="2400" dirty="0">
                <a:solidFill>
                  <a:srgbClr val="000000"/>
                </a:solidFill>
                <a:latin typeface="Times New Roman" panose="02020603050405020304" pitchFamily="18" charset="0"/>
                <a:cs typeface="Times New Roman" panose="02020603050405020304" pitchFamily="18" charset="0"/>
              </a:rPr>
              <a:t> - </a:t>
            </a:r>
            <a:r>
              <a:rPr lang="en-US" altLang="en-US" sz="2400" i="1" dirty="0" err="1">
                <a:solidFill>
                  <a:srgbClr val="000000"/>
                </a:solidFill>
                <a:latin typeface="Times New Roman" panose="02020603050405020304" pitchFamily="18" charset="0"/>
                <a:cs typeface="Times New Roman" panose="02020603050405020304" pitchFamily="18" charset="0"/>
              </a:rPr>
              <a:t>Luận</a:t>
            </a:r>
            <a:r>
              <a:rPr lang="en-US" altLang="en-US" sz="2400" i="1" dirty="0">
                <a:solidFill>
                  <a:srgbClr val="000000"/>
                </a:solidFill>
                <a:latin typeface="Times New Roman" panose="02020603050405020304" pitchFamily="18" charset="0"/>
                <a:cs typeface="Times New Roman" panose="02020603050405020304" pitchFamily="18" charset="0"/>
              </a:rPr>
              <a:t> </a:t>
            </a:r>
            <a:r>
              <a:rPr lang="en-US" altLang="en-US" sz="2400" i="1" dirty="0" err="1">
                <a:solidFill>
                  <a:srgbClr val="000000"/>
                </a:solidFill>
                <a:latin typeface="Times New Roman" panose="02020603050405020304" pitchFamily="18" charset="0"/>
                <a:cs typeface="Times New Roman" panose="02020603050405020304" pitchFamily="18" charset="0"/>
              </a:rPr>
              <a:t>cứ</a:t>
            </a:r>
            <a:r>
              <a:rPr lang="en-US" altLang="en-US" sz="2400" i="1" dirty="0">
                <a:solidFill>
                  <a:srgbClr val="000000"/>
                </a:solidFill>
                <a:latin typeface="Times New Roman" panose="02020603050405020304" pitchFamily="18" charset="0"/>
                <a:cs typeface="Times New Roman" panose="02020603050405020304" pitchFamily="18" charset="0"/>
              </a:rPr>
              <a:t>:</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Lí</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lẽ</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và</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dẫn</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chứng</a:t>
            </a:r>
            <a:r>
              <a:rPr lang="en-US" altLang="en-US" sz="2400" dirty="0">
                <a:solidFill>
                  <a:srgbClr val="000000"/>
                </a:solidFill>
                <a:latin typeface="Times New Roman" panose="02020603050405020304" pitchFamily="18" charset="0"/>
                <a:cs typeface="Times New Roman" panose="02020603050405020304" pitchFamily="18" charset="0"/>
              </a:rPr>
              <a:t>)</a:t>
            </a:r>
          </a:p>
          <a:p>
            <a:pPr algn="just">
              <a:spcBef>
                <a:spcPct val="0"/>
              </a:spcBef>
              <a:buFontTx/>
              <a:buNone/>
            </a:pP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Cảm</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thấy</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sự</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đóng</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góp</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của</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mình</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là</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nhỏ</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bé</a:t>
            </a:r>
            <a:r>
              <a:rPr lang="en-US" altLang="en-US" sz="2400" dirty="0">
                <a:solidFill>
                  <a:srgbClr val="000000"/>
                </a:solidFill>
                <a:latin typeface="Times New Roman" panose="02020603050405020304" pitchFamily="18" charset="0"/>
                <a:cs typeface="Times New Roman" panose="02020603050405020304" pitchFamily="18" charset="0"/>
              </a:rPr>
              <a:t>.</a:t>
            </a:r>
          </a:p>
          <a:p>
            <a:pPr algn="just">
              <a:spcBef>
                <a:spcPct val="0"/>
              </a:spcBef>
              <a:buFontTx/>
              <a:buNone/>
            </a:pP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smtClean="0">
                <a:solidFill>
                  <a:srgbClr val="000000"/>
                </a:solidFill>
                <a:latin typeface="Times New Roman" panose="02020603050405020304" pitchFamily="18" charset="0"/>
                <a:cs typeface="Times New Roman" panose="02020603050405020304" pitchFamily="18" charset="0"/>
              </a:rPr>
              <a:t>Giới</a:t>
            </a:r>
            <a:r>
              <a:rPr lang="en-US" altLang="en-US" sz="2400" dirty="0" smtClean="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thiệu</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cho</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họa</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sĩ</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những</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người</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đáng</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vẽ</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hơn</a:t>
            </a:r>
            <a:r>
              <a:rPr lang="en-US" altLang="en-US" sz="2400" dirty="0">
                <a:solidFill>
                  <a:srgbClr val="000000"/>
                </a:solidFill>
                <a:latin typeface="Times New Roman" panose="02020603050405020304" pitchFamily="18" charset="0"/>
                <a:cs typeface="Times New Roman" panose="02020603050405020304" pitchFamily="18" charset="0"/>
              </a:rPr>
              <a:t>.</a:t>
            </a:r>
          </a:p>
          <a:p>
            <a:pPr algn="just">
              <a:spcBef>
                <a:spcPct val="0"/>
              </a:spcBef>
              <a:buFontTx/>
              <a:buNone/>
            </a:pPr>
            <a:r>
              <a:rPr lang="en-US" altLang="en-US" sz="2400" i="1" dirty="0">
                <a:solidFill>
                  <a:srgbClr val="000000"/>
                </a:solidFill>
                <a:latin typeface="Times New Roman" panose="02020603050405020304" pitchFamily="18" charset="0"/>
                <a:cs typeface="Times New Roman" panose="02020603050405020304" pitchFamily="18" charset="0"/>
              </a:rPr>
              <a:t>- </a:t>
            </a:r>
            <a:r>
              <a:rPr lang="en-US" altLang="en-US" sz="2400" i="1" dirty="0" err="1">
                <a:solidFill>
                  <a:srgbClr val="000000"/>
                </a:solidFill>
                <a:latin typeface="Times New Roman" panose="02020603050405020304" pitchFamily="18" charset="0"/>
                <a:cs typeface="Times New Roman" panose="02020603050405020304" pitchFamily="18" charset="0"/>
              </a:rPr>
              <a:t>Cách</a:t>
            </a:r>
            <a:r>
              <a:rPr lang="en-US" altLang="en-US" sz="2400" i="1" dirty="0">
                <a:solidFill>
                  <a:srgbClr val="000000"/>
                </a:solidFill>
                <a:latin typeface="Times New Roman" panose="02020603050405020304" pitchFamily="18" charset="0"/>
                <a:cs typeface="Times New Roman" panose="02020603050405020304" pitchFamily="18" charset="0"/>
              </a:rPr>
              <a:t> </a:t>
            </a:r>
            <a:r>
              <a:rPr lang="en-US" altLang="en-US" sz="2400" i="1" dirty="0" err="1">
                <a:solidFill>
                  <a:srgbClr val="000000"/>
                </a:solidFill>
                <a:latin typeface="Times New Roman" panose="02020603050405020304" pitchFamily="18" charset="0"/>
                <a:cs typeface="Times New Roman" panose="02020603050405020304" pitchFamily="18" charset="0"/>
              </a:rPr>
              <a:t>triển</a:t>
            </a:r>
            <a:r>
              <a:rPr lang="en-US" altLang="en-US" sz="2400" i="1" dirty="0">
                <a:solidFill>
                  <a:srgbClr val="000000"/>
                </a:solidFill>
                <a:latin typeface="Times New Roman" panose="02020603050405020304" pitchFamily="18" charset="0"/>
                <a:cs typeface="Times New Roman" panose="02020603050405020304" pitchFamily="18" charset="0"/>
              </a:rPr>
              <a:t> </a:t>
            </a:r>
            <a:r>
              <a:rPr lang="en-US" altLang="en-US" sz="2400" i="1" dirty="0" err="1">
                <a:solidFill>
                  <a:srgbClr val="000000"/>
                </a:solidFill>
                <a:latin typeface="Times New Roman" panose="02020603050405020304" pitchFamily="18" charset="0"/>
                <a:cs typeface="Times New Roman" panose="02020603050405020304" pitchFamily="18" charset="0"/>
              </a:rPr>
              <a:t>khai</a:t>
            </a:r>
            <a:r>
              <a:rPr lang="en-US" altLang="en-US" sz="2400" i="1" dirty="0">
                <a:solidFill>
                  <a:srgbClr val="000000"/>
                </a:solidFill>
                <a:latin typeface="Times New Roman" panose="02020603050405020304" pitchFamily="18" charset="0"/>
                <a:cs typeface="Times New Roman" panose="02020603050405020304" pitchFamily="18" charset="0"/>
              </a:rPr>
              <a:t>:</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Diễn</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dịch</a:t>
            </a:r>
            <a:endParaRPr lang="en-US" altLang="en-US" sz="2400" dirty="0">
              <a:solidFill>
                <a:srgbClr val="000000"/>
              </a:solidFill>
              <a:latin typeface="Times New Roman" panose="02020603050405020304" pitchFamily="18" charset="0"/>
              <a:cs typeface="Times New Roman" panose="02020603050405020304" pitchFamily="18" charset="0"/>
            </a:endParaRPr>
          </a:p>
          <a:p>
            <a:pPr algn="just">
              <a:spcBef>
                <a:spcPct val="0"/>
              </a:spcBef>
              <a:buFontTx/>
              <a:buNone/>
            </a:pPr>
            <a:r>
              <a:rPr lang="en-US" altLang="en-US" sz="2400" i="1" dirty="0">
                <a:solidFill>
                  <a:srgbClr val="000000"/>
                </a:solidFill>
                <a:latin typeface="Times New Roman" panose="02020603050405020304" pitchFamily="18" charset="0"/>
                <a:cs typeface="Times New Roman" panose="02020603050405020304" pitchFamily="18" charset="0"/>
              </a:rPr>
              <a:t>- </a:t>
            </a:r>
            <a:r>
              <a:rPr lang="en-US" altLang="en-US" sz="2400" i="1" dirty="0" err="1">
                <a:solidFill>
                  <a:srgbClr val="000000"/>
                </a:solidFill>
                <a:latin typeface="Times New Roman" panose="02020603050405020304" pitchFamily="18" charset="0"/>
                <a:cs typeface="Times New Roman" panose="02020603050405020304" pitchFamily="18" charset="0"/>
              </a:rPr>
              <a:t>Phép</a:t>
            </a:r>
            <a:r>
              <a:rPr lang="en-US" altLang="en-US" sz="2400" i="1" dirty="0">
                <a:solidFill>
                  <a:srgbClr val="000000"/>
                </a:solidFill>
                <a:latin typeface="Times New Roman" panose="02020603050405020304" pitchFamily="18" charset="0"/>
                <a:cs typeface="Times New Roman" panose="02020603050405020304" pitchFamily="18" charset="0"/>
              </a:rPr>
              <a:t> </a:t>
            </a:r>
            <a:r>
              <a:rPr lang="en-US" altLang="en-US" sz="2400" i="1" dirty="0" err="1">
                <a:solidFill>
                  <a:srgbClr val="000000"/>
                </a:solidFill>
                <a:latin typeface="Times New Roman" panose="02020603050405020304" pitchFamily="18" charset="0"/>
                <a:cs typeface="Times New Roman" panose="02020603050405020304" pitchFamily="18" charset="0"/>
              </a:rPr>
              <a:t>lập</a:t>
            </a:r>
            <a:r>
              <a:rPr lang="en-US" altLang="en-US" sz="2400" i="1" dirty="0">
                <a:solidFill>
                  <a:srgbClr val="000000"/>
                </a:solidFill>
                <a:latin typeface="Times New Roman" panose="02020603050405020304" pitchFamily="18" charset="0"/>
                <a:cs typeface="Times New Roman" panose="02020603050405020304" pitchFamily="18" charset="0"/>
              </a:rPr>
              <a:t> </a:t>
            </a:r>
            <a:r>
              <a:rPr lang="en-US" altLang="en-US" sz="2400" i="1" dirty="0" err="1">
                <a:solidFill>
                  <a:srgbClr val="000000"/>
                </a:solidFill>
                <a:latin typeface="Times New Roman" panose="02020603050405020304" pitchFamily="18" charset="0"/>
                <a:cs typeface="Times New Roman" panose="02020603050405020304" pitchFamily="18" charset="0"/>
              </a:rPr>
              <a:t>luận</a:t>
            </a:r>
            <a:r>
              <a:rPr lang="en-US" altLang="en-US" sz="2400" i="1" dirty="0">
                <a:solidFill>
                  <a:srgbClr val="000000"/>
                </a:solidFill>
                <a:latin typeface="Times New Roman" panose="02020603050405020304" pitchFamily="18" charset="0"/>
                <a:cs typeface="Times New Roman" panose="02020603050405020304" pitchFamily="18" charset="0"/>
              </a:rPr>
              <a:t>:</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phân</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tích</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chứng</a:t>
            </a:r>
            <a:r>
              <a:rPr lang="en-US" altLang="en-US" sz="2400" dirty="0">
                <a:solidFill>
                  <a:srgbClr val="000000"/>
                </a:solidFill>
                <a:latin typeface="Times New Roman" panose="02020603050405020304" pitchFamily="18" charset="0"/>
                <a:cs typeface="Times New Roman" panose="02020603050405020304" pitchFamily="18" charset="0"/>
              </a:rPr>
              <a:t> minh</a:t>
            </a:r>
            <a:r>
              <a:rPr lang="en-US" altLang="en-US" sz="2400" dirty="0" smtClean="0">
                <a:solidFill>
                  <a:srgbClr val="000000"/>
                </a:solidFill>
                <a:latin typeface="Times New Roman" panose="02020603050405020304" pitchFamily="18" charset="0"/>
                <a:cs typeface="Times New Roman" panose="02020603050405020304" pitchFamily="18" charset="0"/>
              </a:rPr>
              <a:t>.</a:t>
            </a:r>
            <a:endParaRPr lang="en-US" altLang="en-US" sz="2400" dirty="0">
              <a:solidFill>
                <a:srgbClr val="00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474785" y="6304086"/>
            <a:ext cx="1934307" cy="461665"/>
          </a:xfrm>
          <a:prstGeom prst="rect">
            <a:avLst/>
          </a:prstGeom>
          <a:noFill/>
        </p:spPr>
        <p:txBody>
          <a:bodyPr wrap="square" rtlCol="0">
            <a:spAutoFit/>
          </a:bodyPr>
          <a:lstStyle/>
          <a:p>
            <a:r>
              <a:rPr lang="en-US" altLang="en-US"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 </a:t>
            </a:r>
            <a:r>
              <a:rPr lang="en-US" altLang="en-US" sz="24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Kết</a:t>
            </a:r>
            <a:r>
              <a:rPr lang="en-US" alt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4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luận</a:t>
            </a:r>
            <a:r>
              <a:rPr lang="en-US" altLang="en-US"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US" alt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0" name="TextBox 19"/>
          <p:cNvSpPr txBox="1"/>
          <p:nvPr/>
        </p:nvSpPr>
        <p:spPr>
          <a:xfrm>
            <a:off x="2101361" y="6286501"/>
            <a:ext cx="3288323" cy="461665"/>
          </a:xfrm>
          <a:prstGeom prst="rect">
            <a:avLst/>
          </a:prstGeom>
          <a:noFill/>
        </p:spPr>
        <p:txBody>
          <a:bodyPr wrap="square" rtlCol="0">
            <a:spAutoFit/>
          </a:bodyPr>
          <a:lstStyle/>
          <a:p>
            <a:r>
              <a:rPr lang="en-US" altLang="en-US" sz="2400" b="1"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Ghi</a:t>
            </a:r>
            <a:r>
              <a:rPr lang="en-US" altLang="en-US"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400" b="1"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nhớ</a:t>
            </a:r>
            <a:r>
              <a:rPr lang="en-US" altLang="en-US"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 </a:t>
            </a:r>
            <a:r>
              <a:rPr lang="en-US" altLang="en-US" sz="2400" b="1"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sgk</a:t>
            </a:r>
            <a:r>
              <a:rPr lang="en-US" altLang="en-US"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/63 </a:t>
            </a:r>
            <a:endParaRPr lang="en-US" alt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34844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104" name="Google Shape;104;p2"/>
          <p:cNvPicPr preferRelativeResize="0"/>
          <p:nvPr/>
        </p:nvPicPr>
        <p:blipFill rotWithShape="1">
          <a:blip r:embed="rId3">
            <a:alphaModFix/>
            <a:extLst>
              <a:ext uri="{BEBA8EAE-BF5A-486C-A8C5-ECC9F3942E4B}">
                <a14:imgProps xmlns:a14="http://schemas.microsoft.com/office/drawing/2010/main">
                  <a14:imgLayer r:embed="rId4">
                    <a14:imgEffect>
                      <a14:saturation sat="66000"/>
                    </a14:imgEffect>
                  </a14:imgLayer>
                </a14:imgProps>
              </a:ext>
            </a:extLst>
          </a:blip>
          <a:srcRect l="17778" b="-1"/>
          <a:stretch/>
        </p:blipFill>
        <p:spPr>
          <a:xfrm>
            <a:off x="22" y="10"/>
            <a:ext cx="12191980" cy="6857990"/>
          </a:xfrm>
          <a:prstGeom prst="rect">
            <a:avLst/>
          </a:prstGeom>
          <a:noFill/>
          <a:ln>
            <a:noFill/>
          </a:ln>
        </p:spPr>
      </p:pic>
      <p:sp>
        <p:nvSpPr>
          <p:cNvPr id="2" name="Rectangle 1"/>
          <p:cNvSpPr/>
          <p:nvPr/>
        </p:nvSpPr>
        <p:spPr>
          <a:xfrm>
            <a:off x="22" y="747346"/>
            <a:ext cx="12191978" cy="59787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9" name="图片 27">
            <a:extLst>
              <a:ext uri="{FF2B5EF4-FFF2-40B4-BE49-F238E27FC236}">
                <a16:creationId xmlns:a16="http://schemas.microsoft.com/office/drawing/2014/main" xmlns="" id="{6B06A3BC-5898-4870-8BA1-A65B6EF0B2E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6214" t="68407" r="27955" b="4149"/>
          <a:stretch/>
        </p:blipFill>
        <p:spPr>
          <a:xfrm>
            <a:off x="10119946" y="4510454"/>
            <a:ext cx="2307246" cy="2008692"/>
          </a:xfrm>
          <a:custGeom>
            <a:avLst/>
            <a:gdLst>
              <a:gd name="connsiteX0" fmla="*/ 0 w 4711441"/>
              <a:gd name="connsiteY0" fmla="*/ 0 h 3989919"/>
              <a:gd name="connsiteX1" fmla="*/ 3193470 w 4711441"/>
              <a:gd name="connsiteY1" fmla="*/ 0 h 3989919"/>
              <a:gd name="connsiteX2" fmla="*/ 3161329 w 4711441"/>
              <a:gd name="connsiteY2" fmla="*/ 84371 h 3989919"/>
              <a:gd name="connsiteX3" fmla="*/ 3345746 w 4711441"/>
              <a:gd name="connsiteY3" fmla="*/ 407100 h 3989919"/>
              <a:gd name="connsiteX4" fmla="*/ 3722263 w 4711441"/>
              <a:gd name="connsiteY4" fmla="*/ 645305 h 3989919"/>
              <a:gd name="connsiteX5" fmla="*/ 4711441 w 4711441"/>
              <a:gd name="connsiteY5" fmla="*/ 685956 h 3989919"/>
              <a:gd name="connsiteX6" fmla="*/ 4711441 w 4711441"/>
              <a:gd name="connsiteY6" fmla="*/ 3989919 h 3989919"/>
              <a:gd name="connsiteX7" fmla="*/ 604478 w 4711441"/>
              <a:gd name="connsiteY7" fmla="*/ 3989919 h 3989919"/>
              <a:gd name="connsiteX8" fmla="*/ 604478 w 4711441"/>
              <a:gd name="connsiteY8" fmla="*/ 3435593 h 3989919"/>
              <a:gd name="connsiteX9" fmla="*/ 0 w 4711441"/>
              <a:gd name="connsiteY9" fmla="*/ 3435593 h 3989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11441" h="3989919">
                <a:moveTo>
                  <a:pt x="0" y="0"/>
                </a:moveTo>
                <a:lnTo>
                  <a:pt x="3193470" y="0"/>
                </a:lnTo>
                <a:lnTo>
                  <a:pt x="3161329" y="84371"/>
                </a:lnTo>
                <a:lnTo>
                  <a:pt x="3345746" y="407100"/>
                </a:lnTo>
                <a:lnTo>
                  <a:pt x="3722263" y="645305"/>
                </a:lnTo>
                <a:lnTo>
                  <a:pt x="4711441" y="685956"/>
                </a:lnTo>
                <a:lnTo>
                  <a:pt x="4711441" y="3989919"/>
                </a:lnTo>
                <a:lnTo>
                  <a:pt x="604478" y="3989919"/>
                </a:lnTo>
                <a:lnTo>
                  <a:pt x="604478" y="3435593"/>
                </a:lnTo>
                <a:lnTo>
                  <a:pt x="0" y="3435593"/>
                </a:lnTo>
                <a:close/>
              </a:path>
            </a:pathLst>
          </a:custGeom>
        </p:spPr>
      </p:pic>
      <p:sp>
        <p:nvSpPr>
          <p:cNvPr id="9" name="Rectangle 8"/>
          <p:cNvSpPr/>
          <p:nvPr/>
        </p:nvSpPr>
        <p:spPr>
          <a:xfrm>
            <a:off x="0" y="4666"/>
            <a:ext cx="12192000" cy="602004"/>
          </a:xfrm>
          <a:prstGeom prst="rect">
            <a:avLst/>
          </a:prstGeom>
          <a:solidFill>
            <a:srgbClr val="BBE0E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0" name="TextBox 5"/>
          <p:cNvSpPr txBox="1">
            <a:spLocks noChangeArrowheads="1"/>
          </p:cNvSpPr>
          <p:nvPr/>
        </p:nvSpPr>
        <p:spPr bwMode="auto">
          <a:xfrm>
            <a:off x="0" y="101600"/>
            <a:ext cx="121158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200" b="1" err="1" smtClean="0">
                <a:solidFill>
                  <a:srgbClr val="FF0000"/>
                </a:solidFill>
                <a:effectLst>
                  <a:outerShdw blurRad="38100" dist="38100" dir="2700000" algn="tl">
                    <a:srgbClr val="000000">
                      <a:alpha val="43137"/>
                    </a:srgbClr>
                  </a:outerShdw>
                </a:effectLst>
              </a:rPr>
              <a:t>Tiết</a:t>
            </a:r>
            <a:r>
              <a:rPr lang="en-US" altLang="en-US" sz="2200" b="1" smtClean="0">
                <a:solidFill>
                  <a:srgbClr val="FF0000"/>
                </a:solidFill>
                <a:effectLst>
                  <a:outerShdw blurRad="38100" dist="38100" dir="2700000" algn="tl">
                    <a:srgbClr val="000000">
                      <a:alpha val="43137"/>
                    </a:srgbClr>
                  </a:outerShdw>
                </a:effectLst>
              </a:rPr>
              <a:t> </a:t>
            </a:r>
            <a:r>
              <a:rPr lang="en-US" altLang="en-US" sz="2200" b="1" smtClean="0">
                <a:solidFill>
                  <a:srgbClr val="FF0000"/>
                </a:solidFill>
                <a:effectLst>
                  <a:outerShdw blurRad="38100" dist="38100" dir="2700000" algn="tl">
                    <a:srgbClr val="000000">
                      <a:alpha val="43137"/>
                    </a:srgbClr>
                  </a:outerShdw>
                </a:effectLst>
              </a:rPr>
              <a:t>115 </a:t>
            </a:r>
            <a:r>
              <a:rPr lang="en-US" altLang="en-US" sz="2200" b="1" i="1" dirty="0" err="1" smtClean="0">
                <a:solidFill>
                  <a:srgbClr val="FF0000"/>
                </a:solidFill>
                <a:effectLst>
                  <a:outerShdw blurRad="38100" dist="38100" dir="2700000" algn="tl">
                    <a:srgbClr val="000000">
                      <a:alpha val="43137"/>
                    </a:srgbClr>
                  </a:outerShdw>
                </a:effectLst>
              </a:rPr>
              <a:t>Tập</a:t>
            </a:r>
            <a:r>
              <a:rPr lang="en-US" altLang="en-US" sz="2200" b="1" i="1" dirty="0" smtClean="0">
                <a:solidFill>
                  <a:srgbClr val="FF0000"/>
                </a:solidFill>
                <a:effectLst>
                  <a:outerShdw blurRad="38100" dist="38100" dir="2700000" algn="tl">
                    <a:srgbClr val="000000">
                      <a:alpha val="43137"/>
                    </a:srgbClr>
                  </a:outerShdw>
                </a:effectLst>
              </a:rPr>
              <a:t> </a:t>
            </a:r>
            <a:r>
              <a:rPr lang="en-US" altLang="en-US" sz="2200" b="1" i="1" dirty="0" err="1" smtClean="0">
                <a:solidFill>
                  <a:srgbClr val="FF0000"/>
                </a:solidFill>
                <a:effectLst>
                  <a:outerShdw blurRad="38100" dist="38100" dir="2700000" algn="tl">
                    <a:srgbClr val="000000">
                      <a:alpha val="43137"/>
                    </a:srgbClr>
                  </a:outerShdw>
                </a:effectLst>
              </a:rPr>
              <a:t>làm</a:t>
            </a:r>
            <a:r>
              <a:rPr lang="en-US" altLang="en-US" sz="2200" b="1" i="1" dirty="0" smtClean="0">
                <a:solidFill>
                  <a:srgbClr val="FF0000"/>
                </a:solidFill>
                <a:effectLst>
                  <a:outerShdw blurRad="38100" dist="38100" dir="2700000" algn="tl">
                    <a:srgbClr val="000000">
                      <a:alpha val="43137"/>
                    </a:srgbClr>
                  </a:outerShdw>
                </a:effectLst>
              </a:rPr>
              <a:t> </a:t>
            </a:r>
            <a:r>
              <a:rPr lang="en-US" altLang="en-US" sz="2200" b="1" i="1" dirty="0" err="1" smtClean="0">
                <a:solidFill>
                  <a:srgbClr val="FF0000"/>
                </a:solidFill>
                <a:effectLst>
                  <a:outerShdw blurRad="38100" dist="38100" dir="2700000" algn="tl">
                    <a:srgbClr val="000000">
                      <a:alpha val="43137"/>
                    </a:srgbClr>
                  </a:outerShdw>
                </a:effectLst>
              </a:rPr>
              <a:t>văn</a:t>
            </a:r>
            <a:r>
              <a:rPr lang="en-US" altLang="en-US" sz="2200" b="1" dirty="0" smtClean="0">
                <a:solidFill>
                  <a:srgbClr val="FF0000"/>
                </a:solidFill>
                <a:effectLst>
                  <a:outerShdw blurRad="38100" dist="38100" dir="2700000" algn="tl">
                    <a:srgbClr val="000000">
                      <a:alpha val="43137"/>
                    </a:srgbClr>
                  </a:outerShdw>
                </a:effectLst>
              </a:rPr>
              <a:t>:  </a:t>
            </a:r>
            <a:r>
              <a:rPr lang="en-US" altLang="en-US" sz="2200" b="1" dirty="0">
                <a:solidFill>
                  <a:srgbClr val="FF0000"/>
                </a:solidFill>
                <a:effectLst>
                  <a:outerShdw blurRad="38100" dist="38100" dir="2700000" algn="tl">
                    <a:srgbClr val="000000">
                      <a:alpha val="43137"/>
                    </a:srgbClr>
                  </a:outerShdw>
                </a:effectLst>
              </a:rPr>
              <a:t>NGHỊ  LUẬN VỀ TÁC PHẨM TRUYỆN ( HOẶC ĐOẠN TRÍCH</a:t>
            </a:r>
            <a:r>
              <a:rPr lang="en-US" altLang="en-US" sz="2200" b="1" dirty="0" smtClean="0">
                <a:solidFill>
                  <a:srgbClr val="FF0000"/>
                </a:solidFill>
                <a:effectLst>
                  <a:outerShdw blurRad="38100" dist="38100" dir="2700000" algn="tl">
                    <a:srgbClr val="000000">
                      <a:alpha val="43137"/>
                    </a:srgbClr>
                  </a:outerShdw>
                </a:effectLst>
              </a:rPr>
              <a:t>)</a:t>
            </a:r>
            <a:endParaRPr lang="en-US" altLang="en-US" sz="2200" b="1" dirty="0">
              <a:solidFill>
                <a:srgbClr val="FF0000"/>
              </a:solidFill>
              <a:effectLst>
                <a:outerShdw blurRad="38100" dist="38100" dir="2700000" algn="tl">
                  <a:srgbClr val="000000">
                    <a:alpha val="43137"/>
                  </a:srgbClr>
                </a:outerShdw>
              </a:effectLst>
            </a:endParaRPr>
          </a:p>
        </p:txBody>
      </p:sp>
      <p:sp>
        <p:nvSpPr>
          <p:cNvPr id="11" name="TextBox 10"/>
          <p:cNvSpPr txBox="1"/>
          <p:nvPr/>
        </p:nvSpPr>
        <p:spPr>
          <a:xfrm>
            <a:off x="0" y="662355"/>
            <a:ext cx="9677400" cy="461665"/>
          </a:xfrm>
          <a:prstGeom prst="rect">
            <a:avLst/>
          </a:prstGeom>
          <a:noFill/>
        </p:spPr>
        <p:txBody>
          <a:bodyPr wrap="square">
            <a:spAutoFit/>
          </a:bodyPr>
          <a:lstStyle/>
          <a:p>
            <a:pPr>
              <a:defRPr/>
            </a:pPr>
            <a:r>
              <a:rPr lang="vi-VN" sz="2400" b="1" dirty="0">
                <a:solidFill>
                  <a:srgbClr val="FF0000"/>
                </a:solidFill>
                <a:effectLst>
                  <a:outerShdw blurRad="38100" dist="38100" dir="2700000" algn="tl">
                    <a:srgbClr val="000000">
                      <a:alpha val="43137"/>
                    </a:srgbClr>
                  </a:outerShdw>
                </a:effectLst>
                <a:latin typeface="+mn-lt"/>
              </a:rPr>
              <a:t>I</a:t>
            </a:r>
            <a:r>
              <a:rPr lang="en-ZA" sz="2400" b="1" dirty="0">
                <a:solidFill>
                  <a:srgbClr val="FF0000"/>
                </a:solidFill>
                <a:effectLst>
                  <a:outerShdw blurRad="38100" dist="38100" dir="2700000" algn="tl">
                    <a:srgbClr val="000000">
                      <a:alpha val="43137"/>
                    </a:srgbClr>
                  </a:outerShdw>
                </a:effectLst>
                <a:latin typeface="+mn-lt"/>
              </a:rPr>
              <a:t>.</a:t>
            </a:r>
            <a:r>
              <a:rPr lang="vi-VN" sz="2400" b="1" dirty="0">
                <a:solidFill>
                  <a:srgbClr val="FF0000"/>
                </a:solidFill>
                <a:effectLst>
                  <a:outerShdw blurRad="38100" dist="38100" dir="2700000" algn="tl">
                    <a:srgbClr val="000000">
                      <a:alpha val="43137"/>
                    </a:srgbClr>
                  </a:outerShdw>
                </a:effectLst>
                <a:latin typeface="+mn-lt"/>
              </a:rPr>
              <a:t> Tìm hiểu bài nghị luận về tác phẩm </a:t>
            </a:r>
            <a:r>
              <a:rPr lang="vi-VN" sz="2400" b="1" dirty="0" smtClean="0">
                <a:solidFill>
                  <a:srgbClr val="FF0000"/>
                </a:solidFill>
                <a:effectLst>
                  <a:outerShdw blurRad="38100" dist="38100" dir="2700000" algn="tl">
                    <a:srgbClr val="000000">
                      <a:alpha val="43137"/>
                    </a:srgbClr>
                  </a:outerShdw>
                </a:effectLst>
                <a:latin typeface="+mn-lt"/>
              </a:rPr>
              <a:t>truyện</a:t>
            </a:r>
            <a:r>
              <a:rPr lang="en-US" sz="2400" b="1" dirty="0" smtClean="0">
                <a:solidFill>
                  <a:srgbClr val="FF0000"/>
                </a:solidFill>
                <a:effectLst>
                  <a:outerShdw blurRad="38100" dist="38100" dir="2700000" algn="tl">
                    <a:srgbClr val="000000">
                      <a:alpha val="43137"/>
                    </a:srgbClr>
                  </a:outerShdw>
                </a:effectLst>
                <a:latin typeface="+mn-lt"/>
              </a:rPr>
              <a:t> </a:t>
            </a:r>
            <a:r>
              <a:rPr lang="vi-VN" sz="2400" b="1" dirty="0" smtClean="0">
                <a:solidFill>
                  <a:srgbClr val="FF0000"/>
                </a:solidFill>
                <a:effectLst>
                  <a:outerShdw blurRad="38100" dist="38100" dir="2700000" algn="tl">
                    <a:srgbClr val="000000">
                      <a:alpha val="43137"/>
                    </a:srgbClr>
                  </a:outerShdw>
                </a:effectLst>
                <a:latin typeface="+mn-lt"/>
              </a:rPr>
              <a:t>(</a:t>
            </a:r>
            <a:r>
              <a:rPr lang="vi-VN" sz="2400" b="1" dirty="0">
                <a:solidFill>
                  <a:srgbClr val="FF0000"/>
                </a:solidFill>
                <a:effectLst>
                  <a:outerShdw blurRad="38100" dist="38100" dir="2700000" algn="tl">
                    <a:srgbClr val="000000">
                      <a:alpha val="43137"/>
                    </a:srgbClr>
                  </a:outerShdw>
                </a:effectLst>
                <a:latin typeface="+mn-lt"/>
              </a:rPr>
              <a:t>hoặc đoạn trích).</a:t>
            </a:r>
            <a:endParaRPr lang="en-US" sz="2400" b="1" dirty="0">
              <a:solidFill>
                <a:srgbClr val="FF0000"/>
              </a:solidFill>
              <a:effectLst>
                <a:outerShdw blurRad="38100" dist="38100" dir="2700000" algn="tl">
                  <a:srgbClr val="000000">
                    <a:alpha val="43137"/>
                  </a:srgbClr>
                </a:outerShdw>
              </a:effectLst>
              <a:latin typeface="+mn-lt"/>
            </a:endParaRPr>
          </a:p>
        </p:txBody>
      </p:sp>
      <p:sp>
        <p:nvSpPr>
          <p:cNvPr id="15" name="TextBox 14"/>
          <p:cNvSpPr txBox="1"/>
          <p:nvPr/>
        </p:nvSpPr>
        <p:spPr>
          <a:xfrm>
            <a:off x="0" y="1084386"/>
            <a:ext cx="9677400" cy="461665"/>
          </a:xfrm>
          <a:prstGeom prst="rect">
            <a:avLst/>
          </a:prstGeom>
          <a:noFill/>
        </p:spPr>
        <p:txBody>
          <a:bodyPr wrap="square">
            <a:spAutoFit/>
          </a:bodyPr>
          <a:lstStyle/>
          <a:p>
            <a:pPr>
              <a:defRPr/>
            </a:pPr>
            <a:r>
              <a:rPr lang="vi-VN" sz="2400" b="1" dirty="0" smtClean="0">
                <a:solidFill>
                  <a:srgbClr val="FF0000"/>
                </a:solidFill>
                <a:effectLst>
                  <a:outerShdw blurRad="38100" dist="38100" dir="2700000" algn="tl">
                    <a:srgbClr val="000000">
                      <a:alpha val="43137"/>
                    </a:srgbClr>
                  </a:outerShdw>
                </a:effectLst>
                <a:latin typeface="+mn-lt"/>
              </a:rPr>
              <a:t>I</a:t>
            </a:r>
            <a:r>
              <a:rPr lang="en-US" sz="24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a:t>
            </a:r>
            <a:r>
              <a:rPr lang="en-ZA" sz="24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vi-VN" sz="24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b="1" dirty="0" err="1"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Cách</a:t>
            </a:r>
            <a:r>
              <a:rPr lang="en-US" sz="24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b="1" dirty="0" err="1"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làm</a:t>
            </a:r>
            <a:r>
              <a:rPr lang="en-US" sz="24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vi-VN" sz="2400" b="1" dirty="0" smtClean="0">
                <a:solidFill>
                  <a:srgbClr val="FF0000"/>
                </a:solidFill>
                <a:effectLst>
                  <a:outerShdw blurRad="38100" dist="38100" dir="2700000" algn="tl">
                    <a:srgbClr val="000000">
                      <a:alpha val="43137"/>
                    </a:srgbClr>
                  </a:outerShdw>
                </a:effectLst>
                <a:latin typeface="+mn-lt"/>
              </a:rPr>
              <a:t>bài </a:t>
            </a:r>
            <a:r>
              <a:rPr lang="vi-VN" sz="2400" b="1" dirty="0">
                <a:solidFill>
                  <a:srgbClr val="FF0000"/>
                </a:solidFill>
                <a:effectLst>
                  <a:outerShdw blurRad="38100" dist="38100" dir="2700000" algn="tl">
                    <a:srgbClr val="000000">
                      <a:alpha val="43137"/>
                    </a:srgbClr>
                  </a:outerShdw>
                </a:effectLst>
                <a:latin typeface="+mn-lt"/>
              </a:rPr>
              <a:t>nghị luận về tác phẩm </a:t>
            </a:r>
            <a:r>
              <a:rPr lang="vi-VN" sz="2400" b="1" dirty="0" smtClean="0">
                <a:solidFill>
                  <a:srgbClr val="FF0000"/>
                </a:solidFill>
                <a:effectLst>
                  <a:outerShdw blurRad="38100" dist="38100" dir="2700000" algn="tl">
                    <a:srgbClr val="000000">
                      <a:alpha val="43137"/>
                    </a:srgbClr>
                  </a:outerShdw>
                </a:effectLst>
                <a:latin typeface="+mn-lt"/>
              </a:rPr>
              <a:t>truyện</a:t>
            </a:r>
            <a:r>
              <a:rPr lang="en-US" sz="2400" b="1" dirty="0" smtClean="0">
                <a:solidFill>
                  <a:srgbClr val="FF0000"/>
                </a:solidFill>
                <a:effectLst>
                  <a:outerShdw blurRad="38100" dist="38100" dir="2700000" algn="tl">
                    <a:srgbClr val="000000">
                      <a:alpha val="43137"/>
                    </a:srgbClr>
                  </a:outerShdw>
                </a:effectLst>
                <a:latin typeface="+mn-lt"/>
              </a:rPr>
              <a:t> </a:t>
            </a:r>
            <a:r>
              <a:rPr lang="vi-VN" sz="2400" b="1" dirty="0" smtClean="0">
                <a:solidFill>
                  <a:srgbClr val="FF0000"/>
                </a:solidFill>
                <a:effectLst>
                  <a:outerShdw blurRad="38100" dist="38100" dir="2700000" algn="tl">
                    <a:srgbClr val="000000">
                      <a:alpha val="43137"/>
                    </a:srgbClr>
                  </a:outerShdw>
                </a:effectLst>
                <a:latin typeface="+mn-lt"/>
              </a:rPr>
              <a:t>(</a:t>
            </a:r>
            <a:r>
              <a:rPr lang="vi-VN" sz="2400" b="1" dirty="0">
                <a:solidFill>
                  <a:srgbClr val="FF0000"/>
                </a:solidFill>
                <a:effectLst>
                  <a:outerShdw blurRad="38100" dist="38100" dir="2700000" algn="tl">
                    <a:srgbClr val="000000">
                      <a:alpha val="43137"/>
                    </a:srgbClr>
                  </a:outerShdw>
                </a:effectLst>
                <a:latin typeface="+mn-lt"/>
              </a:rPr>
              <a:t>hoặc đoạn trích).</a:t>
            </a:r>
            <a:endParaRPr lang="en-US" sz="2400" b="1" dirty="0">
              <a:solidFill>
                <a:srgbClr val="FF0000"/>
              </a:soli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2474783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104" name="Google Shape;104;p2"/>
          <p:cNvPicPr preferRelativeResize="0"/>
          <p:nvPr/>
        </p:nvPicPr>
        <p:blipFill rotWithShape="1">
          <a:blip r:embed="rId3">
            <a:alphaModFix/>
            <a:extLst>
              <a:ext uri="{BEBA8EAE-BF5A-486C-A8C5-ECC9F3942E4B}">
                <a14:imgProps xmlns:a14="http://schemas.microsoft.com/office/drawing/2010/main">
                  <a14:imgLayer r:embed="rId4">
                    <a14:imgEffect>
                      <a14:saturation sat="66000"/>
                    </a14:imgEffect>
                  </a14:imgLayer>
                </a14:imgProps>
              </a:ext>
            </a:extLst>
          </a:blip>
          <a:srcRect l="17778" b="-1"/>
          <a:stretch/>
        </p:blipFill>
        <p:spPr>
          <a:xfrm>
            <a:off x="0" y="10"/>
            <a:ext cx="12191980" cy="6857990"/>
          </a:xfrm>
          <a:prstGeom prst="rect">
            <a:avLst/>
          </a:prstGeom>
          <a:noFill/>
          <a:ln>
            <a:noFill/>
          </a:ln>
        </p:spPr>
      </p:pic>
      <p:sp>
        <p:nvSpPr>
          <p:cNvPr id="2" name="Rectangle 1"/>
          <p:cNvSpPr/>
          <p:nvPr/>
        </p:nvSpPr>
        <p:spPr>
          <a:xfrm>
            <a:off x="22" y="897178"/>
            <a:ext cx="12191978" cy="5669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006BA"/>
              </a:solidFill>
              <a:effectLst>
                <a:outerShdw blurRad="38100" dist="38100" dir="2700000" algn="tl">
                  <a:srgbClr val="000000">
                    <a:alpha val="43137"/>
                  </a:srgbClr>
                </a:outerShdw>
              </a:effectLst>
              <a:uLnTx/>
              <a:uFillTx/>
              <a:latin typeface="Arial"/>
              <a:ea typeface="+mn-ea"/>
              <a:cs typeface="+mn-cs"/>
              <a:sym typeface="Arial"/>
            </a:endParaRPr>
          </a:p>
        </p:txBody>
      </p:sp>
      <p:pic>
        <p:nvPicPr>
          <p:cNvPr id="19" name="图片 27">
            <a:extLst>
              <a:ext uri="{FF2B5EF4-FFF2-40B4-BE49-F238E27FC236}">
                <a16:creationId xmlns:a16="http://schemas.microsoft.com/office/drawing/2014/main" xmlns="" id="{6B06A3BC-5898-4870-8BA1-A65B6EF0B2E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6214" t="68407" r="27955" b="4149"/>
          <a:stretch/>
        </p:blipFill>
        <p:spPr>
          <a:xfrm>
            <a:off x="-591127" y="184727"/>
            <a:ext cx="14796654" cy="6334419"/>
          </a:xfrm>
          <a:custGeom>
            <a:avLst/>
            <a:gdLst>
              <a:gd name="connsiteX0" fmla="*/ 0 w 4711441"/>
              <a:gd name="connsiteY0" fmla="*/ 0 h 3989919"/>
              <a:gd name="connsiteX1" fmla="*/ 3193470 w 4711441"/>
              <a:gd name="connsiteY1" fmla="*/ 0 h 3989919"/>
              <a:gd name="connsiteX2" fmla="*/ 3161329 w 4711441"/>
              <a:gd name="connsiteY2" fmla="*/ 84371 h 3989919"/>
              <a:gd name="connsiteX3" fmla="*/ 3345746 w 4711441"/>
              <a:gd name="connsiteY3" fmla="*/ 407100 h 3989919"/>
              <a:gd name="connsiteX4" fmla="*/ 3722263 w 4711441"/>
              <a:gd name="connsiteY4" fmla="*/ 645305 h 3989919"/>
              <a:gd name="connsiteX5" fmla="*/ 4711441 w 4711441"/>
              <a:gd name="connsiteY5" fmla="*/ 685956 h 3989919"/>
              <a:gd name="connsiteX6" fmla="*/ 4711441 w 4711441"/>
              <a:gd name="connsiteY6" fmla="*/ 3989919 h 3989919"/>
              <a:gd name="connsiteX7" fmla="*/ 604478 w 4711441"/>
              <a:gd name="connsiteY7" fmla="*/ 3989919 h 3989919"/>
              <a:gd name="connsiteX8" fmla="*/ 604478 w 4711441"/>
              <a:gd name="connsiteY8" fmla="*/ 3435593 h 3989919"/>
              <a:gd name="connsiteX9" fmla="*/ 0 w 4711441"/>
              <a:gd name="connsiteY9" fmla="*/ 3435593 h 3989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11441" h="3989919">
                <a:moveTo>
                  <a:pt x="0" y="0"/>
                </a:moveTo>
                <a:lnTo>
                  <a:pt x="3193470" y="0"/>
                </a:lnTo>
                <a:lnTo>
                  <a:pt x="3161329" y="84371"/>
                </a:lnTo>
                <a:lnTo>
                  <a:pt x="3345746" y="407100"/>
                </a:lnTo>
                <a:lnTo>
                  <a:pt x="3722263" y="645305"/>
                </a:lnTo>
                <a:lnTo>
                  <a:pt x="4711441" y="685956"/>
                </a:lnTo>
                <a:lnTo>
                  <a:pt x="4711441" y="3989919"/>
                </a:lnTo>
                <a:lnTo>
                  <a:pt x="604478" y="3989919"/>
                </a:lnTo>
                <a:lnTo>
                  <a:pt x="604478" y="3435593"/>
                </a:lnTo>
                <a:lnTo>
                  <a:pt x="0" y="3435593"/>
                </a:lnTo>
                <a:close/>
              </a:path>
            </a:pathLst>
          </a:custGeom>
        </p:spPr>
      </p:pic>
      <p:cxnSp>
        <p:nvCxnSpPr>
          <p:cNvPr id="7" name="Straight Arrow Connector 6"/>
          <p:cNvCxnSpPr>
            <a:stCxn id="14" idx="2"/>
          </p:cNvCxnSpPr>
          <p:nvPr/>
        </p:nvCxnSpPr>
        <p:spPr>
          <a:xfrm flipH="1">
            <a:off x="3581400" y="1268413"/>
            <a:ext cx="2261958" cy="838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stCxn id="14" idx="2"/>
            <a:endCxn id="21" idx="0"/>
          </p:cNvCxnSpPr>
          <p:nvPr/>
        </p:nvCxnSpPr>
        <p:spPr>
          <a:xfrm>
            <a:off x="5843358" y="1268413"/>
            <a:ext cx="2556572" cy="8651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17" idx="2"/>
            <a:endCxn id="24" idx="0"/>
          </p:cNvCxnSpPr>
          <p:nvPr/>
        </p:nvCxnSpPr>
        <p:spPr>
          <a:xfrm flipH="1">
            <a:off x="2362200" y="2971800"/>
            <a:ext cx="1125070" cy="6858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17" idx="2"/>
            <a:endCxn id="27" idx="0"/>
          </p:cNvCxnSpPr>
          <p:nvPr/>
        </p:nvCxnSpPr>
        <p:spPr>
          <a:xfrm>
            <a:off x="3487270" y="2971800"/>
            <a:ext cx="1271767" cy="685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21" idx="2"/>
            <a:endCxn id="30" idx="0"/>
          </p:cNvCxnSpPr>
          <p:nvPr/>
        </p:nvCxnSpPr>
        <p:spPr>
          <a:xfrm flipH="1">
            <a:off x="7505982" y="2971800"/>
            <a:ext cx="893948" cy="685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21" idx="2"/>
            <a:endCxn id="33" idx="0"/>
          </p:cNvCxnSpPr>
          <p:nvPr/>
        </p:nvCxnSpPr>
        <p:spPr>
          <a:xfrm>
            <a:off x="8399930" y="2971800"/>
            <a:ext cx="1391770" cy="685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3" name="Group 12"/>
          <p:cNvGrpSpPr>
            <a:grpSpLocks/>
          </p:cNvGrpSpPr>
          <p:nvPr/>
        </p:nvGrpSpPr>
        <p:grpSpPr bwMode="auto">
          <a:xfrm>
            <a:off x="1794163" y="430213"/>
            <a:ext cx="8098389" cy="838200"/>
            <a:chOff x="1981200" y="429491"/>
            <a:chExt cx="4343400" cy="838200"/>
          </a:xfrm>
          <a:solidFill>
            <a:schemeClr val="accent1">
              <a:lumMod val="20000"/>
              <a:lumOff val="80000"/>
            </a:schemeClr>
          </a:solidFill>
        </p:grpSpPr>
        <p:sp>
          <p:nvSpPr>
            <p:cNvPr id="14" name="Rectangle 13"/>
            <p:cNvSpPr/>
            <p:nvPr/>
          </p:nvSpPr>
          <p:spPr>
            <a:xfrm>
              <a:off x="1981200" y="429491"/>
              <a:ext cx="4343400" cy="8382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solidFill>
                  <a:srgbClr val="2006BA"/>
                </a:solidFill>
                <a:effectLst>
                  <a:outerShdw blurRad="38100" dist="38100" dir="2700000" algn="tl">
                    <a:srgbClr val="000000">
                      <a:alpha val="43137"/>
                    </a:srgbClr>
                  </a:outerShdw>
                </a:effectLst>
              </a:endParaRPr>
            </a:p>
          </p:txBody>
        </p:sp>
        <p:sp>
          <p:nvSpPr>
            <p:cNvPr id="15" name="TextBox 27"/>
            <p:cNvSpPr txBox="1">
              <a:spLocks noChangeArrowheads="1"/>
            </p:cNvSpPr>
            <p:nvPr/>
          </p:nvSpPr>
          <p:spPr bwMode="auto">
            <a:xfrm>
              <a:off x="2286000" y="609600"/>
              <a:ext cx="3657600" cy="52322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800" b="1">
                  <a:solidFill>
                    <a:srgbClr val="2006BA"/>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VĂN NGHỊ LUẬN</a:t>
              </a:r>
            </a:p>
          </p:txBody>
        </p:sp>
      </p:grpSp>
      <p:grpSp>
        <p:nvGrpSpPr>
          <p:cNvPr id="16" name="Group 15"/>
          <p:cNvGrpSpPr>
            <a:grpSpLocks/>
          </p:cNvGrpSpPr>
          <p:nvPr/>
        </p:nvGrpSpPr>
        <p:grpSpPr bwMode="auto">
          <a:xfrm>
            <a:off x="1142999" y="2133600"/>
            <a:ext cx="4688541" cy="838200"/>
            <a:chOff x="609600" y="2133600"/>
            <a:chExt cx="2514600" cy="838200"/>
          </a:xfrm>
          <a:solidFill>
            <a:schemeClr val="accent1">
              <a:lumMod val="20000"/>
              <a:lumOff val="80000"/>
            </a:schemeClr>
          </a:solidFill>
        </p:grpSpPr>
        <p:sp>
          <p:nvSpPr>
            <p:cNvPr id="17" name="Rectangle 16"/>
            <p:cNvSpPr/>
            <p:nvPr/>
          </p:nvSpPr>
          <p:spPr>
            <a:xfrm>
              <a:off x="609600" y="2133600"/>
              <a:ext cx="2514600" cy="8382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solidFill>
                  <a:srgbClr val="2006BA"/>
                </a:solidFill>
                <a:effectLst>
                  <a:outerShdw blurRad="38100" dist="38100" dir="2700000" algn="tl">
                    <a:srgbClr val="000000">
                      <a:alpha val="43137"/>
                    </a:srgbClr>
                  </a:outerShdw>
                </a:effectLst>
              </a:endParaRPr>
            </a:p>
          </p:txBody>
        </p:sp>
        <p:sp>
          <p:nvSpPr>
            <p:cNvPr id="18" name="TextBox 28"/>
            <p:cNvSpPr txBox="1">
              <a:spLocks noChangeArrowheads="1"/>
            </p:cNvSpPr>
            <p:nvPr/>
          </p:nvSpPr>
          <p:spPr bwMode="auto">
            <a:xfrm>
              <a:off x="609600" y="2362200"/>
              <a:ext cx="2438400" cy="3693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b="1">
                  <a:solidFill>
                    <a:srgbClr val="2006BA"/>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NGHỊ LUẬN XÃ HỘI</a:t>
              </a:r>
            </a:p>
          </p:txBody>
        </p:sp>
      </p:grpSp>
      <p:grpSp>
        <p:nvGrpSpPr>
          <p:cNvPr id="20" name="Group 19"/>
          <p:cNvGrpSpPr>
            <a:grpSpLocks/>
          </p:cNvGrpSpPr>
          <p:nvPr/>
        </p:nvGrpSpPr>
        <p:grpSpPr bwMode="auto">
          <a:xfrm>
            <a:off x="5913582" y="2133600"/>
            <a:ext cx="4830618" cy="838200"/>
            <a:chOff x="5410200" y="2133600"/>
            <a:chExt cx="2590800" cy="838200"/>
          </a:xfrm>
          <a:solidFill>
            <a:schemeClr val="accent1">
              <a:lumMod val="20000"/>
              <a:lumOff val="80000"/>
            </a:schemeClr>
          </a:solidFill>
        </p:grpSpPr>
        <p:sp>
          <p:nvSpPr>
            <p:cNvPr id="21" name="Rectangle 20"/>
            <p:cNvSpPr/>
            <p:nvPr/>
          </p:nvSpPr>
          <p:spPr>
            <a:xfrm>
              <a:off x="5486400" y="2133600"/>
              <a:ext cx="2514600" cy="8382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solidFill>
                  <a:srgbClr val="2006BA"/>
                </a:solidFill>
                <a:effectLst>
                  <a:outerShdw blurRad="38100" dist="38100" dir="2700000" algn="tl">
                    <a:srgbClr val="000000">
                      <a:alpha val="43137"/>
                    </a:srgbClr>
                  </a:outerShdw>
                </a:effectLst>
              </a:endParaRPr>
            </a:p>
          </p:txBody>
        </p:sp>
        <p:sp>
          <p:nvSpPr>
            <p:cNvPr id="22" name="TextBox 29"/>
            <p:cNvSpPr txBox="1">
              <a:spLocks noChangeArrowheads="1"/>
            </p:cNvSpPr>
            <p:nvPr/>
          </p:nvSpPr>
          <p:spPr bwMode="auto">
            <a:xfrm>
              <a:off x="5410200" y="2373868"/>
              <a:ext cx="2590800" cy="3693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b="1">
                  <a:solidFill>
                    <a:srgbClr val="2006BA"/>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NGHỊ LUẬN VĂN HỌC</a:t>
              </a:r>
            </a:p>
          </p:txBody>
        </p:sp>
      </p:grpSp>
      <p:grpSp>
        <p:nvGrpSpPr>
          <p:cNvPr id="23" name="Group 22"/>
          <p:cNvGrpSpPr>
            <a:grpSpLocks/>
          </p:cNvGrpSpPr>
          <p:nvPr/>
        </p:nvGrpSpPr>
        <p:grpSpPr bwMode="auto">
          <a:xfrm>
            <a:off x="1219200" y="3657600"/>
            <a:ext cx="2286000" cy="1729517"/>
            <a:chOff x="457200" y="3657600"/>
            <a:chExt cx="1409700" cy="2819456"/>
          </a:xfrm>
          <a:solidFill>
            <a:schemeClr val="accent1">
              <a:lumMod val="20000"/>
              <a:lumOff val="80000"/>
            </a:schemeClr>
          </a:solidFill>
        </p:grpSpPr>
        <p:sp>
          <p:nvSpPr>
            <p:cNvPr id="24" name="Rectangle 23"/>
            <p:cNvSpPr/>
            <p:nvPr/>
          </p:nvSpPr>
          <p:spPr>
            <a:xfrm>
              <a:off x="457200" y="3657600"/>
              <a:ext cx="1409700" cy="2819456"/>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solidFill>
                  <a:srgbClr val="2006BA"/>
                </a:solidFill>
                <a:effectLst>
                  <a:outerShdw blurRad="38100" dist="38100" dir="2700000" algn="tl">
                    <a:srgbClr val="000000">
                      <a:alpha val="43137"/>
                    </a:srgbClr>
                  </a:outerShdw>
                </a:effectLst>
              </a:endParaRPr>
            </a:p>
          </p:txBody>
        </p:sp>
        <p:sp>
          <p:nvSpPr>
            <p:cNvPr id="25" name="TextBox 30"/>
            <p:cNvSpPr txBox="1">
              <a:spLocks noChangeArrowheads="1"/>
            </p:cNvSpPr>
            <p:nvPr/>
          </p:nvSpPr>
          <p:spPr bwMode="auto">
            <a:xfrm>
              <a:off x="609600" y="3786187"/>
              <a:ext cx="1066800" cy="240833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b="1" dirty="0">
                  <a:solidFill>
                    <a:srgbClr val="2006BA"/>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NGHỊ LUẬN VỀ MỘT SỰ VIỆC, HIỆN TƯỢNG ĐỜI </a:t>
              </a:r>
              <a:r>
                <a:rPr lang="en-US" altLang="en-US" b="1" dirty="0" smtClean="0">
                  <a:solidFill>
                    <a:srgbClr val="2006BA"/>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SỐNG</a:t>
              </a:r>
              <a:endParaRPr lang="en-US" altLang="en-US" b="1" dirty="0">
                <a:solidFill>
                  <a:srgbClr val="2006BA"/>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grpSp>
        <p:nvGrpSpPr>
          <p:cNvPr id="26" name="Group 25"/>
          <p:cNvGrpSpPr>
            <a:grpSpLocks/>
          </p:cNvGrpSpPr>
          <p:nvPr/>
        </p:nvGrpSpPr>
        <p:grpSpPr bwMode="auto">
          <a:xfrm>
            <a:off x="3726873" y="3657600"/>
            <a:ext cx="2064327" cy="1845576"/>
            <a:chOff x="2743200" y="3657600"/>
            <a:chExt cx="1371600" cy="3082368"/>
          </a:xfrm>
          <a:solidFill>
            <a:schemeClr val="accent1">
              <a:lumMod val="20000"/>
              <a:lumOff val="80000"/>
            </a:schemeClr>
          </a:solidFill>
        </p:grpSpPr>
        <p:sp>
          <p:nvSpPr>
            <p:cNvPr id="27" name="Rectangle 26"/>
            <p:cNvSpPr/>
            <p:nvPr/>
          </p:nvSpPr>
          <p:spPr>
            <a:xfrm>
              <a:off x="2743200" y="3657600"/>
              <a:ext cx="1371600" cy="28194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solidFill>
                  <a:srgbClr val="2006BA"/>
                </a:solidFill>
                <a:effectLst>
                  <a:outerShdw blurRad="38100" dist="38100" dir="2700000" algn="tl">
                    <a:srgbClr val="000000">
                      <a:alpha val="43137"/>
                    </a:srgbClr>
                  </a:outerShdw>
                </a:effectLst>
              </a:endParaRPr>
            </a:p>
          </p:txBody>
        </p:sp>
        <p:sp>
          <p:nvSpPr>
            <p:cNvPr id="28" name="TextBox 34"/>
            <p:cNvSpPr txBox="1">
              <a:spLocks noChangeArrowheads="1"/>
            </p:cNvSpPr>
            <p:nvPr/>
          </p:nvSpPr>
          <p:spPr bwMode="auto">
            <a:xfrm>
              <a:off x="2798432" y="3810000"/>
              <a:ext cx="1137888" cy="292996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b="1" dirty="0">
                  <a:solidFill>
                    <a:srgbClr val="2006BA"/>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NGHỊ LUẬN VỀ MỘT VẤN ĐỀ TƯ TƯỞNG, ĐẠO LÍ</a:t>
              </a:r>
            </a:p>
            <a:p>
              <a:pPr algn="ctr"/>
              <a:endParaRPr lang="en-US" altLang="en-US" b="1" dirty="0">
                <a:solidFill>
                  <a:srgbClr val="2006BA"/>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grpSp>
        <p:nvGrpSpPr>
          <p:cNvPr id="29" name="Group 28"/>
          <p:cNvGrpSpPr>
            <a:grpSpLocks/>
          </p:cNvGrpSpPr>
          <p:nvPr/>
        </p:nvGrpSpPr>
        <p:grpSpPr bwMode="auto">
          <a:xfrm>
            <a:off x="6325164" y="3657600"/>
            <a:ext cx="2361636" cy="1617785"/>
            <a:chOff x="5219700" y="3657600"/>
            <a:chExt cx="1257300" cy="2743200"/>
          </a:xfrm>
          <a:solidFill>
            <a:schemeClr val="accent1">
              <a:lumMod val="20000"/>
              <a:lumOff val="80000"/>
            </a:schemeClr>
          </a:solidFill>
        </p:grpSpPr>
        <p:sp>
          <p:nvSpPr>
            <p:cNvPr id="30" name="Rectangle 29"/>
            <p:cNvSpPr/>
            <p:nvPr/>
          </p:nvSpPr>
          <p:spPr>
            <a:xfrm>
              <a:off x="5219700" y="3657600"/>
              <a:ext cx="1257300" cy="27432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solidFill>
                  <a:srgbClr val="2006BA"/>
                </a:solidFill>
                <a:effectLst>
                  <a:outerShdw blurRad="38100" dist="38100" dir="2700000" algn="tl">
                    <a:srgbClr val="000000">
                      <a:alpha val="43137"/>
                    </a:srgbClr>
                  </a:outerShdw>
                </a:effectLst>
              </a:endParaRPr>
            </a:p>
          </p:txBody>
        </p:sp>
        <p:sp>
          <p:nvSpPr>
            <p:cNvPr id="31" name="TextBox 58"/>
            <p:cNvSpPr txBox="1">
              <a:spLocks noChangeArrowheads="1"/>
            </p:cNvSpPr>
            <p:nvPr/>
          </p:nvSpPr>
          <p:spPr bwMode="auto">
            <a:xfrm>
              <a:off x="5272260" y="3997941"/>
              <a:ext cx="1181100" cy="203534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b="1" dirty="0">
                  <a:solidFill>
                    <a:srgbClr val="2006BA"/>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NGHỊ  LUẬN VỀ TÁC PHẨM TRUYỆN ( HOẶC ĐOẠN TRÍCH</a:t>
              </a:r>
              <a:r>
                <a:rPr lang="en-US" altLang="en-US" b="1" dirty="0" smtClean="0">
                  <a:solidFill>
                    <a:srgbClr val="2006BA"/>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US" altLang="en-US" b="1" dirty="0">
                <a:solidFill>
                  <a:srgbClr val="2006BA"/>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grpSp>
        <p:nvGrpSpPr>
          <p:cNvPr id="32" name="Group 31"/>
          <p:cNvGrpSpPr>
            <a:grpSpLocks/>
          </p:cNvGrpSpPr>
          <p:nvPr/>
        </p:nvGrpSpPr>
        <p:grpSpPr bwMode="auto">
          <a:xfrm>
            <a:off x="8610600" y="3657600"/>
            <a:ext cx="2362200" cy="1626577"/>
            <a:chOff x="7239000" y="3657600"/>
            <a:chExt cx="1295400" cy="2743200"/>
          </a:xfrm>
          <a:solidFill>
            <a:schemeClr val="accent1">
              <a:lumMod val="20000"/>
              <a:lumOff val="80000"/>
            </a:schemeClr>
          </a:solidFill>
        </p:grpSpPr>
        <p:sp>
          <p:nvSpPr>
            <p:cNvPr id="33" name="Rectangle 32"/>
            <p:cNvSpPr/>
            <p:nvPr/>
          </p:nvSpPr>
          <p:spPr>
            <a:xfrm>
              <a:off x="7239000" y="3657600"/>
              <a:ext cx="1295400" cy="27432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solidFill>
                  <a:srgbClr val="2006BA"/>
                </a:solidFill>
                <a:effectLst>
                  <a:outerShdw blurRad="38100" dist="38100" dir="2700000" algn="tl">
                    <a:srgbClr val="000000">
                      <a:alpha val="43137"/>
                    </a:srgbClr>
                  </a:outerShdw>
                </a:effectLst>
              </a:endParaRPr>
            </a:p>
          </p:txBody>
        </p:sp>
        <p:sp>
          <p:nvSpPr>
            <p:cNvPr id="34" name="TextBox 59"/>
            <p:cNvSpPr txBox="1">
              <a:spLocks noChangeArrowheads="1"/>
            </p:cNvSpPr>
            <p:nvPr/>
          </p:nvSpPr>
          <p:spPr bwMode="auto">
            <a:xfrm>
              <a:off x="7279744" y="4035420"/>
              <a:ext cx="1219200" cy="203132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b="1" dirty="0">
                  <a:solidFill>
                    <a:srgbClr val="2006BA"/>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NGHỊ  LUẬN VỀ MỘT ĐOẠN THƠ, </a:t>
              </a:r>
            </a:p>
            <a:p>
              <a:pPr algn="ctr"/>
              <a:r>
                <a:rPr lang="en-US" altLang="en-US" b="1" dirty="0">
                  <a:solidFill>
                    <a:srgbClr val="2006BA"/>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p>
            <a:p>
              <a:pPr algn="ctr"/>
              <a:r>
                <a:rPr lang="en-US" altLang="en-US" b="1" dirty="0">
                  <a:solidFill>
                    <a:srgbClr val="2006BA"/>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THƠ</a:t>
              </a:r>
            </a:p>
          </p:txBody>
        </p:sp>
      </p:grpSp>
    </p:spTree>
    <p:extLst>
      <p:ext uri="{BB962C8B-B14F-4D97-AF65-F5344CB8AC3E}">
        <p14:creationId xmlns:p14="http://schemas.microsoft.com/office/powerpoint/2010/main" val="2085894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down)">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2000"/>
                                        <p:tgtEl>
                                          <p:spTgt spid="7"/>
                                        </p:tgtEl>
                                      </p:cBhvr>
                                    </p:animEffect>
                                  </p:childTnLst>
                                </p:cTn>
                              </p:par>
                              <p:par>
                                <p:cTn id="20" presetID="6" presetClass="entr" presetSubtype="16"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ircle(in)">
                                      <p:cBhvr>
                                        <p:cTn id="22" dur="20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heel(1)">
                                      <p:cBhvr>
                                        <p:cTn id="27" dur="2000"/>
                                        <p:tgtEl>
                                          <p:spTgt spid="8"/>
                                        </p:tgtEl>
                                      </p:cBhvr>
                                    </p:animEffect>
                                  </p:childTnLst>
                                </p:cTn>
                              </p:par>
                              <p:par>
                                <p:cTn id="28" presetID="21" presetClass="entr" presetSubtype="1"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heel(1)">
                                      <p:cBhvr>
                                        <p:cTn id="30" dur="20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inVertical)">
                                      <p:cBhvr>
                                        <p:cTn id="35" dur="500"/>
                                        <p:tgtEl>
                                          <p:spTgt spid="9"/>
                                        </p:tgtEl>
                                      </p:cBhvr>
                                    </p:animEffect>
                                  </p:childTnLst>
                                </p:cTn>
                              </p:par>
                              <p:par>
                                <p:cTn id="36" presetID="6" presetClass="entr" presetSubtype="16" fill="hold"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circle(in)">
                                      <p:cBhvr>
                                        <p:cTn id="38" dur="2000"/>
                                        <p:tgtEl>
                                          <p:spTgt spid="23"/>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1000" fill="hold"/>
                                        <p:tgtEl>
                                          <p:spTgt spid="10"/>
                                        </p:tgtEl>
                                        <p:attrNameLst>
                                          <p:attrName>ppt_w</p:attrName>
                                        </p:attrNameLst>
                                      </p:cBhvr>
                                      <p:tavLst>
                                        <p:tav tm="0">
                                          <p:val>
                                            <p:fltVal val="0"/>
                                          </p:val>
                                        </p:tav>
                                        <p:tav tm="100000">
                                          <p:val>
                                            <p:strVal val="#ppt_w"/>
                                          </p:val>
                                        </p:tav>
                                      </p:tavLst>
                                    </p:anim>
                                    <p:anim calcmode="lin" valueType="num">
                                      <p:cBhvr>
                                        <p:cTn id="44" dur="1000" fill="hold"/>
                                        <p:tgtEl>
                                          <p:spTgt spid="10"/>
                                        </p:tgtEl>
                                        <p:attrNameLst>
                                          <p:attrName>ppt_h</p:attrName>
                                        </p:attrNameLst>
                                      </p:cBhvr>
                                      <p:tavLst>
                                        <p:tav tm="0">
                                          <p:val>
                                            <p:fltVal val="0"/>
                                          </p:val>
                                        </p:tav>
                                        <p:tav tm="100000">
                                          <p:val>
                                            <p:strVal val="#ppt_h"/>
                                          </p:val>
                                        </p:tav>
                                      </p:tavLst>
                                    </p:anim>
                                    <p:anim calcmode="lin" valueType="num">
                                      <p:cBhvr>
                                        <p:cTn id="45" dur="1000" fill="hold"/>
                                        <p:tgtEl>
                                          <p:spTgt spid="10"/>
                                        </p:tgtEl>
                                        <p:attrNameLst>
                                          <p:attrName>style.rotation</p:attrName>
                                        </p:attrNameLst>
                                      </p:cBhvr>
                                      <p:tavLst>
                                        <p:tav tm="0">
                                          <p:val>
                                            <p:fltVal val="90"/>
                                          </p:val>
                                        </p:tav>
                                        <p:tav tm="100000">
                                          <p:val>
                                            <p:fltVal val="0"/>
                                          </p:val>
                                        </p:tav>
                                      </p:tavLst>
                                    </p:anim>
                                    <p:animEffect transition="in" filter="fade">
                                      <p:cBhvr>
                                        <p:cTn id="46" dur="1000"/>
                                        <p:tgtEl>
                                          <p:spTgt spid="10"/>
                                        </p:tgtEl>
                                      </p:cBhvr>
                                    </p:animEffect>
                                  </p:childTnLst>
                                </p:cTn>
                              </p:par>
                              <p:par>
                                <p:cTn id="47" presetID="21" presetClass="entr" presetSubtype="1" fill="hold" nodeType="with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wheel(1)">
                                      <p:cBhvr>
                                        <p:cTn id="49" dur="2000"/>
                                        <p:tgtEl>
                                          <p:spTgt spid="26"/>
                                        </p:tgtEl>
                                      </p:cBhvr>
                                    </p:animEffect>
                                  </p:childTnLst>
                                </p:cTn>
                              </p:par>
                            </p:childTnLst>
                          </p:cTn>
                        </p:par>
                      </p:childTnLst>
                    </p:cTn>
                  </p:par>
                  <p:par>
                    <p:cTn id="50" fill="hold">
                      <p:stCondLst>
                        <p:cond delay="indefinite"/>
                      </p:stCondLst>
                      <p:childTnLst>
                        <p:par>
                          <p:cTn id="51" fill="hold">
                            <p:stCondLst>
                              <p:cond delay="0"/>
                            </p:stCondLst>
                            <p:childTnLst>
                              <p:par>
                                <p:cTn id="52" presetID="21" presetClass="entr" presetSubtype="1" fill="hold"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wheel(1)">
                                      <p:cBhvr>
                                        <p:cTn id="54" dur="2000"/>
                                        <p:tgtEl>
                                          <p:spTgt spid="11"/>
                                        </p:tgtEl>
                                      </p:cBhvr>
                                    </p:animEffect>
                                  </p:childTnLst>
                                </p:cTn>
                              </p:par>
                              <p:par>
                                <p:cTn id="55" presetID="6" presetClass="entr" presetSubtype="16" fill="hold" nodeType="with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circle(in)">
                                      <p:cBhvr>
                                        <p:cTn id="57" dur="2000"/>
                                        <p:tgtEl>
                                          <p:spTgt spid="29"/>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nodeType="click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circle(in)">
                                      <p:cBhvr>
                                        <p:cTn id="62" dur="2000"/>
                                        <p:tgtEl>
                                          <p:spTgt spid="12"/>
                                        </p:tgtEl>
                                      </p:cBhvr>
                                    </p:animEffect>
                                  </p:childTnLst>
                                </p:cTn>
                              </p:par>
                              <p:par>
                                <p:cTn id="63" presetID="6" presetClass="entr" presetSubtype="16" fill="hold" nodeType="withEffect">
                                  <p:stCondLst>
                                    <p:cond delay="0"/>
                                  </p:stCondLst>
                                  <p:childTnLst>
                                    <p:set>
                                      <p:cBhvr>
                                        <p:cTn id="64" dur="1" fill="hold">
                                          <p:stCondLst>
                                            <p:cond delay="0"/>
                                          </p:stCondLst>
                                        </p:cTn>
                                        <p:tgtEl>
                                          <p:spTgt spid="32"/>
                                        </p:tgtEl>
                                        <p:attrNameLst>
                                          <p:attrName>style.visibility</p:attrName>
                                        </p:attrNameLst>
                                      </p:cBhvr>
                                      <p:to>
                                        <p:strVal val="visible"/>
                                      </p:to>
                                    </p:set>
                                    <p:animEffect transition="in" filter="circle(in)">
                                      <p:cBhvr>
                                        <p:cTn id="65"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ube 13"/>
          <p:cNvSpPr/>
          <p:nvPr/>
        </p:nvSpPr>
        <p:spPr>
          <a:xfrm>
            <a:off x="3431931" y="5635868"/>
            <a:ext cx="4724400" cy="914295"/>
          </a:xfrm>
          <a:prstGeom prst="cube">
            <a:avLst>
              <a:gd name="adj" fmla="val 63951"/>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2006BA"/>
              </a:solidFill>
              <a:latin typeface="Arial" panose="020B0604020202020204" pitchFamily="34" charset="0"/>
              <a:cs typeface="Arial" panose="020B0604020202020204" pitchFamily="34" charset="0"/>
            </a:endParaRPr>
          </a:p>
        </p:txBody>
      </p:sp>
      <p:sp>
        <p:nvSpPr>
          <p:cNvPr id="15" name="Cube 14"/>
          <p:cNvSpPr/>
          <p:nvPr/>
        </p:nvSpPr>
        <p:spPr>
          <a:xfrm>
            <a:off x="4117731" y="4569068"/>
            <a:ext cx="4724400" cy="914295"/>
          </a:xfrm>
          <a:prstGeom prst="cube">
            <a:avLst>
              <a:gd name="adj" fmla="val 6395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2006BA"/>
              </a:solidFill>
              <a:latin typeface="Arial" panose="020B0604020202020204" pitchFamily="34" charset="0"/>
              <a:cs typeface="Arial" panose="020B0604020202020204" pitchFamily="34" charset="0"/>
            </a:endParaRPr>
          </a:p>
        </p:txBody>
      </p:sp>
      <p:sp>
        <p:nvSpPr>
          <p:cNvPr id="16" name="Cube 15"/>
          <p:cNvSpPr/>
          <p:nvPr/>
        </p:nvSpPr>
        <p:spPr>
          <a:xfrm>
            <a:off x="4803531" y="3502268"/>
            <a:ext cx="4724400" cy="914295"/>
          </a:xfrm>
          <a:prstGeom prst="cube">
            <a:avLst>
              <a:gd name="adj" fmla="val 63951"/>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2006BA"/>
              </a:solidFill>
              <a:latin typeface="Arial" panose="020B0604020202020204" pitchFamily="34" charset="0"/>
              <a:cs typeface="Arial" panose="020B0604020202020204" pitchFamily="34" charset="0"/>
            </a:endParaRPr>
          </a:p>
        </p:txBody>
      </p:sp>
      <p:sp>
        <p:nvSpPr>
          <p:cNvPr id="17" name="Cube 16"/>
          <p:cNvSpPr/>
          <p:nvPr/>
        </p:nvSpPr>
        <p:spPr>
          <a:xfrm>
            <a:off x="5489331" y="2435468"/>
            <a:ext cx="4724400" cy="914295"/>
          </a:xfrm>
          <a:prstGeom prst="cube">
            <a:avLst>
              <a:gd name="adj" fmla="val 63951"/>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2006BA"/>
              </a:solidFill>
              <a:latin typeface="Arial" panose="020B0604020202020204" pitchFamily="34" charset="0"/>
              <a:cs typeface="Arial" panose="020B0604020202020204" pitchFamily="34" charset="0"/>
            </a:endParaRPr>
          </a:p>
        </p:txBody>
      </p:sp>
      <p:sp>
        <p:nvSpPr>
          <p:cNvPr id="18" name="TextBox 17"/>
          <p:cNvSpPr txBox="1">
            <a:spLocks noChangeArrowheads="1"/>
          </p:cNvSpPr>
          <p:nvPr/>
        </p:nvSpPr>
        <p:spPr bwMode="auto">
          <a:xfrm>
            <a:off x="6327531" y="2936526"/>
            <a:ext cx="3276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b="1" dirty="0" err="1">
                <a:solidFill>
                  <a:srgbClr val="2006BA"/>
                </a:solidFill>
              </a:rPr>
              <a:t>Đọc</a:t>
            </a:r>
            <a:r>
              <a:rPr lang="en-US" altLang="en-US" sz="2400" b="1" dirty="0">
                <a:solidFill>
                  <a:srgbClr val="2006BA"/>
                </a:solidFill>
              </a:rPr>
              <a:t> </a:t>
            </a:r>
            <a:r>
              <a:rPr lang="en-US" altLang="en-US" sz="2400" b="1" dirty="0" err="1">
                <a:solidFill>
                  <a:srgbClr val="2006BA"/>
                </a:solidFill>
              </a:rPr>
              <a:t>và</a:t>
            </a:r>
            <a:r>
              <a:rPr lang="en-US" altLang="en-US" sz="2400" b="1" dirty="0">
                <a:solidFill>
                  <a:srgbClr val="2006BA"/>
                </a:solidFill>
              </a:rPr>
              <a:t> </a:t>
            </a:r>
            <a:r>
              <a:rPr lang="en-US" altLang="en-US" sz="2400" b="1" dirty="0" err="1">
                <a:solidFill>
                  <a:srgbClr val="2006BA"/>
                </a:solidFill>
              </a:rPr>
              <a:t>sửa</a:t>
            </a:r>
            <a:r>
              <a:rPr lang="en-US" altLang="en-US" sz="2400" b="1" dirty="0">
                <a:solidFill>
                  <a:srgbClr val="2006BA"/>
                </a:solidFill>
              </a:rPr>
              <a:t> </a:t>
            </a:r>
            <a:r>
              <a:rPr lang="en-US" altLang="en-US" sz="2400" b="1" dirty="0" err="1" smtClean="0">
                <a:solidFill>
                  <a:srgbClr val="2006BA"/>
                </a:solidFill>
              </a:rPr>
              <a:t>chữa</a:t>
            </a:r>
            <a:endParaRPr lang="en-US" altLang="en-US" sz="2400" b="1" dirty="0">
              <a:solidFill>
                <a:srgbClr val="2006BA"/>
              </a:solidFill>
            </a:endParaRPr>
          </a:p>
        </p:txBody>
      </p:sp>
      <p:sp>
        <p:nvSpPr>
          <p:cNvPr id="19" name="TextBox 18"/>
          <p:cNvSpPr txBox="1">
            <a:spLocks noChangeArrowheads="1"/>
          </p:cNvSpPr>
          <p:nvPr/>
        </p:nvSpPr>
        <p:spPr bwMode="auto">
          <a:xfrm>
            <a:off x="6093069" y="4002472"/>
            <a:ext cx="2286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b="1" dirty="0" err="1">
                <a:solidFill>
                  <a:srgbClr val="2006BA"/>
                </a:solidFill>
              </a:rPr>
              <a:t>Viết</a:t>
            </a:r>
            <a:r>
              <a:rPr lang="en-US" altLang="en-US" sz="2400" b="1" dirty="0">
                <a:solidFill>
                  <a:srgbClr val="2006BA"/>
                </a:solidFill>
              </a:rPr>
              <a:t> </a:t>
            </a:r>
            <a:r>
              <a:rPr lang="en-US" altLang="en-US" sz="2400" b="1" dirty="0" err="1" smtClean="0">
                <a:solidFill>
                  <a:srgbClr val="2006BA"/>
                </a:solidFill>
              </a:rPr>
              <a:t>bài</a:t>
            </a:r>
            <a:endParaRPr lang="en-US" altLang="en-US" sz="2400" b="1" dirty="0">
              <a:solidFill>
                <a:srgbClr val="2006BA"/>
              </a:solidFill>
            </a:endParaRPr>
          </a:p>
        </p:txBody>
      </p:sp>
      <p:sp>
        <p:nvSpPr>
          <p:cNvPr id="20" name="TextBox 19"/>
          <p:cNvSpPr txBox="1">
            <a:spLocks noChangeArrowheads="1"/>
          </p:cNvSpPr>
          <p:nvPr/>
        </p:nvSpPr>
        <p:spPr bwMode="auto">
          <a:xfrm>
            <a:off x="5136906" y="5132894"/>
            <a:ext cx="2438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000" b="1" dirty="0" err="1">
                <a:solidFill>
                  <a:srgbClr val="2006BA"/>
                </a:solidFill>
              </a:rPr>
              <a:t>Lập</a:t>
            </a:r>
            <a:r>
              <a:rPr lang="en-US" altLang="en-US" sz="2000" b="1" dirty="0">
                <a:solidFill>
                  <a:srgbClr val="2006BA"/>
                </a:solidFill>
              </a:rPr>
              <a:t> </a:t>
            </a:r>
            <a:r>
              <a:rPr lang="en-US" altLang="en-US" sz="2000" b="1" dirty="0" err="1">
                <a:solidFill>
                  <a:srgbClr val="2006BA"/>
                </a:solidFill>
              </a:rPr>
              <a:t>dàn</a:t>
            </a:r>
            <a:r>
              <a:rPr lang="en-US" altLang="en-US" sz="2000" b="1" dirty="0">
                <a:solidFill>
                  <a:srgbClr val="2006BA"/>
                </a:solidFill>
              </a:rPr>
              <a:t> </a:t>
            </a:r>
            <a:r>
              <a:rPr lang="en-US" altLang="en-US" sz="2000" b="1" dirty="0" err="1" smtClean="0">
                <a:solidFill>
                  <a:srgbClr val="2006BA"/>
                </a:solidFill>
              </a:rPr>
              <a:t>bài</a:t>
            </a:r>
            <a:endParaRPr lang="en-US" altLang="en-US" sz="2000" b="1" dirty="0">
              <a:solidFill>
                <a:srgbClr val="2006BA"/>
              </a:solidFill>
            </a:endParaRPr>
          </a:p>
        </p:txBody>
      </p:sp>
      <p:sp>
        <p:nvSpPr>
          <p:cNvPr id="21" name="TextBox 20"/>
          <p:cNvSpPr txBox="1">
            <a:spLocks noChangeArrowheads="1"/>
          </p:cNvSpPr>
          <p:nvPr/>
        </p:nvSpPr>
        <p:spPr bwMode="auto">
          <a:xfrm>
            <a:off x="4041531" y="6150114"/>
            <a:ext cx="307144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000" b="1" dirty="0" err="1">
                <a:solidFill>
                  <a:srgbClr val="2006BA"/>
                </a:solidFill>
              </a:rPr>
              <a:t>Tìm</a:t>
            </a:r>
            <a:r>
              <a:rPr lang="en-US" altLang="en-US" sz="2000" b="1" dirty="0">
                <a:solidFill>
                  <a:srgbClr val="2006BA"/>
                </a:solidFill>
              </a:rPr>
              <a:t> </a:t>
            </a:r>
            <a:r>
              <a:rPr lang="en-US" altLang="en-US" sz="2000" b="1" dirty="0" err="1">
                <a:solidFill>
                  <a:srgbClr val="2006BA"/>
                </a:solidFill>
              </a:rPr>
              <a:t>hiểu</a:t>
            </a:r>
            <a:r>
              <a:rPr lang="en-US" altLang="en-US" sz="2000" b="1" dirty="0">
                <a:solidFill>
                  <a:srgbClr val="2006BA"/>
                </a:solidFill>
              </a:rPr>
              <a:t> </a:t>
            </a:r>
            <a:r>
              <a:rPr lang="en-US" altLang="en-US" sz="2000" b="1" dirty="0" err="1">
                <a:solidFill>
                  <a:srgbClr val="2006BA"/>
                </a:solidFill>
              </a:rPr>
              <a:t>đề</a:t>
            </a:r>
            <a:r>
              <a:rPr lang="en-US" altLang="en-US" sz="2000" b="1" dirty="0">
                <a:solidFill>
                  <a:srgbClr val="2006BA"/>
                </a:solidFill>
              </a:rPr>
              <a:t> </a:t>
            </a:r>
            <a:r>
              <a:rPr lang="en-US" altLang="en-US" sz="2000" b="1" dirty="0" err="1">
                <a:solidFill>
                  <a:srgbClr val="2006BA"/>
                </a:solidFill>
              </a:rPr>
              <a:t>và</a:t>
            </a:r>
            <a:r>
              <a:rPr lang="en-US" altLang="en-US" sz="2000" b="1" dirty="0">
                <a:solidFill>
                  <a:srgbClr val="2006BA"/>
                </a:solidFill>
              </a:rPr>
              <a:t> </a:t>
            </a:r>
            <a:r>
              <a:rPr lang="en-US" altLang="en-US" sz="2000" b="1" dirty="0" err="1">
                <a:solidFill>
                  <a:srgbClr val="2006BA"/>
                </a:solidFill>
              </a:rPr>
              <a:t>tìm</a:t>
            </a:r>
            <a:r>
              <a:rPr lang="en-US" altLang="en-US" sz="2000" b="1" dirty="0">
                <a:solidFill>
                  <a:srgbClr val="2006BA"/>
                </a:solidFill>
              </a:rPr>
              <a:t> ý</a:t>
            </a:r>
          </a:p>
        </p:txBody>
      </p:sp>
      <p:cxnSp>
        <p:nvCxnSpPr>
          <p:cNvPr id="22" name="Straight Connector 21"/>
          <p:cNvCxnSpPr/>
          <p:nvPr/>
        </p:nvCxnSpPr>
        <p:spPr>
          <a:xfrm flipH="1">
            <a:off x="2517531" y="6550164"/>
            <a:ext cx="9144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2517531" y="5635869"/>
            <a:ext cx="0" cy="914295"/>
          </a:xfrm>
          <a:prstGeom prst="straightConnector1">
            <a:avLst/>
          </a:prstGeom>
          <a:ln w="28575">
            <a:headEnd type="arrow"/>
            <a:tailEnd type="arrow"/>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2517531" y="5483364"/>
            <a:ext cx="16002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2517531" y="4381641"/>
            <a:ext cx="2286000" cy="3492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2517531" y="4569069"/>
            <a:ext cx="0" cy="914295"/>
          </a:xfrm>
          <a:prstGeom prst="straightConnector1">
            <a:avLst/>
          </a:prstGeom>
          <a:ln w="28575">
            <a:headEnd type="arrow"/>
            <a:tailEnd type="arrow"/>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flipV="1">
            <a:off x="2517531" y="3308491"/>
            <a:ext cx="2971800" cy="4127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2517531" y="3479589"/>
            <a:ext cx="0" cy="902050"/>
          </a:xfrm>
          <a:prstGeom prst="straightConnector1">
            <a:avLst/>
          </a:prstGeom>
          <a:ln w="28575">
            <a:headEnd type="arrow"/>
            <a:tailEnd type="arrow"/>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2517531" y="2282964"/>
            <a:ext cx="36576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2517531" y="2429570"/>
            <a:ext cx="0" cy="878920"/>
          </a:xfrm>
          <a:prstGeom prst="straightConnector1">
            <a:avLst/>
          </a:prstGeom>
          <a:ln w="28575">
            <a:headEnd type="arrow"/>
            <a:tailEnd type="arrow"/>
          </a:ln>
        </p:spPr>
        <p:style>
          <a:lnRef idx="1">
            <a:schemeClr val="accent1"/>
          </a:lnRef>
          <a:fillRef idx="0">
            <a:schemeClr val="accent1"/>
          </a:fillRef>
          <a:effectRef idx="0">
            <a:schemeClr val="accent1"/>
          </a:effectRef>
          <a:fontRef idx="minor">
            <a:schemeClr val="tx1"/>
          </a:fontRef>
        </p:style>
      </p:cxnSp>
      <p:sp>
        <p:nvSpPr>
          <p:cNvPr id="33" name="Up Arrow 32"/>
          <p:cNvSpPr/>
          <p:nvPr/>
        </p:nvSpPr>
        <p:spPr>
          <a:xfrm rot="2191022">
            <a:off x="8926823" y="3367900"/>
            <a:ext cx="641350" cy="357146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2006BA"/>
              </a:solidFill>
              <a:latin typeface="Arial" panose="020B0604020202020204" pitchFamily="34" charset="0"/>
              <a:cs typeface="Arial" panose="020B0604020202020204" pitchFamily="34" charset="0"/>
            </a:endParaRPr>
          </a:p>
        </p:txBody>
      </p:sp>
      <p:sp>
        <p:nvSpPr>
          <p:cNvPr id="34" name="TextBox 33"/>
          <p:cNvSpPr txBox="1">
            <a:spLocks noChangeArrowheads="1"/>
          </p:cNvSpPr>
          <p:nvPr/>
        </p:nvSpPr>
        <p:spPr bwMode="auto">
          <a:xfrm>
            <a:off x="2517531" y="2511565"/>
            <a:ext cx="2057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b="1">
                <a:solidFill>
                  <a:srgbClr val="2006BA"/>
                </a:solidFill>
              </a:rPr>
              <a:t>Bước 4</a:t>
            </a:r>
          </a:p>
        </p:txBody>
      </p:sp>
      <p:sp>
        <p:nvSpPr>
          <p:cNvPr id="35" name="TextBox 34"/>
          <p:cNvSpPr txBox="1">
            <a:spLocks noChangeArrowheads="1"/>
          </p:cNvSpPr>
          <p:nvPr/>
        </p:nvSpPr>
        <p:spPr bwMode="auto">
          <a:xfrm>
            <a:off x="2517531" y="3579952"/>
            <a:ext cx="2057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b="1">
                <a:solidFill>
                  <a:srgbClr val="2006BA"/>
                </a:solidFill>
              </a:rPr>
              <a:t>Bước 3</a:t>
            </a:r>
          </a:p>
        </p:txBody>
      </p:sp>
      <p:sp>
        <p:nvSpPr>
          <p:cNvPr id="36" name="TextBox 35"/>
          <p:cNvSpPr txBox="1">
            <a:spLocks noChangeArrowheads="1"/>
          </p:cNvSpPr>
          <p:nvPr/>
        </p:nvSpPr>
        <p:spPr bwMode="auto">
          <a:xfrm>
            <a:off x="2593731" y="4640402"/>
            <a:ext cx="2057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b="1">
                <a:solidFill>
                  <a:srgbClr val="2006BA"/>
                </a:solidFill>
              </a:rPr>
              <a:t>Bước 2</a:t>
            </a:r>
          </a:p>
        </p:txBody>
      </p:sp>
      <p:sp>
        <p:nvSpPr>
          <p:cNvPr id="37" name="TextBox 36"/>
          <p:cNvSpPr txBox="1">
            <a:spLocks noChangeArrowheads="1"/>
          </p:cNvSpPr>
          <p:nvPr/>
        </p:nvSpPr>
        <p:spPr bwMode="auto">
          <a:xfrm>
            <a:off x="2517531" y="5707202"/>
            <a:ext cx="2057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b="1">
                <a:solidFill>
                  <a:srgbClr val="2006BA"/>
                </a:solidFill>
              </a:rPr>
              <a:t>Bước 1</a:t>
            </a:r>
          </a:p>
        </p:txBody>
      </p:sp>
    </p:spTree>
    <p:extLst>
      <p:ext uri="{BB962C8B-B14F-4D97-AF65-F5344CB8AC3E}">
        <p14:creationId xmlns:p14="http://schemas.microsoft.com/office/powerpoint/2010/main" val="1960412924"/>
      </p:ext>
    </p:extLst>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circle(in)">
                                      <p:cBhvr>
                                        <p:cTn id="13" dur="2000"/>
                                        <p:tgtEl>
                                          <p:spTgt spid="37"/>
                                        </p:tgtEl>
                                      </p:cBhvr>
                                    </p:animEffect>
                                  </p:childTnLst>
                                </p:cTn>
                              </p:par>
                              <p:par>
                                <p:cTn id="14" presetID="21" presetClass="entr" presetSubtype="1"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heel(1)">
                                      <p:cBhvr>
                                        <p:cTn id="16" dur="2000"/>
                                        <p:tgtEl>
                                          <p:spTgt spid="22"/>
                                        </p:tgtEl>
                                      </p:cBhvr>
                                    </p:animEffect>
                                  </p:childTnLst>
                                </p:cTn>
                              </p:par>
                              <p:par>
                                <p:cTn id="17" presetID="6" presetClass="entr" presetSubtype="16"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circle(in)">
                                      <p:cBhvr>
                                        <p:cTn id="19" dur="2000"/>
                                        <p:tgtEl>
                                          <p:spTgt spid="23"/>
                                        </p:tgtEl>
                                      </p:cBhvr>
                                    </p:animEffect>
                                  </p:childTnLst>
                                </p:cTn>
                              </p:par>
                              <p:par>
                                <p:cTn id="20" presetID="22" presetClass="entr" presetSubtype="4"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00"/>
                                        <p:tgtEl>
                                          <p:spTgt spid="20"/>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down)">
                                      <p:cBhvr>
                                        <p:cTn id="30" dur="500"/>
                                        <p:tgtEl>
                                          <p:spTgt spid="15"/>
                                        </p:tgtEl>
                                      </p:cBhvr>
                                    </p:animEffect>
                                  </p:childTnLst>
                                </p:cTn>
                              </p:par>
                              <p:par>
                                <p:cTn id="31" presetID="6" presetClass="entr" presetSubtype="16"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circle(in)">
                                      <p:cBhvr>
                                        <p:cTn id="33" dur="2000"/>
                                        <p:tgtEl>
                                          <p:spTgt spid="28"/>
                                        </p:tgtEl>
                                      </p:cBhvr>
                                    </p:animEffect>
                                  </p:childTnLst>
                                </p:cTn>
                              </p:par>
                              <p:par>
                                <p:cTn id="34" presetID="22" presetClass="entr" presetSubtype="4" fill="hold" nodeType="with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wipe(down)">
                                      <p:cBhvr>
                                        <p:cTn id="36" dur="500"/>
                                        <p:tgtEl>
                                          <p:spTgt spid="27"/>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wipe(down)">
                                      <p:cBhvr>
                                        <p:cTn id="39" dur="500"/>
                                        <p:tgtEl>
                                          <p:spTgt spid="3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wipe(down)">
                                      <p:cBhvr>
                                        <p:cTn id="44" dur="500"/>
                                        <p:tgtEl>
                                          <p:spTgt spid="19"/>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wipe(down)">
                                      <p:cBhvr>
                                        <p:cTn id="47" dur="500"/>
                                        <p:tgtEl>
                                          <p:spTgt spid="35"/>
                                        </p:tgtEl>
                                      </p:cBhvr>
                                    </p:animEffect>
                                  </p:childTnLst>
                                </p:cTn>
                              </p:par>
                              <p:par>
                                <p:cTn id="48" presetID="6" presetClass="entr" presetSubtype="16" fill="hold" nodeType="with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circle(in)">
                                      <p:cBhvr>
                                        <p:cTn id="50" dur="2000"/>
                                        <p:tgtEl>
                                          <p:spTgt spid="30"/>
                                        </p:tgtEl>
                                      </p:cBhvr>
                                    </p:animEffect>
                                  </p:childTnLst>
                                </p:cTn>
                              </p:par>
                              <p:par>
                                <p:cTn id="51" presetID="22" presetClass="entr" presetSubtype="4" fill="hold" nodeType="with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wipe(down)">
                                      <p:cBhvr>
                                        <p:cTn id="53" dur="500"/>
                                        <p:tgtEl>
                                          <p:spTgt spid="29"/>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33"/>
                                        </p:tgtEl>
                                        <p:attrNameLst>
                                          <p:attrName>style.visibility</p:attrName>
                                        </p:attrNameLst>
                                      </p:cBhvr>
                                      <p:to>
                                        <p:strVal val="visible"/>
                                      </p:to>
                                    </p:set>
                                    <p:animEffect transition="in" filter="wipe(down)">
                                      <p:cBhvr>
                                        <p:cTn id="56" dur="500"/>
                                        <p:tgtEl>
                                          <p:spTgt spid="33"/>
                                        </p:tgtEl>
                                      </p:cBhvr>
                                    </p:animEffect>
                                  </p:childTnLst>
                                </p:cTn>
                              </p:par>
                              <p:par>
                                <p:cTn id="57" presetID="22" presetClass="entr" presetSubtype="4" fill="hold" grpId="0" nodeType="with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wipe(down)">
                                      <p:cBhvr>
                                        <p:cTn id="59" dur="500"/>
                                        <p:tgtEl>
                                          <p:spTgt spid="16"/>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wipe(down)">
                                      <p:cBhvr>
                                        <p:cTn id="64" dur="500"/>
                                        <p:tgtEl>
                                          <p:spTgt spid="17"/>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wipe(down)">
                                      <p:cBhvr>
                                        <p:cTn id="67" dur="500"/>
                                        <p:tgtEl>
                                          <p:spTgt spid="18"/>
                                        </p:tgtEl>
                                      </p:cBhvr>
                                    </p:animEffect>
                                  </p:childTnLst>
                                </p:cTn>
                              </p:par>
                              <p:par>
                                <p:cTn id="68" presetID="22" presetClass="entr" presetSubtype="4" fill="hold" grpId="0" nodeType="withEffect">
                                  <p:stCondLst>
                                    <p:cond delay="0"/>
                                  </p:stCondLst>
                                  <p:childTnLst>
                                    <p:set>
                                      <p:cBhvr>
                                        <p:cTn id="69" dur="1" fill="hold">
                                          <p:stCondLst>
                                            <p:cond delay="0"/>
                                          </p:stCondLst>
                                        </p:cTn>
                                        <p:tgtEl>
                                          <p:spTgt spid="34"/>
                                        </p:tgtEl>
                                        <p:attrNameLst>
                                          <p:attrName>style.visibility</p:attrName>
                                        </p:attrNameLst>
                                      </p:cBhvr>
                                      <p:to>
                                        <p:strVal val="visible"/>
                                      </p:to>
                                    </p:set>
                                    <p:animEffect transition="in" filter="wipe(down)">
                                      <p:cBhvr>
                                        <p:cTn id="70" dur="500"/>
                                        <p:tgtEl>
                                          <p:spTgt spid="34"/>
                                        </p:tgtEl>
                                      </p:cBhvr>
                                    </p:animEffect>
                                  </p:childTnLst>
                                </p:cTn>
                              </p:par>
                              <p:par>
                                <p:cTn id="71" presetID="22" presetClass="entr" presetSubtype="4" fill="hold" nodeType="withEffect">
                                  <p:stCondLst>
                                    <p:cond delay="0"/>
                                  </p:stCondLst>
                                  <p:childTnLst>
                                    <p:set>
                                      <p:cBhvr>
                                        <p:cTn id="72" dur="1" fill="hold">
                                          <p:stCondLst>
                                            <p:cond delay="0"/>
                                          </p:stCondLst>
                                        </p:cTn>
                                        <p:tgtEl>
                                          <p:spTgt spid="31"/>
                                        </p:tgtEl>
                                        <p:attrNameLst>
                                          <p:attrName>style.visibility</p:attrName>
                                        </p:attrNameLst>
                                      </p:cBhvr>
                                      <p:to>
                                        <p:strVal val="visible"/>
                                      </p:to>
                                    </p:set>
                                    <p:animEffect transition="in" filter="wipe(down)">
                                      <p:cBhvr>
                                        <p:cTn id="73" dur="500"/>
                                        <p:tgtEl>
                                          <p:spTgt spid="31"/>
                                        </p:tgtEl>
                                      </p:cBhvr>
                                    </p:animEffect>
                                  </p:childTnLst>
                                </p:cTn>
                              </p:par>
                              <p:par>
                                <p:cTn id="74" presetID="6" presetClass="entr" presetSubtype="16" fill="hold" nodeType="withEffect">
                                  <p:stCondLst>
                                    <p:cond delay="0"/>
                                  </p:stCondLst>
                                  <p:childTnLst>
                                    <p:set>
                                      <p:cBhvr>
                                        <p:cTn id="75" dur="1" fill="hold">
                                          <p:stCondLst>
                                            <p:cond delay="0"/>
                                          </p:stCondLst>
                                        </p:cTn>
                                        <p:tgtEl>
                                          <p:spTgt spid="32"/>
                                        </p:tgtEl>
                                        <p:attrNameLst>
                                          <p:attrName>style.visibility</p:attrName>
                                        </p:attrNameLst>
                                      </p:cBhvr>
                                      <p:to>
                                        <p:strVal val="visible"/>
                                      </p:to>
                                    </p:set>
                                    <p:animEffect transition="in" filter="circle(in)">
                                      <p:cBhvr>
                                        <p:cTn id="76"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p:bldP spid="19" grpId="0"/>
      <p:bldP spid="20" grpId="0"/>
      <p:bldP spid="21" grpId="0"/>
      <p:bldP spid="33" grpId="0" animBg="1"/>
      <p:bldP spid="34" grpId="0"/>
      <p:bldP spid="35" grpId="0"/>
      <p:bldP spid="36" grpId="0"/>
      <p:bldP spid="3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104" name="Google Shape;104;p2"/>
          <p:cNvPicPr preferRelativeResize="0"/>
          <p:nvPr/>
        </p:nvPicPr>
        <p:blipFill rotWithShape="1">
          <a:blip r:embed="rId3">
            <a:alphaModFix/>
            <a:extLst>
              <a:ext uri="{BEBA8EAE-BF5A-486C-A8C5-ECC9F3942E4B}">
                <a14:imgProps xmlns:a14="http://schemas.microsoft.com/office/drawing/2010/main">
                  <a14:imgLayer r:embed="rId4">
                    <a14:imgEffect>
                      <a14:saturation sat="66000"/>
                    </a14:imgEffect>
                  </a14:imgLayer>
                </a14:imgProps>
              </a:ext>
            </a:extLst>
          </a:blip>
          <a:srcRect l="17778" b="-1"/>
          <a:stretch/>
        </p:blipFill>
        <p:spPr>
          <a:xfrm>
            <a:off x="22" y="10"/>
            <a:ext cx="12191980" cy="6857990"/>
          </a:xfrm>
          <a:prstGeom prst="rect">
            <a:avLst/>
          </a:prstGeom>
          <a:noFill/>
          <a:ln>
            <a:noFill/>
          </a:ln>
        </p:spPr>
      </p:pic>
      <p:sp>
        <p:nvSpPr>
          <p:cNvPr id="2" name="Rectangle 1"/>
          <p:cNvSpPr/>
          <p:nvPr/>
        </p:nvSpPr>
        <p:spPr>
          <a:xfrm>
            <a:off x="22" y="747346"/>
            <a:ext cx="12191978" cy="59787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9" name="图片 27">
            <a:extLst>
              <a:ext uri="{FF2B5EF4-FFF2-40B4-BE49-F238E27FC236}">
                <a16:creationId xmlns:a16="http://schemas.microsoft.com/office/drawing/2014/main" xmlns="" id="{6B06A3BC-5898-4870-8BA1-A65B6EF0B2E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6214" t="68407" r="27955" b="4149"/>
          <a:stretch/>
        </p:blipFill>
        <p:spPr>
          <a:xfrm>
            <a:off x="10119946" y="4510454"/>
            <a:ext cx="2307246" cy="2008692"/>
          </a:xfrm>
          <a:custGeom>
            <a:avLst/>
            <a:gdLst>
              <a:gd name="connsiteX0" fmla="*/ 0 w 4711441"/>
              <a:gd name="connsiteY0" fmla="*/ 0 h 3989919"/>
              <a:gd name="connsiteX1" fmla="*/ 3193470 w 4711441"/>
              <a:gd name="connsiteY1" fmla="*/ 0 h 3989919"/>
              <a:gd name="connsiteX2" fmla="*/ 3161329 w 4711441"/>
              <a:gd name="connsiteY2" fmla="*/ 84371 h 3989919"/>
              <a:gd name="connsiteX3" fmla="*/ 3345746 w 4711441"/>
              <a:gd name="connsiteY3" fmla="*/ 407100 h 3989919"/>
              <a:gd name="connsiteX4" fmla="*/ 3722263 w 4711441"/>
              <a:gd name="connsiteY4" fmla="*/ 645305 h 3989919"/>
              <a:gd name="connsiteX5" fmla="*/ 4711441 w 4711441"/>
              <a:gd name="connsiteY5" fmla="*/ 685956 h 3989919"/>
              <a:gd name="connsiteX6" fmla="*/ 4711441 w 4711441"/>
              <a:gd name="connsiteY6" fmla="*/ 3989919 h 3989919"/>
              <a:gd name="connsiteX7" fmla="*/ 604478 w 4711441"/>
              <a:gd name="connsiteY7" fmla="*/ 3989919 h 3989919"/>
              <a:gd name="connsiteX8" fmla="*/ 604478 w 4711441"/>
              <a:gd name="connsiteY8" fmla="*/ 3435593 h 3989919"/>
              <a:gd name="connsiteX9" fmla="*/ 0 w 4711441"/>
              <a:gd name="connsiteY9" fmla="*/ 3435593 h 3989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11441" h="3989919">
                <a:moveTo>
                  <a:pt x="0" y="0"/>
                </a:moveTo>
                <a:lnTo>
                  <a:pt x="3193470" y="0"/>
                </a:lnTo>
                <a:lnTo>
                  <a:pt x="3161329" y="84371"/>
                </a:lnTo>
                <a:lnTo>
                  <a:pt x="3345746" y="407100"/>
                </a:lnTo>
                <a:lnTo>
                  <a:pt x="3722263" y="645305"/>
                </a:lnTo>
                <a:lnTo>
                  <a:pt x="4711441" y="685956"/>
                </a:lnTo>
                <a:lnTo>
                  <a:pt x="4711441" y="3989919"/>
                </a:lnTo>
                <a:lnTo>
                  <a:pt x="604478" y="3989919"/>
                </a:lnTo>
                <a:lnTo>
                  <a:pt x="604478" y="3435593"/>
                </a:lnTo>
                <a:lnTo>
                  <a:pt x="0" y="3435593"/>
                </a:lnTo>
                <a:close/>
              </a:path>
            </a:pathLst>
          </a:custGeom>
        </p:spPr>
      </p:pic>
      <p:sp>
        <p:nvSpPr>
          <p:cNvPr id="9" name="Rectangle 8"/>
          <p:cNvSpPr/>
          <p:nvPr/>
        </p:nvSpPr>
        <p:spPr>
          <a:xfrm>
            <a:off x="0" y="4666"/>
            <a:ext cx="12192000" cy="602004"/>
          </a:xfrm>
          <a:prstGeom prst="rect">
            <a:avLst/>
          </a:prstGeom>
          <a:solidFill>
            <a:srgbClr val="BBE0E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0" name="TextBox 5"/>
          <p:cNvSpPr txBox="1">
            <a:spLocks noChangeArrowheads="1"/>
          </p:cNvSpPr>
          <p:nvPr/>
        </p:nvSpPr>
        <p:spPr bwMode="auto">
          <a:xfrm>
            <a:off x="0" y="101600"/>
            <a:ext cx="121158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200" b="1" err="1" smtClean="0">
                <a:solidFill>
                  <a:srgbClr val="FF0000"/>
                </a:solidFill>
                <a:effectLst>
                  <a:outerShdw blurRad="38100" dist="38100" dir="2700000" algn="tl">
                    <a:srgbClr val="000000">
                      <a:alpha val="43137"/>
                    </a:srgbClr>
                  </a:outerShdw>
                </a:effectLst>
              </a:rPr>
              <a:t>Tiết</a:t>
            </a:r>
            <a:r>
              <a:rPr lang="en-US" altLang="en-US" sz="2200" b="1" smtClean="0">
                <a:solidFill>
                  <a:srgbClr val="FF0000"/>
                </a:solidFill>
                <a:effectLst>
                  <a:outerShdw blurRad="38100" dist="38100" dir="2700000" algn="tl">
                    <a:srgbClr val="000000">
                      <a:alpha val="43137"/>
                    </a:srgbClr>
                  </a:outerShdw>
                </a:effectLst>
              </a:rPr>
              <a:t> </a:t>
            </a:r>
            <a:r>
              <a:rPr lang="en-US" altLang="en-US" sz="2200" b="1" smtClean="0">
                <a:solidFill>
                  <a:srgbClr val="FF0000"/>
                </a:solidFill>
                <a:effectLst>
                  <a:outerShdw blurRad="38100" dist="38100" dir="2700000" algn="tl">
                    <a:srgbClr val="000000">
                      <a:alpha val="43137"/>
                    </a:srgbClr>
                  </a:outerShdw>
                </a:effectLst>
              </a:rPr>
              <a:t>115 </a:t>
            </a:r>
            <a:r>
              <a:rPr lang="en-US" altLang="en-US" sz="2200" b="1" i="1" dirty="0" err="1" smtClean="0">
                <a:solidFill>
                  <a:srgbClr val="FF0000"/>
                </a:solidFill>
                <a:effectLst>
                  <a:outerShdw blurRad="38100" dist="38100" dir="2700000" algn="tl">
                    <a:srgbClr val="000000">
                      <a:alpha val="43137"/>
                    </a:srgbClr>
                  </a:outerShdw>
                </a:effectLst>
              </a:rPr>
              <a:t>Tập</a:t>
            </a:r>
            <a:r>
              <a:rPr lang="en-US" altLang="en-US" sz="2200" b="1" i="1" dirty="0" smtClean="0">
                <a:solidFill>
                  <a:srgbClr val="FF0000"/>
                </a:solidFill>
                <a:effectLst>
                  <a:outerShdw blurRad="38100" dist="38100" dir="2700000" algn="tl">
                    <a:srgbClr val="000000">
                      <a:alpha val="43137"/>
                    </a:srgbClr>
                  </a:outerShdw>
                </a:effectLst>
              </a:rPr>
              <a:t> </a:t>
            </a:r>
            <a:r>
              <a:rPr lang="en-US" altLang="en-US" sz="2200" b="1" i="1" dirty="0" err="1" smtClean="0">
                <a:solidFill>
                  <a:srgbClr val="FF0000"/>
                </a:solidFill>
                <a:effectLst>
                  <a:outerShdw blurRad="38100" dist="38100" dir="2700000" algn="tl">
                    <a:srgbClr val="000000">
                      <a:alpha val="43137"/>
                    </a:srgbClr>
                  </a:outerShdw>
                </a:effectLst>
              </a:rPr>
              <a:t>làm</a:t>
            </a:r>
            <a:r>
              <a:rPr lang="en-US" altLang="en-US" sz="2200" b="1" i="1" dirty="0" smtClean="0">
                <a:solidFill>
                  <a:srgbClr val="FF0000"/>
                </a:solidFill>
                <a:effectLst>
                  <a:outerShdw blurRad="38100" dist="38100" dir="2700000" algn="tl">
                    <a:srgbClr val="000000">
                      <a:alpha val="43137"/>
                    </a:srgbClr>
                  </a:outerShdw>
                </a:effectLst>
              </a:rPr>
              <a:t> </a:t>
            </a:r>
            <a:r>
              <a:rPr lang="en-US" altLang="en-US" sz="2200" b="1" i="1" dirty="0" err="1" smtClean="0">
                <a:solidFill>
                  <a:srgbClr val="FF0000"/>
                </a:solidFill>
                <a:effectLst>
                  <a:outerShdw blurRad="38100" dist="38100" dir="2700000" algn="tl">
                    <a:srgbClr val="000000">
                      <a:alpha val="43137"/>
                    </a:srgbClr>
                  </a:outerShdw>
                </a:effectLst>
              </a:rPr>
              <a:t>văn</a:t>
            </a:r>
            <a:r>
              <a:rPr lang="en-US" altLang="en-US" sz="2200" b="1" dirty="0" smtClean="0">
                <a:solidFill>
                  <a:srgbClr val="FF0000"/>
                </a:solidFill>
                <a:effectLst>
                  <a:outerShdw blurRad="38100" dist="38100" dir="2700000" algn="tl">
                    <a:srgbClr val="000000">
                      <a:alpha val="43137"/>
                    </a:srgbClr>
                  </a:outerShdw>
                </a:effectLst>
              </a:rPr>
              <a:t>:  </a:t>
            </a:r>
            <a:r>
              <a:rPr lang="en-US" altLang="en-US" sz="2200" b="1" dirty="0">
                <a:solidFill>
                  <a:srgbClr val="FF0000"/>
                </a:solidFill>
                <a:effectLst>
                  <a:outerShdw blurRad="38100" dist="38100" dir="2700000" algn="tl">
                    <a:srgbClr val="000000">
                      <a:alpha val="43137"/>
                    </a:srgbClr>
                  </a:outerShdw>
                </a:effectLst>
              </a:rPr>
              <a:t>NGHỊ  LUẬN VỀ TÁC PHẨM TRUYỆN ( HOẶC ĐOẠN TRÍCH</a:t>
            </a:r>
            <a:r>
              <a:rPr lang="en-US" altLang="en-US" sz="2200" b="1" dirty="0" smtClean="0">
                <a:solidFill>
                  <a:srgbClr val="FF0000"/>
                </a:solidFill>
                <a:effectLst>
                  <a:outerShdw blurRad="38100" dist="38100" dir="2700000" algn="tl">
                    <a:srgbClr val="000000">
                      <a:alpha val="43137"/>
                    </a:srgbClr>
                  </a:outerShdw>
                </a:effectLst>
              </a:rPr>
              <a:t>)</a:t>
            </a:r>
            <a:endParaRPr lang="en-US" altLang="en-US" sz="2200" b="1" dirty="0">
              <a:solidFill>
                <a:srgbClr val="FF0000"/>
              </a:solidFill>
              <a:effectLst>
                <a:outerShdw blurRad="38100" dist="38100" dir="2700000" algn="tl">
                  <a:srgbClr val="000000">
                    <a:alpha val="43137"/>
                  </a:srgbClr>
                </a:outerShdw>
              </a:effectLst>
            </a:endParaRPr>
          </a:p>
        </p:txBody>
      </p:sp>
      <p:sp>
        <p:nvSpPr>
          <p:cNvPr id="11" name="TextBox 10"/>
          <p:cNvSpPr txBox="1"/>
          <p:nvPr/>
        </p:nvSpPr>
        <p:spPr>
          <a:xfrm>
            <a:off x="0" y="662355"/>
            <a:ext cx="9677400" cy="461665"/>
          </a:xfrm>
          <a:prstGeom prst="rect">
            <a:avLst/>
          </a:prstGeom>
          <a:noFill/>
        </p:spPr>
        <p:txBody>
          <a:bodyPr wrap="square">
            <a:spAutoFit/>
          </a:bodyPr>
          <a:lstStyle/>
          <a:p>
            <a:pPr>
              <a:defRPr/>
            </a:pPr>
            <a:r>
              <a:rPr lang="vi-VN" sz="2400" b="1" dirty="0">
                <a:solidFill>
                  <a:srgbClr val="FF0000"/>
                </a:solidFill>
                <a:effectLst>
                  <a:outerShdw blurRad="38100" dist="38100" dir="2700000" algn="tl">
                    <a:srgbClr val="000000">
                      <a:alpha val="43137"/>
                    </a:srgbClr>
                  </a:outerShdw>
                </a:effectLst>
                <a:latin typeface="+mn-lt"/>
              </a:rPr>
              <a:t>I</a:t>
            </a:r>
            <a:r>
              <a:rPr lang="en-ZA" sz="2400" b="1" dirty="0">
                <a:solidFill>
                  <a:srgbClr val="FF0000"/>
                </a:solidFill>
                <a:effectLst>
                  <a:outerShdw blurRad="38100" dist="38100" dir="2700000" algn="tl">
                    <a:srgbClr val="000000">
                      <a:alpha val="43137"/>
                    </a:srgbClr>
                  </a:outerShdw>
                </a:effectLst>
                <a:latin typeface="+mn-lt"/>
              </a:rPr>
              <a:t>.</a:t>
            </a:r>
            <a:r>
              <a:rPr lang="vi-VN" sz="2400" b="1" dirty="0">
                <a:solidFill>
                  <a:srgbClr val="FF0000"/>
                </a:solidFill>
                <a:effectLst>
                  <a:outerShdw blurRad="38100" dist="38100" dir="2700000" algn="tl">
                    <a:srgbClr val="000000">
                      <a:alpha val="43137"/>
                    </a:srgbClr>
                  </a:outerShdw>
                </a:effectLst>
                <a:latin typeface="+mn-lt"/>
              </a:rPr>
              <a:t> Tìm hiểu bài nghị luận về tác phẩm </a:t>
            </a:r>
            <a:r>
              <a:rPr lang="vi-VN" sz="2400" b="1" dirty="0" smtClean="0">
                <a:solidFill>
                  <a:srgbClr val="FF0000"/>
                </a:solidFill>
                <a:effectLst>
                  <a:outerShdw blurRad="38100" dist="38100" dir="2700000" algn="tl">
                    <a:srgbClr val="000000">
                      <a:alpha val="43137"/>
                    </a:srgbClr>
                  </a:outerShdw>
                </a:effectLst>
                <a:latin typeface="+mn-lt"/>
              </a:rPr>
              <a:t>truyện</a:t>
            </a:r>
            <a:r>
              <a:rPr lang="en-US" sz="2400" b="1" dirty="0" smtClean="0">
                <a:solidFill>
                  <a:srgbClr val="FF0000"/>
                </a:solidFill>
                <a:effectLst>
                  <a:outerShdw blurRad="38100" dist="38100" dir="2700000" algn="tl">
                    <a:srgbClr val="000000">
                      <a:alpha val="43137"/>
                    </a:srgbClr>
                  </a:outerShdw>
                </a:effectLst>
                <a:latin typeface="+mn-lt"/>
              </a:rPr>
              <a:t> </a:t>
            </a:r>
            <a:r>
              <a:rPr lang="vi-VN" sz="2400" b="1" dirty="0" smtClean="0">
                <a:solidFill>
                  <a:srgbClr val="FF0000"/>
                </a:solidFill>
                <a:effectLst>
                  <a:outerShdw blurRad="38100" dist="38100" dir="2700000" algn="tl">
                    <a:srgbClr val="000000">
                      <a:alpha val="43137"/>
                    </a:srgbClr>
                  </a:outerShdw>
                </a:effectLst>
                <a:latin typeface="+mn-lt"/>
              </a:rPr>
              <a:t>(</a:t>
            </a:r>
            <a:r>
              <a:rPr lang="vi-VN" sz="2400" b="1" dirty="0">
                <a:solidFill>
                  <a:srgbClr val="FF0000"/>
                </a:solidFill>
                <a:effectLst>
                  <a:outerShdw blurRad="38100" dist="38100" dir="2700000" algn="tl">
                    <a:srgbClr val="000000">
                      <a:alpha val="43137"/>
                    </a:srgbClr>
                  </a:outerShdw>
                </a:effectLst>
                <a:latin typeface="+mn-lt"/>
              </a:rPr>
              <a:t>hoặc đoạn trích).</a:t>
            </a:r>
            <a:endParaRPr lang="en-US" sz="2400" b="1" dirty="0">
              <a:solidFill>
                <a:srgbClr val="FF0000"/>
              </a:solidFill>
              <a:effectLst>
                <a:outerShdw blurRad="38100" dist="38100" dir="2700000" algn="tl">
                  <a:srgbClr val="000000">
                    <a:alpha val="43137"/>
                  </a:srgbClr>
                </a:outerShdw>
              </a:effectLst>
              <a:latin typeface="+mn-lt"/>
            </a:endParaRPr>
          </a:p>
        </p:txBody>
      </p:sp>
      <p:sp>
        <p:nvSpPr>
          <p:cNvPr id="15" name="TextBox 14"/>
          <p:cNvSpPr txBox="1"/>
          <p:nvPr/>
        </p:nvSpPr>
        <p:spPr>
          <a:xfrm>
            <a:off x="0" y="1084386"/>
            <a:ext cx="9677400" cy="461665"/>
          </a:xfrm>
          <a:prstGeom prst="rect">
            <a:avLst/>
          </a:prstGeom>
          <a:noFill/>
        </p:spPr>
        <p:txBody>
          <a:bodyPr wrap="square">
            <a:spAutoFit/>
          </a:bodyPr>
          <a:lstStyle/>
          <a:p>
            <a:pPr>
              <a:defRPr/>
            </a:pPr>
            <a:r>
              <a:rPr lang="vi-VN" sz="2400" b="1" dirty="0" smtClean="0">
                <a:solidFill>
                  <a:srgbClr val="FF0000"/>
                </a:solidFill>
                <a:effectLst>
                  <a:outerShdw blurRad="38100" dist="38100" dir="2700000" algn="tl">
                    <a:srgbClr val="000000">
                      <a:alpha val="43137"/>
                    </a:srgbClr>
                  </a:outerShdw>
                </a:effectLst>
                <a:latin typeface="+mn-lt"/>
              </a:rPr>
              <a:t>I</a:t>
            </a:r>
            <a:r>
              <a:rPr lang="en-US" sz="24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a:t>
            </a:r>
            <a:r>
              <a:rPr lang="en-ZA" sz="24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vi-VN" sz="24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b="1" dirty="0" err="1"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Cách</a:t>
            </a:r>
            <a:r>
              <a:rPr lang="en-US" sz="24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b="1" dirty="0" err="1"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làm</a:t>
            </a:r>
            <a:r>
              <a:rPr lang="en-US" sz="24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vi-VN" sz="2400" b="1" dirty="0" smtClean="0">
                <a:solidFill>
                  <a:srgbClr val="FF0000"/>
                </a:solidFill>
                <a:effectLst>
                  <a:outerShdw blurRad="38100" dist="38100" dir="2700000" algn="tl">
                    <a:srgbClr val="000000">
                      <a:alpha val="43137"/>
                    </a:srgbClr>
                  </a:outerShdw>
                </a:effectLst>
                <a:latin typeface="+mn-lt"/>
              </a:rPr>
              <a:t>bài </a:t>
            </a:r>
            <a:r>
              <a:rPr lang="vi-VN" sz="2400" b="1" dirty="0">
                <a:solidFill>
                  <a:srgbClr val="FF0000"/>
                </a:solidFill>
                <a:effectLst>
                  <a:outerShdw blurRad="38100" dist="38100" dir="2700000" algn="tl">
                    <a:srgbClr val="000000">
                      <a:alpha val="43137"/>
                    </a:srgbClr>
                  </a:outerShdw>
                </a:effectLst>
                <a:latin typeface="+mn-lt"/>
              </a:rPr>
              <a:t>nghị luận về tác phẩm </a:t>
            </a:r>
            <a:r>
              <a:rPr lang="vi-VN" sz="2400" b="1" dirty="0" smtClean="0">
                <a:solidFill>
                  <a:srgbClr val="FF0000"/>
                </a:solidFill>
                <a:effectLst>
                  <a:outerShdw blurRad="38100" dist="38100" dir="2700000" algn="tl">
                    <a:srgbClr val="000000">
                      <a:alpha val="43137"/>
                    </a:srgbClr>
                  </a:outerShdw>
                </a:effectLst>
                <a:latin typeface="+mn-lt"/>
              </a:rPr>
              <a:t>truyện</a:t>
            </a:r>
            <a:r>
              <a:rPr lang="en-US" sz="2400" b="1" dirty="0" smtClean="0">
                <a:solidFill>
                  <a:srgbClr val="FF0000"/>
                </a:solidFill>
                <a:effectLst>
                  <a:outerShdw blurRad="38100" dist="38100" dir="2700000" algn="tl">
                    <a:srgbClr val="000000">
                      <a:alpha val="43137"/>
                    </a:srgbClr>
                  </a:outerShdw>
                </a:effectLst>
                <a:latin typeface="+mn-lt"/>
              </a:rPr>
              <a:t> </a:t>
            </a:r>
            <a:r>
              <a:rPr lang="vi-VN" sz="2400" b="1" dirty="0" smtClean="0">
                <a:solidFill>
                  <a:srgbClr val="FF0000"/>
                </a:solidFill>
                <a:effectLst>
                  <a:outerShdw blurRad="38100" dist="38100" dir="2700000" algn="tl">
                    <a:srgbClr val="000000">
                      <a:alpha val="43137"/>
                    </a:srgbClr>
                  </a:outerShdw>
                </a:effectLst>
                <a:latin typeface="+mn-lt"/>
              </a:rPr>
              <a:t>(</a:t>
            </a:r>
            <a:r>
              <a:rPr lang="vi-VN" sz="2400" b="1" dirty="0">
                <a:solidFill>
                  <a:srgbClr val="FF0000"/>
                </a:solidFill>
                <a:effectLst>
                  <a:outerShdw blurRad="38100" dist="38100" dir="2700000" algn="tl">
                    <a:srgbClr val="000000">
                      <a:alpha val="43137"/>
                    </a:srgbClr>
                  </a:outerShdw>
                </a:effectLst>
                <a:latin typeface="+mn-lt"/>
              </a:rPr>
              <a:t>hoặc đoạn trích).</a:t>
            </a:r>
            <a:endParaRPr lang="en-US" sz="2400" b="1" dirty="0">
              <a:solidFill>
                <a:srgbClr val="FF0000"/>
              </a:solidFill>
              <a:effectLst>
                <a:outerShdw blurRad="38100" dist="38100" dir="2700000" algn="tl">
                  <a:srgbClr val="000000">
                    <a:alpha val="43137"/>
                  </a:srgbClr>
                </a:outerShdw>
              </a:effectLst>
              <a:latin typeface="+mn-lt"/>
            </a:endParaRPr>
          </a:p>
        </p:txBody>
      </p:sp>
      <p:sp>
        <p:nvSpPr>
          <p:cNvPr id="16" name="Rectangle 15">
            <a:extLst>
              <a:ext uri="{FF2B5EF4-FFF2-40B4-BE49-F238E27FC236}">
                <a16:creationId xmlns:a16="http://schemas.microsoft.com/office/drawing/2014/main" xmlns="" id="{F3FE66C7-D31D-457A-9B89-17FD8D6DD1A3}"/>
              </a:ext>
            </a:extLst>
          </p:cNvPr>
          <p:cNvSpPr>
            <a:spLocks noChangeArrowheads="1"/>
          </p:cNvSpPr>
          <p:nvPr/>
        </p:nvSpPr>
        <p:spPr bwMode="auto">
          <a:xfrm>
            <a:off x="164123" y="1471246"/>
            <a:ext cx="1202787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0"/>
              </a:spcBef>
              <a:buFontTx/>
              <a:buNone/>
            </a:pPr>
            <a:r>
              <a:rPr lang="en-US" altLang="en-US" sz="2400" i="1" u="sng" dirty="0" err="1" smtClean="0">
                <a:latin typeface="Times New Roman" panose="02020603050405020304" pitchFamily="18" charset="0"/>
                <a:cs typeface="Times New Roman" panose="02020603050405020304" pitchFamily="18" charset="0"/>
              </a:rPr>
              <a:t>Đề</a:t>
            </a:r>
            <a:r>
              <a:rPr lang="en-US" altLang="en-US" sz="2400" i="1" u="sng" dirty="0" smtClean="0">
                <a:latin typeface="Times New Roman" panose="02020603050405020304" pitchFamily="18" charset="0"/>
                <a:cs typeface="Times New Roman" panose="02020603050405020304" pitchFamily="18" charset="0"/>
              </a:rPr>
              <a:t> </a:t>
            </a:r>
            <a:r>
              <a:rPr lang="en-US" altLang="en-US" sz="2400" i="1" u="sng" dirty="0" err="1">
                <a:latin typeface="Times New Roman" panose="02020603050405020304" pitchFamily="18" charset="0"/>
                <a:cs typeface="Times New Roman" panose="02020603050405020304" pitchFamily="18" charset="0"/>
              </a:rPr>
              <a:t>bài</a:t>
            </a:r>
            <a:r>
              <a:rPr lang="en-US" altLang="en-US" sz="2400" i="1" dirty="0">
                <a:latin typeface="Times New Roman" panose="02020603050405020304" pitchFamily="18" charset="0"/>
                <a:cs typeface="Times New Roman" panose="02020603050405020304" pitchFamily="18" charset="0"/>
              </a:rPr>
              <a: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Nêu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suy</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nghĩ</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về</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nhân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vật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ông</a:t>
            </a:r>
            <a:r>
              <a:rPr lang="en-US" altLang="en-US" sz="2400" dirty="0">
                <a:latin typeface="Times New Roman" panose="02020603050405020304" pitchFamily="18" charset="0"/>
                <a:cs typeface="Times New Roman" panose="02020603050405020304" pitchFamily="18" charset="0"/>
              </a:rPr>
              <a:t> Hai </a:t>
            </a:r>
            <a:r>
              <a:rPr lang="en-US" altLang="en-US" sz="2400" dirty="0" err="1">
                <a:latin typeface="Times New Roman" panose="02020603050405020304" pitchFamily="18" charset="0"/>
                <a:cs typeface="Times New Roman" panose="02020603050405020304" pitchFamily="18" charset="0"/>
              </a:rPr>
              <a:t>trong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truyện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ngắn</a:t>
            </a:r>
            <a:r>
              <a:rPr lang="en-US" altLang="en-US" sz="2400"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Làng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của</a:t>
            </a:r>
            <a:r>
              <a:rPr lang="en-US" altLang="en-US" sz="2400" dirty="0">
                <a:latin typeface="Times New Roman" panose="02020603050405020304" pitchFamily="18" charset="0"/>
                <a:cs typeface="Times New Roman" panose="02020603050405020304" pitchFamily="18" charset="0"/>
              </a:rPr>
              <a:t> Kim </a:t>
            </a:r>
            <a:r>
              <a:rPr lang="en-US" altLang="en-US" sz="2400" dirty="0" err="1">
                <a:latin typeface="Times New Roman" panose="02020603050405020304" pitchFamily="18" charset="0"/>
                <a:cs typeface="Times New Roman" panose="02020603050405020304" pitchFamily="18" charset="0"/>
              </a:rPr>
              <a:t>Lân</a:t>
            </a:r>
            <a:r>
              <a:rPr lang="en-US" altLang="en-US" sz="2400" dirty="0">
                <a:latin typeface="Times New Roman" panose="02020603050405020304" pitchFamily="18" charset="0"/>
                <a:cs typeface="Times New Roman" panose="02020603050405020304" pitchFamily="18" charset="0"/>
              </a:rPr>
              <a:t>.</a:t>
            </a:r>
          </a:p>
          <a:p>
            <a:pPr algn="just">
              <a:spcBef>
                <a:spcPct val="0"/>
              </a:spcBef>
              <a:buFontTx/>
              <a:buNone/>
            </a:pPr>
            <a:r>
              <a:rPr lang="en-US" altLang="en-US" sz="2400" b="1" i="1" dirty="0">
                <a:latin typeface="Times New Roman" panose="02020603050405020304" pitchFamily="18" charset="0"/>
                <a:cs typeface="Times New Roman" panose="02020603050405020304" pitchFamily="18" charset="0"/>
              </a:rPr>
              <a:t> </a:t>
            </a:r>
            <a:r>
              <a:rPr lang="en-US" altLang="en-US" sz="2400" b="1" i="1" u="sng" dirty="0" err="1">
                <a:solidFill>
                  <a:srgbClr val="FF0000"/>
                </a:solidFill>
                <a:latin typeface="Times New Roman" panose="02020603050405020304" pitchFamily="18" charset="0"/>
                <a:cs typeface="Times New Roman" panose="02020603050405020304" pitchFamily="18" charset="0"/>
              </a:rPr>
              <a:t>Bước</a:t>
            </a:r>
            <a:r>
              <a:rPr lang="en-US" altLang="en-US" sz="2400" b="1" i="1" u="sng" dirty="0">
                <a:solidFill>
                  <a:srgbClr val="FF0000"/>
                </a:solidFill>
                <a:latin typeface="Times New Roman" panose="02020603050405020304" pitchFamily="18" charset="0"/>
                <a:cs typeface="Times New Roman" panose="02020603050405020304" pitchFamily="18" charset="0"/>
              </a:rPr>
              <a:t> 1</a:t>
            </a:r>
            <a:r>
              <a:rPr lang="en-US" altLang="en-US" sz="2400" b="1" i="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Tìm</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hiểu</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đề</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và</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tìm</a:t>
            </a:r>
            <a:r>
              <a:rPr lang="en-US" altLang="en-US" sz="2400" b="1" dirty="0">
                <a:latin typeface="Times New Roman" panose="02020603050405020304" pitchFamily="18" charset="0"/>
                <a:cs typeface="Times New Roman" panose="02020603050405020304" pitchFamily="18" charset="0"/>
              </a:rPr>
              <a:t> ý</a:t>
            </a:r>
            <a:r>
              <a:rPr lang="en-US" altLang="en-US" sz="2400" b="1" dirty="0" smtClean="0">
                <a:latin typeface="Times New Roman" panose="02020603050405020304" pitchFamily="18" charset="0"/>
                <a:cs typeface="Times New Roman" panose="02020603050405020304" pitchFamily="18" charset="0"/>
              </a:rPr>
              <a:t>:</a:t>
            </a:r>
            <a:endParaRPr lang="en-US" altLang="en-US" sz="2400" dirty="0">
              <a:latin typeface="Times New Roman" panose="02020603050405020304" pitchFamily="18" charset="0"/>
              <a:cs typeface="Times New Roman" panose="02020603050405020304" pitchFamily="18" charset="0"/>
            </a:endParaRPr>
          </a:p>
        </p:txBody>
      </p:sp>
      <p:sp>
        <p:nvSpPr>
          <p:cNvPr id="24" name="Rectangle 23">
            <a:extLst>
              <a:ext uri="{FF2B5EF4-FFF2-40B4-BE49-F238E27FC236}">
                <a16:creationId xmlns:a16="http://schemas.microsoft.com/office/drawing/2014/main" xmlns="" id="{B026F863-595D-4347-BD8B-DD84A9C66C09}"/>
              </a:ext>
            </a:extLst>
          </p:cNvPr>
          <p:cNvSpPr>
            <a:spLocks noChangeArrowheads="1"/>
          </p:cNvSpPr>
          <p:nvPr/>
        </p:nvSpPr>
        <p:spPr bwMode="auto">
          <a:xfrm>
            <a:off x="170688" y="2274161"/>
            <a:ext cx="11811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0"/>
              </a:spcBef>
              <a:buFontTx/>
              <a:buNone/>
            </a:pPr>
            <a:r>
              <a:rPr lang="en-US" altLang="en-US" sz="2400" b="1" i="1" dirty="0" err="1">
                <a:solidFill>
                  <a:srgbClr val="FF0000"/>
                </a:solidFill>
                <a:latin typeface="Times New Roman" panose="02020603050405020304" pitchFamily="18" charset="0"/>
                <a:cs typeface="Times New Roman" panose="02020603050405020304" pitchFamily="18" charset="0"/>
              </a:rPr>
              <a:t>Bước</a:t>
            </a:r>
            <a:r>
              <a:rPr lang="en-US" altLang="en-US" sz="2400" b="1" i="1" dirty="0">
                <a:solidFill>
                  <a:srgbClr val="FF0000"/>
                </a:solidFill>
                <a:latin typeface="Times New Roman" panose="02020603050405020304" pitchFamily="18" charset="0"/>
                <a:cs typeface="Times New Roman" panose="02020603050405020304" pitchFamily="18" charset="0"/>
              </a:rPr>
              <a:t> 2</a:t>
            </a:r>
            <a:r>
              <a:rPr lang="en-US" altLang="en-US" sz="2400" b="1" i="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Lập</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dàn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bài</a:t>
            </a:r>
            <a:r>
              <a:rPr lang="en-US" altLang="en-US" sz="2400" b="1" dirty="0" smtClean="0">
                <a:latin typeface="Times New Roman" panose="02020603050405020304" pitchFamily="18" charset="0"/>
                <a:cs typeface="Times New Roman" panose="02020603050405020304" pitchFamily="18" charset="0"/>
              </a:rPr>
              <a:t>. </a:t>
            </a:r>
            <a:r>
              <a:rPr lang="en-US" altLang="en-US" sz="2000" i="1" dirty="0" smtClean="0">
                <a:latin typeface="Times New Roman" panose="02020603050405020304" pitchFamily="18" charset="0"/>
                <a:cs typeface="Times New Roman" panose="02020603050405020304" pitchFamily="18" charset="0"/>
              </a:rPr>
              <a:t>(SGK/67)</a:t>
            </a:r>
            <a:endParaRPr lang="en-US" altLang="en-US" sz="2000" i="1" dirty="0">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xmlns="" id="{B026F863-595D-4347-BD8B-DD84A9C66C09}"/>
              </a:ext>
            </a:extLst>
          </p:cNvPr>
          <p:cNvSpPr>
            <a:spLocks noChangeArrowheads="1"/>
          </p:cNvSpPr>
          <p:nvPr/>
        </p:nvSpPr>
        <p:spPr bwMode="auto">
          <a:xfrm>
            <a:off x="144311" y="2731361"/>
            <a:ext cx="11811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0"/>
              </a:spcBef>
              <a:buFontTx/>
              <a:buNone/>
            </a:pPr>
            <a:r>
              <a:rPr lang="en-US" altLang="en-US" sz="2400" b="1" i="1" dirty="0" err="1">
                <a:solidFill>
                  <a:srgbClr val="FF0000"/>
                </a:solidFill>
                <a:latin typeface="Times New Roman" panose="02020603050405020304" pitchFamily="18" charset="0"/>
                <a:cs typeface="Times New Roman" panose="02020603050405020304" pitchFamily="18" charset="0"/>
              </a:rPr>
              <a:t>Bước</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smtClean="0">
                <a:solidFill>
                  <a:srgbClr val="FF0000"/>
                </a:solidFill>
                <a:latin typeface="Times New Roman" panose="02020603050405020304" pitchFamily="18" charset="0"/>
                <a:cs typeface="Times New Roman" panose="02020603050405020304" pitchFamily="18" charset="0"/>
              </a:rPr>
              <a:t>3</a:t>
            </a:r>
            <a:r>
              <a:rPr lang="en-US" altLang="en-US" sz="2400" b="1" i="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Viết</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bài</a:t>
            </a:r>
            <a:r>
              <a:rPr lang="en-US" altLang="en-US" sz="2400" b="1" dirty="0" smtClean="0">
                <a:latin typeface="Times New Roman" panose="02020603050405020304" pitchFamily="18" charset="0"/>
                <a:cs typeface="Times New Roman" panose="02020603050405020304" pitchFamily="18" charset="0"/>
              </a:rPr>
              <a:t>. </a:t>
            </a:r>
            <a:endParaRPr lang="en-US" altLang="en-US" sz="2000" i="1" dirty="0">
              <a:latin typeface="Times New Roman" panose="02020603050405020304" pitchFamily="18" charset="0"/>
              <a:cs typeface="Times New Roman" panose="02020603050405020304" pitchFamily="18" charset="0"/>
            </a:endParaRPr>
          </a:p>
        </p:txBody>
      </p:sp>
      <p:sp>
        <p:nvSpPr>
          <p:cNvPr id="26" name="Rectangle 25">
            <a:extLst>
              <a:ext uri="{FF2B5EF4-FFF2-40B4-BE49-F238E27FC236}">
                <a16:creationId xmlns:a16="http://schemas.microsoft.com/office/drawing/2014/main" xmlns="" id="{B026F863-595D-4347-BD8B-DD84A9C66C09}"/>
              </a:ext>
            </a:extLst>
          </p:cNvPr>
          <p:cNvSpPr>
            <a:spLocks noChangeArrowheads="1"/>
          </p:cNvSpPr>
          <p:nvPr/>
        </p:nvSpPr>
        <p:spPr bwMode="auto">
          <a:xfrm>
            <a:off x="164831" y="3129945"/>
            <a:ext cx="11811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0"/>
              </a:spcBef>
              <a:buFontTx/>
              <a:buNone/>
            </a:pPr>
            <a:r>
              <a:rPr lang="en-US" altLang="en-US" sz="2400" b="1" i="1" dirty="0" err="1">
                <a:solidFill>
                  <a:srgbClr val="FF0000"/>
                </a:solidFill>
                <a:latin typeface="Times New Roman" panose="02020603050405020304" pitchFamily="18" charset="0"/>
                <a:cs typeface="Times New Roman" panose="02020603050405020304" pitchFamily="18" charset="0"/>
              </a:rPr>
              <a:t>Bước</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smtClean="0">
                <a:solidFill>
                  <a:srgbClr val="FF0000"/>
                </a:solidFill>
                <a:latin typeface="Times New Roman" panose="02020603050405020304" pitchFamily="18" charset="0"/>
                <a:cs typeface="Times New Roman" panose="02020603050405020304" pitchFamily="18" charset="0"/>
              </a:rPr>
              <a:t>4</a:t>
            </a:r>
            <a:r>
              <a:rPr lang="en-US" altLang="en-US" sz="2400" b="1" i="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Đọc</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lại</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bài</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viết</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và</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sửa</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chữa</a:t>
            </a:r>
            <a:r>
              <a:rPr lang="en-US" altLang="en-US" sz="2400" b="1" dirty="0" smtClean="0">
                <a:latin typeface="Times New Roman" panose="02020603050405020304" pitchFamily="18" charset="0"/>
                <a:cs typeface="Times New Roman" panose="02020603050405020304" pitchFamily="18" charset="0"/>
              </a:rPr>
              <a:t>. </a:t>
            </a:r>
            <a:endParaRPr lang="en-US" altLang="en-US" sz="20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61439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6">
                                            <p:txEl>
                                              <p:pRg st="0" end="0"/>
                                            </p:txEl>
                                          </p:spTgt>
                                        </p:tgtEl>
                                        <p:attrNameLst>
                                          <p:attrName>style.visibility</p:attrName>
                                        </p:attrNameLst>
                                      </p:cBhvr>
                                      <p:to>
                                        <p:strVal val="visible"/>
                                      </p:to>
                                    </p:set>
                                    <p:animEffect transition="in" filter="barn(inVertical)">
                                      <p:cBhvr>
                                        <p:cTn id="24" dur="500"/>
                                        <p:tgtEl>
                                          <p:spTgt spid="1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6">
                                            <p:txEl>
                                              <p:pRg st="1" end="1"/>
                                            </p:txEl>
                                          </p:spTgt>
                                        </p:tgtEl>
                                        <p:attrNameLst>
                                          <p:attrName>style.visibility</p:attrName>
                                        </p:attrNameLst>
                                      </p:cBhvr>
                                      <p:to>
                                        <p:strVal val="visible"/>
                                      </p:to>
                                    </p:set>
                                    <p:animEffect transition="in" filter="barn(inVertical)">
                                      <p:cBhvr>
                                        <p:cTn id="29" dur="500"/>
                                        <p:tgtEl>
                                          <p:spTgt spid="16">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4">
                                            <p:txEl>
                                              <p:pRg st="0" end="0"/>
                                            </p:txEl>
                                          </p:spTgt>
                                        </p:tgtEl>
                                        <p:attrNameLst>
                                          <p:attrName>style.visibility</p:attrName>
                                        </p:attrNameLst>
                                      </p:cBhvr>
                                      <p:to>
                                        <p:strVal val="visible"/>
                                      </p:to>
                                    </p:set>
                                    <p:animEffect transition="in" filter="barn(inVertical)">
                                      <p:cBhvr>
                                        <p:cTn id="34" dur="500"/>
                                        <p:tgtEl>
                                          <p:spTgt spid="24">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2">
                                            <p:txEl>
                                              <p:pRg st="0" end="0"/>
                                            </p:txEl>
                                          </p:spTgt>
                                        </p:tgtEl>
                                        <p:attrNameLst>
                                          <p:attrName>style.visibility</p:attrName>
                                        </p:attrNameLst>
                                      </p:cBhvr>
                                      <p:to>
                                        <p:strVal val="visible"/>
                                      </p:to>
                                    </p:set>
                                    <p:animEffect transition="in" filter="barn(inVertical)">
                                      <p:cBhvr>
                                        <p:cTn id="39" dur="500"/>
                                        <p:tgtEl>
                                          <p:spTgt spid="12">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26">
                                            <p:txEl>
                                              <p:pRg st="0" end="0"/>
                                            </p:txEl>
                                          </p:spTgt>
                                        </p:tgtEl>
                                        <p:attrNameLst>
                                          <p:attrName>style.visibility</p:attrName>
                                        </p:attrNameLst>
                                      </p:cBhvr>
                                      <p:to>
                                        <p:strVal val="visible"/>
                                      </p:to>
                                    </p:set>
                                    <p:animEffect transition="in" filter="barn(inVertical)">
                                      <p:cBhvr>
                                        <p:cTn id="44"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0500" y="0"/>
            <a:ext cx="12001500" cy="830997"/>
          </a:xfrm>
          <a:prstGeom prst="rect">
            <a:avLst/>
          </a:prstGeom>
        </p:spPr>
        <p:txBody>
          <a:bodyPr wrap="square">
            <a:spAutoFit/>
          </a:bodyPr>
          <a:lstStyle/>
          <a:p>
            <a:pPr algn="ctr" fontAlgn="base"/>
            <a:r>
              <a:rPr lang="en-US" sz="2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DÀN BÀI NGHỊ LUẬN VỀ MỘT TÁC PHẨM TRUYỆN HOẶC ĐOẠN TRÍCH</a:t>
            </a:r>
          </a:p>
          <a:p>
            <a:pPr algn="ctr"/>
            <a:r>
              <a:rPr lang="vi-VN" sz="2400" b="1" dirty="0">
                <a:solidFill>
                  <a:srgbClr val="0000FF"/>
                </a:solidFill>
                <a:latin typeface="Times New Roman" pitchFamily="18" charset="0"/>
                <a:cs typeface="Times New Roman" pitchFamily="18" charset="0"/>
              </a:rPr>
              <a:t>(Dạng đề phân tích</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suy</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nghĩ</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cảm</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nhận</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về</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nhân</a:t>
            </a:r>
            <a:r>
              <a:rPr lang="en-US" sz="2400" b="1" dirty="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vật</a:t>
            </a:r>
            <a:r>
              <a:rPr lang="vi-VN" sz="2400" b="1" dirty="0" smtClean="0">
                <a:solidFill>
                  <a:srgbClr val="0000FF"/>
                </a:solidFill>
                <a:latin typeface="Times New Roman" pitchFamily="18" charset="0"/>
                <a:cs typeface="Times New Roman" pitchFamily="18" charset="0"/>
              </a:rPr>
              <a:t>)</a:t>
            </a:r>
            <a:endParaRPr lang="en-US" altLang="vi-VN" sz="2400" b="1" dirty="0">
              <a:solidFill>
                <a:srgbClr val="0000FF"/>
              </a:solidFill>
              <a:latin typeface="Times New Roman" pitchFamily="18" charset="0"/>
              <a:cs typeface="Times New Roman" pitchFamily="18" charset="0"/>
            </a:endParaRPr>
          </a:p>
        </p:txBody>
      </p:sp>
      <p:sp>
        <p:nvSpPr>
          <p:cNvPr id="3" name="Rectangle 2"/>
          <p:cNvSpPr/>
          <p:nvPr/>
        </p:nvSpPr>
        <p:spPr>
          <a:xfrm>
            <a:off x="218024" y="627478"/>
            <a:ext cx="3048000" cy="461665"/>
          </a:xfrm>
          <a:prstGeom prst="rect">
            <a:avLst/>
          </a:prstGeom>
        </p:spPr>
        <p:txBody>
          <a:bodyPr wrap="square">
            <a:spAutoFit/>
          </a:bodyPr>
          <a:lstStyle/>
          <a:p>
            <a:pPr algn="just">
              <a:spcBef>
                <a:spcPct val="50000"/>
              </a:spcBef>
            </a:pPr>
            <a:r>
              <a:rPr lang="en-US" altLang="vi-VN" sz="2400" b="1" dirty="0">
                <a:solidFill>
                  <a:srgbClr val="C00000"/>
                </a:solidFill>
                <a:latin typeface="Times New Roman" panose="02020603050405020304" pitchFamily="18" charset="0"/>
              </a:rPr>
              <a:t>I. MỞ BÀI</a:t>
            </a:r>
          </a:p>
        </p:txBody>
      </p:sp>
      <p:sp>
        <p:nvSpPr>
          <p:cNvPr id="4" name="Rectangle 3"/>
          <p:cNvSpPr/>
          <p:nvPr/>
        </p:nvSpPr>
        <p:spPr>
          <a:xfrm>
            <a:off x="369561" y="999023"/>
            <a:ext cx="11387395" cy="461665"/>
          </a:xfrm>
          <a:prstGeom prst="rect">
            <a:avLst/>
          </a:prstGeom>
        </p:spPr>
        <p:txBody>
          <a:bodyPr wrap="square">
            <a:spAutoFit/>
          </a:bodyPr>
          <a:lstStyle/>
          <a:p>
            <a:pPr fontAlgn="base"/>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thiệu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vai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trò</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vị</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trí</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phong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sáng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hoặc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chủ</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đề</a:t>
            </a:r>
            <a:r>
              <a:rPr lang="en-US" sz="2400" dirty="0">
                <a:latin typeface="Times New Roman" pitchFamily="18" charset="0"/>
                <a:cs typeface="Times New Roman" pitchFamily="18" charset="0"/>
              </a:rPr>
              <a:t>. </a:t>
            </a:r>
          </a:p>
        </p:txBody>
      </p:sp>
      <p:sp>
        <p:nvSpPr>
          <p:cNvPr id="5" name="Rectangle 4"/>
          <p:cNvSpPr/>
          <p:nvPr/>
        </p:nvSpPr>
        <p:spPr>
          <a:xfrm>
            <a:off x="360012" y="2388302"/>
            <a:ext cx="11343999" cy="461665"/>
          </a:xfrm>
          <a:prstGeom prst="rect">
            <a:avLst/>
          </a:prstGeom>
        </p:spPr>
        <p:txBody>
          <a:bodyPr wrap="square">
            <a:spAutoFit/>
          </a:bodyPr>
          <a:lstStyle/>
          <a:p>
            <a:pPr algn="just" fontAlgn="base"/>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thiệu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vật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đặc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điểm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tính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nổi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bật</a:t>
            </a:r>
            <a:r>
              <a:rPr lang="en-US" sz="2400" dirty="0" smtClean="0">
                <a:latin typeface="Times New Roman" pitchFamily="18" charset="0"/>
                <a:cs typeface="Times New Roman" pitchFamily="18" charset="0"/>
              </a:rPr>
              <a:t>).</a:t>
            </a:r>
            <a:endParaRPr lang="en-US" sz="2400" dirty="0">
              <a:solidFill>
                <a:srgbClr val="0000FF"/>
              </a:solidFill>
              <a:latin typeface="Times New Roman" pitchFamily="18" charset="0"/>
              <a:cs typeface="Times New Roman" pitchFamily="18" charset="0"/>
            </a:endParaRPr>
          </a:p>
        </p:txBody>
      </p:sp>
      <p:sp>
        <p:nvSpPr>
          <p:cNvPr id="6" name="Rectangle 5"/>
          <p:cNvSpPr/>
          <p:nvPr/>
        </p:nvSpPr>
        <p:spPr>
          <a:xfrm>
            <a:off x="407860" y="1451841"/>
            <a:ext cx="11305927" cy="461665"/>
          </a:xfrm>
          <a:prstGeom prst="rect">
            <a:avLst/>
          </a:prstGeom>
        </p:spPr>
        <p:txBody>
          <a:bodyPr wrap="square">
            <a:spAutoFit/>
          </a:bodyPr>
          <a:lstStyle/>
          <a:p>
            <a:pPr fontAlgn="base"/>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thiệu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phẩm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nhan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đề</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nội</a:t>
            </a:r>
            <a:r>
              <a:rPr lang="en-US" sz="2400" dirty="0">
                <a:latin typeface="Times New Roman" pitchFamily="18" charset="0"/>
                <a:cs typeface="Times New Roman" pitchFamily="18" charset="0"/>
              </a:rPr>
              <a:t> dung </a:t>
            </a:r>
            <a:r>
              <a:rPr lang="en-US" sz="2400" dirty="0" err="1">
                <a:latin typeface="Times New Roman" pitchFamily="18" charset="0"/>
                <a:cs typeface="Times New Roman" pitchFamily="18" charset="0"/>
              </a:rPr>
              <a:t>chính</a:t>
            </a:r>
            <a:r>
              <a:rPr lang="en-US" sz="2400" dirty="0">
                <a:latin typeface="Times New Roman" pitchFamily="18" charset="0"/>
                <a:cs typeface="Times New Roman" pitchFamily="18" charset="0"/>
              </a:rPr>
              <a:t>);</a:t>
            </a:r>
          </a:p>
        </p:txBody>
      </p:sp>
      <p:sp>
        <p:nvSpPr>
          <p:cNvPr id="10" name="Rectangle 9">
            <a:extLst>
              <a:ext uri="{FF2B5EF4-FFF2-40B4-BE49-F238E27FC236}">
                <a16:creationId xmlns:a16="http://schemas.microsoft.com/office/drawing/2014/main" xmlns="" id="{E8FA6D17-8EFD-4F32-86A0-1A0DDBAA3F59}"/>
              </a:ext>
            </a:extLst>
          </p:cNvPr>
          <p:cNvSpPr>
            <a:spLocks noChangeArrowheads="1"/>
          </p:cNvSpPr>
          <p:nvPr/>
        </p:nvSpPr>
        <p:spPr bwMode="auto">
          <a:xfrm>
            <a:off x="323089" y="1935480"/>
            <a:ext cx="1094232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defTabSz="914400">
              <a:spcBef>
                <a:spcPct val="0"/>
              </a:spcBef>
              <a:buFontTx/>
              <a:buNone/>
            </a:pPr>
            <a:r>
              <a:rPr lang="it-IT" altLang="en-US" sz="2400" dirty="0">
                <a:solidFill>
                  <a:srgbClr val="FF0000"/>
                </a:solidFill>
                <a:latin typeface="Times New Roman" panose="02020603050405020304" pitchFamily="18" charset="0"/>
                <a:cs typeface="Times New Roman" panose="02020603050405020304" pitchFamily="18" charset="0"/>
              </a:rPr>
              <a:t>- Trích dẫn ý kiến, nhận định (nếu dạng đề phân tích để làm sáng tỏ ý kiến, nhận định)</a:t>
            </a:r>
            <a:endParaRPr lang="en-US" altLang="en-US" sz="2400" dirty="0">
              <a:solidFill>
                <a:srgbClr val="FF0000"/>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377952" y="2825496"/>
            <a:ext cx="7459362" cy="461665"/>
          </a:xfrm>
          <a:prstGeom prst="rect">
            <a:avLst/>
          </a:prstGeom>
        </p:spPr>
        <p:txBody>
          <a:bodyPr wrap="square">
            <a:spAutoFit/>
          </a:bodyPr>
          <a:lstStyle/>
          <a:p>
            <a:pPr algn="just" fontAlgn="base"/>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Giới</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thiệu</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đoạn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trích</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nội</a:t>
            </a:r>
            <a:r>
              <a:rPr lang="en-US" sz="2400" dirty="0">
                <a:solidFill>
                  <a:srgbClr val="FF0000"/>
                </a:solidFill>
                <a:latin typeface="Times New Roman" pitchFamily="18" charset="0"/>
                <a:cs typeface="Times New Roman" pitchFamily="18" charset="0"/>
              </a:rPr>
              <a:t> dung </a:t>
            </a:r>
            <a:r>
              <a:rPr lang="en-US" sz="2400" dirty="0" err="1">
                <a:solidFill>
                  <a:srgbClr val="FF0000"/>
                </a:solidFill>
                <a:latin typeface="Times New Roman" pitchFamily="18" charset="0"/>
                <a:cs typeface="Times New Roman" pitchFamily="18" charset="0"/>
              </a:rPr>
              <a:t>chính</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trích</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dẫn</a:t>
            </a:r>
            <a:r>
              <a:rPr lang="en-US" sz="2400" dirty="0" smtClean="0">
                <a:solidFill>
                  <a:srgbClr val="FF0000"/>
                </a:solidFill>
                <a:latin typeface="Times New Roman" pitchFamily="18" charset="0"/>
                <a:cs typeface="Times New Roman" pitchFamily="18" charset="0"/>
              </a:rPr>
              <a:t>)</a:t>
            </a:r>
            <a:endParaRPr lang="en-US" sz="24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4195210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ox(i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ox(in)">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ox(i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xit" presetSubtype="0" fill="hold" grpId="1" nodeType="clickEffect">
                                  <p:stCondLst>
                                    <p:cond delay="0"/>
                                  </p:stCondLst>
                                  <p:childTnLst>
                                    <p:animEffect transition="out" filter="fade">
                                      <p:cBhvr>
                                        <p:cTn id="36" dur="1000"/>
                                        <p:tgtEl>
                                          <p:spTgt spid="10"/>
                                        </p:tgtEl>
                                      </p:cBhvr>
                                    </p:animEffect>
                                    <p:anim calcmode="lin" valueType="num">
                                      <p:cBhvr>
                                        <p:cTn id="37" dur="1000"/>
                                        <p:tgtEl>
                                          <p:spTgt spid="10"/>
                                        </p:tgtEl>
                                        <p:attrNameLst>
                                          <p:attrName>ppt_x</p:attrName>
                                        </p:attrNameLst>
                                      </p:cBhvr>
                                      <p:tavLst>
                                        <p:tav tm="0">
                                          <p:val>
                                            <p:strVal val="ppt_x"/>
                                          </p:val>
                                        </p:tav>
                                        <p:tav tm="100000">
                                          <p:val>
                                            <p:strVal val="ppt_x"/>
                                          </p:val>
                                        </p:tav>
                                      </p:tavLst>
                                    </p:anim>
                                    <p:anim calcmode="lin" valueType="num">
                                      <p:cBhvr>
                                        <p:cTn id="38" dur="1000"/>
                                        <p:tgtEl>
                                          <p:spTgt spid="10"/>
                                        </p:tgtEl>
                                        <p:attrNameLst>
                                          <p:attrName>ppt_y</p:attrName>
                                        </p:attrNameLst>
                                      </p:cBhvr>
                                      <p:tavLst>
                                        <p:tav tm="0">
                                          <p:val>
                                            <p:strVal val="ppt_y"/>
                                          </p:val>
                                        </p:tav>
                                        <p:tav tm="100000">
                                          <p:val>
                                            <p:strVal val="ppt_y+.1"/>
                                          </p:val>
                                        </p:tav>
                                      </p:tavLst>
                                    </p:anim>
                                    <p:set>
                                      <p:cBhvr>
                                        <p:cTn id="39" dur="1" fill="hold">
                                          <p:stCondLst>
                                            <p:cond delay="999"/>
                                          </p:stCondLst>
                                        </p:cTn>
                                        <p:tgtEl>
                                          <p:spTgt spid="10"/>
                                        </p:tgtEl>
                                        <p:attrNameLst>
                                          <p:attrName>style.visibility</p:attrName>
                                        </p:attrNameLst>
                                      </p:cBhvr>
                                      <p:to>
                                        <p:strVal val="hidden"/>
                                      </p:to>
                                    </p:set>
                                  </p:childTnLst>
                                </p:cTn>
                              </p:par>
                              <p:par>
                                <p:cTn id="40" presetID="42" presetClass="exit" presetSubtype="0" fill="hold" grpId="1" nodeType="with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10" grpId="0"/>
      <p:bldP spid="10" grpId="1"/>
      <p:bldP spid="11" grpId="0"/>
      <p:bldP spid="11"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0500" y="0"/>
            <a:ext cx="12001500" cy="707886"/>
          </a:xfrm>
          <a:prstGeom prst="rect">
            <a:avLst/>
          </a:prstGeom>
        </p:spPr>
        <p:txBody>
          <a:bodyPr wrap="square">
            <a:spAutoFit/>
          </a:bodyPr>
          <a:lstStyle/>
          <a:p>
            <a:pPr algn="ctr" fontAlgn="base"/>
            <a:r>
              <a:rPr lang="en-US" sz="2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DÀN BÀI NGHỊ LUẬN VỀ MỘT TÁC PHẨM TRUYỆN HOẶC ĐOẠN TRÍCH</a:t>
            </a:r>
          </a:p>
          <a:p>
            <a:pPr algn="ctr"/>
            <a:r>
              <a:rPr lang="vi-VN" sz="2000" b="1" dirty="0">
                <a:solidFill>
                  <a:srgbClr val="0000FF"/>
                </a:solidFill>
                <a:latin typeface="Times New Roman" pitchFamily="18" charset="0"/>
                <a:cs typeface="Times New Roman" pitchFamily="18" charset="0"/>
              </a:rPr>
              <a:t>(Dạng đề phân tích</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suy</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nghĩ</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cảm</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nhận</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về</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nhân</a:t>
            </a:r>
            <a:r>
              <a:rPr lang="en-US" sz="2000" b="1" dirty="0">
                <a:solidFill>
                  <a:srgbClr val="0000FF"/>
                </a:solidFill>
                <a:latin typeface="Times New Roman" pitchFamily="18" charset="0"/>
                <a:cs typeface="Times New Roman" pitchFamily="18" charset="0"/>
              </a:rPr>
              <a:t> </a:t>
            </a:r>
            <a:r>
              <a:rPr lang="en-US" sz="2000" b="1" dirty="0" err="1" smtClean="0">
                <a:solidFill>
                  <a:srgbClr val="0000FF"/>
                </a:solidFill>
                <a:latin typeface="Times New Roman" pitchFamily="18" charset="0"/>
                <a:cs typeface="Times New Roman" pitchFamily="18" charset="0"/>
              </a:rPr>
              <a:t>vật</a:t>
            </a:r>
            <a:r>
              <a:rPr lang="vi-VN" sz="2000" b="1" dirty="0" smtClean="0">
                <a:solidFill>
                  <a:srgbClr val="0000FF"/>
                </a:solidFill>
                <a:latin typeface="Times New Roman" pitchFamily="18" charset="0"/>
                <a:cs typeface="Times New Roman" pitchFamily="18" charset="0"/>
              </a:rPr>
              <a:t>)</a:t>
            </a:r>
            <a:endParaRPr lang="en-US" altLang="vi-VN" sz="2000" b="1" dirty="0">
              <a:solidFill>
                <a:srgbClr val="0000FF"/>
              </a:solidFill>
              <a:latin typeface="Times New Roman" pitchFamily="18" charset="0"/>
              <a:cs typeface="Times New Roman" pitchFamily="18" charset="0"/>
            </a:endParaRPr>
          </a:p>
        </p:txBody>
      </p:sp>
      <p:sp>
        <p:nvSpPr>
          <p:cNvPr id="8" name="Rectangle 7"/>
          <p:cNvSpPr/>
          <p:nvPr/>
        </p:nvSpPr>
        <p:spPr>
          <a:xfrm>
            <a:off x="352669" y="1540349"/>
            <a:ext cx="11684000" cy="492443"/>
          </a:xfrm>
          <a:prstGeom prst="rect">
            <a:avLst/>
          </a:prstGeom>
        </p:spPr>
        <p:txBody>
          <a:bodyPr wrap="square">
            <a:spAutoFit/>
          </a:bodyPr>
          <a:lstStyle/>
          <a:p>
            <a:pPr algn="ctr" fontAlgn="base"/>
            <a:r>
              <a:rPr lang="en-US" sz="2600" b="1" dirty="0">
                <a:solidFill>
                  <a:srgbClr val="2006BA"/>
                </a:solidFill>
                <a:effectLst>
                  <a:outerShdw blurRad="38100" dist="38100" dir="2700000" algn="tl">
                    <a:srgbClr val="000000">
                      <a:alpha val="43137"/>
                    </a:srgbClr>
                  </a:outerShdw>
                </a:effectLst>
                <a:latin typeface="Times New Roman" pitchFamily="18" charset="0"/>
                <a:cs typeface="Times New Roman" pitchFamily="18" charset="0"/>
              </a:rPr>
              <a:t>THỰC HÀNH LUYỆN TẬP</a:t>
            </a:r>
          </a:p>
        </p:txBody>
      </p:sp>
      <p:sp>
        <p:nvSpPr>
          <p:cNvPr id="9" name="Rectangle 8"/>
          <p:cNvSpPr/>
          <p:nvPr/>
        </p:nvSpPr>
        <p:spPr>
          <a:xfrm>
            <a:off x="279004" y="2426211"/>
            <a:ext cx="11666908" cy="2616101"/>
          </a:xfrm>
          <a:prstGeom prst="rect">
            <a:avLst/>
          </a:prstGeom>
        </p:spPr>
        <p:txBody>
          <a:bodyPr wrap="square">
            <a:spAutoFit/>
          </a:bodyPr>
          <a:lstStyle/>
          <a:p>
            <a:pPr algn="just"/>
            <a:r>
              <a:rPr lang="en-US" sz="2800" b="1" dirty="0">
                <a:solidFill>
                  <a:srgbClr val="2006BA"/>
                </a:solidFill>
                <a:latin typeface="Times New Roman" pitchFamily="18" charset="0"/>
                <a:cs typeface="Times New Roman" pitchFamily="18" charset="0"/>
              </a:rPr>
              <a:t>* </a:t>
            </a:r>
            <a:r>
              <a:rPr lang="en-US" sz="2800" b="1" u="sng" dirty="0" err="1">
                <a:solidFill>
                  <a:srgbClr val="2006BA"/>
                </a:solidFill>
                <a:latin typeface="Times New Roman" pitchFamily="18" charset="0"/>
                <a:cs typeface="Times New Roman" pitchFamily="18" charset="0"/>
              </a:rPr>
              <a:t>Đề</a:t>
            </a:r>
            <a:r>
              <a:rPr lang="en-US" sz="2800" b="1" u="sng" dirty="0">
                <a:solidFill>
                  <a:srgbClr val="2006BA"/>
                </a:solidFill>
                <a:latin typeface="Times New Roman" pitchFamily="18" charset="0"/>
                <a:cs typeface="Times New Roman" pitchFamily="18" charset="0"/>
              </a:rPr>
              <a:t> </a:t>
            </a:r>
            <a:r>
              <a:rPr lang="en-US" sz="2800" b="1" u="sng" dirty="0" err="1">
                <a:solidFill>
                  <a:srgbClr val="2006BA"/>
                </a:solidFill>
                <a:latin typeface="Times New Roman" pitchFamily="18" charset="0"/>
                <a:cs typeface="Times New Roman" pitchFamily="18" charset="0"/>
              </a:rPr>
              <a:t>bài</a:t>
            </a:r>
            <a:r>
              <a:rPr lang="en-US" sz="2800" b="1" dirty="0">
                <a:solidFill>
                  <a:srgbClr val="2006BA"/>
                </a:solidFill>
                <a:latin typeface="Times New Roman" pitchFamily="18" charset="0"/>
                <a:cs typeface="Times New Roman" pitchFamily="18" charset="0"/>
              </a:rPr>
              <a:t>: </a:t>
            </a:r>
            <a:r>
              <a:rPr lang="en-US" sz="2800" b="1" dirty="0" err="1">
                <a:solidFill>
                  <a:srgbClr val="2006BA"/>
                </a:solidFill>
                <a:latin typeface="Times New Roman" pitchFamily="18" charset="0"/>
                <a:cs typeface="Times New Roman" pitchFamily="18" charset="0"/>
              </a:rPr>
              <a:t>Cảm</a:t>
            </a:r>
            <a:r>
              <a:rPr lang="en-US" sz="2800" b="1" dirty="0">
                <a:solidFill>
                  <a:srgbClr val="2006BA"/>
                </a:solidFill>
                <a:latin typeface="Times New Roman" pitchFamily="18" charset="0"/>
                <a:cs typeface="Times New Roman" pitchFamily="18" charset="0"/>
              </a:rPr>
              <a:t> </a:t>
            </a:r>
            <a:r>
              <a:rPr lang="en-US" sz="2800" b="1" dirty="0" err="1">
                <a:solidFill>
                  <a:srgbClr val="2006BA"/>
                </a:solidFill>
                <a:latin typeface="Times New Roman" pitchFamily="18" charset="0"/>
                <a:cs typeface="Times New Roman" pitchFamily="18" charset="0"/>
              </a:rPr>
              <a:t>nhận</a:t>
            </a:r>
            <a:r>
              <a:rPr lang="en-US" sz="2800" b="1" dirty="0">
                <a:solidFill>
                  <a:srgbClr val="2006BA"/>
                </a:solidFill>
                <a:latin typeface="Times New Roman" pitchFamily="18" charset="0"/>
                <a:cs typeface="Times New Roman" pitchFamily="18" charset="0"/>
              </a:rPr>
              <a:t> </a:t>
            </a:r>
            <a:r>
              <a:rPr lang="en-US" sz="2800" b="1" dirty="0" err="1">
                <a:solidFill>
                  <a:srgbClr val="2006BA"/>
                </a:solidFill>
                <a:latin typeface="Times New Roman" pitchFamily="18" charset="0"/>
                <a:cs typeface="Times New Roman" pitchFamily="18" charset="0"/>
              </a:rPr>
              <a:t>tình</a:t>
            </a:r>
            <a:r>
              <a:rPr lang="en-US" sz="2800" b="1" dirty="0">
                <a:solidFill>
                  <a:srgbClr val="2006BA"/>
                </a:solidFill>
                <a:latin typeface="Times New Roman" pitchFamily="18" charset="0"/>
                <a:cs typeface="Times New Roman" pitchFamily="18" charset="0"/>
              </a:rPr>
              <a:t> </a:t>
            </a:r>
            <a:r>
              <a:rPr lang="en-US" sz="2800" b="1" dirty="0" err="1">
                <a:solidFill>
                  <a:srgbClr val="2006BA"/>
                </a:solidFill>
                <a:latin typeface="Times New Roman" pitchFamily="18" charset="0"/>
                <a:cs typeface="Times New Roman" pitchFamily="18" charset="0"/>
              </a:rPr>
              <a:t>yêu</a:t>
            </a:r>
            <a:r>
              <a:rPr lang="en-US" sz="2800" b="1" dirty="0">
                <a:solidFill>
                  <a:srgbClr val="2006BA"/>
                </a:solidFill>
                <a:latin typeface="Times New Roman" pitchFamily="18" charset="0"/>
                <a:cs typeface="Times New Roman" pitchFamily="18" charset="0"/>
              </a:rPr>
              <a:t> </a:t>
            </a:r>
            <a:r>
              <a:rPr lang="en-US" sz="2800" b="1" dirty="0" err="1">
                <a:solidFill>
                  <a:srgbClr val="2006BA"/>
                </a:solidFill>
                <a:latin typeface="Times New Roman" pitchFamily="18" charset="0"/>
                <a:cs typeface="Times New Roman" pitchFamily="18" charset="0"/>
              </a:rPr>
              <a:t>thương</a:t>
            </a:r>
            <a:r>
              <a:rPr lang="en-US" sz="2800" b="1" dirty="0">
                <a:solidFill>
                  <a:srgbClr val="2006BA"/>
                </a:solidFill>
                <a:latin typeface="Times New Roman" pitchFamily="18" charset="0"/>
                <a:cs typeface="Times New Roman" pitchFamily="18" charset="0"/>
              </a:rPr>
              <a:t> con </a:t>
            </a:r>
            <a:r>
              <a:rPr lang="en-US" sz="2800" b="1" dirty="0" err="1">
                <a:solidFill>
                  <a:srgbClr val="2006BA"/>
                </a:solidFill>
                <a:latin typeface="Times New Roman" pitchFamily="18" charset="0"/>
                <a:cs typeface="Times New Roman" pitchFamily="18" charset="0"/>
              </a:rPr>
              <a:t>của</a:t>
            </a:r>
            <a:r>
              <a:rPr lang="en-US" sz="2800" b="1" dirty="0">
                <a:solidFill>
                  <a:srgbClr val="2006BA"/>
                </a:solidFill>
                <a:latin typeface="Times New Roman" pitchFamily="18" charset="0"/>
                <a:cs typeface="Times New Roman" pitchFamily="18" charset="0"/>
              </a:rPr>
              <a:t> </a:t>
            </a:r>
            <a:r>
              <a:rPr lang="en-US" sz="2800" b="1" dirty="0" err="1">
                <a:solidFill>
                  <a:srgbClr val="2006BA"/>
                </a:solidFill>
                <a:latin typeface="Times New Roman" pitchFamily="18" charset="0"/>
                <a:cs typeface="Times New Roman" pitchFamily="18" charset="0"/>
              </a:rPr>
              <a:t>nhân</a:t>
            </a:r>
            <a:r>
              <a:rPr lang="en-US" sz="2800" b="1" dirty="0">
                <a:solidFill>
                  <a:srgbClr val="2006BA"/>
                </a:solidFill>
                <a:latin typeface="Times New Roman" pitchFamily="18" charset="0"/>
                <a:cs typeface="Times New Roman" pitchFamily="18" charset="0"/>
              </a:rPr>
              <a:t> </a:t>
            </a:r>
            <a:r>
              <a:rPr lang="en-US" sz="2800" b="1" dirty="0" err="1">
                <a:solidFill>
                  <a:srgbClr val="2006BA"/>
                </a:solidFill>
                <a:latin typeface="Times New Roman" pitchFamily="18" charset="0"/>
                <a:cs typeface="Times New Roman" pitchFamily="18" charset="0"/>
              </a:rPr>
              <a:t>vật</a:t>
            </a:r>
            <a:r>
              <a:rPr lang="en-US" sz="2800" b="1" dirty="0">
                <a:solidFill>
                  <a:srgbClr val="2006BA"/>
                </a:solidFill>
                <a:latin typeface="Times New Roman" pitchFamily="18" charset="0"/>
                <a:cs typeface="Times New Roman" pitchFamily="18" charset="0"/>
              </a:rPr>
              <a:t> </a:t>
            </a:r>
            <a:r>
              <a:rPr lang="en-US" sz="2800" b="1" dirty="0" err="1">
                <a:solidFill>
                  <a:srgbClr val="2006BA"/>
                </a:solidFill>
                <a:latin typeface="Times New Roman" pitchFamily="18" charset="0"/>
                <a:cs typeface="Times New Roman" pitchFamily="18" charset="0"/>
              </a:rPr>
              <a:t>ông</a:t>
            </a:r>
            <a:r>
              <a:rPr lang="en-US" sz="2800" b="1" dirty="0">
                <a:solidFill>
                  <a:srgbClr val="2006BA"/>
                </a:solidFill>
                <a:latin typeface="Times New Roman" pitchFamily="18" charset="0"/>
                <a:cs typeface="Times New Roman" pitchFamily="18" charset="0"/>
              </a:rPr>
              <a:t> </a:t>
            </a:r>
            <a:r>
              <a:rPr lang="en-US" sz="2800" b="1" dirty="0" err="1">
                <a:solidFill>
                  <a:srgbClr val="2006BA"/>
                </a:solidFill>
                <a:latin typeface="Times New Roman" pitchFamily="18" charset="0"/>
                <a:cs typeface="Times New Roman" pitchFamily="18" charset="0"/>
              </a:rPr>
              <a:t>Sáu</a:t>
            </a:r>
            <a:r>
              <a:rPr lang="en-US" sz="2800" b="1" dirty="0">
                <a:solidFill>
                  <a:srgbClr val="2006BA"/>
                </a:solidFill>
                <a:latin typeface="Times New Roman" pitchFamily="18" charset="0"/>
                <a:cs typeface="Times New Roman" pitchFamily="18" charset="0"/>
              </a:rPr>
              <a:t> qua </a:t>
            </a:r>
            <a:r>
              <a:rPr lang="en-US" sz="2800" b="1" dirty="0" err="1">
                <a:solidFill>
                  <a:srgbClr val="2006BA"/>
                </a:solidFill>
                <a:latin typeface="Times New Roman" pitchFamily="18" charset="0"/>
                <a:cs typeface="Times New Roman" pitchFamily="18" charset="0"/>
              </a:rPr>
              <a:t>đoạn</a:t>
            </a:r>
            <a:r>
              <a:rPr lang="en-US" sz="2800" b="1" dirty="0">
                <a:solidFill>
                  <a:srgbClr val="2006BA"/>
                </a:solidFill>
                <a:latin typeface="Times New Roman" pitchFamily="18" charset="0"/>
                <a:cs typeface="Times New Roman" pitchFamily="18" charset="0"/>
              </a:rPr>
              <a:t> </a:t>
            </a:r>
            <a:r>
              <a:rPr lang="en-US" sz="2800" b="1" dirty="0" err="1">
                <a:solidFill>
                  <a:srgbClr val="2006BA"/>
                </a:solidFill>
                <a:latin typeface="Times New Roman" pitchFamily="18" charset="0"/>
                <a:cs typeface="Times New Roman" pitchFamily="18" charset="0"/>
              </a:rPr>
              <a:t>trích</a:t>
            </a:r>
            <a:r>
              <a:rPr lang="en-US" sz="2800" b="1" dirty="0">
                <a:solidFill>
                  <a:srgbClr val="2006BA"/>
                </a:solidFill>
                <a:latin typeface="Times New Roman" pitchFamily="18" charset="0"/>
                <a:cs typeface="Times New Roman" pitchFamily="18" charset="0"/>
              </a:rPr>
              <a:t> </a:t>
            </a:r>
            <a:r>
              <a:rPr lang="en-US" sz="2800" b="1" dirty="0" err="1">
                <a:solidFill>
                  <a:srgbClr val="2006BA"/>
                </a:solidFill>
                <a:latin typeface="Times New Roman" pitchFamily="18" charset="0"/>
                <a:cs typeface="Times New Roman" pitchFamily="18" charset="0"/>
              </a:rPr>
              <a:t>sau</a:t>
            </a:r>
            <a:r>
              <a:rPr lang="en-US" sz="2800" b="1" dirty="0">
                <a:solidFill>
                  <a:srgbClr val="2006BA"/>
                </a:solidFill>
                <a:latin typeface="Times New Roman" pitchFamily="18" charset="0"/>
                <a:cs typeface="Times New Roman" pitchFamily="18" charset="0"/>
              </a:rPr>
              <a:t>:</a:t>
            </a:r>
          </a:p>
          <a:p>
            <a:pPr algn="just"/>
            <a:r>
              <a:rPr lang="en-US" sz="2800" i="1" dirty="0">
                <a:solidFill>
                  <a:srgbClr val="2006BA"/>
                </a:solidFill>
                <a:latin typeface="Times New Roman" pitchFamily="18" charset="0"/>
                <a:cs typeface="Times New Roman" pitchFamily="18" charset="0"/>
              </a:rPr>
              <a:t>       “</a:t>
            </a:r>
            <a:r>
              <a:rPr lang="en-US" sz="2800" i="1" dirty="0" err="1">
                <a:solidFill>
                  <a:srgbClr val="2006BA"/>
                </a:solidFill>
                <a:latin typeface="Times New Roman" pitchFamily="18" charset="0"/>
                <a:cs typeface="Times New Roman" pitchFamily="18" charset="0"/>
              </a:rPr>
              <a:t>Tôi</a:t>
            </a:r>
            <a:r>
              <a:rPr lang="en-US" sz="2800" i="1" dirty="0">
                <a:solidFill>
                  <a:srgbClr val="2006BA"/>
                </a:solidFill>
                <a:latin typeface="Times New Roman" pitchFamily="18" charset="0"/>
                <a:cs typeface="Times New Roman" pitchFamily="18" charset="0"/>
              </a:rPr>
              <a:t> </a:t>
            </a:r>
            <a:r>
              <a:rPr lang="en-US" sz="2800" i="1" dirty="0" err="1">
                <a:solidFill>
                  <a:srgbClr val="2006BA"/>
                </a:solidFill>
                <a:latin typeface="Times New Roman" pitchFamily="18" charset="0"/>
                <a:cs typeface="Times New Roman" pitchFamily="18" charset="0"/>
              </a:rPr>
              <a:t>hãy</a:t>
            </a:r>
            <a:r>
              <a:rPr lang="en-US" sz="2800" i="1" dirty="0">
                <a:solidFill>
                  <a:srgbClr val="2006BA"/>
                </a:solidFill>
                <a:latin typeface="Times New Roman" pitchFamily="18" charset="0"/>
                <a:cs typeface="Times New Roman" pitchFamily="18" charset="0"/>
              </a:rPr>
              <a:t> </a:t>
            </a:r>
            <a:r>
              <a:rPr lang="en-US" sz="2800" i="1" dirty="0" err="1">
                <a:solidFill>
                  <a:srgbClr val="2006BA"/>
                </a:solidFill>
                <a:latin typeface="Times New Roman" pitchFamily="18" charset="0"/>
                <a:cs typeface="Times New Roman" pitchFamily="18" charset="0"/>
              </a:rPr>
              <a:t>còn</a:t>
            </a:r>
            <a:r>
              <a:rPr lang="en-US" sz="2800" i="1" dirty="0">
                <a:solidFill>
                  <a:srgbClr val="2006BA"/>
                </a:solidFill>
                <a:latin typeface="Times New Roman" pitchFamily="18" charset="0"/>
                <a:cs typeface="Times New Roman" pitchFamily="18" charset="0"/>
              </a:rPr>
              <a:t> </a:t>
            </a:r>
            <a:r>
              <a:rPr lang="en-US" sz="2800" i="1" dirty="0" err="1">
                <a:solidFill>
                  <a:srgbClr val="2006BA"/>
                </a:solidFill>
                <a:latin typeface="Times New Roman" pitchFamily="18" charset="0"/>
                <a:cs typeface="Times New Roman" pitchFamily="18" charset="0"/>
              </a:rPr>
              <a:t>nhớ</a:t>
            </a:r>
            <a:r>
              <a:rPr lang="en-US" sz="2800" i="1" dirty="0">
                <a:solidFill>
                  <a:srgbClr val="2006BA"/>
                </a:solidFill>
                <a:latin typeface="Times New Roman" pitchFamily="18" charset="0"/>
                <a:cs typeface="Times New Roman" pitchFamily="18" charset="0"/>
              </a:rPr>
              <a:t> </a:t>
            </a:r>
            <a:r>
              <a:rPr lang="en-US" sz="2800" i="1" dirty="0" err="1">
                <a:solidFill>
                  <a:srgbClr val="2006BA"/>
                </a:solidFill>
                <a:latin typeface="Times New Roman" pitchFamily="18" charset="0"/>
                <a:cs typeface="Times New Roman" pitchFamily="18" charset="0"/>
              </a:rPr>
              <a:t>buổi</a:t>
            </a:r>
            <a:r>
              <a:rPr lang="en-US" sz="2800" i="1" dirty="0">
                <a:solidFill>
                  <a:srgbClr val="2006BA"/>
                </a:solidFill>
                <a:latin typeface="Times New Roman" pitchFamily="18" charset="0"/>
                <a:cs typeface="Times New Roman" pitchFamily="18" charset="0"/>
              </a:rPr>
              <a:t> </a:t>
            </a:r>
            <a:r>
              <a:rPr lang="en-US" sz="2800" i="1" dirty="0" err="1">
                <a:solidFill>
                  <a:srgbClr val="2006BA"/>
                </a:solidFill>
                <a:latin typeface="Times New Roman" pitchFamily="18" charset="0"/>
                <a:cs typeface="Times New Roman" pitchFamily="18" charset="0"/>
              </a:rPr>
              <a:t>chiều</a:t>
            </a:r>
            <a:r>
              <a:rPr lang="en-US" sz="2800" i="1" dirty="0">
                <a:solidFill>
                  <a:srgbClr val="2006BA"/>
                </a:solidFill>
                <a:latin typeface="Times New Roman" pitchFamily="18" charset="0"/>
                <a:cs typeface="Times New Roman" pitchFamily="18" charset="0"/>
              </a:rPr>
              <a:t> </a:t>
            </a:r>
            <a:r>
              <a:rPr lang="en-US" sz="2800" i="1" dirty="0" err="1">
                <a:solidFill>
                  <a:srgbClr val="2006BA"/>
                </a:solidFill>
                <a:latin typeface="Times New Roman" pitchFamily="18" charset="0"/>
                <a:cs typeface="Times New Roman" pitchFamily="18" charset="0"/>
              </a:rPr>
              <a:t>hôm</a:t>
            </a:r>
            <a:r>
              <a:rPr lang="en-US" sz="2800" i="1" dirty="0">
                <a:solidFill>
                  <a:srgbClr val="2006BA"/>
                </a:solidFill>
                <a:latin typeface="Times New Roman" pitchFamily="18" charset="0"/>
                <a:cs typeface="Times New Roman" pitchFamily="18" charset="0"/>
              </a:rPr>
              <a:t> </a:t>
            </a:r>
            <a:r>
              <a:rPr lang="en-US" sz="2800" i="1" dirty="0" err="1">
                <a:solidFill>
                  <a:srgbClr val="2006BA"/>
                </a:solidFill>
                <a:latin typeface="Times New Roman" pitchFamily="18" charset="0"/>
                <a:cs typeface="Times New Roman" pitchFamily="18" charset="0"/>
              </a:rPr>
              <a:t>đó</a:t>
            </a:r>
            <a:r>
              <a:rPr lang="en-US" sz="2800" i="1" dirty="0">
                <a:solidFill>
                  <a:srgbClr val="2006BA"/>
                </a:solidFill>
                <a:latin typeface="Times New Roman" pitchFamily="18" charset="0"/>
                <a:cs typeface="Times New Roman" pitchFamily="18" charset="0"/>
              </a:rPr>
              <a:t>…</a:t>
            </a:r>
          </a:p>
          <a:p>
            <a:pPr algn="just"/>
            <a:r>
              <a:rPr lang="en-US" sz="2800" i="1" dirty="0">
                <a:solidFill>
                  <a:srgbClr val="2006BA"/>
                </a:solidFill>
                <a:latin typeface="Times New Roman" pitchFamily="18" charset="0"/>
                <a:cs typeface="Times New Roman" pitchFamily="18" charset="0"/>
              </a:rPr>
              <a:t>           […]</a:t>
            </a:r>
          </a:p>
          <a:p>
            <a:pPr algn="just"/>
            <a:r>
              <a:rPr lang="en-US" sz="2800" i="1" dirty="0">
                <a:solidFill>
                  <a:srgbClr val="2006BA"/>
                </a:solidFill>
                <a:latin typeface="Times New Roman" pitchFamily="18" charset="0"/>
                <a:cs typeface="Times New Roman" pitchFamily="18" charset="0"/>
              </a:rPr>
              <a:t>       </a:t>
            </a:r>
            <a:r>
              <a:rPr lang="en-US" sz="2800" i="1" dirty="0" err="1">
                <a:solidFill>
                  <a:srgbClr val="2006BA"/>
                </a:solidFill>
                <a:latin typeface="Times New Roman" pitchFamily="18" charset="0"/>
                <a:cs typeface="Times New Roman" pitchFamily="18" charset="0"/>
              </a:rPr>
              <a:t>Tôi</a:t>
            </a:r>
            <a:r>
              <a:rPr lang="en-US" sz="2800" i="1" dirty="0">
                <a:solidFill>
                  <a:srgbClr val="2006BA"/>
                </a:solidFill>
                <a:latin typeface="Times New Roman" pitchFamily="18" charset="0"/>
                <a:cs typeface="Times New Roman" pitchFamily="18" charset="0"/>
              </a:rPr>
              <a:t> </a:t>
            </a:r>
            <a:r>
              <a:rPr lang="en-US" sz="2800" i="1" dirty="0" err="1">
                <a:solidFill>
                  <a:srgbClr val="2006BA"/>
                </a:solidFill>
                <a:latin typeface="Times New Roman" pitchFamily="18" charset="0"/>
                <a:cs typeface="Times New Roman" pitchFamily="18" charset="0"/>
              </a:rPr>
              <a:t>cúi</a:t>
            </a:r>
            <a:r>
              <a:rPr lang="en-US" sz="2800" i="1" dirty="0">
                <a:solidFill>
                  <a:srgbClr val="2006BA"/>
                </a:solidFill>
                <a:latin typeface="Times New Roman" pitchFamily="18" charset="0"/>
                <a:cs typeface="Times New Roman" pitchFamily="18" charset="0"/>
              </a:rPr>
              <a:t> </a:t>
            </a:r>
            <a:r>
              <a:rPr lang="en-US" sz="2800" i="1" dirty="0" err="1">
                <a:solidFill>
                  <a:srgbClr val="2006BA"/>
                </a:solidFill>
                <a:latin typeface="Times New Roman" pitchFamily="18" charset="0"/>
                <a:cs typeface="Times New Roman" pitchFamily="18" charset="0"/>
              </a:rPr>
              <a:t>xuống</a:t>
            </a:r>
            <a:r>
              <a:rPr lang="en-US" sz="2800" i="1" dirty="0">
                <a:solidFill>
                  <a:srgbClr val="2006BA"/>
                </a:solidFill>
                <a:latin typeface="Times New Roman" pitchFamily="18" charset="0"/>
                <a:cs typeface="Times New Roman" pitchFamily="18" charset="0"/>
              </a:rPr>
              <a:t> </a:t>
            </a:r>
            <a:r>
              <a:rPr lang="en-US" sz="2800" i="1" dirty="0" err="1">
                <a:solidFill>
                  <a:srgbClr val="2006BA"/>
                </a:solidFill>
                <a:latin typeface="Times New Roman" pitchFamily="18" charset="0"/>
                <a:cs typeface="Times New Roman" pitchFamily="18" charset="0"/>
              </a:rPr>
              <a:t>gần</a:t>
            </a:r>
            <a:r>
              <a:rPr lang="en-US" sz="2800" i="1" dirty="0">
                <a:solidFill>
                  <a:srgbClr val="2006BA"/>
                </a:solidFill>
                <a:latin typeface="Times New Roman" pitchFamily="18" charset="0"/>
                <a:cs typeface="Times New Roman" pitchFamily="18" charset="0"/>
              </a:rPr>
              <a:t> </a:t>
            </a:r>
            <a:r>
              <a:rPr lang="en-US" sz="2800" i="1" dirty="0" err="1">
                <a:solidFill>
                  <a:srgbClr val="2006BA"/>
                </a:solidFill>
                <a:latin typeface="Times New Roman" pitchFamily="18" charset="0"/>
                <a:cs typeface="Times New Roman" pitchFamily="18" charset="0"/>
              </a:rPr>
              <a:t>anh</a:t>
            </a:r>
            <a:r>
              <a:rPr lang="en-US" sz="2800" i="1" dirty="0">
                <a:solidFill>
                  <a:srgbClr val="2006BA"/>
                </a:solidFill>
                <a:latin typeface="Times New Roman" pitchFamily="18" charset="0"/>
                <a:cs typeface="Times New Roman" pitchFamily="18" charset="0"/>
              </a:rPr>
              <a:t> </a:t>
            </a:r>
            <a:r>
              <a:rPr lang="en-US" sz="2800" i="1" dirty="0" err="1">
                <a:solidFill>
                  <a:srgbClr val="2006BA"/>
                </a:solidFill>
                <a:latin typeface="Times New Roman" pitchFamily="18" charset="0"/>
                <a:cs typeface="Times New Roman" pitchFamily="18" charset="0"/>
              </a:rPr>
              <a:t>và</a:t>
            </a:r>
            <a:r>
              <a:rPr lang="en-US" sz="2800" i="1" dirty="0">
                <a:solidFill>
                  <a:srgbClr val="2006BA"/>
                </a:solidFill>
                <a:latin typeface="Times New Roman" pitchFamily="18" charset="0"/>
                <a:cs typeface="Times New Roman" pitchFamily="18" charset="0"/>
              </a:rPr>
              <a:t> </a:t>
            </a:r>
            <a:r>
              <a:rPr lang="en-US" sz="2800" i="1" dirty="0" err="1">
                <a:solidFill>
                  <a:srgbClr val="2006BA"/>
                </a:solidFill>
                <a:latin typeface="Times New Roman" pitchFamily="18" charset="0"/>
                <a:cs typeface="Times New Roman" pitchFamily="18" charset="0"/>
              </a:rPr>
              <a:t>khẽ</a:t>
            </a:r>
            <a:r>
              <a:rPr lang="en-US" sz="2800" i="1" dirty="0">
                <a:solidFill>
                  <a:srgbClr val="2006BA"/>
                </a:solidFill>
                <a:latin typeface="Times New Roman" pitchFamily="18" charset="0"/>
                <a:cs typeface="Times New Roman" pitchFamily="18" charset="0"/>
              </a:rPr>
              <a:t> </a:t>
            </a:r>
            <a:r>
              <a:rPr lang="en-US" sz="2800" i="1" dirty="0" err="1">
                <a:solidFill>
                  <a:srgbClr val="2006BA"/>
                </a:solidFill>
                <a:latin typeface="Times New Roman" pitchFamily="18" charset="0"/>
                <a:cs typeface="Times New Roman" pitchFamily="18" charset="0"/>
              </a:rPr>
              <a:t>nói</a:t>
            </a:r>
            <a:r>
              <a:rPr lang="en-US" sz="2800" i="1" dirty="0">
                <a:solidFill>
                  <a:srgbClr val="2006BA"/>
                </a:solidFill>
                <a:latin typeface="Times New Roman" pitchFamily="18" charset="0"/>
                <a:cs typeface="Times New Roman" pitchFamily="18" charset="0"/>
              </a:rPr>
              <a:t>. </a:t>
            </a:r>
            <a:r>
              <a:rPr lang="en-US" sz="2800" i="1" dirty="0" err="1">
                <a:solidFill>
                  <a:srgbClr val="2006BA"/>
                </a:solidFill>
                <a:latin typeface="Times New Roman" pitchFamily="18" charset="0"/>
                <a:cs typeface="Times New Roman" pitchFamily="18" charset="0"/>
              </a:rPr>
              <a:t>Đến</a:t>
            </a:r>
            <a:r>
              <a:rPr lang="en-US" sz="2800" i="1" dirty="0">
                <a:solidFill>
                  <a:srgbClr val="2006BA"/>
                </a:solidFill>
                <a:latin typeface="Times New Roman" pitchFamily="18" charset="0"/>
                <a:cs typeface="Times New Roman" pitchFamily="18" charset="0"/>
              </a:rPr>
              <a:t> </a:t>
            </a:r>
            <a:r>
              <a:rPr lang="en-US" sz="2800" i="1" dirty="0" err="1">
                <a:solidFill>
                  <a:srgbClr val="2006BA"/>
                </a:solidFill>
                <a:latin typeface="Times New Roman" pitchFamily="18" charset="0"/>
                <a:cs typeface="Times New Roman" pitchFamily="18" charset="0"/>
              </a:rPr>
              <a:t>lúc</a:t>
            </a:r>
            <a:r>
              <a:rPr lang="en-US" sz="2800" i="1" dirty="0">
                <a:solidFill>
                  <a:srgbClr val="2006BA"/>
                </a:solidFill>
                <a:latin typeface="Times New Roman" pitchFamily="18" charset="0"/>
                <a:cs typeface="Times New Roman" pitchFamily="18" charset="0"/>
              </a:rPr>
              <a:t> </a:t>
            </a:r>
            <a:r>
              <a:rPr lang="en-US" sz="2800" i="1" dirty="0" err="1">
                <a:solidFill>
                  <a:srgbClr val="2006BA"/>
                </a:solidFill>
                <a:latin typeface="Times New Roman" pitchFamily="18" charset="0"/>
                <a:cs typeface="Times New Roman" pitchFamily="18" charset="0"/>
              </a:rPr>
              <a:t>ấy</a:t>
            </a:r>
            <a:r>
              <a:rPr lang="en-US" sz="2800" i="1" dirty="0">
                <a:solidFill>
                  <a:srgbClr val="2006BA"/>
                </a:solidFill>
                <a:latin typeface="Times New Roman" pitchFamily="18" charset="0"/>
                <a:cs typeface="Times New Roman" pitchFamily="18" charset="0"/>
              </a:rPr>
              <a:t>, </a:t>
            </a:r>
            <a:r>
              <a:rPr lang="en-US" sz="2800" i="1" dirty="0" err="1">
                <a:solidFill>
                  <a:srgbClr val="2006BA"/>
                </a:solidFill>
                <a:latin typeface="Times New Roman" pitchFamily="18" charset="0"/>
                <a:cs typeface="Times New Roman" pitchFamily="18" charset="0"/>
              </a:rPr>
              <a:t>anh</a:t>
            </a:r>
            <a:r>
              <a:rPr lang="en-US" sz="2800" i="1" dirty="0">
                <a:solidFill>
                  <a:srgbClr val="2006BA"/>
                </a:solidFill>
                <a:latin typeface="Times New Roman" pitchFamily="18" charset="0"/>
                <a:cs typeface="Times New Roman" pitchFamily="18" charset="0"/>
              </a:rPr>
              <a:t> </a:t>
            </a:r>
            <a:r>
              <a:rPr lang="en-US" sz="2800" i="1" dirty="0" err="1">
                <a:solidFill>
                  <a:srgbClr val="2006BA"/>
                </a:solidFill>
                <a:latin typeface="Times New Roman" pitchFamily="18" charset="0"/>
                <a:cs typeface="Times New Roman" pitchFamily="18" charset="0"/>
              </a:rPr>
              <a:t>mới</a:t>
            </a:r>
            <a:r>
              <a:rPr lang="en-US" sz="2800" i="1" dirty="0">
                <a:solidFill>
                  <a:srgbClr val="2006BA"/>
                </a:solidFill>
                <a:latin typeface="Times New Roman" pitchFamily="18" charset="0"/>
                <a:cs typeface="Times New Roman" pitchFamily="18" charset="0"/>
              </a:rPr>
              <a:t> </a:t>
            </a:r>
            <a:r>
              <a:rPr lang="en-US" sz="2800" i="1" dirty="0" err="1">
                <a:solidFill>
                  <a:srgbClr val="2006BA"/>
                </a:solidFill>
                <a:latin typeface="Times New Roman" pitchFamily="18" charset="0"/>
                <a:cs typeface="Times New Roman" pitchFamily="18" charset="0"/>
              </a:rPr>
              <a:t>nhắm</a:t>
            </a:r>
            <a:r>
              <a:rPr lang="en-US" sz="2800" i="1" dirty="0">
                <a:solidFill>
                  <a:srgbClr val="2006BA"/>
                </a:solidFill>
                <a:latin typeface="Times New Roman" pitchFamily="18" charset="0"/>
                <a:cs typeface="Times New Roman" pitchFamily="18" charset="0"/>
              </a:rPr>
              <a:t> </a:t>
            </a:r>
            <a:r>
              <a:rPr lang="en-US" sz="2800" i="1" dirty="0" err="1">
                <a:solidFill>
                  <a:srgbClr val="2006BA"/>
                </a:solidFill>
                <a:latin typeface="Times New Roman" pitchFamily="18" charset="0"/>
                <a:cs typeface="Times New Roman" pitchFamily="18" charset="0"/>
              </a:rPr>
              <a:t>mắt</a:t>
            </a:r>
            <a:r>
              <a:rPr lang="en-US" sz="2800" i="1" dirty="0">
                <a:solidFill>
                  <a:srgbClr val="2006BA"/>
                </a:solidFill>
                <a:latin typeface="Times New Roman" pitchFamily="18" charset="0"/>
                <a:cs typeface="Times New Roman" pitchFamily="18" charset="0"/>
              </a:rPr>
              <a:t> </a:t>
            </a:r>
            <a:r>
              <a:rPr lang="en-US" sz="2800" i="1" dirty="0" err="1">
                <a:solidFill>
                  <a:srgbClr val="2006BA"/>
                </a:solidFill>
                <a:latin typeface="Times New Roman" pitchFamily="18" charset="0"/>
                <a:cs typeface="Times New Roman" pitchFamily="18" charset="0"/>
              </a:rPr>
              <a:t>đi</a:t>
            </a:r>
            <a:r>
              <a:rPr lang="en-US" sz="2800" i="1" dirty="0">
                <a:solidFill>
                  <a:srgbClr val="2006BA"/>
                </a:solidFill>
                <a:latin typeface="Times New Roman" pitchFamily="18" charset="0"/>
                <a:cs typeface="Times New Roman" pitchFamily="18" charset="0"/>
              </a:rPr>
              <a:t> </a:t>
            </a:r>
            <a:r>
              <a:rPr lang="en-US" sz="2800" i="1" dirty="0" err="1">
                <a:solidFill>
                  <a:srgbClr val="2006BA"/>
                </a:solidFill>
                <a:latin typeface="Times New Roman" pitchFamily="18" charset="0"/>
                <a:cs typeface="Times New Roman" pitchFamily="18" charset="0"/>
              </a:rPr>
              <a:t>xuôi</a:t>
            </a:r>
            <a:r>
              <a:rPr lang="en-US" sz="2800" i="1" dirty="0" smtClean="0">
                <a:solidFill>
                  <a:srgbClr val="2006BA"/>
                </a:solidFill>
                <a:latin typeface="Times New Roman" pitchFamily="18" charset="0"/>
                <a:cs typeface="Times New Roman" pitchFamily="18" charset="0"/>
              </a:rPr>
              <a:t>.”</a:t>
            </a:r>
            <a:endParaRPr lang="en-US" sz="2400" dirty="0">
              <a:solidFill>
                <a:srgbClr val="2006BA"/>
              </a:solidFill>
              <a:latin typeface="Times New Roman" pitchFamily="18" charset="0"/>
              <a:cs typeface="Times New Roman" pitchFamily="18" charset="0"/>
            </a:endParaRPr>
          </a:p>
          <a:p>
            <a:pPr algn="just"/>
            <a:r>
              <a:rPr lang="en-US" sz="2200" dirty="0">
                <a:solidFill>
                  <a:srgbClr val="2006BA"/>
                </a:solidFill>
                <a:latin typeface="Times New Roman" pitchFamily="18" charset="0"/>
                <a:cs typeface="Times New Roman" pitchFamily="18" charset="0"/>
              </a:rPr>
              <a:t>                      (</a:t>
            </a:r>
            <a:r>
              <a:rPr lang="en-US" sz="2200" dirty="0" err="1">
                <a:solidFill>
                  <a:srgbClr val="2006BA"/>
                </a:solidFill>
                <a:latin typeface="Times New Roman" pitchFamily="18" charset="0"/>
                <a:cs typeface="Times New Roman" pitchFamily="18" charset="0"/>
              </a:rPr>
              <a:t>Trích</a:t>
            </a:r>
            <a:r>
              <a:rPr lang="en-US" sz="2200" i="1" dirty="0">
                <a:solidFill>
                  <a:srgbClr val="2006BA"/>
                </a:solidFill>
                <a:latin typeface="Times New Roman" pitchFamily="18" charset="0"/>
                <a:cs typeface="Times New Roman" pitchFamily="18" charset="0"/>
              </a:rPr>
              <a:t> “</a:t>
            </a:r>
            <a:r>
              <a:rPr lang="en-US" sz="2200" i="1" dirty="0" err="1">
                <a:solidFill>
                  <a:srgbClr val="2006BA"/>
                </a:solidFill>
                <a:latin typeface="Times New Roman" pitchFamily="18" charset="0"/>
                <a:cs typeface="Times New Roman" pitchFamily="18" charset="0"/>
              </a:rPr>
              <a:t>Chiếc</a:t>
            </a:r>
            <a:r>
              <a:rPr lang="en-US" sz="2200" i="1" dirty="0">
                <a:solidFill>
                  <a:srgbClr val="2006BA"/>
                </a:solidFill>
                <a:latin typeface="Times New Roman" pitchFamily="18" charset="0"/>
                <a:cs typeface="Times New Roman" pitchFamily="18" charset="0"/>
              </a:rPr>
              <a:t> </a:t>
            </a:r>
            <a:r>
              <a:rPr lang="en-US" sz="2200" i="1" dirty="0" err="1">
                <a:solidFill>
                  <a:srgbClr val="2006BA"/>
                </a:solidFill>
                <a:latin typeface="Times New Roman" pitchFamily="18" charset="0"/>
                <a:cs typeface="Times New Roman" pitchFamily="18" charset="0"/>
              </a:rPr>
              <a:t>lược</a:t>
            </a:r>
            <a:r>
              <a:rPr lang="en-US" sz="2200" i="1" dirty="0">
                <a:solidFill>
                  <a:srgbClr val="2006BA"/>
                </a:solidFill>
                <a:latin typeface="Times New Roman" pitchFamily="18" charset="0"/>
                <a:cs typeface="Times New Roman" pitchFamily="18" charset="0"/>
              </a:rPr>
              <a:t> </a:t>
            </a:r>
            <a:r>
              <a:rPr lang="en-US" sz="2200" i="1" dirty="0" err="1">
                <a:solidFill>
                  <a:srgbClr val="2006BA"/>
                </a:solidFill>
                <a:latin typeface="Times New Roman" pitchFamily="18" charset="0"/>
                <a:cs typeface="Times New Roman" pitchFamily="18" charset="0"/>
              </a:rPr>
              <a:t>ngà</a:t>
            </a:r>
            <a:r>
              <a:rPr lang="en-US" sz="2200" i="1" dirty="0">
                <a:solidFill>
                  <a:srgbClr val="2006BA"/>
                </a:solidFill>
                <a:latin typeface="Times New Roman" pitchFamily="18" charset="0"/>
                <a:cs typeface="Times New Roman" pitchFamily="18" charset="0"/>
              </a:rPr>
              <a:t>”</a:t>
            </a:r>
            <a:r>
              <a:rPr lang="en-US" sz="2400" dirty="0">
                <a:solidFill>
                  <a:srgbClr val="2006BA"/>
                </a:solidFill>
                <a:latin typeface="Times New Roman" pitchFamily="18" charset="0"/>
                <a:cs typeface="Times New Roman" pitchFamily="18" charset="0"/>
              </a:rPr>
              <a:t> –</a:t>
            </a:r>
            <a:r>
              <a:rPr lang="en-US" sz="2200" i="1" dirty="0">
                <a:solidFill>
                  <a:srgbClr val="2006BA"/>
                </a:solidFill>
                <a:latin typeface="Times New Roman" pitchFamily="18" charset="0"/>
                <a:cs typeface="Times New Roman" pitchFamily="18" charset="0"/>
              </a:rPr>
              <a:t> </a:t>
            </a:r>
            <a:r>
              <a:rPr lang="en-US" sz="2200" dirty="0" err="1">
                <a:solidFill>
                  <a:srgbClr val="2006BA"/>
                </a:solidFill>
                <a:latin typeface="Times New Roman" pitchFamily="18" charset="0"/>
                <a:cs typeface="Times New Roman" pitchFamily="18" charset="0"/>
              </a:rPr>
              <a:t>Nguyễn</a:t>
            </a:r>
            <a:r>
              <a:rPr lang="en-US" sz="2200" dirty="0">
                <a:solidFill>
                  <a:srgbClr val="2006BA"/>
                </a:solidFill>
                <a:latin typeface="Times New Roman" pitchFamily="18" charset="0"/>
                <a:cs typeface="Times New Roman" pitchFamily="18" charset="0"/>
              </a:rPr>
              <a:t> </a:t>
            </a:r>
            <a:r>
              <a:rPr lang="en-US" sz="2200" dirty="0" err="1">
                <a:solidFill>
                  <a:srgbClr val="2006BA"/>
                </a:solidFill>
                <a:latin typeface="Times New Roman" pitchFamily="18" charset="0"/>
                <a:cs typeface="Times New Roman" pitchFamily="18" charset="0"/>
              </a:rPr>
              <a:t>Quang</a:t>
            </a:r>
            <a:r>
              <a:rPr lang="en-US" sz="2200" dirty="0">
                <a:solidFill>
                  <a:srgbClr val="2006BA"/>
                </a:solidFill>
                <a:latin typeface="Times New Roman" pitchFamily="18" charset="0"/>
                <a:cs typeface="Times New Roman" pitchFamily="18" charset="0"/>
              </a:rPr>
              <a:t> </a:t>
            </a:r>
            <a:r>
              <a:rPr lang="en-US" sz="2200" dirty="0" err="1">
                <a:solidFill>
                  <a:srgbClr val="2006BA"/>
                </a:solidFill>
                <a:latin typeface="Times New Roman" pitchFamily="18" charset="0"/>
                <a:cs typeface="Times New Roman" pitchFamily="18" charset="0"/>
              </a:rPr>
              <a:t>Sáng</a:t>
            </a:r>
            <a:r>
              <a:rPr lang="en-US" sz="2200" dirty="0">
                <a:solidFill>
                  <a:srgbClr val="2006BA"/>
                </a:solidFill>
                <a:latin typeface="Times New Roman" pitchFamily="18" charset="0"/>
                <a:cs typeface="Times New Roman" pitchFamily="18" charset="0"/>
              </a:rPr>
              <a:t>, </a:t>
            </a:r>
            <a:r>
              <a:rPr lang="en-US" sz="2200" dirty="0" err="1">
                <a:solidFill>
                  <a:srgbClr val="2006BA"/>
                </a:solidFill>
                <a:latin typeface="Times New Roman" pitchFamily="18" charset="0"/>
                <a:cs typeface="Times New Roman" pitchFamily="18" charset="0"/>
              </a:rPr>
              <a:t>Ngữ</a:t>
            </a:r>
            <a:r>
              <a:rPr lang="en-US" sz="2200" dirty="0">
                <a:solidFill>
                  <a:srgbClr val="2006BA"/>
                </a:solidFill>
                <a:latin typeface="Times New Roman" pitchFamily="18" charset="0"/>
                <a:cs typeface="Times New Roman" pitchFamily="18" charset="0"/>
              </a:rPr>
              <a:t> </a:t>
            </a:r>
            <a:r>
              <a:rPr lang="en-US" sz="2200" dirty="0" err="1">
                <a:solidFill>
                  <a:srgbClr val="2006BA"/>
                </a:solidFill>
                <a:latin typeface="Times New Roman" pitchFamily="18" charset="0"/>
                <a:cs typeface="Times New Roman" pitchFamily="18" charset="0"/>
              </a:rPr>
              <a:t>văn</a:t>
            </a:r>
            <a:r>
              <a:rPr lang="en-US" sz="2200" dirty="0">
                <a:solidFill>
                  <a:srgbClr val="2006BA"/>
                </a:solidFill>
                <a:latin typeface="Times New Roman" pitchFamily="18" charset="0"/>
                <a:cs typeface="Times New Roman" pitchFamily="18" charset="0"/>
              </a:rPr>
              <a:t> 9, </a:t>
            </a:r>
            <a:r>
              <a:rPr lang="en-US" sz="2200" dirty="0" err="1">
                <a:solidFill>
                  <a:srgbClr val="2006BA"/>
                </a:solidFill>
                <a:latin typeface="Times New Roman" pitchFamily="18" charset="0"/>
                <a:cs typeface="Times New Roman" pitchFamily="18" charset="0"/>
              </a:rPr>
              <a:t>Tập</a:t>
            </a:r>
            <a:r>
              <a:rPr lang="en-US" sz="2200" dirty="0">
                <a:solidFill>
                  <a:srgbClr val="2006BA"/>
                </a:solidFill>
                <a:latin typeface="Times New Roman" pitchFamily="18" charset="0"/>
                <a:cs typeface="Times New Roman" pitchFamily="18" charset="0"/>
              </a:rPr>
              <a:t> </a:t>
            </a:r>
            <a:r>
              <a:rPr lang="en-US" sz="2200" dirty="0" err="1">
                <a:solidFill>
                  <a:srgbClr val="2006BA"/>
                </a:solidFill>
                <a:latin typeface="Times New Roman" pitchFamily="18" charset="0"/>
                <a:cs typeface="Times New Roman" pitchFamily="18" charset="0"/>
              </a:rPr>
              <a:t>một</a:t>
            </a:r>
            <a:r>
              <a:rPr lang="en-US" sz="2200" dirty="0">
                <a:solidFill>
                  <a:srgbClr val="2006BA"/>
                </a:solidFill>
                <a:latin typeface="Times New Roman" pitchFamily="18" charset="0"/>
                <a:cs typeface="Times New Roman" pitchFamily="18" charset="0"/>
              </a:rPr>
              <a:t>, tr.199, 200</a:t>
            </a:r>
            <a:r>
              <a:rPr lang="en-US" sz="2200" dirty="0" smtClean="0">
                <a:solidFill>
                  <a:srgbClr val="2006BA"/>
                </a:solidFill>
                <a:latin typeface="Times New Roman" pitchFamily="18" charset="0"/>
                <a:cs typeface="Times New Roman" pitchFamily="18" charset="0"/>
              </a:rPr>
              <a:t>)</a:t>
            </a:r>
            <a:endParaRPr lang="en-US" sz="2200" dirty="0">
              <a:solidFill>
                <a:srgbClr val="2006BA"/>
              </a:solidFill>
              <a:latin typeface="Times New Roman" pitchFamily="18" charset="0"/>
              <a:cs typeface="Times New Roman" pitchFamily="18" charset="0"/>
            </a:endParaRPr>
          </a:p>
        </p:txBody>
      </p:sp>
    </p:spTree>
    <p:extLst>
      <p:ext uri="{BB962C8B-B14F-4D97-AF65-F5344CB8AC3E}">
        <p14:creationId xmlns:p14="http://schemas.microsoft.com/office/powerpoint/2010/main" val="3077424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04514"/>
            <a:ext cx="1669269" cy="461665"/>
          </a:xfrm>
          <a:prstGeom prst="rect">
            <a:avLst/>
          </a:prstGeom>
        </p:spPr>
        <p:txBody>
          <a:bodyPr wrap="square">
            <a:spAutoFit/>
          </a:bodyPr>
          <a:lstStyle/>
          <a:p>
            <a:pPr algn="just">
              <a:spcBef>
                <a:spcPct val="50000"/>
              </a:spcBef>
            </a:pPr>
            <a:r>
              <a:rPr lang="en-US" altLang="vi-VN" sz="2400" b="1" dirty="0">
                <a:solidFill>
                  <a:srgbClr val="C00000"/>
                </a:solidFill>
                <a:latin typeface="Times New Roman" panose="02020603050405020304" pitchFamily="18" charset="0"/>
              </a:rPr>
              <a:t>I. </a:t>
            </a:r>
            <a:r>
              <a:rPr lang="en-US" altLang="vi-VN" sz="2400" b="1" dirty="0" err="1">
                <a:solidFill>
                  <a:srgbClr val="C00000"/>
                </a:solidFill>
                <a:latin typeface="Times New Roman" panose="02020603050405020304" pitchFamily="18" charset="0"/>
              </a:rPr>
              <a:t>Mở</a:t>
            </a:r>
            <a:r>
              <a:rPr lang="en-US" altLang="vi-VN" sz="2400" b="1" dirty="0">
                <a:solidFill>
                  <a:srgbClr val="C00000"/>
                </a:solidFill>
                <a:latin typeface="Times New Roman" panose="02020603050405020304" pitchFamily="18" charset="0"/>
              </a:rPr>
              <a:t> </a:t>
            </a:r>
            <a:r>
              <a:rPr lang="en-US" altLang="vi-VN" sz="2400" b="1" dirty="0" err="1">
                <a:solidFill>
                  <a:srgbClr val="C00000"/>
                </a:solidFill>
                <a:latin typeface="Times New Roman" panose="02020603050405020304" pitchFamily="18" charset="0"/>
              </a:rPr>
              <a:t>bài</a:t>
            </a:r>
            <a:r>
              <a:rPr lang="en-US" altLang="vi-VN" sz="2400" b="1" dirty="0">
                <a:solidFill>
                  <a:srgbClr val="C00000"/>
                </a:solidFill>
                <a:latin typeface="Times New Roman" panose="02020603050405020304" pitchFamily="18" charset="0"/>
              </a:rPr>
              <a:t>:</a:t>
            </a:r>
            <a:endParaRPr lang="en-US" altLang="vi-VN" sz="2600" b="1" dirty="0">
              <a:solidFill>
                <a:srgbClr val="C00000"/>
              </a:solidFill>
              <a:latin typeface="Times New Roman" panose="02020603050405020304" pitchFamily="18" charset="0"/>
            </a:endParaRPr>
          </a:p>
        </p:txBody>
      </p:sp>
      <p:sp>
        <p:nvSpPr>
          <p:cNvPr id="3" name="Rectangle 2"/>
          <p:cNvSpPr/>
          <p:nvPr/>
        </p:nvSpPr>
        <p:spPr>
          <a:xfrm>
            <a:off x="1356295" y="0"/>
            <a:ext cx="10092345" cy="430887"/>
          </a:xfrm>
          <a:prstGeom prst="rect">
            <a:avLst/>
          </a:prstGeom>
        </p:spPr>
        <p:txBody>
          <a:bodyPr wrap="square">
            <a:spAutoFit/>
          </a:bodyPr>
          <a:lstStyle/>
          <a:p>
            <a:pPr algn="just" fontAlgn="base"/>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Giới</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thiệu</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tác</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giả</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bút</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danh</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vai</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trò</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vị</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trí</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phong</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cách</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sáng</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tác</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hoặc</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chủ</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đề</a:t>
            </a:r>
            <a:r>
              <a:rPr lang="en-US" sz="2200" b="1" dirty="0">
                <a:solidFill>
                  <a:srgbClr val="0000FF"/>
                </a:solidFill>
                <a:latin typeface="Times New Roman" pitchFamily="18" charset="0"/>
                <a:cs typeface="Times New Roman" pitchFamily="18" charset="0"/>
              </a:rPr>
              <a:t>. </a:t>
            </a:r>
          </a:p>
        </p:txBody>
      </p:sp>
      <p:sp>
        <p:nvSpPr>
          <p:cNvPr id="4" name="Rectangle 3"/>
          <p:cNvSpPr/>
          <p:nvPr/>
        </p:nvSpPr>
        <p:spPr>
          <a:xfrm>
            <a:off x="244984" y="1383525"/>
            <a:ext cx="11605640" cy="1384995"/>
          </a:xfrm>
          <a:prstGeom prst="rect">
            <a:avLst/>
          </a:prstGeom>
        </p:spPr>
        <p:txBody>
          <a:bodyPr wrap="square">
            <a:spAutoFit/>
          </a:bodyPr>
          <a:lstStyle/>
          <a:p>
            <a:pPr indent="-514350" algn="just" fontAlgn="base"/>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Nguyễn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Quang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Sáng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hoạt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hai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cuộc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kháng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chiến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chống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Pháp</a:t>
            </a:r>
            <a:r>
              <a:rPr lang="en-US" sz="2800" dirty="0">
                <a:latin typeface="Times New Roman" pitchFamily="18" charset="0"/>
                <a:cs typeface="Times New Roman" pitchFamily="18" charset="0"/>
              </a:rPr>
              <a:t> – </a:t>
            </a:r>
            <a:r>
              <a:rPr lang="en-US" sz="2800" dirty="0" err="1">
                <a:latin typeface="Times New Roman" pitchFamily="18" charset="0"/>
                <a:cs typeface="Times New Roman" pitchFamily="18" charset="0"/>
              </a:rPr>
              <a:t>Mĩ</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Sáng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viết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về</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cuộc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sống</a:t>
            </a:r>
            <a:r>
              <a:rPr lang="en-US" sz="2800" dirty="0">
                <a:latin typeface="Times New Roman" pitchFamily="18" charset="0"/>
                <a:cs typeface="Times New Roman" pitchFamily="18" charset="0"/>
              </a:rPr>
              <a:t> con </a:t>
            </a:r>
            <a:r>
              <a:rPr lang="en-US" sz="2800" dirty="0" err="1">
                <a:latin typeface="Times New Roman" pitchFamily="18" charset="0"/>
                <a:cs typeface="Times New Roman" pitchFamily="18" charset="0"/>
              </a:rPr>
              <a:t>người</a:t>
            </a:r>
            <a:r>
              <a:rPr lang="en-US" sz="2800" dirty="0">
                <a:latin typeface="Times New Roman" pitchFamily="18" charset="0"/>
                <a:cs typeface="Times New Roman" pitchFamily="18" charset="0"/>
              </a:rPr>
              <a:t> Nam </a:t>
            </a:r>
            <a:r>
              <a:rPr lang="en-US" sz="2800" dirty="0" err="1">
                <a:latin typeface="Times New Roman" pitchFamily="18" charset="0"/>
                <a:cs typeface="Times New Roman" pitchFamily="18" charset="0"/>
              </a:rPr>
              <a:t>Bộ</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với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ngôn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ngữ</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tự</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đậm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chất</a:t>
            </a:r>
            <a:r>
              <a:rPr lang="en-US" sz="2800" dirty="0">
                <a:latin typeface="Times New Roman" pitchFamily="18" charset="0"/>
                <a:cs typeface="Times New Roman" pitchFamily="18" charset="0"/>
              </a:rPr>
              <a:t> Nam </a:t>
            </a:r>
            <a:r>
              <a:rPr lang="en-US" sz="2800" dirty="0" err="1">
                <a:latin typeface="Times New Roman" pitchFamily="18" charset="0"/>
                <a:cs typeface="Times New Roman" pitchFamily="18" charset="0"/>
              </a:rPr>
              <a:t>Bộ</a:t>
            </a:r>
            <a:r>
              <a:rPr lang="en-US" sz="2800" dirty="0">
                <a:latin typeface="Times New Roman" pitchFamily="18" charset="0"/>
                <a:cs typeface="Times New Roman" pitchFamily="18" charset="0"/>
              </a:rPr>
              <a:t>. </a:t>
            </a:r>
          </a:p>
        </p:txBody>
      </p:sp>
      <p:sp>
        <p:nvSpPr>
          <p:cNvPr id="5" name="Rectangle 4"/>
          <p:cNvSpPr/>
          <p:nvPr/>
        </p:nvSpPr>
        <p:spPr>
          <a:xfrm>
            <a:off x="1360974" y="335024"/>
            <a:ext cx="6156450" cy="430887"/>
          </a:xfrm>
          <a:prstGeom prst="rect">
            <a:avLst/>
          </a:prstGeom>
        </p:spPr>
        <p:txBody>
          <a:bodyPr wrap="square">
            <a:spAutoFit/>
          </a:bodyPr>
          <a:lstStyle/>
          <a:p>
            <a:pPr algn="just" fontAlgn="base"/>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Giới</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thiệu</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tác</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phẩm</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nhan</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đề</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nội</a:t>
            </a:r>
            <a:r>
              <a:rPr lang="en-US" sz="2200" b="1" dirty="0">
                <a:solidFill>
                  <a:srgbClr val="0000FF"/>
                </a:solidFill>
                <a:latin typeface="Times New Roman" pitchFamily="18" charset="0"/>
                <a:cs typeface="Times New Roman" pitchFamily="18" charset="0"/>
              </a:rPr>
              <a:t> dung </a:t>
            </a:r>
            <a:r>
              <a:rPr lang="en-US" sz="2200" b="1" dirty="0" err="1">
                <a:solidFill>
                  <a:srgbClr val="0000FF"/>
                </a:solidFill>
                <a:latin typeface="Times New Roman" pitchFamily="18" charset="0"/>
                <a:cs typeface="Times New Roman" pitchFamily="18" charset="0"/>
              </a:rPr>
              <a:t>chính</a:t>
            </a:r>
            <a:r>
              <a:rPr lang="en-US" sz="2200" b="1" dirty="0">
                <a:solidFill>
                  <a:srgbClr val="0000FF"/>
                </a:solidFill>
                <a:latin typeface="Times New Roman" pitchFamily="18" charset="0"/>
                <a:cs typeface="Times New Roman" pitchFamily="18" charset="0"/>
              </a:rPr>
              <a:t>)</a:t>
            </a:r>
          </a:p>
        </p:txBody>
      </p:sp>
      <p:sp>
        <p:nvSpPr>
          <p:cNvPr id="6" name="Rectangle 5"/>
          <p:cNvSpPr/>
          <p:nvPr/>
        </p:nvSpPr>
        <p:spPr>
          <a:xfrm>
            <a:off x="156152" y="2205915"/>
            <a:ext cx="11799276" cy="2677656"/>
          </a:xfrm>
          <a:prstGeom prst="rect">
            <a:avLst/>
          </a:prstGeom>
        </p:spPr>
        <p:txBody>
          <a:bodyPr wrap="square">
            <a:spAutoFit/>
          </a:bodyPr>
          <a:lstStyle/>
          <a:p>
            <a:pPr indent="-514350" algn="just" fontAlgn="base"/>
            <a:r>
              <a:rPr lang="en-US" sz="2800"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 </a:t>
            </a:r>
            <a:r>
              <a:rPr lang="en-US" sz="2800" dirty="0" err="1" smtClean="0">
                <a:solidFill>
                  <a:srgbClr val="0070C0"/>
                </a:solidFill>
                <a:latin typeface="Times New Roman" pitchFamily="18" charset="0"/>
                <a:cs typeface="Times New Roman" pitchFamily="18" charset="0"/>
              </a:rPr>
              <a:t>Trong</a:t>
            </a:r>
            <a:r>
              <a:rPr lang="en-US" sz="2800" dirty="0" smtClean="0">
                <a:solidFill>
                  <a:srgbClr val="0070C0"/>
                </a:solidFill>
                <a:latin typeface="Times New Roman" pitchFamily="18" charset="0"/>
                <a:cs typeface="Times New Roman" pitchFamily="18" charset="0"/>
              </a:rPr>
              <a:t> </a:t>
            </a:r>
            <a:r>
              <a:rPr lang="en-US" sz="2800" dirty="0" err="1" smtClean="0">
                <a:solidFill>
                  <a:srgbClr val="0070C0"/>
                </a:solidFill>
                <a:latin typeface="Times New Roman" pitchFamily="18" charset="0"/>
                <a:cs typeface="Times New Roman" pitchFamily="18" charset="0"/>
              </a:rPr>
              <a:t>đó</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truyện</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ngắn</a:t>
            </a:r>
            <a:r>
              <a:rPr lang="en-US" sz="2800" dirty="0">
                <a:solidFill>
                  <a:srgbClr val="0070C0"/>
                </a:solidFill>
                <a:latin typeface="Times New Roman" pitchFamily="18" charset="0"/>
                <a:cs typeface="Times New Roman" pitchFamily="18" charset="0"/>
              </a:rPr>
              <a:t> </a:t>
            </a:r>
            <a:r>
              <a:rPr lang="en-US" sz="2800" i="1" dirty="0">
                <a:solidFill>
                  <a:srgbClr val="0070C0"/>
                </a:solidFill>
                <a:latin typeface="Times New Roman" pitchFamily="18" charset="0"/>
                <a:cs typeface="Times New Roman" pitchFamily="18" charset="0"/>
              </a:rPr>
              <a:t>“</a:t>
            </a:r>
            <a:r>
              <a:rPr lang="en-US" sz="2800" i="1" dirty="0" err="1">
                <a:solidFill>
                  <a:srgbClr val="0070C0"/>
                </a:solidFill>
                <a:latin typeface="Times New Roman" pitchFamily="18" charset="0"/>
                <a:cs typeface="Times New Roman" pitchFamily="18" charset="0"/>
              </a:rPr>
              <a:t>Chiếc</a:t>
            </a:r>
            <a:r>
              <a:rPr lang="en-US" sz="2800" i="1" dirty="0">
                <a:solidFill>
                  <a:srgbClr val="0070C0"/>
                </a:solidFill>
                <a:latin typeface="Times New Roman" pitchFamily="18" charset="0"/>
                <a:cs typeface="Times New Roman" pitchFamily="18" charset="0"/>
              </a:rPr>
              <a:t> </a:t>
            </a:r>
            <a:r>
              <a:rPr lang="en-US" sz="2800" i="1" dirty="0" err="1">
                <a:solidFill>
                  <a:srgbClr val="0070C0"/>
                </a:solidFill>
                <a:latin typeface="Times New Roman" pitchFamily="18" charset="0"/>
                <a:cs typeface="Times New Roman" pitchFamily="18" charset="0"/>
              </a:rPr>
              <a:t>lược</a:t>
            </a:r>
            <a:r>
              <a:rPr lang="en-US" sz="2800" i="1" dirty="0">
                <a:solidFill>
                  <a:srgbClr val="0070C0"/>
                </a:solidFill>
                <a:latin typeface="Times New Roman" pitchFamily="18" charset="0"/>
                <a:cs typeface="Times New Roman" pitchFamily="18" charset="0"/>
              </a:rPr>
              <a:t> </a:t>
            </a:r>
            <a:r>
              <a:rPr lang="en-US" sz="2800" i="1" dirty="0" err="1">
                <a:solidFill>
                  <a:srgbClr val="0070C0"/>
                </a:solidFill>
                <a:latin typeface="Times New Roman" pitchFamily="18" charset="0"/>
                <a:cs typeface="Times New Roman" pitchFamily="18" charset="0"/>
              </a:rPr>
              <a:t>ngà</a:t>
            </a:r>
            <a:r>
              <a:rPr lang="en-US" sz="2800" i="1" dirty="0">
                <a:solidFill>
                  <a:srgbClr val="0070C0"/>
                </a:solidFill>
                <a:latin typeface="Times New Roman" pitchFamily="18" charset="0"/>
                <a:cs typeface="Times New Roman" pitchFamily="18" charset="0"/>
              </a:rPr>
              <a:t>”</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là</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một</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trong</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những</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thành</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công</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xuất</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sắc</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của</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tác</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giả</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Tác</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phẩm</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là</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câu</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chuyện</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cảm</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động</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về</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tình</a:t>
            </a:r>
            <a:r>
              <a:rPr lang="en-US" sz="2800" dirty="0">
                <a:solidFill>
                  <a:srgbClr val="0070C0"/>
                </a:solidFill>
                <a:latin typeface="Times New Roman" pitchFamily="18" charset="0"/>
                <a:cs typeface="Times New Roman" pitchFamily="18" charset="0"/>
              </a:rPr>
              <a:t> cha con </a:t>
            </a:r>
            <a:r>
              <a:rPr lang="en-US" sz="2800" dirty="0" err="1">
                <a:solidFill>
                  <a:srgbClr val="0070C0"/>
                </a:solidFill>
                <a:latin typeface="Times New Roman" pitchFamily="18" charset="0"/>
                <a:cs typeface="Times New Roman" pitchFamily="18" charset="0"/>
              </a:rPr>
              <a:t>sâu</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nặng</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của</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ông</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Sáu</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và</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bé</a:t>
            </a:r>
            <a:r>
              <a:rPr lang="en-US" sz="2800" dirty="0">
                <a:solidFill>
                  <a:srgbClr val="0070C0"/>
                </a:solidFill>
                <a:latin typeface="Times New Roman" pitchFamily="18" charset="0"/>
                <a:cs typeface="Times New Roman" pitchFamily="18" charset="0"/>
              </a:rPr>
              <a:t> Thu </a:t>
            </a:r>
            <a:r>
              <a:rPr lang="en-US" sz="2800" dirty="0" err="1">
                <a:solidFill>
                  <a:srgbClr val="0070C0"/>
                </a:solidFill>
                <a:latin typeface="Times New Roman" pitchFamily="18" charset="0"/>
                <a:cs typeface="Times New Roman" pitchFamily="18" charset="0"/>
              </a:rPr>
              <a:t>trong</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hoàn</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cảnh</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chiến</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tranh</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éo</a:t>
            </a:r>
            <a:r>
              <a:rPr lang="en-US" sz="2800" dirty="0">
                <a:solidFill>
                  <a:srgbClr val="0070C0"/>
                </a:solidFill>
                <a:latin typeface="Times New Roman" pitchFamily="18" charset="0"/>
                <a:cs typeface="Times New Roman" pitchFamily="18" charset="0"/>
              </a:rPr>
              <a:t> le, </a:t>
            </a:r>
            <a:r>
              <a:rPr lang="en-US" sz="2800" dirty="0" err="1">
                <a:solidFill>
                  <a:srgbClr val="0070C0"/>
                </a:solidFill>
                <a:latin typeface="Times New Roman" pitchFamily="18" charset="0"/>
                <a:cs typeface="Times New Roman" pitchFamily="18" charset="0"/>
              </a:rPr>
              <a:t>khốc</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liệt</a:t>
            </a:r>
            <a:r>
              <a:rPr lang="en-US" sz="2800" dirty="0">
                <a:solidFill>
                  <a:srgbClr val="0070C0"/>
                </a:solidFill>
                <a:latin typeface="Times New Roman" pitchFamily="18" charset="0"/>
                <a:cs typeface="Times New Roman" pitchFamily="18" charset="0"/>
              </a:rPr>
              <a:t>.</a:t>
            </a:r>
          </a:p>
          <a:p>
            <a:pPr indent="-514350" algn="just" fontAlgn="base"/>
            <a:r>
              <a:rPr lang="en-US" sz="2800" dirty="0">
                <a:latin typeface="Times New Roman" pitchFamily="18" charset="0"/>
                <a:cs typeface="Times New Roman" pitchFamily="18" charset="0"/>
              </a:rPr>
              <a:t> </a:t>
            </a:r>
          </a:p>
          <a:p>
            <a:pPr algn="just" fontAlgn="base"/>
            <a:r>
              <a:rPr lang="en-US" sz="2800" dirty="0">
                <a:latin typeface="Times New Roman" pitchFamily="18" charset="0"/>
                <a:cs typeface="Times New Roman" pitchFamily="18" charset="0"/>
              </a:rPr>
              <a:t> </a:t>
            </a:r>
          </a:p>
        </p:txBody>
      </p:sp>
      <p:sp>
        <p:nvSpPr>
          <p:cNvPr id="7" name="Rectangle 6"/>
          <p:cNvSpPr/>
          <p:nvPr/>
        </p:nvSpPr>
        <p:spPr>
          <a:xfrm>
            <a:off x="1327638" y="703236"/>
            <a:ext cx="5451231" cy="430887"/>
          </a:xfrm>
          <a:prstGeom prst="rect">
            <a:avLst/>
          </a:prstGeom>
        </p:spPr>
        <p:txBody>
          <a:bodyPr wrap="square">
            <a:spAutoFit/>
          </a:bodyPr>
          <a:lstStyle/>
          <a:p>
            <a:pPr algn="just" fontAlgn="base"/>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Giới</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thiệu</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nhân</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vật</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tên</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đặc</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điểm</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nổi</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bật</a:t>
            </a:r>
            <a:r>
              <a:rPr lang="en-US" sz="2200" b="1" dirty="0">
                <a:solidFill>
                  <a:srgbClr val="0000FF"/>
                </a:solidFill>
                <a:latin typeface="Times New Roman" pitchFamily="18" charset="0"/>
                <a:cs typeface="Times New Roman" pitchFamily="18" charset="0"/>
              </a:rPr>
              <a:t>)</a:t>
            </a:r>
          </a:p>
        </p:txBody>
      </p:sp>
      <p:sp>
        <p:nvSpPr>
          <p:cNvPr id="8" name="Rectangle 7"/>
          <p:cNvSpPr/>
          <p:nvPr/>
        </p:nvSpPr>
        <p:spPr>
          <a:xfrm>
            <a:off x="164945" y="3472433"/>
            <a:ext cx="11843238" cy="1384995"/>
          </a:xfrm>
          <a:prstGeom prst="rect">
            <a:avLst/>
          </a:prstGeom>
        </p:spPr>
        <p:txBody>
          <a:bodyPr wrap="square">
            <a:spAutoFit/>
          </a:bodyPr>
          <a:lstStyle/>
          <a:p>
            <a:pPr indent="-514350" algn="just" fontAlgn="base"/>
            <a:r>
              <a:rPr lang="en-US" sz="2800" dirty="0">
                <a:solidFill>
                  <a:srgbClr val="0000FF"/>
                </a:solidFill>
                <a:latin typeface="Times New Roman" pitchFamily="18" charset="0"/>
                <a:cs typeface="Times New Roman" pitchFamily="18" charset="0"/>
              </a:rPr>
              <a:t>                                                            </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Đến</a:t>
            </a:r>
            <a:r>
              <a:rPr lang="en-US" sz="2800" dirty="0" smtClean="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với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truyện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ngắn</a:t>
            </a:r>
            <a:r>
              <a:rPr lang="en-US" sz="2800" dirty="0">
                <a:solidFill>
                  <a:srgbClr val="0000FF"/>
                </a:solidFill>
                <a:latin typeface="Times New Roman" pitchFamily="18" charset="0"/>
                <a:cs typeface="Times New Roman" pitchFamily="18" charset="0"/>
              </a:rPr>
              <a:t> </a:t>
            </a:r>
            <a:r>
              <a:rPr lang="en-US" sz="2800" i="1" dirty="0">
                <a:solidFill>
                  <a:srgbClr val="0000FF"/>
                </a:solidFill>
                <a:latin typeface="Times New Roman" pitchFamily="18" charset="0"/>
                <a:cs typeface="Times New Roman" pitchFamily="18" charset="0"/>
              </a:rPr>
              <a:t>“</a:t>
            </a:r>
            <a:r>
              <a:rPr lang="en-US" sz="2800" i="1" dirty="0" err="1">
                <a:solidFill>
                  <a:srgbClr val="0000FF"/>
                </a:solidFill>
                <a:latin typeface="Times New Roman" pitchFamily="18" charset="0"/>
                <a:cs typeface="Times New Roman" pitchFamily="18" charset="0"/>
              </a:rPr>
              <a:t>Chiếc</a:t>
            </a:r>
            <a:r>
              <a:rPr lang="en-US" sz="2800" i="1" dirty="0">
                <a:solidFill>
                  <a:srgbClr val="0000FF"/>
                </a:solidFill>
                <a:latin typeface="Times New Roman" pitchFamily="18" charset="0"/>
                <a:cs typeface="Times New Roman" pitchFamily="18" charset="0"/>
              </a:rPr>
              <a:t> </a:t>
            </a:r>
            <a:r>
              <a:rPr lang="en-US" sz="2800" i="1" dirty="0" err="1">
                <a:solidFill>
                  <a:srgbClr val="0000FF"/>
                </a:solidFill>
                <a:latin typeface="Times New Roman" pitchFamily="18" charset="0"/>
                <a:cs typeface="Times New Roman" pitchFamily="18" charset="0"/>
              </a:rPr>
              <a:t>lược</a:t>
            </a:r>
            <a:r>
              <a:rPr lang="en-US" sz="2800" i="1" dirty="0">
                <a:solidFill>
                  <a:srgbClr val="0000FF"/>
                </a:solidFill>
                <a:latin typeface="Times New Roman" pitchFamily="18" charset="0"/>
                <a:cs typeface="Times New Roman" pitchFamily="18" charset="0"/>
              </a:rPr>
              <a:t> </a:t>
            </a:r>
            <a:r>
              <a:rPr lang="en-US" sz="2800" i="1" dirty="0" err="1">
                <a:solidFill>
                  <a:srgbClr val="0000FF"/>
                </a:solidFill>
                <a:latin typeface="Times New Roman" pitchFamily="18" charset="0"/>
                <a:cs typeface="Times New Roman" pitchFamily="18" charset="0"/>
              </a:rPr>
              <a:t>ngà</a:t>
            </a:r>
            <a:r>
              <a:rPr lang="en-US" sz="2800" i="1" dirty="0">
                <a:solidFill>
                  <a:srgbClr val="0000FF"/>
                </a:solidFill>
                <a:latin typeface="Times New Roman" pitchFamily="18" charset="0"/>
                <a:cs typeface="Times New Roman" pitchFamily="18" charset="0"/>
              </a:rPr>
              <a: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người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đọc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khó</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mà</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quên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được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nhân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vật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ông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Sáu</a:t>
            </a:r>
            <a:r>
              <a:rPr lang="en-US" sz="2800" dirty="0">
                <a:solidFill>
                  <a:srgbClr val="0000FF"/>
                </a:solidFill>
                <a:latin typeface="Times New Roman" pitchFamily="18" charset="0"/>
                <a:cs typeface="Times New Roman" pitchFamily="18" charset="0"/>
              </a:rPr>
              <a:t> – </a:t>
            </a:r>
            <a:r>
              <a:rPr lang="en-US" sz="2800" dirty="0" err="1">
                <a:solidFill>
                  <a:srgbClr val="0000FF"/>
                </a:solidFill>
                <a:latin typeface="Times New Roman" pitchFamily="18" charset="0"/>
                <a:cs typeface="Times New Roman" pitchFamily="18" charset="0"/>
              </a:rPr>
              <a:t>một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chiến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sĩ</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cách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mạng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kiên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trung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có</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tình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yêu</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thương</a:t>
            </a:r>
            <a:r>
              <a:rPr lang="en-US" sz="2800" dirty="0">
                <a:solidFill>
                  <a:srgbClr val="0000FF"/>
                </a:solidFill>
                <a:latin typeface="Times New Roman" pitchFamily="18" charset="0"/>
                <a:cs typeface="Times New Roman" pitchFamily="18" charset="0"/>
              </a:rPr>
              <a:t> con </a:t>
            </a:r>
            <a:r>
              <a:rPr lang="en-US" sz="2800" dirty="0" err="1">
                <a:solidFill>
                  <a:srgbClr val="0000FF"/>
                </a:solidFill>
                <a:latin typeface="Times New Roman" pitchFamily="18" charset="0"/>
                <a:cs typeface="Times New Roman" pitchFamily="18" charset="0"/>
              </a:rPr>
              <a:t>sâu</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nặng</a:t>
            </a:r>
            <a:r>
              <a:rPr lang="en-US" sz="2800" dirty="0">
                <a:solidFill>
                  <a:srgbClr val="0000FF"/>
                </a:solidFill>
                <a:latin typeface="Times New Roman" pitchFamily="18" charset="0"/>
                <a:cs typeface="Times New Roman" pitchFamily="18" charset="0"/>
              </a:rPr>
              <a:t>.</a:t>
            </a:r>
          </a:p>
        </p:txBody>
      </p:sp>
      <p:sp>
        <p:nvSpPr>
          <p:cNvPr id="9" name="Rectangle 8"/>
          <p:cNvSpPr/>
          <p:nvPr/>
        </p:nvSpPr>
        <p:spPr>
          <a:xfrm>
            <a:off x="6695520" y="674897"/>
            <a:ext cx="5496480" cy="430887"/>
          </a:xfrm>
          <a:prstGeom prst="rect">
            <a:avLst/>
          </a:prstGeom>
        </p:spPr>
        <p:txBody>
          <a:bodyPr wrap="square">
            <a:spAutoFit/>
          </a:bodyPr>
          <a:lstStyle/>
          <a:p>
            <a:pPr fontAlgn="base"/>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Giới</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thiệu</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đoạn</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trích</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nội</a:t>
            </a:r>
            <a:r>
              <a:rPr lang="en-US" sz="2200" b="1" dirty="0">
                <a:solidFill>
                  <a:srgbClr val="0000FF"/>
                </a:solidFill>
                <a:latin typeface="Times New Roman" pitchFamily="18" charset="0"/>
                <a:cs typeface="Times New Roman" pitchFamily="18" charset="0"/>
              </a:rPr>
              <a:t> dung, </a:t>
            </a:r>
            <a:r>
              <a:rPr lang="en-US" sz="2200" b="1" dirty="0" err="1">
                <a:solidFill>
                  <a:srgbClr val="0000FF"/>
                </a:solidFill>
                <a:latin typeface="Times New Roman" pitchFamily="18" charset="0"/>
                <a:cs typeface="Times New Roman" pitchFamily="18" charset="0"/>
              </a:rPr>
              <a:t>trích</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dẫn</a:t>
            </a:r>
            <a:r>
              <a:rPr lang="en-US" sz="2200" b="1" dirty="0">
                <a:solidFill>
                  <a:srgbClr val="0000FF"/>
                </a:solidFill>
                <a:latin typeface="Times New Roman" pitchFamily="18" charset="0"/>
                <a:cs typeface="Times New Roman" pitchFamily="18" charset="0"/>
              </a:rPr>
              <a:t>)</a:t>
            </a:r>
          </a:p>
        </p:txBody>
      </p:sp>
      <p:sp>
        <p:nvSpPr>
          <p:cNvPr id="10" name="Rectangle 9"/>
          <p:cNvSpPr/>
          <p:nvPr/>
        </p:nvSpPr>
        <p:spPr>
          <a:xfrm>
            <a:off x="195323" y="4303455"/>
            <a:ext cx="11694925" cy="2554545"/>
          </a:xfrm>
          <a:prstGeom prst="rect">
            <a:avLst/>
          </a:prstGeom>
        </p:spPr>
        <p:txBody>
          <a:bodyPr wrap="square">
            <a:spAutoFit/>
          </a:bodyPr>
          <a:lstStyle/>
          <a:p>
            <a:pPr indent="-514350" algn="just" fontAlgn="base"/>
            <a:r>
              <a:rPr lang="en-US" sz="2800" dirty="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Tình</a:t>
            </a:r>
            <a:r>
              <a:rPr lang="en-US" sz="2800" dirty="0" smtClean="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cảm</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cao</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đẹp</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đó</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được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tác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giả</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khắc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họa</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thành</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công</a:t>
            </a:r>
            <a:r>
              <a:rPr lang="en-US" sz="2800" dirty="0">
                <a:solidFill>
                  <a:srgbClr val="FF0000"/>
                </a:solidFill>
                <a:latin typeface="Times New Roman" pitchFamily="18" charset="0"/>
                <a:cs typeface="Times New Roman" pitchFamily="18" charset="0"/>
              </a:rPr>
              <a:t> qua </a:t>
            </a:r>
            <a:r>
              <a:rPr lang="en-US" sz="2800" dirty="0" err="1">
                <a:solidFill>
                  <a:srgbClr val="FF0000"/>
                </a:solidFill>
                <a:latin typeface="Times New Roman" pitchFamily="18" charset="0"/>
                <a:cs typeface="Times New Roman" pitchFamily="18" charset="0"/>
              </a:rPr>
              <a:t>đoạn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trích</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kể</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lại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việc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ông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Sáu</a:t>
            </a:r>
            <a:r>
              <a:rPr lang="en-US" sz="2800" dirty="0">
                <a:solidFill>
                  <a:srgbClr val="FF0000"/>
                </a:solidFill>
                <a:latin typeface="Times New Roman" pitchFamily="18" charset="0"/>
                <a:cs typeface="Times New Roman" pitchFamily="18" charset="0"/>
              </a:rPr>
              <a:t> ở </a:t>
            </a:r>
            <a:r>
              <a:rPr lang="en-US" sz="2800" dirty="0" err="1">
                <a:solidFill>
                  <a:srgbClr val="FF0000"/>
                </a:solidFill>
                <a:latin typeface="Times New Roman" pitchFamily="18" charset="0"/>
                <a:cs typeface="Times New Roman" pitchFamily="18" charset="0"/>
              </a:rPr>
              <a:t>nơi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căn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cứ</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làm</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chiếc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lược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ngà</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cho</a:t>
            </a:r>
            <a:r>
              <a:rPr lang="en-US" sz="2800" dirty="0">
                <a:solidFill>
                  <a:srgbClr val="FF0000"/>
                </a:solidFill>
                <a:latin typeface="Times New Roman" pitchFamily="18" charset="0"/>
                <a:cs typeface="Times New Roman" pitchFamily="18" charset="0"/>
              </a:rPr>
              <a:t> con:</a:t>
            </a:r>
          </a:p>
          <a:p>
            <a:pPr algn="just"/>
            <a:r>
              <a:rPr lang="en-US" sz="2800" i="1" dirty="0">
                <a:latin typeface="Times New Roman" pitchFamily="18" charset="0"/>
                <a:cs typeface="Times New Roman" pitchFamily="18" charset="0"/>
              </a:rPr>
              <a:t>       </a:t>
            </a:r>
            <a:r>
              <a:rPr lang="en-US" sz="2400" i="1" dirty="0">
                <a:latin typeface="Times New Roman" pitchFamily="18" charset="0"/>
                <a:cs typeface="Times New Roman" pitchFamily="18" charset="0"/>
              </a:rPr>
              <a:t>“</a:t>
            </a:r>
            <a:r>
              <a:rPr lang="en-US" sz="2400" i="1" dirty="0" err="1">
                <a:latin typeface="Times New Roman" pitchFamily="18" charset="0"/>
                <a:cs typeface="Times New Roman" pitchFamily="18" charset="0"/>
              </a:rPr>
              <a:t>Tôi</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hãy</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còn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nhớ</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buổi</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chiều</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hôm</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đó</a:t>
            </a:r>
            <a:r>
              <a:rPr lang="en-US" sz="2400" i="1" dirty="0">
                <a:latin typeface="Times New Roman" pitchFamily="18" charset="0"/>
                <a:cs typeface="Times New Roman" pitchFamily="18" charset="0"/>
              </a:rPr>
              <a:t>…</a:t>
            </a:r>
          </a:p>
          <a:p>
            <a:pPr algn="just"/>
            <a:r>
              <a:rPr lang="en-US" sz="2400" i="1" dirty="0">
                <a:latin typeface="Times New Roman" pitchFamily="18" charset="0"/>
                <a:cs typeface="Times New Roman" pitchFamily="18" charset="0"/>
              </a:rPr>
              <a:t>           […]</a:t>
            </a:r>
          </a:p>
          <a:p>
            <a:pPr algn="just"/>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Tôi</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cúi</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xuống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gần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anh</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và</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khẽ</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nói</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Đến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lúc</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ấy</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anh</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mới</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nhắm</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mắt</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đi</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xuôi</a:t>
            </a:r>
            <a:r>
              <a:rPr lang="en-US" sz="2400" i="1" dirty="0" smtClean="0">
                <a:latin typeface="Times New Roman" pitchFamily="18" charset="0"/>
                <a:cs typeface="Times New Roman" pitchFamily="18" charset="0"/>
              </a:rPr>
              <a:t>.”</a:t>
            </a:r>
            <a:endParaRPr lang="en-US" sz="2400" i="1" dirty="0">
              <a:latin typeface="Times New Roman" pitchFamily="18" charset="0"/>
              <a:cs typeface="Times New Roman" pitchFamily="18" charset="0"/>
            </a:endParaRPr>
          </a:p>
        </p:txBody>
      </p:sp>
    </p:spTree>
    <p:extLst>
      <p:ext uri="{BB962C8B-B14F-4D97-AF65-F5344CB8AC3E}">
        <p14:creationId xmlns:p14="http://schemas.microsoft.com/office/powerpoint/2010/main" val="3766370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ox(i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xit" presetSubtype="16" fill="hold" grpId="1" nodeType="clickEffect">
                                  <p:stCondLst>
                                    <p:cond delay="0"/>
                                  </p:stCondLst>
                                  <p:childTnLst>
                                    <p:animEffect transition="out" filter="box(in)">
                                      <p:cBhvr>
                                        <p:cTn id="21" dur="500"/>
                                        <p:tgtEl>
                                          <p:spTgt spid="3"/>
                                        </p:tgtEl>
                                      </p:cBhvr>
                                    </p:animEffect>
                                    <p:set>
                                      <p:cBhvr>
                                        <p:cTn id="22" dur="1" fill="hold">
                                          <p:stCondLst>
                                            <p:cond delay="499"/>
                                          </p:stCondLst>
                                        </p:cTn>
                                        <p:tgtEl>
                                          <p:spTgt spid="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ox(in)">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ox(in)">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xit" presetSubtype="16" fill="hold" grpId="1" nodeType="clickEffect">
                                  <p:stCondLst>
                                    <p:cond delay="0"/>
                                  </p:stCondLst>
                                  <p:childTnLst>
                                    <p:animEffect transition="out" filter="box(in)">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box(in)">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box(in)">
                                      <p:cBhvr>
                                        <p:cTn id="47" dur="5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xit" presetSubtype="16" fill="hold" grpId="1" nodeType="clickEffect">
                                  <p:stCondLst>
                                    <p:cond delay="0"/>
                                  </p:stCondLst>
                                  <p:childTnLst>
                                    <p:animEffect transition="out" filter="box(in)">
                                      <p:cBhvr>
                                        <p:cTn id="51" dur="500"/>
                                        <p:tgtEl>
                                          <p:spTgt spid="7"/>
                                        </p:tgtEl>
                                      </p:cBhvr>
                                    </p:animEffect>
                                    <p:set>
                                      <p:cBhvr>
                                        <p:cTn id="52" dur="1" fill="hold">
                                          <p:stCondLst>
                                            <p:cond delay="499"/>
                                          </p:stCondLst>
                                        </p:cTn>
                                        <p:tgtEl>
                                          <p:spTgt spid="7"/>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4" presetClass="entr" presetSubtype="16" fill="hold" grpId="0" nodeType="click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box(in)">
                                      <p:cBhvr>
                                        <p:cTn id="57" dur="500"/>
                                        <p:tgtEl>
                                          <p:spTgt spid="9"/>
                                        </p:tgtEl>
                                      </p:cBhvr>
                                    </p:animEffect>
                                  </p:childTnLst>
                                </p:cTn>
                              </p:par>
                            </p:childTnLst>
                          </p:cTn>
                        </p:par>
                      </p:childTnLst>
                    </p:cTn>
                  </p:par>
                  <p:par>
                    <p:cTn id="58" fill="hold">
                      <p:stCondLst>
                        <p:cond delay="indefinite"/>
                      </p:stCondLst>
                      <p:childTnLst>
                        <p:par>
                          <p:cTn id="59" fill="hold">
                            <p:stCondLst>
                              <p:cond delay="0"/>
                            </p:stCondLst>
                            <p:childTnLst>
                              <p:par>
                                <p:cTn id="60" presetID="4" presetClass="entr" presetSubtype="16" fill="hold" grpId="0" nodeType="clickEffect">
                                  <p:stCondLst>
                                    <p:cond delay="0"/>
                                  </p:stCondLst>
                                  <p:childTnLst>
                                    <p:set>
                                      <p:cBhvr>
                                        <p:cTn id="61" dur="1" fill="hold">
                                          <p:stCondLst>
                                            <p:cond delay="0"/>
                                          </p:stCondLst>
                                        </p:cTn>
                                        <p:tgtEl>
                                          <p:spTgt spid="10"/>
                                        </p:tgtEl>
                                        <p:attrNameLst>
                                          <p:attrName>style.visibility</p:attrName>
                                        </p:attrNameLst>
                                      </p:cBhvr>
                                      <p:to>
                                        <p:strVal val="visible"/>
                                      </p:to>
                                    </p:set>
                                    <p:animEffect transition="in" filter="box(in)">
                                      <p:cBhvr>
                                        <p:cTn id="62" dur="500"/>
                                        <p:tgtEl>
                                          <p:spTgt spid="10"/>
                                        </p:tgtEl>
                                      </p:cBhvr>
                                    </p:animEffec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2" nodeType="clickEffect">
                                  <p:stCondLst>
                                    <p:cond delay="0"/>
                                  </p:stCondLst>
                                  <p:childTnLst>
                                    <p:set>
                                      <p:cBhvr>
                                        <p:cTn id="66" dur="1" fill="hold">
                                          <p:stCondLst>
                                            <p:cond delay="0"/>
                                          </p:stCondLst>
                                        </p:cTn>
                                        <p:tgtEl>
                                          <p:spTgt spid="3"/>
                                        </p:tgtEl>
                                        <p:attrNameLst>
                                          <p:attrName>style.visibility</p:attrName>
                                        </p:attrNameLst>
                                      </p:cBhvr>
                                      <p:to>
                                        <p:strVal val="visible"/>
                                      </p:to>
                                    </p:set>
                                  </p:childTnLst>
                                </p:cTn>
                              </p:par>
                              <p:par>
                                <p:cTn id="67" presetID="1" presetClass="entr" presetSubtype="0" fill="hold" grpId="2" nodeType="withEffect">
                                  <p:stCondLst>
                                    <p:cond delay="0"/>
                                  </p:stCondLst>
                                  <p:childTnLst>
                                    <p:set>
                                      <p:cBhvr>
                                        <p:cTn id="68" dur="1" fill="hold">
                                          <p:stCondLst>
                                            <p:cond delay="0"/>
                                          </p:stCondLst>
                                        </p:cTn>
                                        <p:tgtEl>
                                          <p:spTgt spid="5"/>
                                        </p:tgtEl>
                                        <p:attrNameLst>
                                          <p:attrName>style.visibility</p:attrName>
                                        </p:attrNameLst>
                                      </p:cBhvr>
                                      <p:to>
                                        <p:strVal val="visible"/>
                                      </p:to>
                                    </p:set>
                                  </p:childTnLst>
                                </p:cTn>
                              </p:par>
                              <p:par>
                                <p:cTn id="69" presetID="1" presetClass="entr" presetSubtype="0" fill="hold" grpId="2" nodeType="withEffect">
                                  <p:stCondLst>
                                    <p:cond delay="0"/>
                                  </p:stCondLst>
                                  <p:childTnLst>
                                    <p:set>
                                      <p:cBhvr>
                                        <p:cTn id="70" dur="1" fill="hold">
                                          <p:stCondLst>
                                            <p:cond delay="0"/>
                                          </p:stCondLst>
                                        </p:cTn>
                                        <p:tgtEl>
                                          <p:spTgt spid="7"/>
                                        </p:tgtEl>
                                        <p:attrNameLst>
                                          <p:attrName>style.visibility</p:attrName>
                                        </p:attrNameLst>
                                      </p:cBhvr>
                                      <p:to>
                                        <p:strVal val="visible"/>
                                      </p:to>
                                    </p:set>
                                  </p:childTnLst>
                                </p:cTn>
                              </p:par>
                              <p:par>
                                <p:cTn id="71" presetID="1" presetClass="entr" presetSubtype="0" fill="hold" grpId="1" nodeType="withEffect">
                                  <p:stCondLst>
                                    <p:cond delay="0"/>
                                  </p:stCondLst>
                                  <p:childTnLst>
                                    <p:set>
                                      <p:cBhvr>
                                        <p:cTn id="7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3" grpId="1"/>
      <p:bldP spid="3" grpId="2"/>
      <p:bldP spid="4" grpId="0"/>
      <p:bldP spid="5" grpId="0"/>
      <p:bldP spid="5" grpId="1"/>
      <p:bldP spid="5" grpId="2"/>
      <p:bldP spid="6" grpId="0"/>
      <p:bldP spid="7" grpId="0"/>
      <p:bldP spid="7" grpId="1"/>
      <p:bldP spid="7" grpId="2"/>
      <p:bldP spid="8" grpId="0"/>
      <p:bldP spid="9" grpId="0"/>
      <p:bldP spid="9" grpId="1"/>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76055" y="66747"/>
            <a:ext cx="3048000" cy="492443"/>
          </a:xfrm>
          <a:prstGeom prst="rect">
            <a:avLst/>
          </a:prstGeom>
        </p:spPr>
        <p:txBody>
          <a:bodyPr wrap="square">
            <a:spAutoFit/>
          </a:bodyPr>
          <a:lstStyle/>
          <a:p>
            <a:pPr algn="just">
              <a:spcBef>
                <a:spcPct val="50000"/>
              </a:spcBef>
            </a:pPr>
            <a:r>
              <a:rPr lang="en-US" altLang="vi-VN" sz="2600" b="1" dirty="0">
                <a:solidFill>
                  <a:srgbClr val="C00000"/>
                </a:solidFill>
                <a:latin typeface="Times New Roman" panose="02020603050405020304" pitchFamily="18" charset="0"/>
              </a:rPr>
              <a:t>II. THÂN  BÀI</a:t>
            </a:r>
          </a:p>
        </p:txBody>
      </p:sp>
      <p:sp>
        <p:nvSpPr>
          <p:cNvPr id="8" name="Rectangle 7"/>
          <p:cNvSpPr/>
          <p:nvPr/>
        </p:nvSpPr>
        <p:spPr>
          <a:xfrm>
            <a:off x="372703" y="484613"/>
            <a:ext cx="5570900" cy="523220"/>
          </a:xfrm>
          <a:prstGeom prst="rect">
            <a:avLst/>
          </a:prstGeom>
        </p:spPr>
        <p:txBody>
          <a:bodyPr wrap="square">
            <a:spAutoFit/>
          </a:bodyPr>
          <a:lstStyle/>
          <a:p>
            <a:r>
              <a:rPr lang="en-US" sz="2800" b="1" dirty="0" smtClean="0">
                <a:solidFill>
                  <a:srgbClr val="0000FF"/>
                </a:solidFill>
                <a:latin typeface="Times New Roman" pitchFamily="18" charset="0"/>
                <a:cs typeface="Times New Roman" pitchFamily="18" charset="0"/>
              </a:rPr>
              <a:t>2.1</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Giới</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thiệu</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chung</a:t>
            </a:r>
            <a:r>
              <a:rPr lang="en-US" sz="2800" b="1" dirty="0">
                <a:solidFill>
                  <a:srgbClr val="0000FF"/>
                </a:solidFill>
                <a:latin typeface="Times New Roman" pitchFamily="18" charset="0"/>
                <a:cs typeface="Times New Roman" pitchFamily="18" charset="0"/>
              </a:rPr>
              <a:t>: (</a:t>
            </a:r>
            <a:r>
              <a:rPr lang="en-US" sz="2800" b="1" u="sng" dirty="0" err="1">
                <a:solidFill>
                  <a:srgbClr val="0000FF"/>
                </a:solidFill>
                <a:latin typeface="Times New Roman" pitchFamily="18" charset="0"/>
                <a:cs typeface="Times New Roman" pitchFamily="18" charset="0"/>
              </a:rPr>
              <a:t>Tổng</a:t>
            </a:r>
            <a:r>
              <a:rPr lang="en-US" sz="2800" b="1" dirty="0">
                <a:solidFill>
                  <a:srgbClr val="0000FF"/>
                </a:solidFill>
                <a:latin typeface="Times New Roman" pitchFamily="18" charset="0"/>
                <a:cs typeface="Times New Roman" pitchFamily="18" charset="0"/>
              </a:rPr>
              <a:t>)</a:t>
            </a:r>
          </a:p>
        </p:txBody>
      </p:sp>
      <p:sp>
        <p:nvSpPr>
          <p:cNvPr id="9" name="Rectangle 8"/>
          <p:cNvSpPr/>
          <p:nvPr/>
        </p:nvSpPr>
        <p:spPr>
          <a:xfrm>
            <a:off x="421861" y="961488"/>
            <a:ext cx="6937584" cy="523220"/>
          </a:xfrm>
          <a:prstGeom prst="rect">
            <a:avLst/>
          </a:prstGeom>
        </p:spPr>
        <p:txBody>
          <a:bodyPr wrap="square">
            <a:spAutoFit/>
          </a:bodyPr>
          <a:lstStyle/>
          <a:p>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chọn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hợp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một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ý </a:t>
            </a:r>
            <a:r>
              <a:rPr lang="en-US" sz="2800" dirty="0" err="1">
                <a:latin typeface="Times New Roman" pitchFamily="18" charset="0"/>
                <a:cs typeface="Times New Roman" pitchFamily="18" charset="0"/>
              </a:rPr>
              <a:t>sau</a:t>
            </a:r>
            <a:r>
              <a:rPr lang="en-US" sz="2800" dirty="0" smtClean="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sp>
        <p:nvSpPr>
          <p:cNvPr id="10" name="Rectangle 9"/>
          <p:cNvSpPr/>
          <p:nvPr/>
        </p:nvSpPr>
        <p:spPr>
          <a:xfrm>
            <a:off x="6070493" y="1433425"/>
            <a:ext cx="5846203" cy="954107"/>
          </a:xfrm>
          <a:prstGeom prst="rect">
            <a:avLst/>
          </a:prstGeom>
        </p:spPr>
        <p:txBody>
          <a:bodyPr wrap="square">
            <a:spAutoFit/>
          </a:bodyPr>
          <a:lstStyle/>
          <a:p>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Giải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thích</a:t>
            </a:r>
            <a:r>
              <a:rPr lang="en-US" sz="2800" dirty="0">
                <a:latin typeface="Times New Roman" pitchFamily="18" charset="0"/>
                <a:cs typeface="Times New Roman" pitchFamily="18" charset="0"/>
              </a:rPr>
              <a:t> ý </a:t>
            </a:r>
            <a:r>
              <a:rPr lang="en-US" sz="2800" dirty="0" err="1">
                <a:latin typeface="Times New Roman" pitchFamily="18" charset="0"/>
                <a:cs typeface="Times New Roman" pitchFamily="18" charset="0"/>
              </a:rPr>
              <a:t>nghĩa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nhan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đề</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phẩm</a:t>
            </a:r>
            <a:r>
              <a:rPr lang="en-US" sz="2800" dirty="0">
                <a:latin typeface="Times New Roman" pitchFamily="18" charset="0"/>
                <a:cs typeface="Times New Roman" pitchFamily="18" charset="0"/>
              </a:rPr>
              <a:t> </a:t>
            </a:r>
            <a:r>
              <a:rPr lang="en-US" sz="2800" i="1" dirty="0">
                <a:latin typeface="Times New Roman" pitchFamily="18" charset="0"/>
                <a:cs typeface="Times New Roman" pitchFamily="18" charset="0"/>
              </a:rPr>
              <a:t>(</a:t>
            </a:r>
            <a:r>
              <a:rPr lang="en-US" sz="2800" i="1" dirty="0" err="1">
                <a:latin typeface="Times New Roman" pitchFamily="18" charset="0"/>
                <a:cs typeface="Times New Roman" pitchFamily="18" charset="0"/>
              </a:rPr>
              <a:t>nếu</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có</a:t>
            </a:r>
            <a:r>
              <a:rPr lang="en-US" sz="2800" i="1" dirty="0">
                <a:latin typeface="Times New Roman" pitchFamily="18" charset="0"/>
                <a:cs typeface="Times New Roman" pitchFamily="18" charset="0"/>
              </a:rPr>
              <a:t>)</a:t>
            </a:r>
            <a:endParaRPr lang="en-US" sz="2800" b="1" i="1" dirty="0">
              <a:solidFill>
                <a:srgbClr val="0000FF"/>
              </a:solidFill>
              <a:latin typeface="Times New Roman" pitchFamily="18" charset="0"/>
              <a:cs typeface="Times New Roman" pitchFamily="18" charset="0"/>
            </a:endParaRPr>
          </a:p>
        </p:txBody>
      </p:sp>
      <p:sp>
        <p:nvSpPr>
          <p:cNvPr id="11" name="Rectangle 10"/>
          <p:cNvSpPr/>
          <p:nvPr/>
        </p:nvSpPr>
        <p:spPr>
          <a:xfrm>
            <a:off x="6134404" y="2367490"/>
            <a:ext cx="5811789" cy="1815882"/>
          </a:xfrm>
          <a:prstGeom prst="rect">
            <a:avLst/>
          </a:prstGeom>
        </p:spPr>
        <p:txBody>
          <a:bodyPr wrap="square">
            <a:spAutoFit/>
          </a:bodyPr>
          <a:lstStyle/>
          <a:p>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Ấn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tượng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chung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về</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phẩm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vật</a:t>
            </a:r>
            <a:r>
              <a:rPr lang="en-US" sz="2800" dirty="0">
                <a:latin typeface="Times New Roman" pitchFamily="18" charset="0"/>
                <a:cs typeface="Times New Roman" pitchFamily="18" charset="0"/>
              </a:rPr>
              <a:t>.</a:t>
            </a:r>
          </a:p>
          <a:p>
            <a:pPr algn="just">
              <a:spcBef>
                <a:spcPct val="0"/>
              </a:spcBef>
            </a:pPr>
            <a:r>
              <a:rPr lang="en-US" sz="2800" dirty="0">
                <a:solidFill>
                  <a:schemeClr val="tx1">
                    <a:lumMod val="85000"/>
                    <a:lumOff val="15000"/>
                  </a:schemeClr>
                </a:solidFill>
                <a:latin typeface="Times New Roman" pitchFamily="18" charset="0"/>
                <a:cs typeface="Times New Roman" pitchFamily="18" charset="0"/>
              </a:rPr>
              <a:t> </a:t>
            </a:r>
            <a:r>
              <a:rPr lang="en-US" sz="2800" dirty="0" smtClean="0">
                <a:solidFill>
                  <a:schemeClr val="tx1">
                    <a:lumMod val="85000"/>
                    <a:lumOff val="15000"/>
                  </a:schemeClr>
                </a:solidFill>
                <a:latin typeface="Times New Roman" pitchFamily="18" charset="0"/>
                <a:cs typeface="Times New Roman" pitchFamily="18" charset="0"/>
              </a:rPr>
              <a:t>- </a:t>
            </a:r>
            <a:r>
              <a:rPr lang="it-IT" altLang="en-US" sz="2800" dirty="0" smtClean="0">
                <a:solidFill>
                  <a:schemeClr val="tx1">
                    <a:lumMod val="85000"/>
                    <a:lumOff val="15000"/>
                  </a:schemeClr>
                </a:solidFill>
                <a:latin typeface="Times New Roman" panose="02020603050405020304" pitchFamily="18" charset="0"/>
                <a:cs typeface="Times New Roman" panose="02020603050405020304" pitchFamily="18" charset="0"/>
              </a:rPr>
              <a:t>Giới thiệu tình huống truyện</a:t>
            </a:r>
            <a:r>
              <a:rPr lang="vi-VN" altLang="en-US" sz="2800" dirty="0" smtClean="0">
                <a:solidFill>
                  <a:schemeClr val="tx1">
                    <a:lumMod val="85000"/>
                    <a:lumOff val="15000"/>
                  </a:schemeClr>
                </a:solidFill>
                <a:latin typeface="Times New Roman" panose="02020603050405020304" pitchFamily="18" charset="0"/>
                <a:cs typeface="Times New Roman" panose="02020603050405020304" pitchFamily="18" charset="0"/>
              </a:rPr>
              <a:t> </a:t>
            </a:r>
            <a:endParaRPr lang="en-US" altLang="en-US" sz="2800" dirty="0" smtClean="0">
              <a:solidFill>
                <a:schemeClr val="tx1">
                  <a:lumMod val="85000"/>
                  <a:lumOff val="15000"/>
                </a:schemeClr>
              </a:solidFill>
              <a:latin typeface="Times New Roman" panose="02020603050405020304" pitchFamily="18" charset="0"/>
              <a:cs typeface="Times New Roman" panose="02020603050405020304" pitchFamily="18" charset="0"/>
            </a:endParaRPr>
          </a:p>
          <a:p>
            <a:pPr algn="just">
              <a:spcBef>
                <a:spcPct val="0"/>
              </a:spcBef>
            </a:pPr>
            <a:r>
              <a:rPr lang="en-US" altLang="en-US" sz="2800" dirty="0" smtClean="0">
                <a:solidFill>
                  <a:schemeClr val="tx1">
                    <a:lumMod val="85000"/>
                    <a:lumOff val="15000"/>
                  </a:schemeClr>
                </a:solidFill>
                <a:latin typeface="Times New Roman" panose="02020603050405020304" pitchFamily="18" charset="0"/>
                <a:cs typeface="Times New Roman" panose="02020603050405020304" pitchFamily="18" charset="0"/>
              </a:rPr>
              <a:t> - </a:t>
            </a:r>
            <a:r>
              <a:rPr lang="vi-VN" altLang="en-US" sz="2800" dirty="0" smtClean="0">
                <a:solidFill>
                  <a:schemeClr val="tx1">
                    <a:lumMod val="85000"/>
                    <a:lumOff val="15000"/>
                  </a:schemeClr>
                </a:solidFill>
                <a:latin typeface="Times New Roman" panose="02020603050405020304" pitchFamily="18" charset="0"/>
                <a:cs typeface="Times New Roman" panose="02020603050405020304" pitchFamily="18" charset="0"/>
              </a:rPr>
              <a:t>Tóm tắt truyện...</a:t>
            </a:r>
            <a:endParaRPr lang="en-US" altLang="en-US" sz="2800" dirty="0" smtClean="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12" name="Right Brace 11"/>
          <p:cNvSpPr/>
          <p:nvPr/>
        </p:nvSpPr>
        <p:spPr>
          <a:xfrm>
            <a:off x="5427408" y="1415869"/>
            <a:ext cx="339213" cy="2822023"/>
          </a:xfrm>
          <a:prstGeom prst="righ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Rectangle 12"/>
          <p:cNvSpPr/>
          <p:nvPr/>
        </p:nvSpPr>
        <p:spPr>
          <a:xfrm>
            <a:off x="1283107" y="1984028"/>
            <a:ext cx="4262284" cy="1815882"/>
          </a:xfrm>
          <a:prstGeom prst="rect">
            <a:avLst/>
          </a:prstGeom>
        </p:spPr>
        <p:txBody>
          <a:bodyPr wrap="square">
            <a:spAutoFit/>
          </a:bodyPr>
          <a:lstStyle/>
          <a:p>
            <a:pPr algn="just"/>
            <a:r>
              <a:rPr lang="en-US" sz="2800" dirty="0" err="1">
                <a:latin typeface="Times New Roman" pitchFamily="18" charset="0"/>
                <a:cs typeface="Times New Roman" pitchFamily="18" charset="0"/>
              </a:rPr>
              <a:t>Hoàn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cảnh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sáng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xuất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xứ</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phẩm</a:t>
            </a:r>
            <a:endParaRPr lang="en-US" sz="2800" dirty="0">
              <a:latin typeface="Times New Roman" pitchFamily="18" charset="0"/>
              <a:cs typeface="Times New Roman" pitchFamily="18" charset="0"/>
            </a:endParaRPr>
          </a:p>
          <a:p>
            <a:r>
              <a:rPr lang="en-US" sz="2800" dirty="0">
                <a:latin typeface="Times New Roman" pitchFamily="18" charset="0"/>
                <a:cs typeface="Times New Roman" pitchFamily="18" charset="0"/>
              </a:rPr>
              <a:t> </a:t>
            </a:r>
          </a:p>
          <a:p>
            <a:r>
              <a:rPr lang="en-US" sz="2800" dirty="0">
                <a:latin typeface="Times New Roman" pitchFamily="18" charset="0"/>
                <a:cs typeface="Times New Roman" pitchFamily="18" charset="0"/>
              </a:rPr>
              <a:t>  </a:t>
            </a:r>
          </a:p>
        </p:txBody>
      </p:sp>
    </p:spTree>
    <p:extLst>
      <p:ext uri="{BB962C8B-B14F-4D97-AF65-F5344CB8AC3E}">
        <p14:creationId xmlns:p14="http://schemas.microsoft.com/office/powerpoint/2010/main" val="205082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ox(i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ox(i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ox(i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ox(in)">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ox(in)">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ox(in)">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animBg="1"/>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82409" y="292908"/>
            <a:ext cx="3048000" cy="492443"/>
          </a:xfrm>
          <a:prstGeom prst="rect">
            <a:avLst/>
          </a:prstGeom>
        </p:spPr>
        <p:txBody>
          <a:bodyPr wrap="square">
            <a:spAutoFit/>
          </a:bodyPr>
          <a:lstStyle/>
          <a:p>
            <a:pPr algn="just">
              <a:spcBef>
                <a:spcPct val="50000"/>
              </a:spcBef>
            </a:pPr>
            <a:r>
              <a:rPr lang="en-US" altLang="vi-VN" sz="2600" b="1" dirty="0">
                <a:solidFill>
                  <a:srgbClr val="C00000"/>
                </a:solidFill>
                <a:latin typeface="Times New Roman" panose="02020603050405020304" pitchFamily="18" charset="0"/>
              </a:rPr>
              <a:t>II. </a:t>
            </a:r>
            <a:r>
              <a:rPr lang="en-US" altLang="vi-VN" sz="2600" b="1" dirty="0" err="1">
                <a:solidFill>
                  <a:srgbClr val="C00000"/>
                </a:solidFill>
                <a:latin typeface="Times New Roman" panose="02020603050405020304" pitchFamily="18" charset="0"/>
              </a:rPr>
              <a:t>Thân</a:t>
            </a:r>
            <a:r>
              <a:rPr lang="en-US" altLang="vi-VN" sz="2600" b="1" dirty="0">
                <a:solidFill>
                  <a:srgbClr val="C00000"/>
                </a:solidFill>
                <a:latin typeface="Times New Roman" panose="02020603050405020304" pitchFamily="18" charset="0"/>
              </a:rPr>
              <a:t> </a:t>
            </a:r>
            <a:r>
              <a:rPr lang="en-US" altLang="vi-VN" sz="2600" b="1" dirty="0" err="1">
                <a:solidFill>
                  <a:srgbClr val="C00000"/>
                </a:solidFill>
                <a:latin typeface="Times New Roman" panose="02020603050405020304" pitchFamily="18" charset="0"/>
              </a:rPr>
              <a:t>bài</a:t>
            </a:r>
            <a:r>
              <a:rPr lang="en-US" altLang="vi-VN" sz="2600" b="1" dirty="0">
                <a:solidFill>
                  <a:srgbClr val="C00000"/>
                </a:solidFill>
                <a:latin typeface="Times New Roman" panose="02020603050405020304" pitchFamily="18" charset="0"/>
              </a:rPr>
              <a:t>:</a:t>
            </a:r>
          </a:p>
        </p:txBody>
      </p:sp>
      <p:sp>
        <p:nvSpPr>
          <p:cNvPr id="8" name="Rectangle 7"/>
          <p:cNvSpPr/>
          <p:nvPr/>
        </p:nvSpPr>
        <p:spPr>
          <a:xfrm>
            <a:off x="564433" y="823842"/>
            <a:ext cx="5570900" cy="492443"/>
          </a:xfrm>
          <a:prstGeom prst="rect">
            <a:avLst/>
          </a:prstGeom>
        </p:spPr>
        <p:txBody>
          <a:bodyPr wrap="square">
            <a:spAutoFit/>
          </a:bodyPr>
          <a:lstStyle/>
          <a:p>
            <a:r>
              <a:rPr lang="en-US" sz="2600"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2.1</a:t>
            </a:r>
            <a:r>
              <a:rPr lang="en-US" sz="26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6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Giới</a:t>
            </a:r>
            <a:r>
              <a:rPr lang="en-US" sz="26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6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thiệu</a:t>
            </a:r>
            <a:r>
              <a:rPr lang="en-US" sz="26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6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chung</a:t>
            </a:r>
            <a:r>
              <a:rPr lang="en-US" sz="26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600" dirty="0">
                <a:solidFill>
                  <a:srgbClr val="0000FF"/>
                </a:solidFill>
                <a:latin typeface="Times New Roman" pitchFamily="18" charset="0"/>
                <a:cs typeface="Times New Roman" pitchFamily="18" charset="0"/>
              </a:rPr>
              <a:t>(</a:t>
            </a:r>
            <a:r>
              <a:rPr lang="en-US" sz="2600" u="sng" dirty="0" err="1">
                <a:solidFill>
                  <a:srgbClr val="0000FF"/>
                </a:solidFill>
                <a:latin typeface="Times New Roman" pitchFamily="18" charset="0"/>
                <a:cs typeface="Times New Roman" pitchFamily="18" charset="0"/>
              </a:rPr>
              <a:t>Tổng</a:t>
            </a:r>
            <a:r>
              <a:rPr lang="en-US" sz="2600" dirty="0">
                <a:solidFill>
                  <a:srgbClr val="0000FF"/>
                </a:solidFill>
                <a:latin typeface="Times New Roman" pitchFamily="18" charset="0"/>
                <a:cs typeface="Times New Roman" pitchFamily="18" charset="0"/>
              </a:rPr>
              <a:t>)</a:t>
            </a:r>
          </a:p>
        </p:txBody>
      </p:sp>
      <p:sp>
        <p:nvSpPr>
          <p:cNvPr id="9" name="Rectangle 8"/>
          <p:cNvSpPr/>
          <p:nvPr/>
        </p:nvSpPr>
        <p:spPr>
          <a:xfrm>
            <a:off x="450598" y="1294388"/>
            <a:ext cx="11392357" cy="892552"/>
          </a:xfrm>
          <a:prstGeom prst="rect">
            <a:avLst/>
          </a:prstGeom>
        </p:spPr>
        <p:txBody>
          <a:bodyPr wrap="square">
            <a:spAutoFit/>
          </a:bodyPr>
          <a:lstStyle/>
          <a:p>
            <a:pPr indent="-514350" algn="just" fontAlgn="base"/>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Truyện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ngắn</a:t>
            </a:r>
            <a:r>
              <a:rPr lang="en-US" sz="2600" dirty="0">
                <a:latin typeface="Times New Roman" pitchFamily="18" charset="0"/>
                <a:cs typeface="Times New Roman" pitchFamily="18" charset="0"/>
              </a:rPr>
              <a:t> </a:t>
            </a:r>
            <a:r>
              <a:rPr lang="en-US" sz="2600" i="1" dirty="0">
                <a:latin typeface="Times New Roman" pitchFamily="18" charset="0"/>
                <a:cs typeface="Times New Roman" pitchFamily="18" charset="0"/>
              </a:rPr>
              <a:t>“</a:t>
            </a:r>
            <a:r>
              <a:rPr lang="en-US" sz="2600" i="1" dirty="0" err="1">
                <a:latin typeface="Times New Roman" pitchFamily="18" charset="0"/>
                <a:cs typeface="Times New Roman" pitchFamily="18" charset="0"/>
              </a:rPr>
              <a:t>Chiếc</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lược</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ngà</a:t>
            </a:r>
            <a:r>
              <a:rPr lang="en-US" sz="2600" i="1" dirty="0">
                <a:latin typeface="Times New Roman" pitchFamily="18" charset="0"/>
                <a:cs typeface="Times New Roman" pitchFamily="18" charset="0"/>
              </a:rPr>
              <a:t>” </a:t>
            </a:r>
            <a:r>
              <a:rPr lang="en-US" sz="2600" dirty="0" err="1">
                <a:latin typeface="Times New Roman" pitchFamily="18" charset="0"/>
                <a:cs typeface="Times New Roman" pitchFamily="18" charset="0"/>
              </a:rPr>
              <a:t>được</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nhà</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văn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Nguyễn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Quang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Sáng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sáng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tác</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vào</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năm</a:t>
            </a:r>
            <a:r>
              <a:rPr lang="en-US" sz="2600" dirty="0">
                <a:latin typeface="Times New Roman" pitchFamily="18" charset="0"/>
                <a:cs typeface="Times New Roman" pitchFamily="18" charset="0"/>
              </a:rPr>
              <a:t> 1966, </a:t>
            </a:r>
            <a:r>
              <a:rPr lang="en-US" sz="2600" dirty="0" err="1">
                <a:latin typeface="Times New Roman" pitchFamily="18" charset="0"/>
                <a:cs typeface="Times New Roman" pitchFamily="18" charset="0"/>
              </a:rPr>
              <a:t>khi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tác</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giả</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hoạt</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động</a:t>
            </a:r>
            <a:r>
              <a:rPr lang="en-US" sz="2600" dirty="0">
                <a:latin typeface="Times New Roman" pitchFamily="18" charset="0"/>
                <a:cs typeface="Times New Roman" pitchFamily="18" charset="0"/>
              </a:rPr>
              <a:t> ở </a:t>
            </a:r>
            <a:r>
              <a:rPr lang="en-US" sz="2600" dirty="0" err="1">
                <a:latin typeface="Times New Roman" pitchFamily="18" charset="0"/>
                <a:cs typeface="Times New Roman" pitchFamily="18" charset="0"/>
              </a:rPr>
              <a:t>chiến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trường</a:t>
            </a:r>
            <a:r>
              <a:rPr lang="en-US" sz="2600" dirty="0">
                <a:latin typeface="Times New Roman" pitchFamily="18" charset="0"/>
                <a:cs typeface="Times New Roman" pitchFamily="18" charset="0"/>
              </a:rPr>
              <a:t> Nam </a:t>
            </a:r>
            <a:r>
              <a:rPr lang="en-US" sz="2600" dirty="0" err="1">
                <a:latin typeface="Times New Roman" pitchFamily="18" charset="0"/>
                <a:cs typeface="Times New Roman" pitchFamily="18" charset="0"/>
              </a:rPr>
              <a:t>Bộ</a:t>
            </a:r>
            <a:r>
              <a:rPr lang="en-US" sz="2600" dirty="0">
                <a:latin typeface="Times New Roman" pitchFamily="18" charset="0"/>
                <a:cs typeface="Times New Roman" pitchFamily="18" charset="0"/>
              </a:rPr>
              <a:t>.</a:t>
            </a:r>
          </a:p>
        </p:txBody>
      </p:sp>
      <p:sp>
        <p:nvSpPr>
          <p:cNvPr id="11" name="Rectangle 10"/>
          <p:cNvSpPr/>
          <p:nvPr/>
        </p:nvSpPr>
        <p:spPr>
          <a:xfrm>
            <a:off x="5540477" y="135753"/>
            <a:ext cx="6651523" cy="892552"/>
          </a:xfrm>
          <a:prstGeom prst="rect">
            <a:avLst/>
          </a:prstGeom>
        </p:spPr>
        <p:txBody>
          <a:bodyPr wrap="square">
            <a:spAutoFit/>
          </a:bodyPr>
          <a:lstStyle/>
          <a:p>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Hoàn</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cảnh</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sáng</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tác</a:t>
            </a:r>
            <a:endParaRPr lang="en-US" sz="2400" b="1" dirty="0">
              <a:solidFill>
                <a:srgbClr val="00B050"/>
              </a:solidFill>
              <a:latin typeface="Times New Roman" pitchFamily="18" charset="0"/>
              <a:cs typeface="Times New Roman" pitchFamily="18" charset="0"/>
            </a:endParaRPr>
          </a:p>
          <a:p>
            <a:endParaRPr lang="en-US" sz="2800" b="1" dirty="0">
              <a:solidFill>
                <a:srgbClr val="0000FF"/>
              </a:solidFill>
              <a:latin typeface="Times New Roman" pitchFamily="18" charset="0"/>
              <a:cs typeface="Times New Roman" pitchFamily="18" charset="0"/>
            </a:endParaRPr>
          </a:p>
        </p:txBody>
      </p:sp>
      <p:sp>
        <p:nvSpPr>
          <p:cNvPr id="12" name="Rectangle 11"/>
          <p:cNvSpPr/>
          <p:nvPr/>
        </p:nvSpPr>
        <p:spPr>
          <a:xfrm>
            <a:off x="5609492" y="606668"/>
            <a:ext cx="6582508" cy="461665"/>
          </a:xfrm>
          <a:prstGeom prst="rect">
            <a:avLst/>
          </a:prstGeom>
        </p:spPr>
        <p:txBody>
          <a:bodyPr wrap="square">
            <a:spAutoFit/>
          </a:bodyPr>
          <a:lstStyle/>
          <a:p>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Sơ</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lược</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về</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tác</a:t>
            </a:r>
            <a:r>
              <a:rPr lang="en-US" sz="2400" b="1" dirty="0">
                <a:solidFill>
                  <a:srgbClr val="00B050"/>
                </a:solidFill>
                <a:latin typeface="Times New Roman" pitchFamily="18" charset="0"/>
                <a:cs typeface="Times New Roman" pitchFamily="18" charset="0"/>
              </a:rPr>
              <a:t> </a:t>
            </a:r>
            <a:r>
              <a:rPr lang="en-US" sz="2400" b="1" dirty="0" err="1" smtClean="0">
                <a:solidFill>
                  <a:srgbClr val="00B050"/>
                </a:solidFill>
                <a:latin typeface="Times New Roman" pitchFamily="18" charset="0"/>
                <a:cs typeface="Times New Roman" pitchFamily="18" charset="0"/>
              </a:rPr>
              <a:t>phẩm</a:t>
            </a:r>
            <a:endParaRPr lang="en-US" sz="2400" b="1" dirty="0">
              <a:solidFill>
                <a:srgbClr val="00B050"/>
              </a:solidFill>
              <a:latin typeface="Times New Roman" pitchFamily="18" charset="0"/>
              <a:cs typeface="Times New Roman" pitchFamily="18" charset="0"/>
            </a:endParaRPr>
          </a:p>
        </p:txBody>
      </p:sp>
      <p:sp>
        <p:nvSpPr>
          <p:cNvPr id="13" name="Rectangle 12"/>
          <p:cNvSpPr/>
          <p:nvPr/>
        </p:nvSpPr>
        <p:spPr>
          <a:xfrm>
            <a:off x="417912" y="1663961"/>
            <a:ext cx="11415211" cy="2523768"/>
          </a:xfrm>
          <a:prstGeom prst="rect">
            <a:avLst/>
          </a:prstGeom>
        </p:spPr>
        <p:txBody>
          <a:bodyPr wrap="square">
            <a:spAutoFit/>
          </a:bodyPr>
          <a:lstStyle/>
          <a:p>
            <a:pPr algn="just"/>
            <a:r>
              <a:rPr lang="en-US" sz="2800" dirty="0">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Tác</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phẩm</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là</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câu</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chuyện</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kể</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về</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ông</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Sáu</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đi</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chiến</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đấu</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từ</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khi</a:t>
            </a:r>
            <a:r>
              <a:rPr lang="en-US" sz="2600" dirty="0">
                <a:solidFill>
                  <a:srgbClr val="0000FF"/>
                </a:solidFill>
                <a:latin typeface="Times New Roman" pitchFamily="18" charset="0"/>
                <a:cs typeface="Times New Roman" pitchFamily="18" charset="0"/>
              </a:rPr>
              <a:t> con </a:t>
            </a:r>
            <a:r>
              <a:rPr lang="en-US" sz="2600" dirty="0" err="1">
                <a:solidFill>
                  <a:srgbClr val="0000FF"/>
                </a:solidFill>
                <a:latin typeface="Times New Roman" pitchFamily="18" charset="0"/>
                <a:cs typeface="Times New Roman" pitchFamily="18" charset="0"/>
              </a:rPr>
              <a:t>gái</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ông</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mới</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chưa</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tròn</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một</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tuổi</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Tám</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năm</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xa</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cách</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khi</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ông</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Sáu</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trở</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về</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với</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một</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vết</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thẹo</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dài</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trên</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mặt</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nên</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bé</a:t>
            </a:r>
            <a:r>
              <a:rPr lang="en-US" sz="2600" dirty="0">
                <a:solidFill>
                  <a:srgbClr val="0000FF"/>
                </a:solidFill>
                <a:latin typeface="Times New Roman" pitchFamily="18" charset="0"/>
                <a:cs typeface="Times New Roman" pitchFamily="18" charset="0"/>
              </a:rPr>
              <a:t> Thu - con </a:t>
            </a:r>
            <a:r>
              <a:rPr lang="en-US" sz="2600" dirty="0" err="1">
                <a:solidFill>
                  <a:srgbClr val="0000FF"/>
                </a:solidFill>
                <a:latin typeface="Times New Roman" pitchFamily="18" charset="0"/>
                <a:cs typeface="Times New Roman" pitchFamily="18" charset="0"/>
              </a:rPr>
              <a:t>gái</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ông</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đã</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không</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nhận</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ra</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ông</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là</a:t>
            </a:r>
            <a:r>
              <a:rPr lang="en-US" sz="2600" dirty="0">
                <a:solidFill>
                  <a:srgbClr val="0000FF"/>
                </a:solidFill>
                <a:latin typeface="Times New Roman" pitchFamily="18" charset="0"/>
                <a:cs typeface="Times New Roman" pitchFamily="18" charset="0"/>
              </a:rPr>
              <a:t> cha. </a:t>
            </a:r>
            <a:r>
              <a:rPr lang="en-US" sz="2600" dirty="0" err="1">
                <a:solidFill>
                  <a:srgbClr val="0000FF"/>
                </a:solidFill>
                <a:latin typeface="Times New Roman" pitchFamily="18" charset="0"/>
                <a:cs typeface="Times New Roman" pitchFamily="18" charset="0"/>
              </a:rPr>
              <a:t>Đến</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khi</a:t>
            </a:r>
            <a:r>
              <a:rPr lang="en-US" sz="2600" dirty="0">
                <a:solidFill>
                  <a:srgbClr val="0000FF"/>
                </a:solidFill>
                <a:latin typeface="Times New Roman" pitchFamily="18" charset="0"/>
                <a:cs typeface="Times New Roman" pitchFamily="18" charset="0"/>
              </a:rPr>
              <a:t> Thu </a:t>
            </a:r>
            <a:r>
              <a:rPr lang="en-US" sz="2600" dirty="0" err="1">
                <a:solidFill>
                  <a:srgbClr val="0000FF"/>
                </a:solidFill>
                <a:latin typeface="Times New Roman" pitchFamily="18" charset="0"/>
                <a:cs typeface="Times New Roman" pitchFamily="18" charset="0"/>
              </a:rPr>
              <a:t>nhận</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ra</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ông</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Sáu</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là</a:t>
            </a:r>
            <a:r>
              <a:rPr lang="en-US" sz="2600" dirty="0">
                <a:solidFill>
                  <a:srgbClr val="0000FF"/>
                </a:solidFill>
                <a:latin typeface="Times New Roman" pitchFamily="18" charset="0"/>
                <a:cs typeface="Times New Roman" pitchFamily="18" charset="0"/>
              </a:rPr>
              <a:t> cha </a:t>
            </a:r>
            <a:r>
              <a:rPr lang="en-US" sz="2600" dirty="0" err="1">
                <a:solidFill>
                  <a:srgbClr val="0000FF"/>
                </a:solidFill>
                <a:latin typeface="Times New Roman" pitchFamily="18" charset="0"/>
                <a:cs typeface="Times New Roman" pitchFamily="18" charset="0"/>
              </a:rPr>
              <a:t>thì</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cũng</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chính</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là</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lúc</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ông</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Sáu</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phải</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lên</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đường</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tiếp</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tục</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chiến</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đấu</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Và</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cuộc</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hội</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ngộ</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của</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hai</a:t>
            </a:r>
            <a:r>
              <a:rPr lang="en-US" sz="2600" dirty="0">
                <a:solidFill>
                  <a:srgbClr val="0000FF"/>
                </a:solidFill>
                <a:latin typeface="Times New Roman" pitchFamily="18" charset="0"/>
                <a:cs typeface="Times New Roman" pitchFamily="18" charset="0"/>
              </a:rPr>
              <a:t> cha con </a:t>
            </a:r>
            <a:r>
              <a:rPr lang="en-US" sz="2600" dirty="0" err="1">
                <a:solidFill>
                  <a:srgbClr val="0000FF"/>
                </a:solidFill>
                <a:latin typeface="Times New Roman" pitchFamily="18" charset="0"/>
                <a:cs typeface="Times New Roman" pitchFamily="18" charset="0"/>
              </a:rPr>
              <a:t>lần</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ấy</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cũng</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là</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lần</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cuối</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cùng</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bởi</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khi</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trở</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về</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căn</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cứ</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thì</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ông</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Sáu</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đã</a:t>
            </a:r>
            <a:r>
              <a:rPr lang="en-US" sz="2600" dirty="0">
                <a:solidFill>
                  <a:srgbClr val="0000FF"/>
                </a:solidFill>
                <a:latin typeface="Times New Roman" pitchFamily="18" charset="0"/>
                <a:cs typeface="Times New Roman" pitchFamily="18" charset="0"/>
              </a:rPr>
              <a:t> hi </a:t>
            </a:r>
            <a:r>
              <a:rPr lang="en-US" sz="2600" dirty="0" err="1">
                <a:solidFill>
                  <a:srgbClr val="0000FF"/>
                </a:solidFill>
                <a:latin typeface="Times New Roman" pitchFamily="18" charset="0"/>
                <a:cs typeface="Times New Roman" pitchFamily="18" charset="0"/>
              </a:rPr>
              <a:t>sinh</a:t>
            </a:r>
            <a:r>
              <a:rPr lang="en-US" sz="2600" dirty="0">
                <a:solidFill>
                  <a:srgbClr val="0000FF"/>
                </a:solidFill>
                <a:latin typeface="Times New Roman" pitchFamily="18" charset="0"/>
                <a:cs typeface="Times New Roman" pitchFamily="18" charset="0"/>
              </a:rPr>
              <a:t>.</a:t>
            </a:r>
          </a:p>
        </p:txBody>
      </p:sp>
    </p:spTree>
    <p:extLst>
      <p:ext uri="{BB962C8B-B14F-4D97-AF65-F5344CB8AC3E}">
        <p14:creationId xmlns:p14="http://schemas.microsoft.com/office/powerpoint/2010/main" val="1321430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ox(i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ox(i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xit" presetSubtype="16" fill="hold" grpId="1" nodeType="clickEffect">
                                  <p:stCondLst>
                                    <p:cond delay="0"/>
                                  </p:stCondLst>
                                  <p:childTnLst>
                                    <p:animEffect transition="out" filter="box(in)">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ox(in)">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ox(in)">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xit" presetSubtype="16" fill="hold" grpId="1" nodeType="clickEffect">
                                  <p:stCondLst>
                                    <p:cond delay="0"/>
                                  </p:stCondLst>
                                  <p:childTnLst>
                                    <p:animEffect transition="out" filter="box(in)">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P spid="11" grpId="1"/>
      <p:bldP spid="12" grpId="0"/>
      <p:bldP spid="12" grpId="1"/>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76055" y="66747"/>
            <a:ext cx="3048000" cy="492443"/>
          </a:xfrm>
          <a:prstGeom prst="rect">
            <a:avLst/>
          </a:prstGeom>
        </p:spPr>
        <p:txBody>
          <a:bodyPr wrap="square">
            <a:spAutoFit/>
          </a:bodyPr>
          <a:lstStyle/>
          <a:p>
            <a:pPr algn="just">
              <a:spcBef>
                <a:spcPct val="50000"/>
              </a:spcBef>
            </a:pPr>
            <a:r>
              <a:rPr lang="en-US" altLang="vi-VN" sz="2600" b="1" dirty="0">
                <a:solidFill>
                  <a:srgbClr val="C00000"/>
                </a:solidFill>
                <a:latin typeface="Times New Roman" panose="02020603050405020304" pitchFamily="18" charset="0"/>
              </a:rPr>
              <a:t>II. THÂN  BÀI</a:t>
            </a:r>
          </a:p>
        </p:txBody>
      </p:sp>
      <p:sp>
        <p:nvSpPr>
          <p:cNvPr id="8" name="Rectangle 7"/>
          <p:cNvSpPr/>
          <p:nvPr/>
        </p:nvSpPr>
        <p:spPr>
          <a:xfrm>
            <a:off x="372703" y="484613"/>
            <a:ext cx="5570900" cy="523220"/>
          </a:xfrm>
          <a:prstGeom prst="rect">
            <a:avLst/>
          </a:prstGeom>
        </p:spPr>
        <p:txBody>
          <a:bodyPr wrap="square">
            <a:spAutoFit/>
          </a:bodyPr>
          <a:lstStyle/>
          <a:p>
            <a:r>
              <a:rPr lang="en-US" sz="2800" b="1" dirty="0" smtClean="0">
                <a:solidFill>
                  <a:srgbClr val="0000FF"/>
                </a:solidFill>
                <a:latin typeface="Times New Roman" pitchFamily="18" charset="0"/>
                <a:cs typeface="Times New Roman" pitchFamily="18" charset="0"/>
              </a:rPr>
              <a:t>2.1</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Giới</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thiệu</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chung</a:t>
            </a:r>
            <a:r>
              <a:rPr lang="en-US" sz="2800" b="1" dirty="0">
                <a:solidFill>
                  <a:srgbClr val="0000FF"/>
                </a:solidFill>
                <a:latin typeface="Times New Roman" pitchFamily="18" charset="0"/>
                <a:cs typeface="Times New Roman" pitchFamily="18" charset="0"/>
              </a:rPr>
              <a:t>: (</a:t>
            </a:r>
            <a:r>
              <a:rPr lang="en-US" sz="2800" b="1" u="sng" dirty="0" err="1">
                <a:solidFill>
                  <a:srgbClr val="0000FF"/>
                </a:solidFill>
                <a:latin typeface="Times New Roman" pitchFamily="18" charset="0"/>
                <a:cs typeface="Times New Roman" pitchFamily="18" charset="0"/>
              </a:rPr>
              <a:t>Tổng</a:t>
            </a:r>
            <a:r>
              <a:rPr lang="en-US" sz="2800" b="1" dirty="0">
                <a:solidFill>
                  <a:srgbClr val="0000FF"/>
                </a:solidFill>
                <a:latin typeface="Times New Roman" pitchFamily="18" charset="0"/>
                <a:cs typeface="Times New Roman" pitchFamily="18" charset="0"/>
              </a:rPr>
              <a:t>)</a:t>
            </a:r>
          </a:p>
        </p:txBody>
      </p:sp>
      <p:sp>
        <p:nvSpPr>
          <p:cNvPr id="15" name="Rectangle 14"/>
          <p:cNvSpPr/>
          <p:nvPr/>
        </p:nvSpPr>
        <p:spPr>
          <a:xfrm>
            <a:off x="377623" y="1035232"/>
            <a:ext cx="8801546" cy="523220"/>
          </a:xfrm>
          <a:prstGeom prst="rect">
            <a:avLst/>
          </a:prstGeom>
        </p:spPr>
        <p:txBody>
          <a:bodyPr wrap="square">
            <a:spAutoFit/>
          </a:bodyPr>
          <a:lstStyle/>
          <a:p>
            <a:r>
              <a:rPr lang="en-US" sz="2800" b="1" dirty="0" smtClean="0">
                <a:solidFill>
                  <a:srgbClr val="0000FF"/>
                </a:solidFill>
                <a:latin typeface="Times New Roman" pitchFamily="18" charset="0"/>
                <a:cs typeface="Times New Roman" pitchFamily="18" charset="0"/>
              </a:rPr>
              <a:t>2.2</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Phân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tích</a:t>
            </a:r>
            <a:r>
              <a:rPr lang="en-US" sz="2800" b="1" dirty="0">
                <a:solidFill>
                  <a:srgbClr val="0000FF"/>
                </a:solidFill>
                <a:latin typeface="Times New Roman" pitchFamily="18" charset="0"/>
                <a:cs typeface="Times New Roman" pitchFamily="18" charset="0"/>
              </a:rPr>
              <a:t>/</a:t>
            </a:r>
            <a:r>
              <a:rPr lang="en-US" sz="2800" b="1" dirty="0" err="1">
                <a:solidFill>
                  <a:srgbClr val="0000FF"/>
                </a:solidFill>
                <a:latin typeface="Times New Roman" pitchFamily="18" charset="0"/>
                <a:cs typeface="Times New Roman" pitchFamily="18" charset="0"/>
              </a:rPr>
              <a:t>suy</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nghĩ</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cảm</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nhận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về</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nhân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vật</a:t>
            </a:r>
            <a:r>
              <a:rPr lang="en-US" sz="2800" b="1" dirty="0">
                <a:solidFill>
                  <a:srgbClr val="0000FF"/>
                </a:solidFill>
                <a:latin typeface="Times New Roman" pitchFamily="18" charset="0"/>
                <a:cs typeface="Times New Roman" pitchFamily="18" charset="0"/>
              </a:rPr>
              <a:t>:  (</a:t>
            </a:r>
            <a:r>
              <a:rPr lang="en-US" sz="2800" b="1" u="sng" dirty="0" err="1">
                <a:solidFill>
                  <a:srgbClr val="0000FF"/>
                </a:solidFill>
                <a:latin typeface="Times New Roman" pitchFamily="18" charset="0"/>
                <a:cs typeface="Times New Roman" pitchFamily="18" charset="0"/>
              </a:rPr>
              <a:t>Phân</a:t>
            </a:r>
            <a:r>
              <a:rPr lang="en-US" sz="2800" b="1" dirty="0">
                <a:solidFill>
                  <a:srgbClr val="0000FF"/>
                </a:solidFill>
                <a:latin typeface="Times New Roman" pitchFamily="18" charset="0"/>
                <a:cs typeface="Times New Roman" pitchFamily="18" charset="0"/>
              </a:rPr>
              <a:t>)</a:t>
            </a:r>
          </a:p>
        </p:txBody>
      </p:sp>
      <p:sp>
        <p:nvSpPr>
          <p:cNvPr id="16" name="Rectangle 15"/>
          <p:cNvSpPr/>
          <p:nvPr/>
        </p:nvSpPr>
        <p:spPr>
          <a:xfrm>
            <a:off x="707012" y="1526830"/>
            <a:ext cx="6291665" cy="523220"/>
          </a:xfrm>
          <a:prstGeom prst="rect">
            <a:avLst/>
          </a:prstGeom>
        </p:spPr>
        <p:txBody>
          <a:bodyPr wrap="square">
            <a:spAutoFit/>
          </a:bodyPr>
          <a:lstStyle/>
          <a:p>
            <a:r>
              <a:rPr lang="en-US" sz="2800" dirty="0">
                <a:solidFill>
                  <a:srgbClr val="2006BA"/>
                </a:solidFill>
                <a:latin typeface="Times New Roman" pitchFamily="18" charset="0"/>
                <a:cs typeface="Times New Roman" pitchFamily="18" charset="0"/>
              </a:rPr>
              <a:t>* </a:t>
            </a:r>
            <a:r>
              <a:rPr lang="en-US" sz="2800" u="sng" dirty="0" err="1">
                <a:solidFill>
                  <a:srgbClr val="2006BA"/>
                </a:solidFill>
                <a:latin typeface="Times New Roman" pitchFamily="18" charset="0"/>
                <a:cs typeface="Times New Roman" pitchFamily="18" charset="0"/>
              </a:rPr>
              <a:t>Bước</a:t>
            </a:r>
            <a:r>
              <a:rPr lang="en-US" sz="2800" u="sng" dirty="0">
                <a:solidFill>
                  <a:srgbClr val="2006BA"/>
                </a:solidFill>
                <a:latin typeface="Times New Roman" pitchFamily="18" charset="0"/>
                <a:cs typeface="Times New Roman" pitchFamily="18" charset="0"/>
              </a:rPr>
              <a:t> 1</a:t>
            </a:r>
            <a:r>
              <a:rPr lang="en-US" sz="2800" dirty="0">
                <a:solidFill>
                  <a:srgbClr val="2006BA"/>
                </a:solidFill>
                <a:latin typeface="Times New Roman" pitchFamily="18" charset="0"/>
                <a:cs typeface="Times New Roman" pitchFamily="18" charset="0"/>
              </a:rPr>
              <a:t>: </a:t>
            </a:r>
            <a:r>
              <a:rPr lang="en-US" sz="2800" dirty="0" err="1">
                <a:solidFill>
                  <a:srgbClr val="2006BA"/>
                </a:solidFill>
                <a:latin typeface="Times New Roman" pitchFamily="18" charset="0"/>
                <a:cs typeface="Times New Roman" pitchFamily="18" charset="0"/>
              </a:rPr>
              <a:t>Dẫn</a:t>
            </a:r>
            <a:r>
              <a:rPr lang="en-US" sz="2800" dirty="0">
                <a:solidFill>
                  <a:srgbClr val="2006BA"/>
                </a:solidFill>
                <a:latin typeface="Times New Roman" pitchFamily="18" charset="0"/>
                <a:cs typeface="Times New Roman" pitchFamily="18" charset="0"/>
              </a:rPr>
              <a:t> </a:t>
            </a:r>
            <a:r>
              <a:rPr lang="en-US" sz="2800" dirty="0" err="1">
                <a:solidFill>
                  <a:srgbClr val="2006BA"/>
                </a:solidFill>
                <a:latin typeface="Times New Roman" pitchFamily="18" charset="0"/>
                <a:cs typeface="Times New Roman" pitchFamily="18" charset="0"/>
              </a:rPr>
              <a:t>dắt</a:t>
            </a:r>
            <a:r>
              <a:rPr lang="en-US" sz="2800" dirty="0">
                <a:solidFill>
                  <a:srgbClr val="2006BA"/>
                </a:solidFill>
                <a:latin typeface="Times New Roman" pitchFamily="18" charset="0"/>
                <a:cs typeface="Times New Roman" pitchFamily="18" charset="0"/>
              </a:rPr>
              <a:t>, </a:t>
            </a:r>
            <a:r>
              <a:rPr lang="en-US" sz="2800" dirty="0" err="1">
                <a:solidFill>
                  <a:srgbClr val="2006BA"/>
                </a:solidFill>
                <a:latin typeface="Times New Roman" pitchFamily="18" charset="0"/>
                <a:cs typeface="Times New Roman" pitchFamily="18" charset="0"/>
              </a:rPr>
              <a:t>giới</a:t>
            </a:r>
            <a:r>
              <a:rPr lang="en-US" sz="2800" dirty="0">
                <a:solidFill>
                  <a:srgbClr val="2006BA"/>
                </a:solidFill>
                <a:latin typeface="Times New Roman" pitchFamily="18" charset="0"/>
                <a:cs typeface="Times New Roman" pitchFamily="18" charset="0"/>
              </a:rPr>
              <a:t> </a:t>
            </a:r>
            <a:r>
              <a:rPr lang="en-US" sz="2800" dirty="0" err="1">
                <a:solidFill>
                  <a:srgbClr val="2006BA"/>
                </a:solidFill>
                <a:latin typeface="Times New Roman" pitchFamily="18" charset="0"/>
                <a:cs typeface="Times New Roman" pitchFamily="18" charset="0"/>
              </a:rPr>
              <a:t>thiệu</a:t>
            </a:r>
            <a:r>
              <a:rPr lang="en-US" sz="2800" dirty="0">
                <a:solidFill>
                  <a:srgbClr val="2006BA"/>
                </a:solidFill>
                <a:latin typeface="Times New Roman" pitchFamily="18" charset="0"/>
                <a:cs typeface="Times New Roman" pitchFamily="18" charset="0"/>
              </a:rPr>
              <a:t> </a:t>
            </a:r>
            <a:r>
              <a:rPr lang="en-US" sz="2800" dirty="0" err="1">
                <a:solidFill>
                  <a:srgbClr val="2006BA"/>
                </a:solidFill>
                <a:latin typeface="Times New Roman" pitchFamily="18" charset="0"/>
                <a:cs typeface="Times New Roman" pitchFamily="18" charset="0"/>
              </a:rPr>
              <a:t>luận</a:t>
            </a:r>
            <a:r>
              <a:rPr lang="en-US" sz="2800" dirty="0">
                <a:solidFill>
                  <a:srgbClr val="2006BA"/>
                </a:solidFill>
                <a:latin typeface="Times New Roman" pitchFamily="18" charset="0"/>
                <a:cs typeface="Times New Roman" pitchFamily="18" charset="0"/>
              </a:rPr>
              <a:t> </a:t>
            </a:r>
            <a:r>
              <a:rPr lang="en-US" sz="2800" dirty="0" err="1">
                <a:solidFill>
                  <a:srgbClr val="2006BA"/>
                </a:solidFill>
                <a:latin typeface="Times New Roman" pitchFamily="18" charset="0"/>
                <a:cs typeface="Times New Roman" pitchFamily="18" charset="0"/>
              </a:rPr>
              <a:t>điểm</a:t>
            </a:r>
            <a:endParaRPr lang="en-US" sz="2800" b="1" dirty="0">
              <a:solidFill>
                <a:srgbClr val="2006BA"/>
              </a:solidFill>
              <a:latin typeface="Times New Roman" pitchFamily="18" charset="0"/>
              <a:cs typeface="Times New Roman" pitchFamily="18" charset="0"/>
            </a:endParaRPr>
          </a:p>
        </p:txBody>
      </p:sp>
      <p:sp>
        <p:nvSpPr>
          <p:cNvPr id="17" name="Rectangle 16"/>
          <p:cNvSpPr/>
          <p:nvPr/>
        </p:nvSpPr>
        <p:spPr>
          <a:xfrm>
            <a:off x="756175" y="2018448"/>
            <a:ext cx="7517388" cy="523220"/>
          </a:xfrm>
          <a:prstGeom prst="rect">
            <a:avLst/>
          </a:prstGeom>
        </p:spPr>
        <p:txBody>
          <a:bodyPr wrap="square">
            <a:spAutoFit/>
          </a:bodyPr>
          <a:lstStyle/>
          <a:p>
            <a:r>
              <a:rPr lang="en-US" sz="2800" dirty="0">
                <a:solidFill>
                  <a:srgbClr val="2006BA"/>
                </a:solidFill>
                <a:latin typeface="Times New Roman" pitchFamily="18" charset="0"/>
                <a:cs typeface="Times New Roman" pitchFamily="18" charset="0"/>
              </a:rPr>
              <a:t>* </a:t>
            </a:r>
            <a:r>
              <a:rPr lang="en-US" sz="2800" u="sng" dirty="0" err="1">
                <a:solidFill>
                  <a:srgbClr val="2006BA"/>
                </a:solidFill>
                <a:latin typeface="Times New Roman" pitchFamily="18" charset="0"/>
                <a:cs typeface="Times New Roman" pitchFamily="18" charset="0"/>
              </a:rPr>
              <a:t>Bước</a:t>
            </a:r>
            <a:r>
              <a:rPr lang="en-US" sz="2800" u="sng" dirty="0">
                <a:solidFill>
                  <a:srgbClr val="2006BA"/>
                </a:solidFill>
                <a:latin typeface="Times New Roman" pitchFamily="18" charset="0"/>
                <a:cs typeface="Times New Roman" pitchFamily="18" charset="0"/>
              </a:rPr>
              <a:t> 2</a:t>
            </a:r>
            <a:r>
              <a:rPr lang="en-US" sz="2800" dirty="0">
                <a:solidFill>
                  <a:srgbClr val="2006BA"/>
                </a:solidFill>
                <a:latin typeface="Times New Roman" pitchFamily="18" charset="0"/>
                <a:cs typeface="Times New Roman" pitchFamily="18" charset="0"/>
              </a:rPr>
              <a:t>: </a:t>
            </a:r>
            <a:r>
              <a:rPr lang="en-US" sz="2800" dirty="0" err="1">
                <a:solidFill>
                  <a:srgbClr val="2006BA"/>
                </a:solidFill>
                <a:latin typeface="Times New Roman" pitchFamily="18" charset="0"/>
                <a:cs typeface="Times New Roman" pitchFamily="18" charset="0"/>
              </a:rPr>
              <a:t>Phân</a:t>
            </a:r>
            <a:r>
              <a:rPr lang="en-US" sz="2800" dirty="0">
                <a:solidFill>
                  <a:srgbClr val="2006BA"/>
                </a:solidFill>
                <a:latin typeface="Times New Roman" pitchFamily="18" charset="0"/>
                <a:cs typeface="Times New Roman" pitchFamily="18" charset="0"/>
              </a:rPr>
              <a:t> </a:t>
            </a:r>
            <a:r>
              <a:rPr lang="en-US" sz="2800" dirty="0" err="1">
                <a:solidFill>
                  <a:srgbClr val="2006BA"/>
                </a:solidFill>
                <a:latin typeface="Times New Roman" pitchFamily="18" charset="0"/>
                <a:cs typeface="Times New Roman" pitchFamily="18" charset="0"/>
              </a:rPr>
              <a:t>tích</a:t>
            </a:r>
            <a:r>
              <a:rPr lang="en-US" sz="2800" dirty="0">
                <a:solidFill>
                  <a:srgbClr val="2006BA"/>
                </a:solidFill>
                <a:latin typeface="Times New Roman" pitchFamily="18" charset="0"/>
                <a:cs typeface="Times New Roman" pitchFamily="18" charset="0"/>
              </a:rPr>
              <a:t> </a:t>
            </a:r>
            <a:r>
              <a:rPr lang="en-US" sz="2800" dirty="0" err="1">
                <a:solidFill>
                  <a:srgbClr val="2006BA"/>
                </a:solidFill>
                <a:latin typeface="Times New Roman" pitchFamily="18" charset="0"/>
                <a:cs typeface="Times New Roman" pitchFamily="18" charset="0"/>
              </a:rPr>
              <a:t>đặc</a:t>
            </a:r>
            <a:r>
              <a:rPr lang="en-US" sz="2800" dirty="0">
                <a:solidFill>
                  <a:srgbClr val="2006BA"/>
                </a:solidFill>
                <a:latin typeface="Times New Roman" pitchFamily="18" charset="0"/>
                <a:cs typeface="Times New Roman" pitchFamily="18" charset="0"/>
              </a:rPr>
              <a:t> </a:t>
            </a:r>
            <a:r>
              <a:rPr lang="en-US" sz="2800" dirty="0" err="1">
                <a:solidFill>
                  <a:srgbClr val="2006BA"/>
                </a:solidFill>
                <a:latin typeface="Times New Roman" pitchFamily="18" charset="0"/>
                <a:cs typeface="Times New Roman" pitchFamily="18" charset="0"/>
              </a:rPr>
              <a:t>điểm</a:t>
            </a:r>
            <a:r>
              <a:rPr lang="en-US" sz="2800" dirty="0">
                <a:solidFill>
                  <a:srgbClr val="2006BA"/>
                </a:solidFill>
                <a:latin typeface="Times New Roman" pitchFamily="18" charset="0"/>
                <a:cs typeface="Times New Roman" pitchFamily="18" charset="0"/>
              </a:rPr>
              <a:t>, </a:t>
            </a:r>
            <a:r>
              <a:rPr lang="en-US" sz="2800" dirty="0" err="1">
                <a:solidFill>
                  <a:srgbClr val="2006BA"/>
                </a:solidFill>
                <a:latin typeface="Times New Roman" pitchFamily="18" charset="0"/>
                <a:cs typeface="Times New Roman" pitchFamily="18" charset="0"/>
              </a:rPr>
              <a:t>tính</a:t>
            </a:r>
            <a:r>
              <a:rPr lang="en-US" sz="2800" dirty="0">
                <a:solidFill>
                  <a:srgbClr val="2006BA"/>
                </a:solidFill>
                <a:latin typeface="Times New Roman" pitchFamily="18" charset="0"/>
                <a:cs typeface="Times New Roman" pitchFamily="18" charset="0"/>
              </a:rPr>
              <a:t> </a:t>
            </a:r>
            <a:r>
              <a:rPr lang="en-US" sz="2800" dirty="0" err="1">
                <a:solidFill>
                  <a:srgbClr val="2006BA"/>
                </a:solidFill>
                <a:latin typeface="Times New Roman" pitchFamily="18" charset="0"/>
                <a:cs typeface="Times New Roman" pitchFamily="18" charset="0"/>
              </a:rPr>
              <a:t>cách</a:t>
            </a:r>
            <a:r>
              <a:rPr lang="en-US" sz="2800" dirty="0">
                <a:solidFill>
                  <a:srgbClr val="2006BA"/>
                </a:solidFill>
                <a:latin typeface="Times New Roman" pitchFamily="18" charset="0"/>
                <a:cs typeface="Times New Roman" pitchFamily="18" charset="0"/>
              </a:rPr>
              <a:t> </a:t>
            </a:r>
            <a:r>
              <a:rPr lang="en-US" sz="2800" dirty="0" err="1">
                <a:solidFill>
                  <a:srgbClr val="2006BA"/>
                </a:solidFill>
                <a:latin typeface="Times New Roman" pitchFamily="18" charset="0"/>
                <a:cs typeface="Times New Roman" pitchFamily="18" charset="0"/>
              </a:rPr>
              <a:t>nhân</a:t>
            </a:r>
            <a:r>
              <a:rPr lang="en-US" sz="2800" dirty="0">
                <a:solidFill>
                  <a:srgbClr val="2006BA"/>
                </a:solidFill>
                <a:latin typeface="Times New Roman" pitchFamily="18" charset="0"/>
                <a:cs typeface="Times New Roman" pitchFamily="18" charset="0"/>
              </a:rPr>
              <a:t> </a:t>
            </a:r>
            <a:r>
              <a:rPr lang="en-US" sz="2800" dirty="0" err="1">
                <a:solidFill>
                  <a:srgbClr val="2006BA"/>
                </a:solidFill>
                <a:latin typeface="Times New Roman" pitchFamily="18" charset="0"/>
                <a:cs typeface="Times New Roman" pitchFamily="18" charset="0"/>
              </a:rPr>
              <a:t>vật</a:t>
            </a:r>
            <a:endParaRPr lang="en-US" sz="2800" b="1" dirty="0">
              <a:solidFill>
                <a:srgbClr val="2006BA"/>
              </a:solidFill>
              <a:latin typeface="Times New Roman" pitchFamily="18" charset="0"/>
              <a:cs typeface="Times New Roman" pitchFamily="18" charset="0"/>
            </a:endParaRPr>
          </a:p>
        </p:txBody>
      </p:sp>
      <p:sp>
        <p:nvSpPr>
          <p:cNvPr id="18" name="Rectangle 17"/>
          <p:cNvSpPr/>
          <p:nvPr/>
        </p:nvSpPr>
        <p:spPr>
          <a:xfrm>
            <a:off x="746341" y="2510062"/>
            <a:ext cx="11091713" cy="2246769"/>
          </a:xfrm>
          <a:prstGeom prst="rect">
            <a:avLst/>
          </a:prstGeom>
        </p:spPr>
        <p:txBody>
          <a:bodyPr wrap="square">
            <a:spAutoFit/>
          </a:bodyPr>
          <a:lstStyle/>
          <a:p>
            <a:r>
              <a:rPr lang="en-US" sz="2800" dirty="0" err="1">
                <a:latin typeface="Times New Roman" pitchFamily="18" charset="0"/>
                <a:cs typeface="Times New Roman" pitchFamily="18" charset="0"/>
              </a:rPr>
              <a:t>Chú</a:t>
            </a:r>
            <a:r>
              <a:rPr lang="en-US" sz="2800" dirty="0">
                <a:latin typeface="Times New Roman" pitchFamily="18" charset="0"/>
                <a:cs typeface="Times New Roman" pitchFamily="18" charset="0"/>
              </a:rPr>
              <a:t> ý </a:t>
            </a:r>
            <a:r>
              <a:rPr lang="en-US" sz="2800" dirty="0" err="1">
                <a:latin typeface="Times New Roman" pitchFamily="18" charset="0"/>
                <a:cs typeface="Times New Roman" pitchFamily="18" charset="0"/>
              </a:rPr>
              <a:t>nhận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xét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đánh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về</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đặc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điểm</a:t>
            </a:r>
            <a:r>
              <a:rPr lang="en-US" sz="2800" dirty="0">
                <a:latin typeface="Times New Roman" pitchFamily="18" charset="0"/>
                <a:cs typeface="Times New Roman" pitchFamily="18" charset="0"/>
              </a:rPr>
              <a:t>:</a:t>
            </a:r>
          </a:p>
          <a:p>
            <a:r>
              <a:rPr lang="en-US" sz="2800" dirty="0">
                <a:latin typeface="Times New Roman" pitchFamily="18" charset="0"/>
                <a:cs typeface="Times New Roman" pitchFamily="18" charset="0"/>
              </a:rPr>
              <a:t>  </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Ngoại</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hình</a:t>
            </a:r>
            <a:endParaRPr lang="en-US" sz="2800" i="1" dirty="0">
              <a:latin typeface="Times New Roman" pitchFamily="18" charset="0"/>
              <a:cs typeface="Times New Roman" pitchFamily="18" charset="0"/>
            </a:endParaRPr>
          </a:p>
          <a:p>
            <a:r>
              <a:rPr lang="en-US" sz="2800" i="1" dirty="0">
                <a:latin typeface="Times New Roman" pitchFamily="18" charset="0"/>
                <a:cs typeface="Times New Roman" pitchFamily="18" charset="0"/>
              </a:rPr>
              <a:t>  - </a:t>
            </a:r>
            <a:r>
              <a:rPr lang="en-US" sz="2800" i="1" dirty="0" err="1">
                <a:latin typeface="Times New Roman" pitchFamily="18" charset="0"/>
                <a:cs typeface="Times New Roman" pitchFamily="18" charset="0"/>
              </a:rPr>
              <a:t>Cử</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chỉ</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điệu</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bộ</a:t>
            </a:r>
            <a:endParaRPr lang="en-US" sz="2800" i="1" dirty="0">
              <a:latin typeface="Times New Roman" pitchFamily="18" charset="0"/>
              <a:cs typeface="Times New Roman" pitchFamily="18" charset="0"/>
            </a:endParaRPr>
          </a:p>
          <a:p>
            <a:r>
              <a:rPr lang="en-US" sz="2800" i="1" dirty="0">
                <a:latin typeface="Times New Roman" pitchFamily="18" charset="0"/>
                <a:cs typeface="Times New Roman" pitchFamily="18" charset="0"/>
              </a:rPr>
              <a:t>  - </a:t>
            </a:r>
            <a:r>
              <a:rPr lang="en-US" sz="2800" i="1" dirty="0" err="1">
                <a:latin typeface="Times New Roman" pitchFamily="18" charset="0"/>
                <a:cs typeface="Times New Roman" pitchFamily="18" charset="0"/>
              </a:rPr>
              <a:t>Ngôn</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ngữ</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hành</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động</a:t>
            </a:r>
            <a:endParaRPr lang="en-US" sz="2800" i="1" dirty="0">
              <a:latin typeface="Times New Roman" pitchFamily="18" charset="0"/>
              <a:cs typeface="Times New Roman" pitchFamily="18" charset="0"/>
            </a:endParaRPr>
          </a:p>
          <a:p>
            <a:r>
              <a:rPr lang="en-US" sz="2800" i="1" dirty="0">
                <a:latin typeface="Times New Roman" pitchFamily="18" charset="0"/>
                <a:cs typeface="Times New Roman" pitchFamily="18" charset="0"/>
              </a:rPr>
              <a:t>  - </a:t>
            </a:r>
            <a:r>
              <a:rPr lang="en-US" sz="2800" i="1" dirty="0" err="1">
                <a:latin typeface="Times New Roman" pitchFamily="18" charset="0"/>
                <a:cs typeface="Times New Roman" pitchFamily="18" charset="0"/>
              </a:rPr>
              <a:t>Suy</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nghĩ</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tâm</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trạng</a:t>
            </a:r>
            <a:r>
              <a:rPr lang="en-US" sz="2800" i="1" dirty="0">
                <a:latin typeface="Times New Roman" pitchFamily="18" charset="0"/>
                <a:cs typeface="Times New Roman" pitchFamily="18" charset="0"/>
              </a:rPr>
              <a:t>,…</a:t>
            </a:r>
          </a:p>
        </p:txBody>
      </p:sp>
      <p:sp>
        <p:nvSpPr>
          <p:cNvPr id="14" name="Right Brace 13"/>
          <p:cNvSpPr/>
          <p:nvPr/>
        </p:nvSpPr>
        <p:spPr>
          <a:xfrm>
            <a:off x="4748980" y="2964428"/>
            <a:ext cx="339213" cy="2168013"/>
          </a:xfrm>
          <a:prstGeom prst="righ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Rectangle 18"/>
          <p:cNvSpPr/>
          <p:nvPr/>
        </p:nvSpPr>
        <p:spPr>
          <a:xfrm>
            <a:off x="5111863" y="3365461"/>
            <a:ext cx="6686863" cy="1384995"/>
          </a:xfrm>
          <a:prstGeom prst="rect">
            <a:avLst/>
          </a:prstGeom>
        </p:spPr>
        <p:txBody>
          <a:bodyPr wrap="square">
            <a:spAutoFit/>
          </a:bodyPr>
          <a:lstStyle/>
          <a:p>
            <a:pPr algn="just"/>
            <a:r>
              <a:rPr lang="en-US" sz="2800" dirty="0" err="1">
                <a:solidFill>
                  <a:srgbClr val="0000FF"/>
                </a:solidFill>
                <a:latin typeface="Times New Roman" pitchFamily="18" charset="0"/>
                <a:cs typeface="Times New Roman" pitchFamily="18" charset="0"/>
              </a:rPr>
              <a:t>Nêu</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phân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tích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dẫn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chứng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đánh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giá</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nghệ</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thuật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xây</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dựng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nhân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vật</a:t>
            </a:r>
            <a:r>
              <a:rPr lang="en-US" sz="2800" dirty="0">
                <a:solidFill>
                  <a:srgbClr val="0000FF"/>
                </a:solidFill>
                <a:latin typeface="Times New Roman" pitchFamily="18" charset="0"/>
                <a:cs typeface="Times New Roman" pitchFamily="18" charset="0"/>
              </a:rPr>
              <a:t> </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làm</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nổi</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bật</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luận</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điểm</a:t>
            </a:r>
            <a:endParaRPr lang="en-US" sz="2800" dirty="0">
              <a:solidFill>
                <a:srgbClr val="C00000"/>
              </a:solidFill>
              <a:latin typeface="Times New Roman" pitchFamily="18" charset="0"/>
              <a:cs typeface="Times New Roman" pitchFamily="18" charset="0"/>
            </a:endParaRPr>
          </a:p>
        </p:txBody>
      </p:sp>
      <p:sp>
        <p:nvSpPr>
          <p:cNvPr id="12" name="Rectangle 11"/>
          <p:cNvSpPr/>
          <p:nvPr/>
        </p:nvSpPr>
        <p:spPr>
          <a:xfrm>
            <a:off x="456279" y="5510036"/>
            <a:ext cx="11067132" cy="523220"/>
          </a:xfrm>
          <a:prstGeom prst="rect">
            <a:avLst/>
          </a:prstGeom>
        </p:spPr>
        <p:txBody>
          <a:bodyPr wrap="square">
            <a:spAutoFit/>
          </a:bodyPr>
          <a:lstStyle/>
          <a:p>
            <a:r>
              <a:rPr lang="en-US" sz="2800" b="1" dirty="0" smtClean="0">
                <a:solidFill>
                  <a:srgbClr val="0000FF"/>
                </a:solidFill>
                <a:latin typeface="Times New Roman" pitchFamily="18" charset="0"/>
                <a:cs typeface="Times New Roman" pitchFamily="18" charset="0"/>
              </a:rPr>
              <a:t>2.3</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Đánh</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giá</a:t>
            </a:r>
            <a:r>
              <a:rPr lang="en-US" sz="2800" b="1" dirty="0">
                <a:solidFill>
                  <a:srgbClr val="0000FF"/>
                </a:solidFill>
                <a:latin typeface="Times New Roman" pitchFamily="18" charset="0"/>
                <a:cs typeface="Times New Roman" pitchFamily="18" charset="0"/>
              </a:rPr>
              <a:t>:  (</a:t>
            </a:r>
            <a:r>
              <a:rPr lang="en-US" sz="2800" b="1" u="sng" dirty="0" err="1">
                <a:solidFill>
                  <a:srgbClr val="0000FF"/>
                </a:solidFill>
                <a:latin typeface="Times New Roman" pitchFamily="18" charset="0"/>
                <a:cs typeface="Times New Roman" pitchFamily="18" charset="0"/>
              </a:rPr>
              <a:t>Hợp</a:t>
            </a:r>
            <a:r>
              <a:rPr lang="en-US" sz="2800" b="1" dirty="0">
                <a:solidFill>
                  <a:srgbClr val="0000FF"/>
                </a:solidFill>
                <a:latin typeface="Times New Roman" pitchFamily="18" charset="0"/>
                <a:cs typeface="Times New Roman" pitchFamily="18" charset="0"/>
              </a:rPr>
              <a:t>)</a:t>
            </a:r>
          </a:p>
        </p:txBody>
      </p:sp>
    </p:spTree>
    <p:extLst>
      <p:ext uri="{BB962C8B-B14F-4D97-AF65-F5344CB8AC3E}">
        <p14:creationId xmlns:p14="http://schemas.microsoft.com/office/powerpoint/2010/main" val="3990328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ox(i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ox(i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ox(in)">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ox(i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ox(in)">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ox(in)">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box(in)">
                                      <p:cBhvr>
                                        <p:cTn id="3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4" grpId="0" animBg="1"/>
      <p:bldP spid="19"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97159" y="58994"/>
            <a:ext cx="3048000" cy="492443"/>
          </a:xfrm>
          <a:prstGeom prst="rect">
            <a:avLst/>
          </a:prstGeom>
        </p:spPr>
        <p:txBody>
          <a:bodyPr wrap="square">
            <a:spAutoFit/>
          </a:bodyPr>
          <a:lstStyle/>
          <a:p>
            <a:pPr algn="just">
              <a:spcBef>
                <a:spcPct val="50000"/>
              </a:spcBef>
            </a:pPr>
            <a:r>
              <a:rPr lang="en-US" altLang="vi-VN" sz="2600" b="1" dirty="0">
                <a:solidFill>
                  <a:srgbClr val="C00000"/>
                </a:solidFill>
                <a:latin typeface="Times New Roman" panose="02020603050405020304" pitchFamily="18" charset="0"/>
              </a:rPr>
              <a:t>II. </a:t>
            </a:r>
            <a:r>
              <a:rPr lang="en-US" altLang="vi-VN" sz="2600" b="1" dirty="0" err="1">
                <a:solidFill>
                  <a:srgbClr val="C00000"/>
                </a:solidFill>
                <a:latin typeface="Times New Roman" panose="02020603050405020304" pitchFamily="18" charset="0"/>
              </a:rPr>
              <a:t>Thân</a:t>
            </a:r>
            <a:r>
              <a:rPr lang="en-US" altLang="vi-VN" sz="2600" b="1" dirty="0">
                <a:solidFill>
                  <a:srgbClr val="C00000"/>
                </a:solidFill>
                <a:latin typeface="Times New Roman" panose="02020603050405020304" pitchFamily="18" charset="0"/>
              </a:rPr>
              <a:t> </a:t>
            </a:r>
            <a:r>
              <a:rPr lang="en-US" altLang="vi-VN" sz="2600" b="1" dirty="0" err="1">
                <a:solidFill>
                  <a:srgbClr val="C00000"/>
                </a:solidFill>
                <a:latin typeface="Times New Roman" panose="02020603050405020304" pitchFamily="18" charset="0"/>
              </a:rPr>
              <a:t>bài</a:t>
            </a:r>
            <a:r>
              <a:rPr lang="en-US" altLang="vi-VN" sz="2600" b="1" dirty="0">
                <a:solidFill>
                  <a:srgbClr val="C00000"/>
                </a:solidFill>
                <a:latin typeface="Times New Roman" panose="02020603050405020304" pitchFamily="18" charset="0"/>
              </a:rPr>
              <a:t>:</a:t>
            </a:r>
          </a:p>
        </p:txBody>
      </p:sp>
      <p:sp>
        <p:nvSpPr>
          <p:cNvPr id="8" name="Rectangle 7"/>
          <p:cNvSpPr/>
          <p:nvPr/>
        </p:nvSpPr>
        <p:spPr>
          <a:xfrm>
            <a:off x="623426" y="514126"/>
            <a:ext cx="5570900" cy="492443"/>
          </a:xfrm>
          <a:prstGeom prst="rect">
            <a:avLst/>
          </a:prstGeom>
        </p:spPr>
        <p:txBody>
          <a:bodyPr wrap="square">
            <a:spAutoFit/>
          </a:bodyPr>
          <a:lstStyle/>
          <a:p>
            <a:r>
              <a:rPr lang="en-US" sz="2600"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2.1</a:t>
            </a:r>
            <a:r>
              <a:rPr lang="en-US" sz="26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6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Giới</a:t>
            </a:r>
            <a:r>
              <a:rPr lang="en-US" sz="26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6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thiệu</a:t>
            </a:r>
            <a:r>
              <a:rPr lang="en-US" sz="26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6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chung</a:t>
            </a:r>
            <a:r>
              <a:rPr lang="en-US" sz="26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600" dirty="0">
                <a:solidFill>
                  <a:srgbClr val="0000FF"/>
                </a:solidFill>
                <a:latin typeface="Times New Roman" pitchFamily="18" charset="0"/>
                <a:cs typeface="Times New Roman" pitchFamily="18" charset="0"/>
              </a:rPr>
              <a:t>(</a:t>
            </a:r>
            <a:r>
              <a:rPr lang="en-US" sz="2600" u="sng" dirty="0" err="1">
                <a:solidFill>
                  <a:srgbClr val="0000FF"/>
                </a:solidFill>
                <a:latin typeface="Times New Roman" pitchFamily="18" charset="0"/>
                <a:cs typeface="Times New Roman" pitchFamily="18" charset="0"/>
              </a:rPr>
              <a:t>Tổng</a:t>
            </a:r>
            <a:r>
              <a:rPr lang="en-US" sz="2600" dirty="0">
                <a:solidFill>
                  <a:srgbClr val="0000FF"/>
                </a:solidFill>
                <a:latin typeface="Times New Roman" pitchFamily="18" charset="0"/>
                <a:cs typeface="Times New Roman" pitchFamily="18" charset="0"/>
              </a:rPr>
              <a:t>)</a:t>
            </a:r>
          </a:p>
        </p:txBody>
      </p:sp>
      <p:sp>
        <p:nvSpPr>
          <p:cNvPr id="10" name="Rectangle 9"/>
          <p:cNvSpPr/>
          <p:nvPr/>
        </p:nvSpPr>
        <p:spPr>
          <a:xfrm>
            <a:off x="644881" y="976244"/>
            <a:ext cx="10831156" cy="492443"/>
          </a:xfrm>
          <a:prstGeom prst="rect">
            <a:avLst/>
          </a:prstGeom>
        </p:spPr>
        <p:txBody>
          <a:bodyPr wrap="square">
            <a:spAutoFit/>
          </a:bodyPr>
          <a:lstStyle/>
          <a:p>
            <a:r>
              <a:rPr lang="en-US" sz="2600"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2.2</a:t>
            </a:r>
            <a:r>
              <a:rPr lang="en-US" sz="26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6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Cảm</a:t>
            </a:r>
            <a:r>
              <a:rPr lang="en-US" sz="26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6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nhận</a:t>
            </a:r>
            <a:r>
              <a:rPr lang="en-US" sz="26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6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tình</a:t>
            </a:r>
            <a:r>
              <a:rPr lang="en-US" sz="26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6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yêu</a:t>
            </a:r>
            <a:r>
              <a:rPr lang="en-US" sz="26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6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thương</a:t>
            </a:r>
            <a:r>
              <a:rPr lang="en-US" sz="26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con </a:t>
            </a:r>
            <a:r>
              <a:rPr lang="en-US" sz="26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của</a:t>
            </a:r>
            <a:r>
              <a:rPr lang="en-US" sz="26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6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ông</a:t>
            </a:r>
            <a:r>
              <a:rPr lang="en-US" sz="26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600" dirty="0" err="1"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Sáu</a:t>
            </a:r>
            <a:r>
              <a:rPr lang="en-US" sz="2600"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6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qua </a:t>
            </a:r>
            <a:r>
              <a:rPr lang="en-US" sz="26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đoạn</a:t>
            </a:r>
            <a:r>
              <a:rPr lang="en-US" sz="26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6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trích</a:t>
            </a:r>
            <a:r>
              <a:rPr lang="en-US" sz="26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600" dirty="0">
                <a:solidFill>
                  <a:srgbClr val="0000FF"/>
                </a:solidFill>
                <a:latin typeface="Times New Roman" pitchFamily="18" charset="0"/>
                <a:cs typeface="Times New Roman" pitchFamily="18" charset="0"/>
              </a:rPr>
              <a:t>(</a:t>
            </a:r>
            <a:r>
              <a:rPr lang="en-US" sz="2600" u="sng" dirty="0" err="1">
                <a:solidFill>
                  <a:srgbClr val="0000FF"/>
                </a:solidFill>
                <a:latin typeface="Times New Roman" pitchFamily="18" charset="0"/>
                <a:cs typeface="Times New Roman" pitchFamily="18" charset="0"/>
              </a:rPr>
              <a:t>Phân</a:t>
            </a:r>
            <a:r>
              <a:rPr lang="en-US" sz="2600" dirty="0">
                <a:solidFill>
                  <a:srgbClr val="0000FF"/>
                </a:solidFill>
                <a:latin typeface="Times New Roman" pitchFamily="18" charset="0"/>
                <a:cs typeface="Times New Roman" pitchFamily="18" charset="0"/>
              </a:rPr>
              <a:t>)</a:t>
            </a:r>
          </a:p>
        </p:txBody>
      </p:sp>
      <p:sp>
        <p:nvSpPr>
          <p:cNvPr id="16" name="Rectangle 15"/>
          <p:cNvSpPr/>
          <p:nvPr/>
        </p:nvSpPr>
        <p:spPr>
          <a:xfrm>
            <a:off x="707002" y="1453113"/>
            <a:ext cx="10831156" cy="492443"/>
          </a:xfrm>
          <a:prstGeom prst="rect">
            <a:avLst/>
          </a:prstGeom>
        </p:spPr>
        <p:txBody>
          <a:bodyPr wrap="square">
            <a:spAutoFit/>
          </a:bodyPr>
          <a:lstStyle/>
          <a:p>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Vui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mừng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khi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tìm</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được</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khúc</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ngà</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để</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làm</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lược</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cho</a:t>
            </a:r>
            <a:r>
              <a:rPr lang="en-US" sz="2600" dirty="0">
                <a:latin typeface="Times New Roman" pitchFamily="18" charset="0"/>
                <a:cs typeface="Times New Roman" pitchFamily="18" charset="0"/>
              </a:rPr>
              <a:t> con</a:t>
            </a:r>
          </a:p>
        </p:txBody>
      </p:sp>
      <p:sp>
        <p:nvSpPr>
          <p:cNvPr id="17" name="Rectangle 16"/>
          <p:cNvSpPr/>
          <p:nvPr/>
        </p:nvSpPr>
        <p:spPr>
          <a:xfrm>
            <a:off x="676760" y="1929979"/>
            <a:ext cx="10831156" cy="492443"/>
          </a:xfrm>
          <a:prstGeom prst="rect">
            <a:avLst/>
          </a:prstGeom>
        </p:spPr>
        <p:txBody>
          <a:bodyPr wrap="square">
            <a:spAutoFit/>
          </a:bodyPr>
          <a:lstStyle/>
          <a:p>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Dồn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nhớ</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thương</a:t>
            </a:r>
            <a:r>
              <a:rPr lang="en-US" sz="2600" dirty="0">
                <a:latin typeface="Times New Roman" pitchFamily="18" charset="0"/>
                <a:cs typeface="Times New Roman" pitchFamily="18" charset="0"/>
              </a:rPr>
              <a:t> con </a:t>
            </a:r>
            <a:r>
              <a:rPr lang="en-US" sz="2600" dirty="0" err="1">
                <a:latin typeface="Times New Roman" pitchFamily="18" charset="0"/>
                <a:cs typeface="Times New Roman" pitchFamily="18" charset="0"/>
              </a:rPr>
              <a:t>trong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việc</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tỉ</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mỉ</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thận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trong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làm</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lược</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cho</a:t>
            </a:r>
            <a:r>
              <a:rPr lang="en-US" sz="2600" dirty="0">
                <a:latin typeface="Times New Roman" pitchFamily="18" charset="0"/>
                <a:cs typeface="Times New Roman" pitchFamily="18" charset="0"/>
              </a:rPr>
              <a:t> con</a:t>
            </a:r>
          </a:p>
        </p:txBody>
      </p:sp>
      <p:sp>
        <p:nvSpPr>
          <p:cNvPr id="18" name="Rectangle 17"/>
          <p:cNvSpPr/>
          <p:nvPr/>
        </p:nvSpPr>
        <p:spPr>
          <a:xfrm>
            <a:off x="688975" y="2445579"/>
            <a:ext cx="10831156" cy="492443"/>
          </a:xfrm>
          <a:prstGeom prst="rect">
            <a:avLst/>
          </a:prstGeom>
        </p:spPr>
        <p:txBody>
          <a:bodyPr wrap="square">
            <a:spAutoFit/>
          </a:bodyPr>
          <a:lstStyle/>
          <a:p>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Trước</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phút</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lâm</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chung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trao</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lược</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cho</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đồng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đội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để</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gửi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đến</a:t>
            </a:r>
            <a:r>
              <a:rPr lang="en-US" sz="2600" dirty="0">
                <a:latin typeface="Times New Roman" pitchFamily="18" charset="0"/>
                <a:cs typeface="Times New Roman" pitchFamily="18" charset="0"/>
              </a:rPr>
              <a:t> con</a:t>
            </a:r>
          </a:p>
        </p:txBody>
      </p:sp>
    </p:spTree>
    <p:extLst>
      <p:ext uri="{BB962C8B-B14F-4D97-AF65-F5344CB8AC3E}">
        <p14:creationId xmlns:p14="http://schemas.microsoft.com/office/powerpoint/2010/main" val="4142562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i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ox(i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ox(in)">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ox(in)">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P spid="17" grpId="0"/>
      <p:bldP spid="1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
          <p:cNvSpPr>
            <a:spLocks noChangeArrowheads="1"/>
          </p:cNvSpPr>
          <p:nvPr/>
        </p:nvSpPr>
        <p:spPr bwMode="auto">
          <a:xfrm>
            <a:off x="203200" y="134938"/>
            <a:ext cx="11785600" cy="492443"/>
          </a:xfrm>
          <a:prstGeom prst="rect">
            <a:avLst/>
          </a:prstGeom>
          <a:noFill/>
          <a:ln w="9525">
            <a:noFill/>
            <a:miter lim="800000"/>
            <a:headEnd/>
            <a:tailEnd/>
          </a:ln>
        </p:spPr>
        <p:txBody>
          <a:bodyPr>
            <a:spAutoFit/>
          </a:bodyPr>
          <a:lstStyle/>
          <a:p>
            <a:pPr algn="just"/>
            <a:r>
              <a:rPr lang="en-US" altLang="en-US" sz="2600" b="1" dirty="0" smtClean="0">
                <a:solidFill>
                  <a:srgbClr val="0000FF"/>
                </a:solidFill>
                <a:latin typeface="Times New Roman" pitchFamily="18" charset="0"/>
                <a:cs typeface="Times New Roman" pitchFamily="18" charset="0"/>
              </a:rPr>
              <a:t>2.2. </a:t>
            </a:r>
            <a:r>
              <a:rPr lang="en-US" altLang="en-US" sz="2600" b="1" dirty="0" err="1">
                <a:solidFill>
                  <a:srgbClr val="0000FF"/>
                </a:solidFill>
                <a:latin typeface="Times New Roman" pitchFamily="18" charset="0"/>
                <a:cs typeface="Times New Roman" pitchFamily="18" charset="0"/>
              </a:rPr>
              <a:t>Cảm</a:t>
            </a:r>
            <a:r>
              <a:rPr lang="en-US" altLang="en-US" sz="2600" b="1" dirty="0">
                <a:solidFill>
                  <a:srgbClr val="0000FF"/>
                </a:solidFill>
                <a:latin typeface="Times New Roman" pitchFamily="18" charset="0"/>
                <a:cs typeface="Times New Roman" pitchFamily="18" charset="0"/>
              </a:rPr>
              <a:t> </a:t>
            </a:r>
            <a:r>
              <a:rPr lang="en-US" altLang="en-US" sz="2600" b="1" dirty="0" err="1">
                <a:solidFill>
                  <a:srgbClr val="0000FF"/>
                </a:solidFill>
                <a:latin typeface="Times New Roman" pitchFamily="18" charset="0"/>
                <a:cs typeface="Times New Roman" pitchFamily="18" charset="0"/>
              </a:rPr>
              <a:t>nhận</a:t>
            </a:r>
            <a:r>
              <a:rPr lang="en-US" altLang="en-US" sz="2600" b="1" dirty="0">
                <a:solidFill>
                  <a:srgbClr val="0000FF"/>
                </a:solidFill>
                <a:latin typeface="Times New Roman" pitchFamily="18" charset="0"/>
                <a:cs typeface="Times New Roman" pitchFamily="18" charset="0"/>
              </a:rPr>
              <a:t> </a:t>
            </a:r>
            <a:r>
              <a:rPr lang="en-US" altLang="en-US" sz="2600" b="1" dirty="0" err="1">
                <a:solidFill>
                  <a:srgbClr val="0000FF"/>
                </a:solidFill>
                <a:latin typeface="Times New Roman" pitchFamily="18" charset="0"/>
                <a:cs typeface="Times New Roman" pitchFamily="18" charset="0"/>
              </a:rPr>
              <a:t>tình</a:t>
            </a:r>
            <a:r>
              <a:rPr lang="en-US" altLang="en-US" sz="2600" b="1" dirty="0">
                <a:solidFill>
                  <a:srgbClr val="0000FF"/>
                </a:solidFill>
                <a:latin typeface="Times New Roman" pitchFamily="18" charset="0"/>
                <a:cs typeface="Times New Roman" pitchFamily="18" charset="0"/>
              </a:rPr>
              <a:t> </a:t>
            </a:r>
            <a:r>
              <a:rPr lang="en-US" altLang="en-US" sz="2600" b="1" dirty="0" err="1">
                <a:solidFill>
                  <a:srgbClr val="0000FF"/>
                </a:solidFill>
                <a:latin typeface="Times New Roman" pitchFamily="18" charset="0"/>
                <a:cs typeface="Times New Roman" pitchFamily="18" charset="0"/>
              </a:rPr>
              <a:t>yêu</a:t>
            </a:r>
            <a:r>
              <a:rPr lang="en-US" altLang="en-US" sz="2600" b="1" dirty="0">
                <a:solidFill>
                  <a:srgbClr val="0000FF"/>
                </a:solidFill>
                <a:latin typeface="Times New Roman" pitchFamily="18" charset="0"/>
                <a:cs typeface="Times New Roman" pitchFamily="18" charset="0"/>
              </a:rPr>
              <a:t> </a:t>
            </a:r>
            <a:r>
              <a:rPr lang="en-US" altLang="en-US" sz="2600" b="1" dirty="0" err="1">
                <a:solidFill>
                  <a:srgbClr val="0000FF"/>
                </a:solidFill>
                <a:latin typeface="Times New Roman" pitchFamily="18" charset="0"/>
                <a:cs typeface="Times New Roman" pitchFamily="18" charset="0"/>
              </a:rPr>
              <a:t>thương</a:t>
            </a:r>
            <a:r>
              <a:rPr lang="en-US" altLang="en-US" sz="2600" b="1" dirty="0">
                <a:solidFill>
                  <a:srgbClr val="0000FF"/>
                </a:solidFill>
                <a:latin typeface="Times New Roman" pitchFamily="18" charset="0"/>
                <a:cs typeface="Times New Roman" pitchFamily="18" charset="0"/>
              </a:rPr>
              <a:t> con </a:t>
            </a:r>
            <a:r>
              <a:rPr lang="en-US" altLang="en-US" sz="2600" b="1" dirty="0" err="1">
                <a:solidFill>
                  <a:srgbClr val="0000FF"/>
                </a:solidFill>
                <a:latin typeface="Times New Roman" pitchFamily="18" charset="0"/>
                <a:cs typeface="Times New Roman" pitchFamily="18" charset="0"/>
              </a:rPr>
              <a:t>của</a:t>
            </a:r>
            <a:r>
              <a:rPr lang="en-US" altLang="en-US" sz="2600" b="1" dirty="0">
                <a:solidFill>
                  <a:srgbClr val="0000FF"/>
                </a:solidFill>
                <a:latin typeface="Times New Roman" pitchFamily="18" charset="0"/>
                <a:cs typeface="Times New Roman" pitchFamily="18" charset="0"/>
              </a:rPr>
              <a:t> </a:t>
            </a:r>
            <a:r>
              <a:rPr lang="en-US" altLang="en-US" sz="2600" b="1" dirty="0" err="1">
                <a:solidFill>
                  <a:srgbClr val="0000FF"/>
                </a:solidFill>
                <a:latin typeface="Times New Roman" pitchFamily="18" charset="0"/>
                <a:cs typeface="Times New Roman" pitchFamily="18" charset="0"/>
              </a:rPr>
              <a:t>ông</a:t>
            </a:r>
            <a:r>
              <a:rPr lang="en-US" altLang="en-US" sz="2600" b="1" dirty="0">
                <a:solidFill>
                  <a:srgbClr val="0000FF"/>
                </a:solidFill>
                <a:latin typeface="Times New Roman" pitchFamily="18" charset="0"/>
                <a:cs typeface="Times New Roman" pitchFamily="18" charset="0"/>
              </a:rPr>
              <a:t> </a:t>
            </a:r>
            <a:r>
              <a:rPr lang="en-US" altLang="en-US" sz="2600" b="1" dirty="0" err="1">
                <a:solidFill>
                  <a:srgbClr val="0000FF"/>
                </a:solidFill>
                <a:latin typeface="Times New Roman" pitchFamily="18" charset="0"/>
                <a:cs typeface="Times New Roman" pitchFamily="18" charset="0"/>
              </a:rPr>
              <a:t>Sáu</a:t>
            </a:r>
            <a:r>
              <a:rPr lang="en-US" altLang="en-US" sz="2600" b="1" dirty="0">
                <a:solidFill>
                  <a:srgbClr val="0000FF"/>
                </a:solidFill>
                <a:latin typeface="Times New Roman" pitchFamily="18" charset="0"/>
                <a:cs typeface="Times New Roman" pitchFamily="18" charset="0"/>
              </a:rPr>
              <a:t> qua </a:t>
            </a:r>
            <a:r>
              <a:rPr lang="en-US" altLang="en-US" sz="2600" b="1" dirty="0" err="1">
                <a:solidFill>
                  <a:srgbClr val="0000FF"/>
                </a:solidFill>
                <a:latin typeface="Times New Roman" pitchFamily="18" charset="0"/>
                <a:cs typeface="Times New Roman" pitchFamily="18" charset="0"/>
              </a:rPr>
              <a:t>việc</a:t>
            </a:r>
            <a:r>
              <a:rPr lang="en-US" altLang="en-US" sz="2600" b="1" dirty="0">
                <a:solidFill>
                  <a:srgbClr val="0000FF"/>
                </a:solidFill>
                <a:latin typeface="Times New Roman" pitchFamily="18" charset="0"/>
                <a:cs typeface="Times New Roman" pitchFamily="18" charset="0"/>
              </a:rPr>
              <a:t> </a:t>
            </a:r>
            <a:r>
              <a:rPr lang="en-US" altLang="en-US" sz="2600" b="1" dirty="0" err="1">
                <a:solidFill>
                  <a:srgbClr val="0000FF"/>
                </a:solidFill>
                <a:latin typeface="Times New Roman" pitchFamily="18" charset="0"/>
                <a:cs typeface="Times New Roman" pitchFamily="18" charset="0"/>
              </a:rPr>
              <a:t>làm</a:t>
            </a:r>
            <a:r>
              <a:rPr lang="en-US" altLang="en-US" sz="2600" b="1" dirty="0">
                <a:solidFill>
                  <a:srgbClr val="0000FF"/>
                </a:solidFill>
                <a:latin typeface="Times New Roman" pitchFamily="18" charset="0"/>
                <a:cs typeface="Times New Roman" pitchFamily="18" charset="0"/>
              </a:rPr>
              <a:t> </a:t>
            </a:r>
            <a:r>
              <a:rPr lang="en-US" altLang="en-US" sz="2600" b="1" dirty="0" err="1">
                <a:solidFill>
                  <a:srgbClr val="0000FF"/>
                </a:solidFill>
                <a:latin typeface="Times New Roman" pitchFamily="18" charset="0"/>
                <a:cs typeface="Times New Roman" pitchFamily="18" charset="0"/>
              </a:rPr>
              <a:t>lược</a:t>
            </a:r>
            <a:r>
              <a:rPr lang="en-US" altLang="en-US" sz="2600" b="1" dirty="0">
                <a:solidFill>
                  <a:srgbClr val="0000FF"/>
                </a:solidFill>
                <a:latin typeface="Times New Roman" pitchFamily="18" charset="0"/>
                <a:cs typeface="Times New Roman" pitchFamily="18" charset="0"/>
              </a:rPr>
              <a:t> </a:t>
            </a:r>
            <a:r>
              <a:rPr lang="en-US" altLang="en-US" sz="2600" b="1" dirty="0" err="1">
                <a:solidFill>
                  <a:srgbClr val="0000FF"/>
                </a:solidFill>
                <a:latin typeface="Times New Roman" pitchFamily="18" charset="0"/>
                <a:cs typeface="Times New Roman" pitchFamily="18" charset="0"/>
              </a:rPr>
              <a:t>ngà</a:t>
            </a:r>
            <a:r>
              <a:rPr lang="en-US" altLang="en-US" sz="2600" b="1" dirty="0">
                <a:solidFill>
                  <a:srgbClr val="0000FF"/>
                </a:solidFill>
                <a:latin typeface="Times New Roman" pitchFamily="18" charset="0"/>
                <a:cs typeface="Times New Roman" pitchFamily="18" charset="0"/>
              </a:rPr>
              <a:t> </a:t>
            </a:r>
            <a:r>
              <a:rPr lang="en-US" altLang="en-US" sz="2600" b="1" dirty="0" err="1">
                <a:solidFill>
                  <a:srgbClr val="0000FF"/>
                </a:solidFill>
                <a:latin typeface="Times New Roman" pitchFamily="18" charset="0"/>
                <a:cs typeface="Times New Roman" pitchFamily="18" charset="0"/>
              </a:rPr>
              <a:t>tặng</a:t>
            </a:r>
            <a:r>
              <a:rPr lang="en-US" altLang="en-US" sz="2600" b="1" dirty="0">
                <a:solidFill>
                  <a:srgbClr val="0000FF"/>
                </a:solidFill>
                <a:latin typeface="Times New Roman" pitchFamily="18" charset="0"/>
                <a:cs typeface="Times New Roman" pitchFamily="18" charset="0"/>
              </a:rPr>
              <a:t> con:</a:t>
            </a:r>
          </a:p>
        </p:txBody>
      </p:sp>
      <p:sp>
        <p:nvSpPr>
          <p:cNvPr id="3" name="Rectangle 2"/>
          <p:cNvSpPr/>
          <p:nvPr/>
        </p:nvSpPr>
        <p:spPr>
          <a:xfrm>
            <a:off x="0" y="600384"/>
            <a:ext cx="4765964" cy="430887"/>
          </a:xfrm>
          <a:prstGeom prst="rect">
            <a:avLst/>
          </a:prstGeom>
        </p:spPr>
        <p:txBody>
          <a:bodyPr wrap="square">
            <a:spAutoFit/>
          </a:bodyPr>
          <a:lstStyle/>
          <a:p>
            <a:r>
              <a:rPr lang="en-US" sz="2200" i="1" dirty="0">
                <a:solidFill>
                  <a:srgbClr val="2006BA"/>
                </a:solidFill>
                <a:latin typeface="Times New Roman" pitchFamily="18" charset="0"/>
                <a:cs typeface="Times New Roman" pitchFamily="18" charset="0"/>
              </a:rPr>
              <a:t>* </a:t>
            </a:r>
            <a:r>
              <a:rPr lang="en-US" sz="2200" i="1" u="sng" dirty="0" err="1">
                <a:solidFill>
                  <a:srgbClr val="2006BA"/>
                </a:solidFill>
                <a:latin typeface="Times New Roman" pitchFamily="18" charset="0"/>
                <a:cs typeface="Times New Roman" pitchFamily="18" charset="0"/>
              </a:rPr>
              <a:t>Bước</a:t>
            </a:r>
            <a:r>
              <a:rPr lang="en-US" sz="2200" i="1" u="sng" dirty="0">
                <a:solidFill>
                  <a:srgbClr val="2006BA"/>
                </a:solidFill>
                <a:latin typeface="Times New Roman" pitchFamily="18" charset="0"/>
                <a:cs typeface="Times New Roman" pitchFamily="18" charset="0"/>
              </a:rPr>
              <a:t> 1</a:t>
            </a:r>
            <a:r>
              <a:rPr lang="en-US" sz="2200" i="1" dirty="0">
                <a:solidFill>
                  <a:srgbClr val="2006BA"/>
                </a:solidFill>
                <a:latin typeface="Times New Roman" pitchFamily="18" charset="0"/>
                <a:cs typeface="Times New Roman" pitchFamily="18" charset="0"/>
              </a:rPr>
              <a:t>: </a:t>
            </a:r>
            <a:r>
              <a:rPr lang="en-US" sz="2200" i="1" dirty="0" err="1">
                <a:solidFill>
                  <a:srgbClr val="2006BA"/>
                </a:solidFill>
                <a:latin typeface="Times New Roman" pitchFamily="18" charset="0"/>
                <a:cs typeface="Times New Roman" pitchFamily="18" charset="0"/>
              </a:rPr>
              <a:t>Dẫn</a:t>
            </a:r>
            <a:r>
              <a:rPr lang="en-US" sz="2200" i="1" dirty="0">
                <a:solidFill>
                  <a:srgbClr val="2006BA"/>
                </a:solidFill>
                <a:latin typeface="Times New Roman" pitchFamily="18" charset="0"/>
                <a:cs typeface="Times New Roman" pitchFamily="18" charset="0"/>
              </a:rPr>
              <a:t> </a:t>
            </a:r>
            <a:r>
              <a:rPr lang="en-US" sz="2200" i="1" dirty="0" err="1">
                <a:solidFill>
                  <a:srgbClr val="2006BA"/>
                </a:solidFill>
                <a:latin typeface="Times New Roman" pitchFamily="18" charset="0"/>
                <a:cs typeface="Times New Roman" pitchFamily="18" charset="0"/>
              </a:rPr>
              <a:t>dắt</a:t>
            </a:r>
            <a:r>
              <a:rPr lang="en-US" sz="2200" i="1" dirty="0">
                <a:solidFill>
                  <a:srgbClr val="2006BA"/>
                </a:solidFill>
                <a:latin typeface="Times New Roman" pitchFamily="18" charset="0"/>
                <a:cs typeface="Times New Roman" pitchFamily="18" charset="0"/>
              </a:rPr>
              <a:t>, </a:t>
            </a:r>
            <a:r>
              <a:rPr lang="en-US" sz="2200" i="1" dirty="0" err="1">
                <a:solidFill>
                  <a:srgbClr val="2006BA"/>
                </a:solidFill>
                <a:latin typeface="Times New Roman" pitchFamily="18" charset="0"/>
                <a:cs typeface="Times New Roman" pitchFamily="18" charset="0"/>
              </a:rPr>
              <a:t>giới</a:t>
            </a:r>
            <a:r>
              <a:rPr lang="en-US" sz="2200" i="1" dirty="0">
                <a:solidFill>
                  <a:srgbClr val="2006BA"/>
                </a:solidFill>
                <a:latin typeface="Times New Roman" pitchFamily="18" charset="0"/>
                <a:cs typeface="Times New Roman" pitchFamily="18" charset="0"/>
              </a:rPr>
              <a:t> </a:t>
            </a:r>
            <a:r>
              <a:rPr lang="en-US" sz="2200" i="1" dirty="0" err="1">
                <a:solidFill>
                  <a:srgbClr val="2006BA"/>
                </a:solidFill>
                <a:latin typeface="Times New Roman" pitchFamily="18" charset="0"/>
                <a:cs typeface="Times New Roman" pitchFamily="18" charset="0"/>
              </a:rPr>
              <a:t>thiệu</a:t>
            </a:r>
            <a:r>
              <a:rPr lang="en-US" sz="2200" i="1" dirty="0">
                <a:solidFill>
                  <a:srgbClr val="2006BA"/>
                </a:solidFill>
                <a:latin typeface="Times New Roman" pitchFamily="18" charset="0"/>
                <a:cs typeface="Times New Roman" pitchFamily="18" charset="0"/>
              </a:rPr>
              <a:t> </a:t>
            </a:r>
            <a:r>
              <a:rPr lang="en-US" sz="2200" i="1" dirty="0" err="1">
                <a:solidFill>
                  <a:srgbClr val="2006BA"/>
                </a:solidFill>
                <a:latin typeface="Times New Roman" pitchFamily="18" charset="0"/>
                <a:cs typeface="Times New Roman" pitchFamily="18" charset="0"/>
              </a:rPr>
              <a:t>luận</a:t>
            </a:r>
            <a:r>
              <a:rPr lang="en-US" sz="2200" i="1" dirty="0">
                <a:solidFill>
                  <a:srgbClr val="2006BA"/>
                </a:solidFill>
                <a:latin typeface="Times New Roman" pitchFamily="18" charset="0"/>
                <a:cs typeface="Times New Roman" pitchFamily="18" charset="0"/>
              </a:rPr>
              <a:t> </a:t>
            </a:r>
            <a:r>
              <a:rPr lang="en-US" sz="2200" i="1" dirty="0" err="1">
                <a:solidFill>
                  <a:srgbClr val="2006BA"/>
                </a:solidFill>
                <a:latin typeface="Times New Roman" pitchFamily="18" charset="0"/>
                <a:cs typeface="Times New Roman" pitchFamily="18" charset="0"/>
              </a:rPr>
              <a:t>điểm</a:t>
            </a:r>
            <a:endParaRPr lang="en-US" sz="2200" b="1" i="1" dirty="0">
              <a:solidFill>
                <a:srgbClr val="2006BA"/>
              </a:solidFill>
              <a:latin typeface="Times New Roman" pitchFamily="18" charset="0"/>
              <a:cs typeface="Times New Roman" pitchFamily="18" charset="0"/>
            </a:endParaRPr>
          </a:p>
        </p:txBody>
      </p:sp>
      <p:sp>
        <p:nvSpPr>
          <p:cNvPr id="4" name="Rectangle 1"/>
          <p:cNvSpPr>
            <a:spLocks noChangeArrowheads="1"/>
          </p:cNvSpPr>
          <p:nvPr/>
        </p:nvSpPr>
        <p:spPr bwMode="auto">
          <a:xfrm>
            <a:off x="185173" y="1127425"/>
            <a:ext cx="11822099" cy="892552"/>
          </a:xfrm>
          <a:prstGeom prst="rect">
            <a:avLst/>
          </a:prstGeom>
          <a:noFill/>
          <a:ln w="9525">
            <a:noFill/>
            <a:miter lim="800000"/>
            <a:headEnd/>
            <a:tailEnd/>
          </a:ln>
        </p:spPr>
        <p:txBody>
          <a:bodyPr wrap="square">
            <a:spAutoFit/>
          </a:bodyPr>
          <a:lstStyle/>
          <a:p>
            <a:pPr algn="just"/>
            <a:r>
              <a:rPr lang="en-US" altLang="en-US" sz="2600" dirty="0">
                <a:solidFill>
                  <a:srgbClr val="FF0000"/>
                </a:solidFill>
                <a:latin typeface="Times New Roman" pitchFamily="18" charset="0"/>
                <a:cs typeface="Times New Roman" pitchFamily="18" charset="0"/>
              </a:rPr>
              <a:t>    </a:t>
            </a:r>
            <a:r>
              <a:rPr lang="en-US" altLang="en-US" sz="2400" dirty="0" err="1">
                <a:solidFill>
                  <a:srgbClr val="FF0000"/>
                </a:solidFill>
                <a:latin typeface="Times New Roman" pitchFamily="18" charset="0"/>
                <a:cs typeface="Times New Roman" pitchFamily="18" charset="0"/>
              </a:rPr>
              <a:t>Tình</a:t>
            </a:r>
            <a:r>
              <a:rPr lang="en-US" altLang="en-US" sz="2400" dirty="0">
                <a:solidFill>
                  <a:srgbClr val="FF0000"/>
                </a:solidFill>
                <a:latin typeface="Times New Roman" pitchFamily="18" charset="0"/>
                <a:cs typeface="Times New Roman" pitchFamily="18" charset="0"/>
              </a:rPr>
              <a:t> </a:t>
            </a:r>
            <a:r>
              <a:rPr lang="en-US" altLang="en-US" sz="2400" dirty="0" err="1">
                <a:solidFill>
                  <a:srgbClr val="FF0000"/>
                </a:solidFill>
                <a:latin typeface="Times New Roman" pitchFamily="18" charset="0"/>
                <a:cs typeface="Times New Roman" pitchFamily="18" charset="0"/>
              </a:rPr>
              <a:t>yêu</a:t>
            </a:r>
            <a:r>
              <a:rPr lang="en-US" altLang="en-US" sz="2400" dirty="0">
                <a:solidFill>
                  <a:srgbClr val="FF0000"/>
                </a:solidFill>
                <a:latin typeface="Times New Roman" pitchFamily="18" charset="0"/>
                <a:cs typeface="Times New Roman" pitchFamily="18" charset="0"/>
              </a:rPr>
              <a:t> </a:t>
            </a:r>
            <a:r>
              <a:rPr lang="en-US" altLang="en-US" sz="2400" dirty="0" err="1">
                <a:solidFill>
                  <a:srgbClr val="FF0000"/>
                </a:solidFill>
                <a:latin typeface="Times New Roman" pitchFamily="18" charset="0"/>
                <a:cs typeface="Times New Roman" pitchFamily="18" charset="0"/>
              </a:rPr>
              <a:t>thương</a:t>
            </a:r>
            <a:r>
              <a:rPr lang="en-US" altLang="en-US" sz="2400" dirty="0">
                <a:solidFill>
                  <a:srgbClr val="FF0000"/>
                </a:solidFill>
                <a:latin typeface="Times New Roman" pitchFamily="18" charset="0"/>
                <a:cs typeface="Times New Roman" pitchFamily="18" charset="0"/>
              </a:rPr>
              <a:t> con </a:t>
            </a:r>
            <a:r>
              <a:rPr lang="en-US" altLang="en-US" sz="2400" dirty="0" err="1">
                <a:solidFill>
                  <a:srgbClr val="FF0000"/>
                </a:solidFill>
                <a:latin typeface="Times New Roman" pitchFamily="18" charset="0"/>
                <a:cs typeface="Times New Roman" pitchFamily="18" charset="0"/>
              </a:rPr>
              <a:t>sâu</a:t>
            </a:r>
            <a:r>
              <a:rPr lang="en-US" altLang="en-US" sz="2400" dirty="0">
                <a:solidFill>
                  <a:srgbClr val="FF0000"/>
                </a:solidFill>
                <a:latin typeface="Times New Roman" pitchFamily="18" charset="0"/>
                <a:cs typeface="Times New Roman" pitchFamily="18" charset="0"/>
              </a:rPr>
              <a:t> </a:t>
            </a:r>
            <a:r>
              <a:rPr lang="en-US" altLang="en-US" sz="2400" dirty="0" err="1">
                <a:solidFill>
                  <a:srgbClr val="FF0000"/>
                </a:solidFill>
                <a:latin typeface="Times New Roman" pitchFamily="18" charset="0"/>
                <a:cs typeface="Times New Roman" pitchFamily="18" charset="0"/>
              </a:rPr>
              <a:t>năng</a:t>
            </a:r>
            <a:r>
              <a:rPr lang="en-US" altLang="en-US" sz="2400" dirty="0">
                <a:solidFill>
                  <a:srgbClr val="FF0000"/>
                </a:solidFill>
                <a:latin typeface="Times New Roman" pitchFamily="18" charset="0"/>
                <a:cs typeface="Times New Roman" pitchFamily="18" charset="0"/>
              </a:rPr>
              <a:t> </a:t>
            </a:r>
            <a:r>
              <a:rPr lang="en-US" altLang="en-US" sz="2400" dirty="0" err="1">
                <a:solidFill>
                  <a:srgbClr val="FF0000"/>
                </a:solidFill>
                <a:latin typeface="Times New Roman" pitchFamily="18" charset="0"/>
                <a:cs typeface="Times New Roman" pitchFamily="18" charset="0"/>
              </a:rPr>
              <a:t>của</a:t>
            </a:r>
            <a:r>
              <a:rPr lang="en-US" altLang="en-US" sz="2400" dirty="0">
                <a:solidFill>
                  <a:srgbClr val="FF0000"/>
                </a:solidFill>
                <a:latin typeface="Times New Roman" pitchFamily="18" charset="0"/>
                <a:cs typeface="Times New Roman" pitchFamily="18" charset="0"/>
              </a:rPr>
              <a:t> </a:t>
            </a:r>
            <a:r>
              <a:rPr lang="en-US" altLang="en-US" sz="2400" dirty="0" err="1">
                <a:solidFill>
                  <a:srgbClr val="FF0000"/>
                </a:solidFill>
                <a:latin typeface="Times New Roman" pitchFamily="18" charset="0"/>
                <a:cs typeface="Times New Roman" pitchFamily="18" charset="0"/>
              </a:rPr>
              <a:t>nhân</a:t>
            </a:r>
            <a:r>
              <a:rPr lang="en-US" altLang="en-US" sz="2400" dirty="0">
                <a:solidFill>
                  <a:srgbClr val="FF0000"/>
                </a:solidFill>
                <a:latin typeface="Times New Roman" pitchFamily="18" charset="0"/>
                <a:cs typeface="Times New Roman" pitchFamily="18" charset="0"/>
              </a:rPr>
              <a:t> </a:t>
            </a:r>
            <a:r>
              <a:rPr lang="en-US" altLang="en-US" sz="2400" dirty="0" err="1">
                <a:solidFill>
                  <a:srgbClr val="FF0000"/>
                </a:solidFill>
                <a:latin typeface="Times New Roman" pitchFamily="18" charset="0"/>
                <a:cs typeface="Times New Roman" pitchFamily="18" charset="0"/>
              </a:rPr>
              <a:t>vật</a:t>
            </a:r>
            <a:r>
              <a:rPr lang="en-US" altLang="en-US" sz="2400" dirty="0">
                <a:solidFill>
                  <a:srgbClr val="FF0000"/>
                </a:solidFill>
                <a:latin typeface="Times New Roman" pitchFamily="18" charset="0"/>
                <a:cs typeface="Times New Roman" pitchFamily="18" charset="0"/>
              </a:rPr>
              <a:t> </a:t>
            </a:r>
            <a:r>
              <a:rPr lang="en-US" altLang="en-US" sz="2400" dirty="0" err="1">
                <a:solidFill>
                  <a:srgbClr val="FF0000"/>
                </a:solidFill>
                <a:latin typeface="Times New Roman" pitchFamily="18" charset="0"/>
                <a:cs typeface="Times New Roman" pitchFamily="18" charset="0"/>
              </a:rPr>
              <a:t>ông</a:t>
            </a:r>
            <a:r>
              <a:rPr lang="en-US" altLang="en-US" sz="2400" dirty="0">
                <a:solidFill>
                  <a:srgbClr val="FF0000"/>
                </a:solidFill>
                <a:latin typeface="Times New Roman" pitchFamily="18" charset="0"/>
                <a:cs typeface="Times New Roman" pitchFamily="18" charset="0"/>
              </a:rPr>
              <a:t> </a:t>
            </a:r>
            <a:r>
              <a:rPr lang="en-US" altLang="en-US" sz="2400" dirty="0" err="1">
                <a:solidFill>
                  <a:srgbClr val="FF0000"/>
                </a:solidFill>
                <a:latin typeface="Times New Roman" pitchFamily="18" charset="0"/>
                <a:cs typeface="Times New Roman" pitchFamily="18" charset="0"/>
              </a:rPr>
              <a:t>Sáu</a:t>
            </a:r>
            <a:r>
              <a:rPr lang="en-US" altLang="en-US" sz="2400" dirty="0">
                <a:solidFill>
                  <a:srgbClr val="FF0000"/>
                </a:solidFill>
                <a:latin typeface="Times New Roman" pitchFamily="18" charset="0"/>
                <a:cs typeface="Times New Roman" pitchFamily="18" charset="0"/>
              </a:rPr>
              <a:t> </a:t>
            </a:r>
            <a:r>
              <a:rPr lang="en-US" altLang="en-US" sz="2400" dirty="0" err="1">
                <a:solidFill>
                  <a:srgbClr val="FF0000"/>
                </a:solidFill>
                <a:latin typeface="Times New Roman" pitchFamily="18" charset="0"/>
                <a:cs typeface="Times New Roman" pitchFamily="18" charset="0"/>
              </a:rPr>
              <a:t>được</a:t>
            </a:r>
            <a:r>
              <a:rPr lang="en-US" altLang="en-US" sz="2400" dirty="0">
                <a:solidFill>
                  <a:srgbClr val="FF0000"/>
                </a:solidFill>
                <a:latin typeface="Times New Roman" pitchFamily="18" charset="0"/>
                <a:cs typeface="Times New Roman" pitchFamily="18" charset="0"/>
              </a:rPr>
              <a:t> </a:t>
            </a:r>
            <a:r>
              <a:rPr lang="en-US" altLang="en-US" sz="2400" dirty="0" err="1">
                <a:solidFill>
                  <a:srgbClr val="FF0000"/>
                </a:solidFill>
                <a:latin typeface="Times New Roman" pitchFamily="18" charset="0"/>
                <a:cs typeface="Times New Roman" pitchFamily="18" charset="0"/>
              </a:rPr>
              <a:t>nhà</a:t>
            </a:r>
            <a:r>
              <a:rPr lang="en-US" altLang="en-US" sz="2400" dirty="0">
                <a:solidFill>
                  <a:srgbClr val="FF0000"/>
                </a:solidFill>
                <a:latin typeface="Times New Roman" pitchFamily="18" charset="0"/>
                <a:cs typeface="Times New Roman" pitchFamily="18" charset="0"/>
              </a:rPr>
              <a:t> </a:t>
            </a:r>
            <a:r>
              <a:rPr lang="en-US" altLang="en-US" sz="2400" dirty="0" err="1">
                <a:solidFill>
                  <a:srgbClr val="FF0000"/>
                </a:solidFill>
                <a:latin typeface="Times New Roman" pitchFamily="18" charset="0"/>
                <a:cs typeface="Times New Roman" pitchFamily="18" charset="0"/>
              </a:rPr>
              <a:t>văn</a:t>
            </a:r>
            <a:r>
              <a:rPr lang="en-US" altLang="en-US" sz="2400" dirty="0">
                <a:solidFill>
                  <a:srgbClr val="FF0000"/>
                </a:solidFill>
                <a:latin typeface="Times New Roman" pitchFamily="18" charset="0"/>
                <a:cs typeface="Times New Roman" pitchFamily="18" charset="0"/>
              </a:rPr>
              <a:t> </a:t>
            </a:r>
            <a:r>
              <a:rPr lang="en-US" altLang="en-US" sz="2400" dirty="0" err="1">
                <a:solidFill>
                  <a:srgbClr val="FF0000"/>
                </a:solidFill>
                <a:latin typeface="Times New Roman" pitchFamily="18" charset="0"/>
                <a:cs typeface="Times New Roman" pitchFamily="18" charset="0"/>
              </a:rPr>
              <a:t>Nguyễn</a:t>
            </a:r>
            <a:r>
              <a:rPr lang="en-US" altLang="en-US" sz="2400" dirty="0">
                <a:solidFill>
                  <a:srgbClr val="FF0000"/>
                </a:solidFill>
                <a:latin typeface="Times New Roman" pitchFamily="18" charset="0"/>
                <a:cs typeface="Times New Roman" pitchFamily="18" charset="0"/>
              </a:rPr>
              <a:t> </a:t>
            </a:r>
            <a:r>
              <a:rPr lang="en-US" altLang="en-US" sz="2400" dirty="0" err="1">
                <a:solidFill>
                  <a:srgbClr val="FF0000"/>
                </a:solidFill>
                <a:latin typeface="Times New Roman" pitchFamily="18" charset="0"/>
                <a:cs typeface="Times New Roman" pitchFamily="18" charset="0"/>
              </a:rPr>
              <a:t>Quang</a:t>
            </a:r>
            <a:r>
              <a:rPr lang="en-US" altLang="en-US" sz="2400" dirty="0">
                <a:solidFill>
                  <a:srgbClr val="FF0000"/>
                </a:solidFill>
                <a:latin typeface="Times New Roman" pitchFamily="18" charset="0"/>
                <a:cs typeface="Times New Roman" pitchFamily="18" charset="0"/>
              </a:rPr>
              <a:t> </a:t>
            </a:r>
            <a:r>
              <a:rPr lang="en-US" altLang="en-US" sz="2400" dirty="0" err="1">
                <a:solidFill>
                  <a:srgbClr val="FF0000"/>
                </a:solidFill>
                <a:latin typeface="Times New Roman" pitchFamily="18" charset="0"/>
                <a:cs typeface="Times New Roman" pitchFamily="18" charset="0"/>
              </a:rPr>
              <a:t>Sáng</a:t>
            </a:r>
            <a:r>
              <a:rPr lang="en-US" altLang="en-US" sz="2400" dirty="0">
                <a:solidFill>
                  <a:srgbClr val="FF0000"/>
                </a:solidFill>
                <a:latin typeface="Times New Roman" pitchFamily="18" charset="0"/>
                <a:cs typeface="Times New Roman" pitchFamily="18" charset="0"/>
              </a:rPr>
              <a:t> </a:t>
            </a:r>
            <a:r>
              <a:rPr lang="en-US" altLang="en-US" sz="2400" dirty="0" err="1">
                <a:solidFill>
                  <a:srgbClr val="FF0000"/>
                </a:solidFill>
                <a:latin typeface="Times New Roman" pitchFamily="18" charset="0"/>
                <a:cs typeface="Times New Roman" pitchFamily="18" charset="0"/>
              </a:rPr>
              <a:t>thể</a:t>
            </a:r>
            <a:r>
              <a:rPr lang="en-US" altLang="en-US" sz="2400" dirty="0">
                <a:solidFill>
                  <a:srgbClr val="FF0000"/>
                </a:solidFill>
                <a:latin typeface="Times New Roman" pitchFamily="18" charset="0"/>
                <a:cs typeface="Times New Roman" pitchFamily="18" charset="0"/>
              </a:rPr>
              <a:t> </a:t>
            </a:r>
            <a:r>
              <a:rPr lang="en-US" altLang="en-US" sz="2400" dirty="0" err="1">
                <a:solidFill>
                  <a:srgbClr val="FF0000"/>
                </a:solidFill>
                <a:latin typeface="Times New Roman" pitchFamily="18" charset="0"/>
                <a:cs typeface="Times New Roman" pitchFamily="18" charset="0"/>
              </a:rPr>
              <a:t>hiện</a:t>
            </a:r>
            <a:r>
              <a:rPr lang="en-US" altLang="en-US" sz="2400" dirty="0">
                <a:solidFill>
                  <a:srgbClr val="FF0000"/>
                </a:solidFill>
                <a:latin typeface="Times New Roman" pitchFamily="18" charset="0"/>
                <a:cs typeface="Times New Roman" pitchFamily="18" charset="0"/>
              </a:rPr>
              <a:t> qua </a:t>
            </a:r>
            <a:r>
              <a:rPr lang="en-US" altLang="en-US" sz="2400" dirty="0" err="1">
                <a:solidFill>
                  <a:srgbClr val="FF0000"/>
                </a:solidFill>
                <a:latin typeface="Times New Roman" pitchFamily="18" charset="0"/>
                <a:cs typeface="Times New Roman" pitchFamily="18" charset="0"/>
              </a:rPr>
              <a:t>việc</a:t>
            </a:r>
            <a:r>
              <a:rPr lang="en-US" altLang="en-US" sz="2400" dirty="0">
                <a:solidFill>
                  <a:srgbClr val="FF0000"/>
                </a:solidFill>
                <a:latin typeface="Times New Roman" pitchFamily="18" charset="0"/>
                <a:cs typeface="Times New Roman" pitchFamily="18" charset="0"/>
              </a:rPr>
              <a:t> </a:t>
            </a:r>
            <a:r>
              <a:rPr lang="en-US" altLang="en-US" sz="2400" dirty="0" err="1">
                <a:solidFill>
                  <a:srgbClr val="FF0000"/>
                </a:solidFill>
                <a:latin typeface="Times New Roman" pitchFamily="18" charset="0"/>
                <a:cs typeface="Times New Roman" pitchFamily="18" charset="0"/>
              </a:rPr>
              <a:t>ông</a:t>
            </a:r>
            <a:r>
              <a:rPr lang="en-US" altLang="en-US" sz="2400" dirty="0">
                <a:solidFill>
                  <a:srgbClr val="FF0000"/>
                </a:solidFill>
                <a:latin typeface="Times New Roman" pitchFamily="18" charset="0"/>
                <a:cs typeface="Times New Roman" pitchFamily="18" charset="0"/>
              </a:rPr>
              <a:t> </a:t>
            </a:r>
            <a:r>
              <a:rPr lang="en-US" altLang="en-US" sz="2400" dirty="0" err="1">
                <a:solidFill>
                  <a:srgbClr val="FF0000"/>
                </a:solidFill>
                <a:latin typeface="Times New Roman" pitchFamily="18" charset="0"/>
                <a:cs typeface="Times New Roman" pitchFamily="18" charset="0"/>
              </a:rPr>
              <a:t>dồn</a:t>
            </a:r>
            <a:r>
              <a:rPr lang="en-US" altLang="en-US" sz="2400" dirty="0">
                <a:solidFill>
                  <a:srgbClr val="FF0000"/>
                </a:solidFill>
                <a:latin typeface="Times New Roman" pitchFamily="18" charset="0"/>
                <a:cs typeface="Times New Roman" pitchFamily="18" charset="0"/>
              </a:rPr>
              <a:t> </a:t>
            </a:r>
            <a:r>
              <a:rPr lang="en-US" altLang="en-US" sz="2400" dirty="0" err="1">
                <a:solidFill>
                  <a:srgbClr val="FF0000"/>
                </a:solidFill>
                <a:latin typeface="Times New Roman" pitchFamily="18" charset="0"/>
                <a:cs typeface="Times New Roman" pitchFamily="18" charset="0"/>
              </a:rPr>
              <a:t>hết</a:t>
            </a:r>
            <a:r>
              <a:rPr lang="en-US" altLang="en-US" sz="2400" dirty="0">
                <a:solidFill>
                  <a:srgbClr val="FF0000"/>
                </a:solidFill>
                <a:latin typeface="Times New Roman" pitchFamily="18" charset="0"/>
                <a:cs typeface="Times New Roman" pitchFamily="18" charset="0"/>
              </a:rPr>
              <a:t> </a:t>
            </a:r>
            <a:r>
              <a:rPr lang="en-US" altLang="en-US" sz="2400" dirty="0" err="1">
                <a:solidFill>
                  <a:srgbClr val="FF0000"/>
                </a:solidFill>
                <a:latin typeface="Times New Roman" pitchFamily="18" charset="0"/>
                <a:cs typeface="Times New Roman" pitchFamily="18" charset="0"/>
              </a:rPr>
              <a:t>tâm</a:t>
            </a:r>
            <a:r>
              <a:rPr lang="en-US" altLang="en-US" sz="2400" dirty="0">
                <a:solidFill>
                  <a:srgbClr val="FF0000"/>
                </a:solidFill>
                <a:latin typeface="Times New Roman" pitchFamily="18" charset="0"/>
                <a:cs typeface="Times New Roman" pitchFamily="18" charset="0"/>
              </a:rPr>
              <a:t> </a:t>
            </a:r>
            <a:r>
              <a:rPr lang="en-US" altLang="en-US" sz="2400" dirty="0" err="1">
                <a:solidFill>
                  <a:srgbClr val="FF0000"/>
                </a:solidFill>
                <a:latin typeface="Times New Roman" pitchFamily="18" charset="0"/>
                <a:cs typeface="Times New Roman" pitchFamily="18" charset="0"/>
              </a:rPr>
              <a:t>sức</a:t>
            </a:r>
            <a:r>
              <a:rPr lang="en-US" altLang="en-US" sz="2400" dirty="0">
                <a:solidFill>
                  <a:srgbClr val="FF0000"/>
                </a:solidFill>
                <a:latin typeface="Times New Roman" pitchFamily="18" charset="0"/>
                <a:cs typeface="Times New Roman" pitchFamily="18" charset="0"/>
              </a:rPr>
              <a:t> </a:t>
            </a:r>
            <a:r>
              <a:rPr lang="en-US" altLang="en-US" sz="2400" dirty="0" err="1">
                <a:solidFill>
                  <a:srgbClr val="FF0000"/>
                </a:solidFill>
                <a:latin typeface="Times New Roman" pitchFamily="18" charset="0"/>
                <a:cs typeface="Times New Roman" pitchFamily="18" charset="0"/>
              </a:rPr>
              <a:t>làm</a:t>
            </a:r>
            <a:r>
              <a:rPr lang="en-US" altLang="en-US" sz="2400" dirty="0">
                <a:solidFill>
                  <a:srgbClr val="FF0000"/>
                </a:solidFill>
                <a:latin typeface="Times New Roman" pitchFamily="18" charset="0"/>
                <a:cs typeface="Times New Roman" pitchFamily="18" charset="0"/>
              </a:rPr>
              <a:t> </a:t>
            </a:r>
            <a:r>
              <a:rPr lang="en-US" altLang="en-US" sz="2400" dirty="0" err="1">
                <a:solidFill>
                  <a:srgbClr val="FF0000"/>
                </a:solidFill>
                <a:latin typeface="Times New Roman" pitchFamily="18" charset="0"/>
                <a:cs typeface="Times New Roman" pitchFamily="18" charset="0"/>
              </a:rPr>
              <a:t>cây</a:t>
            </a:r>
            <a:r>
              <a:rPr lang="en-US" altLang="en-US" sz="2400" dirty="0">
                <a:solidFill>
                  <a:srgbClr val="FF0000"/>
                </a:solidFill>
                <a:latin typeface="Times New Roman" pitchFamily="18" charset="0"/>
                <a:cs typeface="Times New Roman" pitchFamily="18" charset="0"/>
              </a:rPr>
              <a:t> </a:t>
            </a:r>
            <a:r>
              <a:rPr lang="en-US" altLang="en-US" sz="2400" dirty="0" err="1">
                <a:solidFill>
                  <a:srgbClr val="FF0000"/>
                </a:solidFill>
                <a:latin typeface="Times New Roman" pitchFamily="18" charset="0"/>
                <a:cs typeface="Times New Roman" pitchFamily="18" charset="0"/>
              </a:rPr>
              <a:t>lược</a:t>
            </a:r>
            <a:r>
              <a:rPr lang="en-US" altLang="en-US" sz="2400" dirty="0">
                <a:solidFill>
                  <a:srgbClr val="FF0000"/>
                </a:solidFill>
                <a:latin typeface="Times New Roman" pitchFamily="18" charset="0"/>
                <a:cs typeface="Times New Roman" pitchFamily="18" charset="0"/>
              </a:rPr>
              <a:t> </a:t>
            </a:r>
            <a:r>
              <a:rPr lang="en-US" altLang="en-US" sz="2400" dirty="0" err="1">
                <a:solidFill>
                  <a:srgbClr val="FF0000"/>
                </a:solidFill>
                <a:latin typeface="Times New Roman" pitchFamily="18" charset="0"/>
                <a:cs typeface="Times New Roman" pitchFamily="18" charset="0"/>
              </a:rPr>
              <a:t>ngà</a:t>
            </a:r>
            <a:r>
              <a:rPr lang="en-US" altLang="en-US" sz="2400" dirty="0">
                <a:solidFill>
                  <a:srgbClr val="FF0000"/>
                </a:solidFill>
                <a:latin typeface="Times New Roman" pitchFamily="18" charset="0"/>
                <a:cs typeface="Times New Roman" pitchFamily="18" charset="0"/>
              </a:rPr>
              <a:t> </a:t>
            </a:r>
            <a:r>
              <a:rPr lang="en-US" altLang="en-US" sz="2400" dirty="0" err="1">
                <a:solidFill>
                  <a:srgbClr val="FF0000"/>
                </a:solidFill>
                <a:latin typeface="Times New Roman" pitchFamily="18" charset="0"/>
                <a:cs typeface="Times New Roman" pitchFamily="18" charset="0"/>
              </a:rPr>
              <a:t>để</a:t>
            </a:r>
            <a:r>
              <a:rPr lang="en-US" altLang="en-US" sz="2400" dirty="0">
                <a:solidFill>
                  <a:srgbClr val="FF0000"/>
                </a:solidFill>
                <a:latin typeface="Times New Roman" pitchFamily="18" charset="0"/>
                <a:cs typeface="Times New Roman" pitchFamily="18" charset="0"/>
              </a:rPr>
              <a:t> </a:t>
            </a:r>
            <a:r>
              <a:rPr lang="en-US" altLang="en-US" sz="2400" dirty="0" err="1">
                <a:solidFill>
                  <a:srgbClr val="FF0000"/>
                </a:solidFill>
                <a:latin typeface="Times New Roman" pitchFamily="18" charset="0"/>
                <a:cs typeface="Times New Roman" pitchFamily="18" charset="0"/>
              </a:rPr>
              <a:t>dành</a:t>
            </a:r>
            <a:r>
              <a:rPr lang="en-US" altLang="en-US" sz="2400" dirty="0">
                <a:solidFill>
                  <a:srgbClr val="FF0000"/>
                </a:solidFill>
                <a:latin typeface="Times New Roman" pitchFamily="18" charset="0"/>
                <a:cs typeface="Times New Roman" pitchFamily="18" charset="0"/>
              </a:rPr>
              <a:t> </a:t>
            </a:r>
            <a:r>
              <a:rPr lang="en-US" altLang="en-US" sz="2400" dirty="0" err="1">
                <a:solidFill>
                  <a:srgbClr val="FF0000"/>
                </a:solidFill>
                <a:latin typeface="Times New Roman" pitchFamily="18" charset="0"/>
                <a:cs typeface="Times New Roman" pitchFamily="18" charset="0"/>
              </a:rPr>
              <a:t>tặng</a:t>
            </a:r>
            <a:r>
              <a:rPr lang="en-US" altLang="en-US" sz="2400" dirty="0">
                <a:solidFill>
                  <a:srgbClr val="FF0000"/>
                </a:solidFill>
                <a:latin typeface="Times New Roman" pitchFamily="18" charset="0"/>
                <a:cs typeface="Times New Roman" pitchFamily="18" charset="0"/>
              </a:rPr>
              <a:t> </a:t>
            </a:r>
            <a:r>
              <a:rPr lang="en-US" altLang="en-US" sz="2400" dirty="0" err="1">
                <a:solidFill>
                  <a:srgbClr val="FF0000"/>
                </a:solidFill>
                <a:latin typeface="Times New Roman" pitchFamily="18" charset="0"/>
                <a:cs typeface="Times New Roman" pitchFamily="18" charset="0"/>
              </a:rPr>
              <a:t>cho</a:t>
            </a:r>
            <a:r>
              <a:rPr lang="en-US" altLang="en-US" sz="2400" dirty="0">
                <a:solidFill>
                  <a:srgbClr val="FF0000"/>
                </a:solidFill>
                <a:latin typeface="Times New Roman" pitchFamily="18" charset="0"/>
                <a:cs typeface="Times New Roman" pitchFamily="18" charset="0"/>
              </a:rPr>
              <a:t> con </a:t>
            </a:r>
            <a:r>
              <a:rPr lang="en-US" altLang="en-US" sz="2400" dirty="0" err="1">
                <a:solidFill>
                  <a:srgbClr val="FF0000"/>
                </a:solidFill>
                <a:latin typeface="Times New Roman" pitchFamily="18" charset="0"/>
                <a:cs typeface="Times New Roman" pitchFamily="18" charset="0"/>
              </a:rPr>
              <a:t>trong</a:t>
            </a:r>
            <a:r>
              <a:rPr lang="en-US" altLang="en-US" sz="2400" dirty="0">
                <a:solidFill>
                  <a:srgbClr val="FF0000"/>
                </a:solidFill>
                <a:latin typeface="Times New Roman" pitchFamily="18" charset="0"/>
                <a:cs typeface="Times New Roman" pitchFamily="18" charset="0"/>
              </a:rPr>
              <a:t> </a:t>
            </a:r>
            <a:r>
              <a:rPr lang="en-US" altLang="en-US" sz="2400" dirty="0" err="1">
                <a:solidFill>
                  <a:srgbClr val="FF0000"/>
                </a:solidFill>
                <a:latin typeface="Times New Roman" pitchFamily="18" charset="0"/>
                <a:cs typeface="Times New Roman" pitchFamily="18" charset="0"/>
              </a:rPr>
              <a:t>ngày</a:t>
            </a:r>
            <a:r>
              <a:rPr lang="en-US" altLang="en-US" sz="2400" dirty="0">
                <a:solidFill>
                  <a:srgbClr val="FF0000"/>
                </a:solidFill>
                <a:latin typeface="Times New Roman" pitchFamily="18" charset="0"/>
                <a:cs typeface="Times New Roman" pitchFamily="18" charset="0"/>
              </a:rPr>
              <a:t> </a:t>
            </a:r>
            <a:r>
              <a:rPr lang="en-US" altLang="en-US" sz="2400" dirty="0" err="1">
                <a:solidFill>
                  <a:srgbClr val="FF0000"/>
                </a:solidFill>
                <a:latin typeface="Times New Roman" pitchFamily="18" charset="0"/>
                <a:cs typeface="Times New Roman" pitchFamily="18" charset="0"/>
              </a:rPr>
              <a:t>về</a:t>
            </a:r>
            <a:r>
              <a:rPr lang="en-US" altLang="en-US" sz="2600" dirty="0">
                <a:solidFill>
                  <a:srgbClr val="FF0000"/>
                </a:solidFill>
                <a:latin typeface="Times New Roman" pitchFamily="18" charset="0"/>
                <a:cs typeface="Times New Roman" pitchFamily="18" charset="0"/>
              </a:rPr>
              <a:t>.</a:t>
            </a:r>
          </a:p>
        </p:txBody>
      </p:sp>
      <p:sp>
        <p:nvSpPr>
          <p:cNvPr id="5" name="Rectangle 4"/>
          <p:cNvSpPr/>
          <p:nvPr/>
        </p:nvSpPr>
        <p:spPr>
          <a:xfrm>
            <a:off x="4756728" y="526927"/>
            <a:ext cx="7435272" cy="707886"/>
          </a:xfrm>
          <a:prstGeom prst="rect">
            <a:avLst/>
          </a:prstGeom>
        </p:spPr>
        <p:txBody>
          <a:bodyPr wrap="square">
            <a:spAutoFit/>
          </a:bodyPr>
          <a:lstStyle/>
          <a:p>
            <a:r>
              <a:rPr lang="en-US" sz="2000" i="1" dirty="0">
                <a:solidFill>
                  <a:srgbClr val="2006BA"/>
                </a:solidFill>
                <a:latin typeface="Times New Roman" pitchFamily="18" charset="0"/>
                <a:cs typeface="Times New Roman" pitchFamily="18" charset="0"/>
              </a:rPr>
              <a:t>* </a:t>
            </a:r>
            <a:r>
              <a:rPr lang="en-US" sz="2000" i="1" u="sng" dirty="0" err="1">
                <a:solidFill>
                  <a:srgbClr val="2006BA"/>
                </a:solidFill>
                <a:latin typeface="Times New Roman" pitchFamily="18" charset="0"/>
                <a:cs typeface="Times New Roman" pitchFamily="18" charset="0"/>
              </a:rPr>
              <a:t>Bước</a:t>
            </a:r>
            <a:r>
              <a:rPr lang="en-US" sz="2000" i="1" u="sng" dirty="0">
                <a:solidFill>
                  <a:srgbClr val="2006BA"/>
                </a:solidFill>
                <a:latin typeface="Times New Roman" pitchFamily="18" charset="0"/>
                <a:cs typeface="Times New Roman" pitchFamily="18" charset="0"/>
              </a:rPr>
              <a:t> 2</a:t>
            </a:r>
            <a:r>
              <a:rPr lang="en-US" sz="2000" i="1" dirty="0">
                <a:solidFill>
                  <a:srgbClr val="2006BA"/>
                </a:solidFill>
                <a:latin typeface="Times New Roman" pitchFamily="18" charset="0"/>
                <a:cs typeface="Times New Roman" pitchFamily="18" charset="0"/>
              </a:rPr>
              <a:t>: </a:t>
            </a:r>
            <a:r>
              <a:rPr lang="en-US" sz="2000" i="1" dirty="0" err="1">
                <a:solidFill>
                  <a:srgbClr val="2006BA"/>
                </a:solidFill>
                <a:latin typeface="Times New Roman" pitchFamily="18" charset="0"/>
                <a:cs typeface="Times New Roman" pitchFamily="18" charset="0"/>
              </a:rPr>
              <a:t>Phân</a:t>
            </a:r>
            <a:r>
              <a:rPr lang="en-US" sz="2000" i="1" dirty="0">
                <a:solidFill>
                  <a:srgbClr val="2006BA"/>
                </a:solidFill>
                <a:latin typeface="Times New Roman" pitchFamily="18" charset="0"/>
                <a:cs typeface="Times New Roman" pitchFamily="18" charset="0"/>
              </a:rPr>
              <a:t> </a:t>
            </a:r>
            <a:r>
              <a:rPr lang="en-US" sz="2000" i="1" dirty="0" err="1">
                <a:solidFill>
                  <a:srgbClr val="2006BA"/>
                </a:solidFill>
                <a:latin typeface="Times New Roman" pitchFamily="18" charset="0"/>
                <a:cs typeface="Times New Roman" pitchFamily="18" charset="0"/>
              </a:rPr>
              <a:t>tích</a:t>
            </a:r>
            <a:r>
              <a:rPr lang="en-US" sz="2000" i="1" dirty="0">
                <a:solidFill>
                  <a:srgbClr val="2006BA"/>
                </a:solidFill>
                <a:latin typeface="Times New Roman" pitchFamily="18" charset="0"/>
                <a:cs typeface="Times New Roman" pitchFamily="18" charset="0"/>
              </a:rPr>
              <a:t> </a:t>
            </a:r>
            <a:r>
              <a:rPr lang="en-US" sz="2000" i="1" dirty="0" err="1">
                <a:solidFill>
                  <a:srgbClr val="2006BA"/>
                </a:solidFill>
                <a:latin typeface="Times New Roman" pitchFamily="18" charset="0"/>
                <a:cs typeface="Times New Roman" pitchFamily="18" charset="0"/>
              </a:rPr>
              <a:t>đặc</a:t>
            </a:r>
            <a:r>
              <a:rPr lang="en-US" sz="2000" i="1" dirty="0">
                <a:solidFill>
                  <a:srgbClr val="2006BA"/>
                </a:solidFill>
                <a:latin typeface="Times New Roman" pitchFamily="18" charset="0"/>
                <a:cs typeface="Times New Roman" pitchFamily="18" charset="0"/>
              </a:rPr>
              <a:t> </a:t>
            </a:r>
            <a:r>
              <a:rPr lang="en-US" sz="2000" i="1" dirty="0" err="1">
                <a:solidFill>
                  <a:srgbClr val="2006BA"/>
                </a:solidFill>
                <a:latin typeface="Times New Roman" pitchFamily="18" charset="0"/>
                <a:cs typeface="Times New Roman" pitchFamily="18" charset="0"/>
              </a:rPr>
              <a:t>điểm</a:t>
            </a:r>
            <a:r>
              <a:rPr lang="en-US" sz="2000" i="1" dirty="0">
                <a:solidFill>
                  <a:srgbClr val="2006BA"/>
                </a:solidFill>
                <a:latin typeface="Times New Roman" pitchFamily="18" charset="0"/>
                <a:cs typeface="Times New Roman" pitchFamily="18" charset="0"/>
              </a:rPr>
              <a:t>, </a:t>
            </a:r>
            <a:r>
              <a:rPr lang="en-US" sz="2000" i="1" dirty="0" err="1">
                <a:solidFill>
                  <a:srgbClr val="2006BA"/>
                </a:solidFill>
                <a:latin typeface="Times New Roman" pitchFamily="18" charset="0"/>
                <a:cs typeface="Times New Roman" pitchFamily="18" charset="0"/>
              </a:rPr>
              <a:t>tính</a:t>
            </a:r>
            <a:r>
              <a:rPr lang="en-US" sz="2000" i="1" dirty="0">
                <a:solidFill>
                  <a:srgbClr val="2006BA"/>
                </a:solidFill>
                <a:latin typeface="Times New Roman" pitchFamily="18" charset="0"/>
                <a:cs typeface="Times New Roman" pitchFamily="18" charset="0"/>
              </a:rPr>
              <a:t> </a:t>
            </a:r>
            <a:r>
              <a:rPr lang="en-US" sz="2000" i="1" dirty="0" err="1">
                <a:solidFill>
                  <a:srgbClr val="2006BA"/>
                </a:solidFill>
                <a:latin typeface="Times New Roman" pitchFamily="18" charset="0"/>
                <a:cs typeface="Times New Roman" pitchFamily="18" charset="0"/>
              </a:rPr>
              <a:t>cách</a:t>
            </a:r>
            <a:r>
              <a:rPr lang="en-US" sz="2000" i="1" dirty="0">
                <a:solidFill>
                  <a:srgbClr val="2006BA"/>
                </a:solidFill>
                <a:latin typeface="Times New Roman" pitchFamily="18" charset="0"/>
                <a:cs typeface="Times New Roman" pitchFamily="18" charset="0"/>
              </a:rPr>
              <a:t> </a:t>
            </a:r>
            <a:r>
              <a:rPr lang="en-US" sz="2000" i="1" dirty="0" err="1">
                <a:solidFill>
                  <a:srgbClr val="2006BA"/>
                </a:solidFill>
                <a:latin typeface="Times New Roman" pitchFamily="18" charset="0"/>
                <a:cs typeface="Times New Roman" pitchFamily="18" charset="0"/>
              </a:rPr>
              <a:t>nhân</a:t>
            </a:r>
            <a:r>
              <a:rPr lang="en-US" sz="2000" i="1" dirty="0">
                <a:solidFill>
                  <a:srgbClr val="2006BA"/>
                </a:solidFill>
                <a:latin typeface="Times New Roman" pitchFamily="18" charset="0"/>
                <a:cs typeface="Times New Roman" pitchFamily="18" charset="0"/>
              </a:rPr>
              <a:t> </a:t>
            </a:r>
            <a:r>
              <a:rPr lang="en-US" sz="2000" i="1" dirty="0" err="1">
                <a:solidFill>
                  <a:srgbClr val="2006BA"/>
                </a:solidFill>
                <a:latin typeface="Times New Roman" pitchFamily="18" charset="0"/>
                <a:cs typeface="Times New Roman" pitchFamily="18" charset="0"/>
              </a:rPr>
              <a:t>vật</a:t>
            </a:r>
            <a:r>
              <a:rPr lang="en-US" sz="2000" i="1" dirty="0">
                <a:solidFill>
                  <a:srgbClr val="2006BA"/>
                </a:solidFill>
                <a:latin typeface="Times New Roman" pitchFamily="18" charset="0"/>
                <a:cs typeface="Times New Roman" pitchFamily="18" charset="0"/>
              </a:rPr>
              <a:t>; </a:t>
            </a:r>
            <a:r>
              <a:rPr lang="en-US" sz="2000" i="1" dirty="0" err="1">
                <a:solidFill>
                  <a:srgbClr val="2006BA"/>
                </a:solidFill>
                <a:latin typeface="Times New Roman" pitchFamily="18" charset="0"/>
                <a:cs typeface="Times New Roman" pitchFamily="18" charset="0"/>
              </a:rPr>
              <a:t>bàn</a:t>
            </a:r>
            <a:r>
              <a:rPr lang="en-US" sz="2000" i="1" dirty="0">
                <a:solidFill>
                  <a:srgbClr val="2006BA"/>
                </a:solidFill>
                <a:latin typeface="Times New Roman" pitchFamily="18" charset="0"/>
                <a:cs typeface="Times New Roman" pitchFamily="18" charset="0"/>
              </a:rPr>
              <a:t> </a:t>
            </a:r>
            <a:r>
              <a:rPr lang="en-US" sz="2000" i="1" dirty="0" err="1">
                <a:solidFill>
                  <a:srgbClr val="2006BA"/>
                </a:solidFill>
                <a:latin typeface="Times New Roman" pitchFamily="18" charset="0"/>
                <a:cs typeface="Times New Roman" pitchFamily="18" charset="0"/>
              </a:rPr>
              <a:t>luận</a:t>
            </a:r>
            <a:r>
              <a:rPr lang="en-US" sz="2000" i="1" dirty="0">
                <a:solidFill>
                  <a:srgbClr val="2006BA"/>
                </a:solidFill>
                <a:latin typeface="Times New Roman" pitchFamily="18" charset="0"/>
                <a:cs typeface="Times New Roman" pitchFamily="18" charset="0"/>
              </a:rPr>
              <a:t> </a:t>
            </a:r>
            <a:r>
              <a:rPr lang="en-US" sz="2000" i="1" dirty="0" err="1">
                <a:solidFill>
                  <a:srgbClr val="2006BA"/>
                </a:solidFill>
                <a:latin typeface="Times New Roman" pitchFamily="18" charset="0"/>
                <a:cs typeface="Times New Roman" pitchFamily="18" charset="0"/>
              </a:rPr>
              <a:t>nghệ</a:t>
            </a:r>
            <a:r>
              <a:rPr lang="en-US" sz="2000" i="1" dirty="0">
                <a:solidFill>
                  <a:srgbClr val="2006BA"/>
                </a:solidFill>
                <a:latin typeface="Times New Roman" pitchFamily="18" charset="0"/>
                <a:cs typeface="Times New Roman" pitchFamily="18" charset="0"/>
              </a:rPr>
              <a:t> </a:t>
            </a:r>
            <a:r>
              <a:rPr lang="en-US" sz="2000" i="1" dirty="0" err="1">
                <a:solidFill>
                  <a:srgbClr val="2006BA"/>
                </a:solidFill>
                <a:latin typeface="Times New Roman" pitchFamily="18" charset="0"/>
                <a:cs typeface="Times New Roman" pitchFamily="18" charset="0"/>
              </a:rPr>
              <a:t>thuật</a:t>
            </a:r>
            <a:r>
              <a:rPr lang="en-US" sz="2000" i="1" dirty="0">
                <a:solidFill>
                  <a:srgbClr val="2006BA"/>
                </a:solidFill>
                <a:latin typeface="Times New Roman" pitchFamily="18" charset="0"/>
                <a:cs typeface="Times New Roman" pitchFamily="18" charset="0"/>
              </a:rPr>
              <a:t> </a:t>
            </a:r>
            <a:r>
              <a:rPr lang="en-US" sz="2000" i="1" dirty="0" err="1">
                <a:solidFill>
                  <a:srgbClr val="2006BA"/>
                </a:solidFill>
                <a:latin typeface="Times New Roman" pitchFamily="18" charset="0"/>
                <a:cs typeface="Times New Roman" pitchFamily="18" charset="0"/>
              </a:rPr>
              <a:t>xây</a:t>
            </a:r>
            <a:r>
              <a:rPr lang="en-US" sz="2000" i="1" dirty="0">
                <a:solidFill>
                  <a:srgbClr val="2006BA"/>
                </a:solidFill>
                <a:latin typeface="Times New Roman" pitchFamily="18" charset="0"/>
                <a:cs typeface="Times New Roman" pitchFamily="18" charset="0"/>
              </a:rPr>
              <a:t> </a:t>
            </a:r>
            <a:r>
              <a:rPr lang="en-US" sz="2000" i="1" dirty="0" err="1">
                <a:solidFill>
                  <a:srgbClr val="2006BA"/>
                </a:solidFill>
                <a:latin typeface="Times New Roman" pitchFamily="18" charset="0"/>
                <a:cs typeface="Times New Roman" pitchFamily="18" charset="0"/>
              </a:rPr>
              <a:t>dựng</a:t>
            </a:r>
            <a:r>
              <a:rPr lang="en-US" sz="2000" i="1" dirty="0">
                <a:solidFill>
                  <a:srgbClr val="2006BA"/>
                </a:solidFill>
                <a:latin typeface="Times New Roman" pitchFamily="18" charset="0"/>
                <a:cs typeface="Times New Roman" pitchFamily="18" charset="0"/>
              </a:rPr>
              <a:t> </a:t>
            </a:r>
            <a:r>
              <a:rPr lang="en-US" sz="2000" i="1" dirty="0" err="1">
                <a:solidFill>
                  <a:srgbClr val="2006BA"/>
                </a:solidFill>
                <a:latin typeface="Times New Roman" pitchFamily="18" charset="0"/>
                <a:cs typeface="Times New Roman" pitchFamily="18" charset="0"/>
              </a:rPr>
              <a:t>nhân</a:t>
            </a:r>
            <a:r>
              <a:rPr lang="en-US" sz="2000" i="1" dirty="0">
                <a:solidFill>
                  <a:srgbClr val="2006BA"/>
                </a:solidFill>
                <a:latin typeface="Times New Roman" pitchFamily="18" charset="0"/>
                <a:cs typeface="Times New Roman" pitchFamily="18" charset="0"/>
              </a:rPr>
              <a:t> </a:t>
            </a:r>
            <a:r>
              <a:rPr lang="en-US" sz="2000" i="1" dirty="0" err="1">
                <a:solidFill>
                  <a:srgbClr val="2006BA"/>
                </a:solidFill>
                <a:latin typeface="Times New Roman" pitchFamily="18" charset="0"/>
                <a:cs typeface="Times New Roman" pitchFamily="18" charset="0"/>
              </a:rPr>
              <a:t>vật</a:t>
            </a:r>
            <a:r>
              <a:rPr lang="en-US" sz="2000" i="1" dirty="0">
                <a:solidFill>
                  <a:srgbClr val="2006BA"/>
                </a:solidFill>
                <a:latin typeface="Times New Roman" pitchFamily="18" charset="0"/>
                <a:cs typeface="Times New Roman" pitchFamily="18" charset="0"/>
              </a:rPr>
              <a:t> </a:t>
            </a:r>
            <a:r>
              <a:rPr lang="en-US" sz="2000" i="1" dirty="0" err="1">
                <a:solidFill>
                  <a:srgbClr val="2006BA"/>
                </a:solidFill>
                <a:latin typeface="Times New Roman" pitchFamily="18" charset="0"/>
                <a:cs typeface="Times New Roman" pitchFamily="18" charset="0"/>
              </a:rPr>
              <a:t>của</a:t>
            </a:r>
            <a:r>
              <a:rPr lang="en-US" sz="2000" i="1" dirty="0">
                <a:solidFill>
                  <a:srgbClr val="2006BA"/>
                </a:solidFill>
                <a:latin typeface="Times New Roman" pitchFamily="18" charset="0"/>
                <a:cs typeface="Times New Roman" pitchFamily="18" charset="0"/>
              </a:rPr>
              <a:t> </a:t>
            </a:r>
            <a:r>
              <a:rPr lang="en-US" sz="2000" i="1" dirty="0" err="1">
                <a:solidFill>
                  <a:srgbClr val="2006BA"/>
                </a:solidFill>
                <a:latin typeface="Times New Roman" pitchFamily="18" charset="0"/>
                <a:cs typeface="Times New Roman" pitchFamily="18" charset="0"/>
              </a:rPr>
              <a:t>tác</a:t>
            </a:r>
            <a:r>
              <a:rPr lang="en-US" sz="2000" i="1" dirty="0">
                <a:solidFill>
                  <a:srgbClr val="2006BA"/>
                </a:solidFill>
                <a:latin typeface="Times New Roman" pitchFamily="18" charset="0"/>
                <a:cs typeface="Times New Roman" pitchFamily="18" charset="0"/>
              </a:rPr>
              <a:t> </a:t>
            </a:r>
            <a:r>
              <a:rPr lang="en-US" sz="2000" i="1" dirty="0" err="1">
                <a:solidFill>
                  <a:srgbClr val="2006BA"/>
                </a:solidFill>
                <a:latin typeface="Times New Roman" pitchFamily="18" charset="0"/>
                <a:cs typeface="Times New Roman" pitchFamily="18" charset="0"/>
              </a:rPr>
              <a:t>giả</a:t>
            </a:r>
            <a:endParaRPr lang="en-US" sz="2000" b="1" i="1" dirty="0">
              <a:solidFill>
                <a:srgbClr val="2006BA"/>
              </a:solidFill>
              <a:latin typeface="Times New Roman" pitchFamily="18" charset="0"/>
              <a:cs typeface="Times New Roman" pitchFamily="18" charset="0"/>
            </a:endParaRPr>
          </a:p>
        </p:txBody>
      </p:sp>
      <p:sp>
        <p:nvSpPr>
          <p:cNvPr id="6" name="Rectangle 1"/>
          <p:cNvSpPr>
            <a:spLocks noChangeArrowheads="1"/>
          </p:cNvSpPr>
          <p:nvPr/>
        </p:nvSpPr>
        <p:spPr bwMode="auto">
          <a:xfrm>
            <a:off x="121271" y="1525714"/>
            <a:ext cx="11987602" cy="3847207"/>
          </a:xfrm>
          <a:prstGeom prst="rect">
            <a:avLst/>
          </a:prstGeom>
          <a:noFill/>
          <a:ln w="9525">
            <a:noFill/>
            <a:miter lim="800000"/>
            <a:headEnd/>
            <a:tailEnd/>
          </a:ln>
        </p:spPr>
        <p:txBody>
          <a:bodyPr wrap="square">
            <a:spAutoFit/>
          </a:bodyPr>
          <a:lstStyle/>
          <a:p>
            <a:pPr algn="just"/>
            <a:r>
              <a:rPr lang="en-US" altLang="en-US" sz="2600" dirty="0">
                <a:solidFill>
                  <a:srgbClr val="FF0000"/>
                </a:solidFill>
                <a:latin typeface="Times New Roman" pitchFamily="18" charset="0"/>
                <a:cs typeface="Times New Roman" pitchFamily="18" charset="0"/>
              </a:rPr>
              <a:t>                                                                                                                                           </a:t>
            </a:r>
            <a:r>
              <a:rPr lang="it-IT" altLang="en-US" sz="2400" dirty="0">
                <a:latin typeface="Times New Roman" pitchFamily="18" charset="0"/>
                <a:cs typeface="Times New Roman" pitchFamily="18" charset="0"/>
              </a:rPr>
              <a:t>Sau ba ngày ở nhà nghỉ phép, ông Sáu trở về căn cứ với niềm hạnh phúc vì đã được con gọi bằng “ba” và được ôm con, hôn con,... Yêu con, nhớ con, </a:t>
            </a:r>
            <a:r>
              <a:rPr lang="it-IT" sz="2400" dirty="0">
                <a:latin typeface="Times New Roman" pitchFamily="18" charset="0"/>
                <a:cs typeface="Times New Roman" pitchFamily="18" charset="0"/>
              </a:rPr>
              <a:t>ân hận vì lỡ đánh con càng thôi thúc ông làm lược cho con. Chính  vì thế khi tìm được khúc ngà, </a:t>
            </a:r>
            <a:r>
              <a:rPr lang="en-US" altLang="en-US" sz="2400" dirty="0" err="1">
                <a:latin typeface="Times New Roman" pitchFamily="18" charset="0"/>
                <a:cs typeface="Times New Roman" pitchFamily="18" charset="0"/>
              </a:rPr>
              <a:t>mặt</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ông</a:t>
            </a:r>
            <a:r>
              <a:rPr lang="en-US" altLang="en-US" sz="2400" dirty="0">
                <a:latin typeface="Times New Roman" pitchFamily="18" charset="0"/>
                <a:cs typeface="Times New Roman" pitchFamily="18" charset="0"/>
              </a:rPr>
              <a:t> “</a:t>
            </a:r>
            <a:r>
              <a:rPr lang="en-US" altLang="en-US" sz="2400" i="1" dirty="0" err="1">
                <a:latin typeface="Times New Roman" pitchFamily="18" charset="0"/>
                <a:cs typeface="Times New Roman" pitchFamily="18" charset="0"/>
              </a:rPr>
              <a:t>hớn</a:t>
            </a:r>
            <a:r>
              <a:rPr lang="en-US" altLang="en-US" sz="2400" i="1" dirty="0">
                <a:latin typeface="Times New Roman" pitchFamily="18" charset="0"/>
                <a:cs typeface="Times New Roman" pitchFamily="18" charset="0"/>
              </a:rPr>
              <a:t> </a:t>
            </a:r>
            <a:r>
              <a:rPr lang="en-US" altLang="en-US" sz="2400" i="1" dirty="0" err="1">
                <a:latin typeface="Times New Roman" pitchFamily="18" charset="0"/>
                <a:cs typeface="Times New Roman" pitchFamily="18" charset="0"/>
              </a:rPr>
              <a:t>hở</a:t>
            </a:r>
            <a:r>
              <a:rPr lang="en-US" altLang="en-US" sz="2400" i="1" dirty="0">
                <a:latin typeface="Times New Roman" pitchFamily="18" charset="0"/>
                <a:cs typeface="Times New Roman" pitchFamily="18" charset="0"/>
              </a:rPr>
              <a:t> </a:t>
            </a:r>
            <a:r>
              <a:rPr lang="en-US" altLang="en-US" sz="2400" i="1" dirty="0" err="1">
                <a:latin typeface="Times New Roman" pitchFamily="18" charset="0"/>
                <a:cs typeface="Times New Roman" pitchFamily="18" charset="0"/>
              </a:rPr>
              <a:t>như</a:t>
            </a:r>
            <a:r>
              <a:rPr lang="en-US" altLang="en-US" sz="2400" i="1" dirty="0">
                <a:latin typeface="Times New Roman" pitchFamily="18" charset="0"/>
                <a:cs typeface="Times New Roman" pitchFamily="18" charset="0"/>
              </a:rPr>
              <a:t> </a:t>
            </a:r>
            <a:r>
              <a:rPr lang="en-US" altLang="en-US" sz="2400" i="1" dirty="0" err="1">
                <a:latin typeface="Times New Roman" pitchFamily="18" charset="0"/>
                <a:cs typeface="Times New Roman" pitchFamily="18" charset="0"/>
              </a:rPr>
              <a:t>một</a:t>
            </a:r>
            <a:r>
              <a:rPr lang="en-US" altLang="en-US" sz="2400" i="1" dirty="0">
                <a:latin typeface="Times New Roman" pitchFamily="18" charset="0"/>
                <a:cs typeface="Times New Roman" pitchFamily="18" charset="0"/>
              </a:rPr>
              <a:t> </a:t>
            </a:r>
            <a:r>
              <a:rPr lang="en-US" altLang="en-US" sz="2400" i="1" dirty="0" err="1">
                <a:latin typeface="Times New Roman" pitchFamily="18" charset="0"/>
                <a:cs typeface="Times New Roman" pitchFamily="18" charset="0"/>
              </a:rPr>
              <a:t>đứa</a:t>
            </a:r>
            <a:r>
              <a:rPr lang="en-US" altLang="en-US" sz="2400" i="1" dirty="0">
                <a:latin typeface="Times New Roman" pitchFamily="18" charset="0"/>
                <a:cs typeface="Times New Roman" pitchFamily="18" charset="0"/>
              </a:rPr>
              <a:t> </a:t>
            </a:r>
            <a:r>
              <a:rPr lang="en-US" altLang="en-US" sz="2400" i="1" dirty="0" err="1">
                <a:latin typeface="Times New Roman" pitchFamily="18" charset="0"/>
                <a:cs typeface="Times New Roman" pitchFamily="18" charset="0"/>
              </a:rPr>
              <a:t>trẻ</a:t>
            </a:r>
            <a:r>
              <a:rPr lang="en-US" altLang="en-US" sz="2400" i="1" dirty="0">
                <a:latin typeface="Times New Roman" pitchFamily="18" charset="0"/>
                <a:cs typeface="Times New Roman" pitchFamily="18" charset="0"/>
              </a:rPr>
              <a:t> </a:t>
            </a:r>
            <a:r>
              <a:rPr lang="en-US" altLang="en-US" sz="2400" i="1" dirty="0" err="1">
                <a:latin typeface="Times New Roman" pitchFamily="18" charset="0"/>
                <a:cs typeface="Times New Roman" pitchFamily="18" charset="0"/>
              </a:rPr>
              <a:t>được</a:t>
            </a:r>
            <a:r>
              <a:rPr lang="en-US" altLang="en-US" sz="2400" i="1" dirty="0">
                <a:latin typeface="Times New Roman" pitchFamily="18" charset="0"/>
                <a:cs typeface="Times New Roman" pitchFamily="18" charset="0"/>
              </a:rPr>
              <a:t> </a:t>
            </a:r>
            <a:r>
              <a:rPr lang="en-US" altLang="en-US" sz="2400" i="1" dirty="0" err="1">
                <a:latin typeface="Times New Roman" pitchFamily="18" charset="0"/>
                <a:cs typeface="Times New Roman" pitchFamily="18" charset="0"/>
              </a:rPr>
              <a:t>quà</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Bởi</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với</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khúc</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ngà</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sẽ</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giúp</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ông</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thực</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hiện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được</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mong</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ước</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của</a:t>
            </a:r>
            <a:r>
              <a:rPr lang="en-US" altLang="en-US" sz="2400" dirty="0">
                <a:latin typeface="Times New Roman" pitchFamily="18" charset="0"/>
                <a:cs typeface="Times New Roman" pitchFamily="18" charset="0"/>
              </a:rPr>
              <a:t> con </a:t>
            </a:r>
            <a:r>
              <a:rPr lang="en-US" altLang="en-US" sz="2400" dirty="0" err="1">
                <a:latin typeface="Times New Roman" pitchFamily="18" charset="0"/>
                <a:cs typeface="Times New Roman" pitchFamily="18" charset="0"/>
              </a:rPr>
              <a:t>trong</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buổi</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chia</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tay</a:t>
            </a:r>
            <a:r>
              <a:rPr lang="en-US" altLang="en-US" sz="2400" dirty="0">
                <a:latin typeface="Times New Roman" pitchFamily="18" charset="0"/>
                <a:cs typeface="Times New Roman" pitchFamily="18" charset="0"/>
              </a:rPr>
              <a:t> </a:t>
            </a:r>
            <a:r>
              <a:rPr lang="en-US" altLang="en-US" sz="2400" i="1" dirty="0">
                <a:latin typeface="Times New Roman" pitchFamily="18" charset="0"/>
                <a:cs typeface="Times New Roman" pitchFamily="18" charset="0"/>
              </a:rPr>
              <a:t>“</a:t>
            </a:r>
            <a:r>
              <a:rPr lang="en-US" altLang="en-US" sz="2400" i="1" dirty="0" err="1">
                <a:latin typeface="Times New Roman" pitchFamily="18" charset="0"/>
                <a:cs typeface="Times New Roman" pitchFamily="18" charset="0"/>
              </a:rPr>
              <a:t>Ba</a:t>
            </a:r>
            <a:r>
              <a:rPr lang="en-US" altLang="en-US" sz="2400" i="1" dirty="0">
                <a:latin typeface="Times New Roman" pitchFamily="18" charset="0"/>
                <a:cs typeface="Times New Roman" pitchFamily="18" charset="0"/>
              </a:rPr>
              <a:t> </a:t>
            </a:r>
            <a:r>
              <a:rPr lang="en-US" altLang="en-US" sz="2400" i="1" dirty="0" err="1">
                <a:latin typeface="Times New Roman" pitchFamily="18" charset="0"/>
                <a:cs typeface="Times New Roman" pitchFamily="18" charset="0"/>
              </a:rPr>
              <a:t>về</a:t>
            </a:r>
            <a:r>
              <a:rPr lang="en-US" altLang="en-US" sz="2400" i="1" dirty="0">
                <a:latin typeface="Times New Roman" pitchFamily="18" charset="0"/>
                <a:cs typeface="Times New Roman" pitchFamily="18" charset="0"/>
              </a:rPr>
              <a:t>! </a:t>
            </a:r>
            <a:r>
              <a:rPr lang="en-US" altLang="en-US" sz="2400" i="1" dirty="0" err="1">
                <a:latin typeface="Times New Roman" pitchFamily="18" charset="0"/>
                <a:cs typeface="Times New Roman" pitchFamily="18" charset="0"/>
              </a:rPr>
              <a:t>Ba</a:t>
            </a:r>
            <a:r>
              <a:rPr lang="en-US" altLang="en-US" sz="2400" i="1" dirty="0">
                <a:latin typeface="Times New Roman" pitchFamily="18" charset="0"/>
                <a:cs typeface="Times New Roman" pitchFamily="18" charset="0"/>
              </a:rPr>
              <a:t> </a:t>
            </a:r>
            <a:r>
              <a:rPr lang="en-US" altLang="en-US" sz="2400" i="1" dirty="0" err="1">
                <a:latin typeface="Times New Roman" pitchFamily="18" charset="0"/>
                <a:cs typeface="Times New Roman" pitchFamily="18" charset="0"/>
              </a:rPr>
              <a:t>mua</a:t>
            </a:r>
            <a:r>
              <a:rPr lang="en-US" altLang="en-US" sz="2400" i="1" dirty="0">
                <a:latin typeface="Times New Roman" pitchFamily="18" charset="0"/>
                <a:cs typeface="Times New Roman" pitchFamily="18" charset="0"/>
              </a:rPr>
              <a:t> </a:t>
            </a:r>
            <a:r>
              <a:rPr lang="en-US" altLang="en-US" sz="2400" i="1" dirty="0" err="1">
                <a:latin typeface="Times New Roman" pitchFamily="18" charset="0"/>
                <a:cs typeface="Times New Roman" pitchFamily="18" charset="0"/>
              </a:rPr>
              <a:t>cho</a:t>
            </a:r>
            <a:r>
              <a:rPr lang="en-US" altLang="en-US" sz="2400" i="1" dirty="0">
                <a:latin typeface="Times New Roman" pitchFamily="18" charset="0"/>
                <a:cs typeface="Times New Roman" pitchFamily="18" charset="0"/>
              </a:rPr>
              <a:t> con </a:t>
            </a:r>
            <a:r>
              <a:rPr lang="en-US" altLang="en-US" sz="2400" i="1" dirty="0" err="1">
                <a:latin typeface="Times New Roman" pitchFamily="18" charset="0"/>
                <a:cs typeface="Times New Roman" pitchFamily="18" charset="0"/>
              </a:rPr>
              <a:t>cây</a:t>
            </a:r>
            <a:r>
              <a:rPr lang="en-US" altLang="en-US" sz="2400" i="1" dirty="0">
                <a:latin typeface="Times New Roman" pitchFamily="18" charset="0"/>
                <a:cs typeface="Times New Roman" pitchFamily="18" charset="0"/>
              </a:rPr>
              <a:t> </a:t>
            </a:r>
            <a:r>
              <a:rPr lang="en-US" altLang="en-US" sz="2400" i="1" dirty="0" err="1">
                <a:latin typeface="Times New Roman" pitchFamily="18" charset="0"/>
                <a:cs typeface="Times New Roman" pitchFamily="18" charset="0"/>
              </a:rPr>
              <a:t>lược</a:t>
            </a:r>
            <a:r>
              <a:rPr lang="en-US" altLang="en-US" sz="2400" i="1" dirty="0">
                <a:latin typeface="Times New Roman" pitchFamily="18" charset="0"/>
                <a:cs typeface="Times New Roman" pitchFamily="18" charset="0"/>
              </a:rPr>
              <a:t> </a:t>
            </a:r>
            <a:r>
              <a:rPr lang="en-US" altLang="en-US" sz="2400" i="1" dirty="0" err="1">
                <a:latin typeface="Times New Roman" pitchFamily="18" charset="0"/>
                <a:cs typeface="Times New Roman" pitchFamily="18" charset="0"/>
              </a:rPr>
              <a:t>nghe</a:t>
            </a:r>
            <a:r>
              <a:rPr lang="en-US" altLang="en-US" sz="2400" i="1" dirty="0">
                <a:latin typeface="Times New Roman" pitchFamily="18" charset="0"/>
                <a:cs typeface="Times New Roman" pitchFamily="18" charset="0"/>
              </a:rPr>
              <a:t> </a:t>
            </a:r>
            <a:r>
              <a:rPr lang="en-US" altLang="en-US" sz="2400" i="1" dirty="0" err="1">
                <a:latin typeface="Times New Roman" pitchFamily="18" charset="0"/>
                <a:cs typeface="Times New Roman" pitchFamily="18" charset="0"/>
              </a:rPr>
              <a:t>ba</a:t>
            </a:r>
            <a:r>
              <a:rPr lang="en-US" altLang="en-US" sz="2400" i="1"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và</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cũng</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để</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gỡ</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rối</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phần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nào</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tâm</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trạng</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của</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ông</a:t>
            </a:r>
            <a:r>
              <a:rPr lang="en-US" altLang="en-US" sz="2400" dirty="0">
                <a:latin typeface="Times New Roman" pitchFamily="18" charset="0"/>
                <a:cs typeface="Times New Roman" pitchFamily="18" charset="0"/>
              </a:rPr>
              <a:t>.</a:t>
            </a:r>
            <a:r>
              <a:rPr lang="en-US" altLang="en-US" sz="2400" i="1"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Chúng</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ta</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hãy</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lắng</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nghe</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bác</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Ba</a:t>
            </a:r>
            <a:r>
              <a:rPr lang="en-US" altLang="en-US" sz="2400" dirty="0">
                <a:latin typeface="Times New Roman" pitchFamily="18" charset="0"/>
                <a:cs typeface="Times New Roman" pitchFamily="18" charset="0"/>
              </a:rPr>
              <a:t> </a:t>
            </a:r>
            <a:r>
              <a:rPr lang="en-US" altLang="en-US" sz="2400" i="1"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đồng</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đội</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của</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ông</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Sáu</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kể</a:t>
            </a:r>
            <a:r>
              <a:rPr lang="en-US" altLang="en-US" sz="2400" i="1" dirty="0">
                <a:latin typeface="Times New Roman" pitchFamily="18" charset="0"/>
                <a:cs typeface="Times New Roman" pitchFamily="18" charset="0"/>
              </a:rPr>
              <a:t>: “</a:t>
            </a:r>
            <a:r>
              <a:rPr lang="en-US" altLang="en-US" sz="2400" i="1" dirty="0" err="1">
                <a:latin typeface="Times New Roman" pitchFamily="18" charset="0"/>
                <a:cs typeface="Times New Roman" pitchFamily="18" charset="0"/>
              </a:rPr>
              <a:t>Những</a:t>
            </a:r>
            <a:r>
              <a:rPr lang="en-US" altLang="en-US" sz="2400" i="1" dirty="0">
                <a:latin typeface="Times New Roman" pitchFamily="18" charset="0"/>
                <a:cs typeface="Times New Roman" pitchFamily="18" charset="0"/>
              </a:rPr>
              <a:t> </a:t>
            </a:r>
            <a:r>
              <a:rPr lang="en-US" altLang="en-US" sz="2400" i="1" dirty="0" err="1">
                <a:latin typeface="Times New Roman" pitchFamily="18" charset="0"/>
                <a:cs typeface="Times New Roman" pitchFamily="18" charset="0"/>
              </a:rPr>
              <a:t>lúc</a:t>
            </a:r>
            <a:r>
              <a:rPr lang="en-US" altLang="en-US" sz="2400" i="1" dirty="0">
                <a:latin typeface="Times New Roman" pitchFamily="18" charset="0"/>
                <a:cs typeface="Times New Roman" pitchFamily="18" charset="0"/>
              </a:rPr>
              <a:t> </a:t>
            </a:r>
            <a:r>
              <a:rPr lang="en-US" altLang="en-US" sz="2400" i="1" dirty="0" err="1">
                <a:latin typeface="Times New Roman" pitchFamily="18" charset="0"/>
                <a:cs typeface="Times New Roman" pitchFamily="18" charset="0"/>
              </a:rPr>
              <a:t>rỗi</a:t>
            </a:r>
            <a:r>
              <a:rPr lang="en-US" altLang="en-US" sz="2400" i="1" dirty="0">
                <a:latin typeface="Times New Roman" pitchFamily="18" charset="0"/>
                <a:cs typeface="Times New Roman" pitchFamily="18" charset="0"/>
              </a:rPr>
              <a:t>, </a:t>
            </a:r>
            <a:r>
              <a:rPr lang="en-US" altLang="en-US" sz="2400" i="1" dirty="0" err="1">
                <a:latin typeface="Times New Roman" pitchFamily="18" charset="0"/>
                <a:cs typeface="Times New Roman" pitchFamily="18" charset="0"/>
              </a:rPr>
              <a:t>anh</a:t>
            </a:r>
            <a:r>
              <a:rPr lang="en-US" altLang="en-US" sz="2400" i="1" dirty="0">
                <a:latin typeface="Times New Roman" pitchFamily="18" charset="0"/>
                <a:cs typeface="Times New Roman" pitchFamily="18" charset="0"/>
              </a:rPr>
              <a:t> </a:t>
            </a:r>
            <a:r>
              <a:rPr lang="en-US" altLang="en-US" sz="2400" i="1" dirty="0" err="1">
                <a:latin typeface="Times New Roman" pitchFamily="18" charset="0"/>
                <a:cs typeface="Times New Roman" pitchFamily="18" charset="0"/>
              </a:rPr>
              <a:t>cưa</a:t>
            </a:r>
            <a:r>
              <a:rPr lang="en-US" altLang="en-US" sz="2400" i="1" dirty="0">
                <a:latin typeface="Times New Roman" pitchFamily="18" charset="0"/>
                <a:cs typeface="Times New Roman" pitchFamily="18" charset="0"/>
              </a:rPr>
              <a:t> </a:t>
            </a:r>
            <a:r>
              <a:rPr lang="en-US" altLang="en-US" sz="2400" i="1" dirty="0" err="1">
                <a:latin typeface="Times New Roman" pitchFamily="18" charset="0"/>
                <a:cs typeface="Times New Roman" pitchFamily="18" charset="0"/>
              </a:rPr>
              <a:t>từng</a:t>
            </a:r>
            <a:r>
              <a:rPr lang="en-US" altLang="en-US" sz="2400" i="1" dirty="0">
                <a:latin typeface="Times New Roman" pitchFamily="18" charset="0"/>
                <a:cs typeface="Times New Roman" pitchFamily="18" charset="0"/>
              </a:rPr>
              <a:t> </a:t>
            </a:r>
            <a:r>
              <a:rPr lang="en-US" altLang="en-US" sz="2400" i="1" dirty="0" err="1">
                <a:latin typeface="Times New Roman" pitchFamily="18" charset="0"/>
                <a:cs typeface="Times New Roman" pitchFamily="18" charset="0"/>
              </a:rPr>
              <a:t>chiếc</a:t>
            </a:r>
            <a:r>
              <a:rPr lang="en-US" altLang="en-US" sz="2400" i="1" dirty="0">
                <a:latin typeface="Times New Roman" pitchFamily="18" charset="0"/>
                <a:cs typeface="Times New Roman" pitchFamily="18" charset="0"/>
              </a:rPr>
              <a:t> </a:t>
            </a:r>
            <a:r>
              <a:rPr lang="en-US" altLang="en-US" sz="2400" i="1" dirty="0" err="1">
                <a:latin typeface="Times New Roman" pitchFamily="18" charset="0"/>
                <a:cs typeface="Times New Roman" pitchFamily="18" charset="0"/>
              </a:rPr>
              <a:t>răng</a:t>
            </a:r>
            <a:r>
              <a:rPr lang="en-US" altLang="en-US" sz="2400" i="1" dirty="0">
                <a:latin typeface="Times New Roman" pitchFamily="18" charset="0"/>
                <a:cs typeface="Times New Roman" pitchFamily="18" charset="0"/>
              </a:rPr>
              <a:t> </a:t>
            </a:r>
            <a:r>
              <a:rPr lang="en-US" altLang="en-US" sz="2400" i="1" dirty="0" err="1">
                <a:latin typeface="Times New Roman" pitchFamily="18" charset="0"/>
                <a:cs typeface="Times New Roman" pitchFamily="18" charset="0"/>
              </a:rPr>
              <a:t>lược</a:t>
            </a:r>
            <a:r>
              <a:rPr lang="en-US" altLang="en-US" sz="2400" i="1" dirty="0">
                <a:latin typeface="Times New Roman" pitchFamily="18" charset="0"/>
                <a:cs typeface="Times New Roman" pitchFamily="18" charset="0"/>
              </a:rPr>
              <a:t>, </a:t>
            </a:r>
            <a:r>
              <a:rPr lang="en-US" altLang="en-US" sz="2400" i="1" dirty="0" err="1">
                <a:latin typeface="Times New Roman" pitchFamily="18" charset="0"/>
                <a:cs typeface="Times New Roman" pitchFamily="18" charset="0"/>
              </a:rPr>
              <a:t>thận</a:t>
            </a:r>
            <a:r>
              <a:rPr lang="en-US" altLang="en-US" sz="2400" i="1" dirty="0">
                <a:latin typeface="Times New Roman" pitchFamily="18" charset="0"/>
                <a:cs typeface="Times New Roman" pitchFamily="18" charset="0"/>
              </a:rPr>
              <a:t> </a:t>
            </a:r>
            <a:r>
              <a:rPr lang="en-US" altLang="en-US" sz="2400" i="1" dirty="0" err="1">
                <a:latin typeface="Times New Roman" pitchFamily="18" charset="0"/>
                <a:cs typeface="Times New Roman" pitchFamily="18" charset="0"/>
              </a:rPr>
              <a:t>trọng</a:t>
            </a:r>
            <a:r>
              <a:rPr lang="en-US" altLang="en-US" sz="2400" i="1" dirty="0">
                <a:latin typeface="Times New Roman" pitchFamily="18" charset="0"/>
                <a:cs typeface="Times New Roman" pitchFamily="18" charset="0"/>
              </a:rPr>
              <a:t> </a:t>
            </a:r>
            <a:r>
              <a:rPr lang="en-US" altLang="en-US" sz="2400" i="1" dirty="0" err="1">
                <a:latin typeface="Times New Roman" pitchFamily="18" charset="0"/>
                <a:cs typeface="Times New Roman" pitchFamily="18" charset="0"/>
              </a:rPr>
              <a:t>tỉ</a:t>
            </a:r>
            <a:r>
              <a:rPr lang="en-US" altLang="en-US" sz="2400" i="1" dirty="0">
                <a:latin typeface="Times New Roman" pitchFamily="18" charset="0"/>
                <a:cs typeface="Times New Roman" pitchFamily="18" charset="0"/>
              </a:rPr>
              <a:t> </a:t>
            </a:r>
            <a:r>
              <a:rPr lang="en-US" altLang="en-US" sz="2400" i="1" dirty="0" err="1">
                <a:latin typeface="Times New Roman" pitchFamily="18" charset="0"/>
                <a:cs typeface="Times New Roman" pitchFamily="18" charset="0"/>
              </a:rPr>
              <a:t>mỉ</a:t>
            </a:r>
            <a:r>
              <a:rPr lang="en-US" altLang="en-US" sz="2400" i="1" dirty="0">
                <a:latin typeface="Times New Roman" pitchFamily="18" charset="0"/>
                <a:cs typeface="Times New Roman" pitchFamily="18" charset="0"/>
              </a:rPr>
              <a:t> </a:t>
            </a:r>
            <a:r>
              <a:rPr lang="en-US" altLang="en-US" sz="2400" i="1" dirty="0" err="1">
                <a:latin typeface="Times New Roman" pitchFamily="18" charset="0"/>
                <a:cs typeface="Times New Roman" pitchFamily="18" charset="0"/>
              </a:rPr>
              <a:t>và</a:t>
            </a:r>
            <a:r>
              <a:rPr lang="en-US" altLang="en-US" sz="2400" i="1" dirty="0">
                <a:latin typeface="Times New Roman" pitchFamily="18" charset="0"/>
                <a:cs typeface="Times New Roman" pitchFamily="18" charset="0"/>
              </a:rPr>
              <a:t> </a:t>
            </a:r>
            <a:r>
              <a:rPr lang="en-US" altLang="en-US" sz="2400" i="1" dirty="0" err="1">
                <a:latin typeface="Times New Roman" pitchFamily="18" charset="0"/>
                <a:cs typeface="Times New Roman" pitchFamily="18" charset="0"/>
              </a:rPr>
              <a:t>cố</a:t>
            </a:r>
            <a:r>
              <a:rPr lang="en-US" altLang="en-US" sz="2400" i="1" dirty="0">
                <a:latin typeface="Times New Roman" pitchFamily="18" charset="0"/>
                <a:cs typeface="Times New Roman" pitchFamily="18" charset="0"/>
              </a:rPr>
              <a:t> </a:t>
            </a:r>
            <a:r>
              <a:rPr lang="en-US" altLang="en-US" sz="2400" i="1" dirty="0" err="1">
                <a:latin typeface="Times New Roman" pitchFamily="18" charset="0"/>
                <a:cs typeface="Times New Roman" pitchFamily="18" charset="0"/>
              </a:rPr>
              <a:t>công</a:t>
            </a:r>
            <a:r>
              <a:rPr lang="en-US" altLang="en-US" sz="2400" i="1" dirty="0">
                <a:latin typeface="Times New Roman" pitchFamily="18" charset="0"/>
                <a:cs typeface="Times New Roman" pitchFamily="18" charset="0"/>
              </a:rPr>
              <a:t> </a:t>
            </a:r>
            <a:r>
              <a:rPr lang="en-US" altLang="en-US" sz="2400" i="1" dirty="0" err="1">
                <a:latin typeface="Times New Roman" pitchFamily="18" charset="0"/>
                <a:cs typeface="Times New Roman" pitchFamily="18" charset="0"/>
              </a:rPr>
              <a:t>như</a:t>
            </a:r>
            <a:r>
              <a:rPr lang="en-US" altLang="en-US" sz="2400" i="1" dirty="0">
                <a:latin typeface="Times New Roman" pitchFamily="18" charset="0"/>
                <a:cs typeface="Times New Roman" pitchFamily="18" charset="0"/>
              </a:rPr>
              <a:t> </a:t>
            </a:r>
            <a:r>
              <a:rPr lang="en-US" altLang="en-US" sz="2400" i="1" dirty="0" err="1">
                <a:latin typeface="Times New Roman" pitchFamily="18" charset="0"/>
                <a:cs typeface="Times New Roman" pitchFamily="18" charset="0"/>
              </a:rPr>
              <a:t>người</a:t>
            </a:r>
            <a:r>
              <a:rPr lang="en-US" altLang="en-US" sz="2400" i="1" dirty="0">
                <a:latin typeface="Times New Roman" pitchFamily="18" charset="0"/>
                <a:cs typeface="Times New Roman" pitchFamily="18" charset="0"/>
              </a:rPr>
              <a:t> </a:t>
            </a:r>
            <a:r>
              <a:rPr lang="en-US" altLang="en-US" sz="2400" i="1" dirty="0" err="1">
                <a:latin typeface="Times New Roman" pitchFamily="18" charset="0"/>
                <a:cs typeface="Times New Roman" pitchFamily="18" charset="0"/>
              </a:rPr>
              <a:t>thợ</a:t>
            </a:r>
            <a:r>
              <a:rPr lang="en-US" altLang="en-US" sz="2400" i="1" dirty="0">
                <a:latin typeface="Times New Roman" pitchFamily="18" charset="0"/>
                <a:cs typeface="Times New Roman" pitchFamily="18" charset="0"/>
              </a:rPr>
              <a:t> </a:t>
            </a:r>
            <a:r>
              <a:rPr lang="en-US" altLang="en-US" sz="2400" i="1" dirty="0" err="1">
                <a:latin typeface="Times New Roman" pitchFamily="18" charset="0"/>
                <a:cs typeface="Times New Roman" pitchFamily="18" charset="0"/>
              </a:rPr>
              <a:t>bạc</a:t>
            </a:r>
            <a:r>
              <a:rPr lang="en-US" altLang="en-US" sz="2400" i="1" dirty="0">
                <a:latin typeface="Times New Roman" pitchFamily="18" charset="0"/>
                <a:cs typeface="Times New Roman" pitchFamily="18" charset="0"/>
              </a:rPr>
              <a:t>… </a:t>
            </a:r>
            <a:r>
              <a:rPr lang="en-US" altLang="en-US" sz="2400" i="1" dirty="0" err="1">
                <a:latin typeface="Times New Roman" pitchFamily="18" charset="0"/>
                <a:cs typeface="Times New Roman" pitchFamily="18" charset="0"/>
              </a:rPr>
              <a:t>Trên</a:t>
            </a:r>
            <a:r>
              <a:rPr lang="en-US" altLang="en-US" sz="2400" i="1" dirty="0">
                <a:latin typeface="Times New Roman" pitchFamily="18" charset="0"/>
                <a:cs typeface="Times New Roman" pitchFamily="18" charset="0"/>
              </a:rPr>
              <a:t> </a:t>
            </a:r>
            <a:r>
              <a:rPr lang="en-US" altLang="en-US" sz="2400" i="1" dirty="0" err="1">
                <a:latin typeface="Times New Roman" pitchFamily="18" charset="0"/>
                <a:cs typeface="Times New Roman" pitchFamily="18" charset="0"/>
              </a:rPr>
              <a:t>sống</a:t>
            </a:r>
            <a:r>
              <a:rPr lang="en-US" altLang="en-US" sz="2400" i="1" dirty="0">
                <a:latin typeface="Times New Roman" pitchFamily="18" charset="0"/>
                <a:cs typeface="Times New Roman" pitchFamily="18" charset="0"/>
              </a:rPr>
              <a:t> </a:t>
            </a:r>
            <a:r>
              <a:rPr lang="en-US" altLang="en-US" sz="2400" i="1" dirty="0" err="1">
                <a:latin typeface="Times New Roman" pitchFamily="18" charset="0"/>
                <a:cs typeface="Times New Roman" pitchFamily="18" charset="0"/>
              </a:rPr>
              <a:t>lưng</a:t>
            </a:r>
            <a:r>
              <a:rPr lang="en-US" altLang="en-US" sz="2400" i="1" dirty="0">
                <a:latin typeface="Times New Roman" pitchFamily="18" charset="0"/>
                <a:cs typeface="Times New Roman" pitchFamily="18" charset="0"/>
              </a:rPr>
              <a:t> </a:t>
            </a:r>
            <a:r>
              <a:rPr lang="en-US" altLang="en-US" sz="2400" i="1" dirty="0" err="1">
                <a:latin typeface="Times New Roman" pitchFamily="18" charset="0"/>
                <a:cs typeface="Times New Roman" pitchFamily="18" charset="0"/>
              </a:rPr>
              <a:t>lược</a:t>
            </a:r>
            <a:r>
              <a:rPr lang="en-US" altLang="en-US" sz="2400" i="1" dirty="0">
                <a:latin typeface="Times New Roman" pitchFamily="18" charset="0"/>
                <a:cs typeface="Times New Roman" pitchFamily="18" charset="0"/>
              </a:rPr>
              <a:t> </a:t>
            </a:r>
            <a:r>
              <a:rPr lang="en-US" altLang="en-US" sz="2400" i="1" dirty="0" err="1">
                <a:latin typeface="Times New Roman" pitchFamily="18" charset="0"/>
                <a:cs typeface="Times New Roman" pitchFamily="18" charset="0"/>
              </a:rPr>
              <a:t>có</a:t>
            </a:r>
            <a:r>
              <a:rPr lang="en-US" altLang="en-US" sz="2400" i="1" dirty="0">
                <a:latin typeface="Times New Roman" pitchFamily="18" charset="0"/>
                <a:cs typeface="Times New Roman" pitchFamily="18" charset="0"/>
              </a:rPr>
              <a:t> </a:t>
            </a:r>
            <a:r>
              <a:rPr lang="en-US" altLang="en-US" sz="2400" i="1" dirty="0" err="1">
                <a:latin typeface="Times New Roman" pitchFamily="18" charset="0"/>
                <a:cs typeface="Times New Roman" pitchFamily="18" charset="0"/>
              </a:rPr>
              <a:t>khắc</a:t>
            </a:r>
            <a:r>
              <a:rPr lang="en-US" altLang="en-US" sz="2400" i="1" dirty="0">
                <a:latin typeface="Times New Roman" pitchFamily="18" charset="0"/>
                <a:cs typeface="Times New Roman" pitchFamily="18" charset="0"/>
              </a:rPr>
              <a:t> </a:t>
            </a:r>
            <a:r>
              <a:rPr lang="en-US" altLang="en-US" sz="2400" i="1" dirty="0" err="1">
                <a:latin typeface="Times New Roman" pitchFamily="18" charset="0"/>
                <a:cs typeface="Times New Roman" pitchFamily="18" charset="0"/>
              </a:rPr>
              <a:t>một</a:t>
            </a:r>
            <a:r>
              <a:rPr lang="en-US" altLang="en-US" sz="2400" i="1" dirty="0">
                <a:latin typeface="Times New Roman" pitchFamily="18" charset="0"/>
                <a:cs typeface="Times New Roman" pitchFamily="18" charset="0"/>
              </a:rPr>
              <a:t> </a:t>
            </a:r>
            <a:r>
              <a:rPr lang="en-US" altLang="en-US" sz="2400" i="1" dirty="0" err="1">
                <a:latin typeface="Times New Roman" pitchFamily="18" charset="0"/>
                <a:cs typeface="Times New Roman" pitchFamily="18" charset="0"/>
              </a:rPr>
              <a:t>hàng</a:t>
            </a:r>
            <a:r>
              <a:rPr lang="en-US" altLang="en-US" sz="2400" i="1" dirty="0">
                <a:latin typeface="Times New Roman" pitchFamily="18" charset="0"/>
                <a:cs typeface="Times New Roman" pitchFamily="18" charset="0"/>
              </a:rPr>
              <a:t> </a:t>
            </a:r>
            <a:r>
              <a:rPr lang="en-US" altLang="en-US" sz="2400" i="1" dirty="0" err="1">
                <a:latin typeface="Times New Roman" pitchFamily="18" charset="0"/>
                <a:cs typeface="Times New Roman" pitchFamily="18" charset="0"/>
              </a:rPr>
              <a:t>chữ</a:t>
            </a:r>
            <a:r>
              <a:rPr lang="en-US" altLang="en-US" sz="2400" i="1" dirty="0">
                <a:latin typeface="Times New Roman" pitchFamily="18" charset="0"/>
                <a:cs typeface="Times New Roman" pitchFamily="18" charset="0"/>
              </a:rPr>
              <a:t> </a:t>
            </a:r>
            <a:r>
              <a:rPr lang="en-US" altLang="en-US" sz="2400" i="1" dirty="0" err="1">
                <a:latin typeface="Times New Roman" pitchFamily="18" charset="0"/>
                <a:cs typeface="Times New Roman" pitchFamily="18" charset="0"/>
              </a:rPr>
              <a:t>nhỏ</a:t>
            </a:r>
            <a:r>
              <a:rPr lang="en-US" altLang="en-US" sz="2400" i="1" dirty="0">
                <a:latin typeface="Times New Roman" pitchFamily="18" charset="0"/>
                <a:cs typeface="Times New Roman" pitchFamily="18" charset="0"/>
              </a:rPr>
              <a:t> </a:t>
            </a:r>
            <a:r>
              <a:rPr lang="en-US" altLang="en-US" sz="2400" i="1" dirty="0" err="1">
                <a:latin typeface="Times New Roman" pitchFamily="18" charset="0"/>
                <a:cs typeface="Times New Roman" pitchFamily="18" charset="0"/>
              </a:rPr>
              <a:t>mà</a:t>
            </a:r>
            <a:r>
              <a:rPr lang="en-US" altLang="en-US" sz="2400" i="1" dirty="0">
                <a:latin typeface="Times New Roman" pitchFamily="18" charset="0"/>
                <a:cs typeface="Times New Roman" pitchFamily="18" charset="0"/>
              </a:rPr>
              <a:t> </a:t>
            </a:r>
            <a:r>
              <a:rPr lang="en-US" altLang="en-US" sz="2400" i="1" dirty="0" err="1">
                <a:latin typeface="Times New Roman" pitchFamily="18" charset="0"/>
                <a:cs typeface="Times New Roman" pitchFamily="18" charset="0"/>
              </a:rPr>
              <a:t>anh</a:t>
            </a:r>
            <a:r>
              <a:rPr lang="en-US" altLang="en-US" sz="2400" i="1" dirty="0">
                <a:latin typeface="Times New Roman" pitchFamily="18" charset="0"/>
                <a:cs typeface="Times New Roman" pitchFamily="18" charset="0"/>
              </a:rPr>
              <a:t> </a:t>
            </a:r>
            <a:r>
              <a:rPr lang="en-US" altLang="en-US" sz="2400" i="1" dirty="0" err="1">
                <a:latin typeface="Times New Roman" pitchFamily="18" charset="0"/>
                <a:cs typeface="Times New Roman" pitchFamily="18" charset="0"/>
              </a:rPr>
              <a:t>đã</a:t>
            </a:r>
            <a:r>
              <a:rPr lang="en-US" altLang="en-US" sz="2400" i="1" dirty="0">
                <a:latin typeface="Times New Roman" pitchFamily="18" charset="0"/>
                <a:cs typeface="Times New Roman" pitchFamily="18" charset="0"/>
              </a:rPr>
              <a:t> g</a:t>
            </a:r>
            <a:r>
              <a:rPr lang="it-IT" sz="2400" i="1" dirty="0">
                <a:latin typeface="Times New Roman" pitchFamily="18" charset="0"/>
                <a:cs typeface="Times New Roman" pitchFamily="18" charset="0"/>
              </a:rPr>
              <a:t>ò lưng, tẩn mẩn khắc từng nét : “Yêu nhớ tặng Thu con của ba”.</a:t>
            </a:r>
            <a:endParaRPr lang="en-US" sz="2400" i="1" dirty="0">
              <a:latin typeface="Times New Roman" pitchFamily="18" charset="0"/>
              <a:cs typeface="Times New Roman" pitchFamily="18" charset="0"/>
            </a:endParaRPr>
          </a:p>
          <a:p>
            <a:pPr algn="just"/>
            <a:endParaRPr lang="en-US" altLang="en-US" sz="2600" dirty="0">
              <a:solidFill>
                <a:srgbClr val="FF0000"/>
              </a:solidFill>
              <a:latin typeface="Times New Roman" pitchFamily="18" charset="0"/>
              <a:cs typeface="Times New Roman" pitchFamily="18" charset="0"/>
            </a:endParaRPr>
          </a:p>
        </p:txBody>
      </p:sp>
      <p:sp>
        <p:nvSpPr>
          <p:cNvPr id="7" name="TextBox 31"/>
          <p:cNvSpPr txBox="1">
            <a:spLocks noChangeArrowheads="1"/>
          </p:cNvSpPr>
          <p:nvPr/>
        </p:nvSpPr>
        <p:spPr bwMode="auto">
          <a:xfrm>
            <a:off x="103236" y="4797944"/>
            <a:ext cx="12088764" cy="1960626"/>
          </a:xfrm>
          <a:prstGeom prst="rect">
            <a:avLst/>
          </a:prstGeom>
          <a:noFill/>
          <a:ln w="9525">
            <a:noFill/>
            <a:miter lim="800000"/>
            <a:headEnd/>
            <a:tailEnd/>
          </a:ln>
        </p:spPr>
        <p:txBody>
          <a:bodyPr wrap="square" lIns="112864" tIns="56432" rIns="112864" bIns="56432">
            <a:spAutoFit/>
          </a:bodyPr>
          <a:lstStyle/>
          <a:p>
            <a:pPr algn="just"/>
            <a:r>
              <a:rPr lang="en-US" sz="2400" dirty="0" err="1" smtClean="0">
                <a:solidFill>
                  <a:srgbClr val="0000FF"/>
                </a:solidFill>
                <a:latin typeface="Times New Roman" pitchFamily="18" charset="0"/>
                <a:cs typeface="Times New Roman" pitchFamily="18" charset="0"/>
              </a:rPr>
              <a:t>Tình</a:t>
            </a:r>
            <a:r>
              <a:rPr lang="en-US" sz="2400" dirty="0" smtClean="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yêu</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thương</a:t>
            </a:r>
            <a:r>
              <a:rPr lang="en-US" sz="2400" dirty="0">
                <a:solidFill>
                  <a:srgbClr val="0000FF"/>
                </a:solidFill>
                <a:latin typeface="Times New Roman" pitchFamily="18" charset="0"/>
                <a:cs typeface="Times New Roman" pitchFamily="18" charset="0"/>
              </a:rPr>
              <a:t> con </a:t>
            </a:r>
            <a:r>
              <a:rPr lang="en-US" sz="2400" dirty="0" err="1">
                <a:solidFill>
                  <a:srgbClr val="0000FF"/>
                </a:solidFill>
                <a:latin typeface="Times New Roman" pitchFamily="18" charset="0"/>
                <a:cs typeface="Times New Roman" pitchFamily="18" charset="0"/>
              </a:rPr>
              <a:t>đã</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biến</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ông</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Sáu</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từ</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một</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chiến</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sĩ</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trở</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thành</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một</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nghệ</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nhân</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người</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nghệ</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nhân</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duy</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nhất</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chỉ</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có</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một</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tác</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phẩm</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trong</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đời</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Đó</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là</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chiếc</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lược</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ngà</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dành</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tăng</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cho</a:t>
            </a:r>
            <a:r>
              <a:rPr lang="en-US" sz="2400" dirty="0">
                <a:solidFill>
                  <a:srgbClr val="0000FF"/>
                </a:solidFill>
                <a:latin typeface="Times New Roman" pitchFamily="18" charset="0"/>
                <a:cs typeface="Times New Roman" pitchFamily="18" charset="0"/>
              </a:rPr>
              <a:t> con </a:t>
            </a:r>
            <a:r>
              <a:rPr lang="en-US" sz="2400" dirty="0" err="1">
                <a:solidFill>
                  <a:srgbClr val="0000FF"/>
                </a:solidFill>
                <a:latin typeface="Times New Roman" pitchFamily="18" charset="0"/>
                <a:cs typeface="Times New Roman" pitchFamily="18" charset="0"/>
              </a:rPr>
              <a:t>gái</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Nhà</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văn</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Nguyễn</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Quang</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Sáng</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thật</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tinh</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tế</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khắc</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họa</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nhân</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vật</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ông</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Sáu</a:t>
            </a:r>
            <a:r>
              <a:rPr lang="en-US" sz="2400" dirty="0">
                <a:solidFill>
                  <a:srgbClr val="0000FF"/>
                </a:solidFill>
                <a:latin typeface="Times New Roman" pitchFamily="18" charset="0"/>
                <a:cs typeface="Times New Roman" pitchFamily="18" charset="0"/>
              </a:rPr>
              <a:t> qua </a:t>
            </a:r>
            <a:r>
              <a:rPr lang="en-US" sz="2400" dirty="0" err="1">
                <a:solidFill>
                  <a:srgbClr val="0000FF"/>
                </a:solidFill>
                <a:latin typeface="Times New Roman" pitchFamily="18" charset="0"/>
                <a:cs typeface="Times New Roman" pitchFamily="18" charset="0"/>
              </a:rPr>
              <a:t>từng</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biểu</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hiện</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cử</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chỉ</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để</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làm</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nổi</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bật</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và</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chạm</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đến</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trái</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tim</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người</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đọc</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tình</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yêu</a:t>
            </a:r>
            <a:r>
              <a:rPr lang="en-US" sz="2400" dirty="0">
                <a:solidFill>
                  <a:srgbClr val="0000FF"/>
                </a:solidFill>
                <a:latin typeface="Times New Roman" pitchFamily="18" charset="0"/>
                <a:cs typeface="Times New Roman" pitchFamily="18" charset="0"/>
              </a:rPr>
              <a:t> con </a:t>
            </a:r>
            <a:r>
              <a:rPr lang="en-US" sz="2400" dirty="0" err="1">
                <a:solidFill>
                  <a:srgbClr val="0000FF"/>
                </a:solidFill>
                <a:latin typeface="Times New Roman" pitchFamily="18" charset="0"/>
                <a:cs typeface="Times New Roman" pitchFamily="18" charset="0"/>
              </a:rPr>
              <a:t>thương</a:t>
            </a:r>
            <a:r>
              <a:rPr lang="en-US" sz="2400" dirty="0">
                <a:solidFill>
                  <a:srgbClr val="0000FF"/>
                </a:solidFill>
                <a:latin typeface="Times New Roman" pitchFamily="18" charset="0"/>
                <a:cs typeface="Times New Roman" pitchFamily="18" charset="0"/>
              </a:rPr>
              <a:t> con </a:t>
            </a:r>
            <a:r>
              <a:rPr lang="en-US" sz="2400" dirty="0" err="1">
                <a:solidFill>
                  <a:srgbClr val="0000FF"/>
                </a:solidFill>
                <a:latin typeface="Times New Roman" pitchFamily="18" charset="0"/>
                <a:cs typeface="Times New Roman" pitchFamily="18" charset="0"/>
              </a:rPr>
              <a:t>thiết</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tha</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sâu</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nặng</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của</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nhân</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vật</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ông</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Sáu</a:t>
            </a:r>
            <a:r>
              <a:rPr lang="en-US" sz="2400" dirty="0">
                <a:solidFill>
                  <a:srgbClr val="0000FF"/>
                </a:solidFill>
                <a:latin typeface="Times New Roman" pitchFamily="18" charset="0"/>
                <a:cs typeface="Times New Roman" pitchFamily="18" charset="0"/>
              </a:rPr>
              <a:t>. </a:t>
            </a:r>
            <a:endParaRPr lang="en-US" sz="2400" i="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2054707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ox(i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ox(i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ox(in)">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íṥļïḋé">
            <a:extLst>
              <a:ext uri="{FF2B5EF4-FFF2-40B4-BE49-F238E27FC236}">
                <a16:creationId xmlns:a16="http://schemas.microsoft.com/office/drawing/2014/main" xmlns="" id="{CDE7FDDC-0758-497B-949B-4127220CFEC2}"/>
              </a:ext>
            </a:extLst>
          </p:cNvPr>
          <p:cNvSpPr/>
          <p:nvPr/>
        </p:nvSpPr>
        <p:spPr>
          <a:xfrm>
            <a:off x="2761655" y="581665"/>
            <a:ext cx="6211675" cy="769441"/>
          </a:xfrm>
          <a:prstGeom prst="rect">
            <a:avLst/>
          </a:prstGeom>
          <a:noFill/>
          <a:ln w="3175" cap="rnd">
            <a:no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smtClean="0">
                <a:ln>
                  <a:noFill/>
                </a:ln>
                <a:solidFill>
                  <a:srgbClr val="FF0000"/>
                </a:solidFill>
                <a:effectLst/>
                <a:uLnTx/>
                <a:uFillTx/>
                <a:latin typeface="微软雅黑"/>
                <a:ea typeface="微软雅黑"/>
                <a:cs typeface="+mn-ea"/>
                <a:sym typeface="+mn-lt"/>
              </a:rPr>
              <a:t>CHÚ</a:t>
            </a:r>
            <a:r>
              <a:rPr kumimoji="0" lang="en-US" altLang="zh-CN" sz="4400" b="1" i="0" u="none" strike="noStrike" kern="1200" cap="none" spc="0" normalizeH="0" noProof="0" dirty="0" smtClean="0">
                <a:ln>
                  <a:noFill/>
                </a:ln>
                <a:solidFill>
                  <a:srgbClr val="FF0000"/>
                </a:solidFill>
                <a:effectLst/>
                <a:uLnTx/>
                <a:uFillTx/>
                <a:latin typeface="微软雅黑"/>
                <a:ea typeface="微软雅黑"/>
                <a:cs typeface="+mn-ea"/>
                <a:sym typeface="+mn-lt"/>
              </a:rPr>
              <a:t> Ý</a:t>
            </a:r>
            <a:endParaRPr kumimoji="0" lang="zh-CN" altLang="en-US" sz="4400" b="1" i="0" u="none" strike="noStrike" kern="1200" cap="none" spc="0" normalizeH="0" baseline="0" noProof="0" dirty="0">
              <a:ln>
                <a:noFill/>
              </a:ln>
              <a:solidFill>
                <a:srgbClr val="FF0000"/>
              </a:solidFill>
              <a:effectLst/>
              <a:uLnTx/>
              <a:uFillTx/>
              <a:latin typeface="微软雅黑"/>
              <a:ea typeface="微软雅黑"/>
              <a:cs typeface="+mn-ea"/>
              <a:sym typeface="+mn-lt"/>
            </a:endParaRPr>
          </a:p>
        </p:txBody>
      </p:sp>
      <p:pic>
        <p:nvPicPr>
          <p:cNvPr id="28" name="图片 27">
            <a:extLst>
              <a:ext uri="{FF2B5EF4-FFF2-40B4-BE49-F238E27FC236}">
                <a16:creationId xmlns:a16="http://schemas.microsoft.com/office/drawing/2014/main" xmlns="" id="{35D1D00B-6D8F-49C0-99F3-DC4B5CF9252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9250" r="24992" b="9822"/>
          <a:stretch/>
        </p:blipFill>
        <p:spPr>
          <a:xfrm>
            <a:off x="9897392" y="861647"/>
            <a:ext cx="2578949" cy="5996354"/>
          </a:xfrm>
          <a:prstGeom prst="rect">
            <a:avLst/>
          </a:prstGeom>
        </p:spPr>
      </p:pic>
      <p:grpSp>
        <p:nvGrpSpPr>
          <p:cNvPr id="30" name="组合 29">
            <a:extLst>
              <a:ext uri="{FF2B5EF4-FFF2-40B4-BE49-F238E27FC236}">
                <a16:creationId xmlns:a16="http://schemas.microsoft.com/office/drawing/2014/main" xmlns="" id="{7E2FA45F-EF45-4441-9462-C087F19B4C8E}"/>
              </a:ext>
            </a:extLst>
          </p:cNvPr>
          <p:cNvGrpSpPr/>
          <p:nvPr/>
        </p:nvGrpSpPr>
        <p:grpSpPr>
          <a:xfrm flipH="1">
            <a:off x="443344" y="513429"/>
            <a:ext cx="11236037" cy="5711021"/>
            <a:chOff x="1783080" y="513430"/>
            <a:chExt cx="9418320" cy="5644580"/>
          </a:xfrm>
        </p:grpSpPr>
        <p:cxnSp>
          <p:nvCxnSpPr>
            <p:cNvPr id="39" name="直接连接符 38">
              <a:extLst>
                <a:ext uri="{FF2B5EF4-FFF2-40B4-BE49-F238E27FC236}">
                  <a16:creationId xmlns:a16="http://schemas.microsoft.com/office/drawing/2014/main" xmlns="" id="{99E31519-962F-4D19-9357-40EC356DA1C5}"/>
                </a:ext>
              </a:extLst>
            </p:cNvPr>
            <p:cNvCxnSpPr/>
            <p:nvPr/>
          </p:nvCxnSpPr>
          <p:spPr>
            <a:xfrm>
              <a:off x="1783080" y="518160"/>
              <a:ext cx="9387840" cy="0"/>
            </a:xfrm>
            <a:prstGeom prst="line">
              <a:avLst/>
            </a:prstGeom>
            <a:noFill/>
            <a:ln w="38100" cap="rnd" cmpd="sng" algn="ctr">
              <a:solidFill>
                <a:srgbClr val="C0B6B4"/>
              </a:solidFill>
              <a:prstDash val="solid"/>
              <a:round/>
            </a:ln>
            <a:effectLst/>
          </p:spPr>
        </p:cxnSp>
        <p:cxnSp>
          <p:nvCxnSpPr>
            <p:cNvPr id="40" name="直接连接符 39">
              <a:extLst>
                <a:ext uri="{FF2B5EF4-FFF2-40B4-BE49-F238E27FC236}">
                  <a16:creationId xmlns:a16="http://schemas.microsoft.com/office/drawing/2014/main" xmlns="" id="{91C4A290-2BF0-4DF6-B805-7C4742DDDF96}"/>
                </a:ext>
              </a:extLst>
            </p:cNvPr>
            <p:cNvCxnSpPr/>
            <p:nvPr/>
          </p:nvCxnSpPr>
          <p:spPr>
            <a:xfrm>
              <a:off x="11201400" y="513430"/>
              <a:ext cx="0" cy="5638800"/>
            </a:xfrm>
            <a:prstGeom prst="line">
              <a:avLst/>
            </a:prstGeom>
            <a:noFill/>
            <a:ln w="38100" cap="rnd" cmpd="sng" algn="ctr">
              <a:solidFill>
                <a:srgbClr val="C0B6B4"/>
              </a:solidFill>
              <a:prstDash val="solid"/>
              <a:round/>
            </a:ln>
            <a:effectLst/>
          </p:spPr>
        </p:cxnSp>
        <p:cxnSp>
          <p:nvCxnSpPr>
            <p:cNvPr id="41" name="直接连接符 40">
              <a:extLst>
                <a:ext uri="{FF2B5EF4-FFF2-40B4-BE49-F238E27FC236}">
                  <a16:creationId xmlns:a16="http://schemas.microsoft.com/office/drawing/2014/main" xmlns="" id="{D0282796-3415-4445-B793-5D93A6643C56}"/>
                </a:ext>
              </a:extLst>
            </p:cNvPr>
            <p:cNvCxnSpPr/>
            <p:nvPr/>
          </p:nvCxnSpPr>
          <p:spPr>
            <a:xfrm flipH="1">
              <a:off x="6898990" y="6158010"/>
              <a:ext cx="4282440" cy="0"/>
            </a:xfrm>
            <a:prstGeom prst="line">
              <a:avLst/>
            </a:prstGeom>
            <a:noFill/>
            <a:ln w="38100" cap="rnd" cmpd="sng" algn="ctr">
              <a:solidFill>
                <a:srgbClr val="C0B6B4"/>
              </a:solidFill>
              <a:prstDash val="solid"/>
              <a:round/>
            </a:ln>
            <a:effectLst/>
          </p:spPr>
        </p:cxnSp>
        <p:cxnSp>
          <p:nvCxnSpPr>
            <p:cNvPr id="42" name="直接连接符 41">
              <a:extLst>
                <a:ext uri="{FF2B5EF4-FFF2-40B4-BE49-F238E27FC236}">
                  <a16:creationId xmlns:a16="http://schemas.microsoft.com/office/drawing/2014/main" xmlns="" id="{1D6FCF73-5F5E-44ED-AC3F-4E7DCE3C53D7}"/>
                </a:ext>
              </a:extLst>
            </p:cNvPr>
            <p:cNvCxnSpPr/>
            <p:nvPr/>
          </p:nvCxnSpPr>
          <p:spPr>
            <a:xfrm>
              <a:off x="1783080" y="513430"/>
              <a:ext cx="0" cy="441960"/>
            </a:xfrm>
            <a:prstGeom prst="line">
              <a:avLst/>
            </a:prstGeom>
            <a:noFill/>
            <a:ln w="38100" cap="rnd" cmpd="sng" algn="ctr">
              <a:solidFill>
                <a:srgbClr val="C0B6B4"/>
              </a:solidFill>
              <a:prstDash val="solid"/>
              <a:round/>
            </a:ln>
            <a:effectLst/>
          </p:spPr>
        </p:cxnSp>
      </p:grpSp>
      <p:pic>
        <p:nvPicPr>
          <p:cNvPr id="10"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83217" y="3463636"/>
            <a:ext cx="3093292" cy="3130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536330" y="1140069"/>
            <a:ext cx="9416561" cy="2554545"/>
          </a:xfrm>
          <a:prstGeom prst="rect">
            <a:avLst/>
          </a:prstGeom>
          <a:noFill/>
        </p:spPr>
        <p:txBody>
          <a:bodyPr wrap="square">
            <a:spAutoFit/>
          </a:bodyPr>
          <a:lstStyle/>
          <a:p>
            <a:pPr algn="just">
              <a:defRPr/>
            </a:pPr>
            <a:r>
              <a:rPr lang="en-US" sz="3200" dirty="0" smtClean="0">
                <a:solidFill>
                  <a:srgbClr val="0000FF"/>
                </a:solidFill>
                <a:latin typeface="Times New Roman" panose="02020603050405020304" pitchFamily="18" charset="0"/>
                <a:cs typeface="Times New Roman" panose="02020603050405020304" pitchFamily="18" charset="0"/>
              </a:rPr>
              <a:t>- </a:t>
            </a:r>
            <a:r>
              <a:rPr lang="vi-VN" sz="3200" dirty="0" smtClean="0">
                <a:solidFill>
                  <a:srgbClr val="0000FF"/>
                </a:solidFill>
                <a:latin typeface="Times New Roman" panose="02020603050405020304" pitchFamily="18" charset="0"/>
                <a:cs typeface="Times New Roman" panose="02020603050405020304" pitchFamily="18" charset="0"/>
              </a:rPr>
              <a:t>Nghị </a:t>
            </a:r>
            <a:r>
              <a:rPr lang="vi-VN" sz="3200" dirty="0">
                <a:solidFill>
                  <a:srgbClr val="0000FF"/>
                </a:solidFill>
                <a:latin typeface="Times New Roman" panose="02020603050405020304" pitchFamily="18" charset="0"/>
                <a:cs typeface="Times New Roman" panose="02020603050405020304" pitchFamily="18" charset="0"/>
              </a:rPr>
              <a:t>luận về tác phẩ</a:t>
            </a:r>
            <a:r>
              <a:rPr lang="en-US" sz="3200" dirty="0">
                <a:solidFill>
                  <a:srgbClr val="0000FF"/>
                </a:solidFill>
                <a:latin typeface="Times New Roman" panose="02020603050405020304" pitchFamily="18" charset="0"/>
                <a:cs typeface="Times New Roman" panose="02020603050405020304" pitchFamily="18" charset="0"/>
              </a:rPr>
              <a:t>m</a:t>
            </a:r>
            <a:r>
              <a:rPr lang="vi-VN" sz="3200" dirty="0">
                <a:solidFill>
                  <a:srgbClr val="0000FF"/>
                </a:solidFill>
                <a:latin typeface="Times New Roman" panose="02020603050405020304" pitchFamily="18" charset="0"/>
                <a:cs typeface="Times New Roman" panose="02020603050405020304" pitchFamily="18" charset="0"/>
              </a:rPr>
              <a:t> truyện hoặc đoạn trích ta có thể đề cập đến nhiều vấn đề khác nhau</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như</a:t>
            </a:r>
            <a:r>
              <a:rPr lang="en-US" sz="3200" dirty="0">
                <a:solidFill>
                  <a:srgbClr val="0000FF"/>
                </a:solidFill>
                <a:latin typeface="Times New Roman" panose="02020603050405020304" pitchFamily="18" charset="0"/>
                <a:cs typeface="Times New Roman" panose="02020603050405020304" pitchFamily="18" charset="0"/>
              </a:rPr>
              <a:t>: </a:t>
            </a:r>
            <a:r>
              <a:rPr lang="en-US" sz="3200" i="1" dirty="0" err="1">
                <a:solidFill>
                  <a:srgbClr val="0000FF"/>
                </a:solidFill>
                <a:latin typeface="Times New Roman" panose="02020603050405020304" pitchFamily="18" charset="0"/>
                <a:cs typeface="Times New Roman" panose="02020603050405020304" pitchFamily="18" charset="0"/>
              </a:rPr>
              <a:t>nhân</a:t>
            </a:r>
            <a:r>
              <a:rPr lang="en-US" sz="3200" i="1" dirty="0">
                <a:solidFill>
                  <a:srgbClr val="0000FF"/>
                </a:solidFill>
                <a:latin typeface="Times New Roman" panose="02020603050405020304" pitchFamily="18" charset="0"/>
                <a:cs typeface="Times New Roman" panose="02020603050405020304" pitchFamily="18" charset="0"/>
              </a:rPr>
              <a:t> </a:t>
            </a:r>
            <a:r>
              <a:rPr lang="en-US" sz="3200" i="1" dirty="0" err="1">
                <a:solidFill>
                  <a:srgbClr val="0000FF"/>
                </a:solidFill>
                <a:latin typeface="Times New Roman" panose="02020603050405020304" pitchFamily="18" charset="0"/>
                <a:cs typeface="Times New Roman" panose="02020603050405020304" pitchFamily="18" charset="0"/>
              </a:rPr>
              <a:t>vật</a:t>
            </a:r>
            <a:r>
              <a:rPr lang="en-US" sz="3200" i="1" dirty="0">
                <a:solidFill>
                  <a:srgbClr val="0000FF"/>
                </a:solidFill>
                <a:latin typeface="Times New Roman" panose="02020603050405020304" pitchFamily="18" charset="0"/>
                <a:cs typeface="Times New Roman" panose="02020603050405020304" pitchFamily="18" charset="0"/>
              </a:rPr>
              <a:t>, </a:t>
            </a:r>
            <a:r>
              <a:rPr lang="en-US" sz="3200" i="1" dirty="0" err="1">
                <a:solidFill>
                  <a:srgbClr val="0000FF"/>
                </a:solidFill>
                <a:latin typeface="Times New Roman" panose="02020603050405020304" pitchFamily="18" charset="0"/>
                <a:cs typeface="Times New Roman" panose="02020603050405020304" pitchFamily="18" charset="0"/>
              </a:rPr>
              <a:t>sự</a:t>
            </a:r>
            <a:r>
              <a:rPr lang="en-US" sz="3200" i="1" dirty="0">
                <a:solidFill>
                  <a:srgbClr val="0000FF"/>
                </a:solidFill>
                <a:latin typeface="Times New Roman" panose="02020603050405020304" pitchFamily="18" charset="0"/>
                <a:cs typeface="Times New Roman" panose="02020603050405020304" pitchFamily="18" charset="0"/>
              </a:rPr>
              <a:t> </a:t>
            </a:r>
            <a:r>
              <a:rPr lang="en-US" sz="3200" i="1" dirty="0" err="1">
                <a:solidFill>
                  <a:srgbClr val="0000FF"/>
                </a:solidFill>
                <a:latin typeface="Times New Roman" panose="02020603050405020304" pitchFamily="18" charset="0"/>
                <a:cs typeface="Times New Roman" panose="02020603050405020304" pitchFamily="18" charset="0"/>
              </a:rPr>
              <a:t>kiện</a:t>
            </a:r>
            <a:r>
              <a:rPr lang="en-US" sz="3200" i="1" dirty="0">
                <a:solidFill>
                  <a:srgbClr val="0000FF"/>
                </a:solidFill>
                <a:latin typeface="Times New Roman" panose="02020603050405020304" pitchFamily="18" charset="0"/>
                <a:cs typeface="Times New Roman" panose="02020603050405020304" pitchFamily="18" charset="0"/>
              </a:rPr>
              <a:t>, </a:t>
            </a:r>
            <a:r>
              <a:rPr lang="en-US" sz="3200" i="1" dirty="0" err="1">
                <a:solidFill>
                  <a:srgbClr val="0000FF"/>
                </a:solidFill>
                <a:latin typeface="Times New Roman" panose="02020603050405020304" pitchFamily="18" charset="0"/>
                <a:cs typeface="Times New Roman" panose="02020603050405020304" pitchFamily="18" charset="0"/>
              </a:rPr>
              <a:t>chủ</a:t>
            </a:r>
            <a:r>
              <a:rPr lang="en-US" sz="3200" i="1" dirty="0">
                <a:solidFill>
                  <a:srgbClr val="0000FF"/>
                </a:solidFill>
                <a:latin typeface="Times New Roman" panose="02020603050405020304" pitchFamily="18" charset="0"/>
                <a:cs typeface="Times New Roman" panose="02020603050405020304" pitchFamily="18" charset="0"/>
              </a:rPr>
              <a:t> </a:t>
            </a:r>
            <a:r>
              <a:rPr lang="en-US" sz="3200" i="1" dirty="0" err="1">
                <a:solidFill>
                  <a:srgbClr val="0000FF"/>
                </a:solidFill>
                <a:latin typeface="Times New Roman" panose="02020603050405020304" pitchFamily="18" charset="0"/>
                <a:cs typeface="Times New Roman" panose="02020603050405020304" pitchFamily="18" charset="0"/>
              </a:rPr>
              <a:t>đề</a:t>
            </a:r>
            <a:r>
              <a:rPr lang="en-US" sz="3200" i="1" dirty="0">
                <a:solidFill>
                  <a:srgbClr val="0000FF"/>
                </a:solidFill>
                <a:latin typeface="Times New Roman" panose="02020603050405020304" pitchFamily="18" charset="0"/>
                <a:cs typeface="Times New Roman" panose="02020603050405020304" pitchFamily="18" charset="0"/>
              </a:rPr>
              <a:t> hay </a:t>
            </a:r>
            <a:r>
              <a:rPr lang="en-US" sz="3200" i="1" dirty="0" err="1">
                <a:solidFill>
                  <a:srgbClr val="0000FF"/>
                </a:solidFill>
                <a:latin typeface="Times New Roman" panose="02020603050405020304" pitchFamily="18" charset="0"/>
                <a:cs typeface="Times New Roman" panose="02020603050405020304" pitchFamily="18" charset="0"/>
              </a:rPr>
              <a:t>nghệ</a:t>
            </a:r>
            <a:r>
              <a:rPr lang="en-US" sz="3200" i="1" dirty="0">
                <a:solidFill>
                  <a:srgbClr val="0000FF"/>
                </a:solidFill>
                <a:latin typeface="Times New Roman" panose="02020603050405020304" pitchFamily="18" charset="0"/>
                <a:cs typeface="Times New Roman" panose="02020603050405020304" pitchFamily="18" charset="0"/>
              </a:rPr>
              <a:t> </a:t>
            </a:r>
            <a:r>
              <a:rPr lang="en-US" sz="3200" i="1" dirty="0" err="1">
                <a:solidFill>
                  <a:srgbClr val="0000FF"/>
                </a:solidFill>
                <a:latin typeface="Times New Roman" panose="02020603050405020304" pitchFamily="18" charset="0"/>
                <a:cs typeface="Times New Roman" panose="02020603050405020304" pitchFamily="18" charset="0"/>
              </a:rPr>
              <a:t>thuật</a:t>
            </a:r>
            <a:r>
              <a:rPr lang="vi-VN" sz="3200" dirty="0">
                <a:solidFill>
                  <a:srgbClr val="0000FF"/>
                </a:solidFill>
                <a:latin typeface="Times New Roman" panose="02020603050405020304" pitchFamily="18" charset="0"/>
                <a:cs typeface="Times New Roman" panose="02020603050405020304" pitchFamily="18" charset="0"/>
              </a:rPr>
              <a:t>. </a:t>
            </a:r>
            <a:endParaRPr lang="en-US" sz="3200" dirty="0" smtClean="0">
              <a:solidFill>
                <a:srgbClr val="0000FF"/>
              </a:solidFill>
              <a:latin typeface="Times New Roman" panose="02020603050405020304" pitchFamily="18" charset="0"/>
              <a:cs typeface="Times New Roman" panose="02020603050405020304" pitchFamily="18" charset="0"/>
            </a:endParaRPr>
          </a:p>
          <a:p>
            <a:pPr algn="just">
              <a:defRPr/>
            </a:pPr>
            <a:r>
              <a:rPr lang="en-US" sz="3200" dirty="0" smtClean="0">
                <a:solidFill>
                  <a:srgbClr val="0000FF"/>
                </a:solidFill>
                <a:latin typeface="Times New Roman" panose="02020603050405020304" pitchFamily="18" charset="0"/>
                <a:cs typeface="Times New Roman" panose="02020603050405020304" pitchFamily="18" charset="0"/>
              </a:rPr>
              <a:t>- </a:t>
            </a:r>
            <a:r>
              <a:rPr lang="vi-VN" sz="3200" dirty="0" smtClean="0">
                <a:solidFill>
                  <a:srgbClr val="0000FF"/>
                </a:solidFill>
                <a:latin typeface="Times New Roman" panose="02020603050405020304" pitchFamily="18" charset="0"/>
                <a:cs typeface="Times New Roman" panose="02020603050405020304" pitchFamily="18" charset="0"/>
              </a:rPr>
              <a:t>Sách </a:t>
            </a:r>
            <a:r>
              <a:rPr lang="vi-VN" sz="3200" dirty="0">
                <a:solidFill>
                  <a:srgbClr val="0000FF"/>
                </a:solidFill>
                <a:latin typeface="Times New Roman" panose="02020603050405020304" pitchFamily="18" charset="0"/>
                <a:cs typeface="Times New Roman" panose="02020603050405020304" pitchFamily="18" charset="0"/>
              </a:rPr>
              <a:t>giáo khoa Ngữ văn 9 tập trung vào nghị luận về </a:t>
            </a:r>
            <a:r>
              <a:rPr lang="vi-VN" sz="3200" b="1" dirty="0">
                <a:solidFill>
                  <a:srgbClr val="0000FF"/>
                </a:solidFill>
                <a:latin typeface="Times New Roman" panose="02020603050405020304" pitchFamily="18" charset="0"/>
                <a:cs typeface="Times New Roman" panose="02020603050405020304" pitchFamily="18" charset="0"/>
              </a:rPr>
              <a:t>nhân vật văn học</a:t>
            </a:r>
            <a:r>
              <a:rPr lang="en-US" sz="3200" b="1" dirty="0">
                <a:solidFill>
                  <a:srgbClr val="0000FF"/>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852337086"/>
      </p:ext>
    </p:extLst>
  </p:cSld>
  <p:clrMapOvr>
    <a:masterClrMapping/>
  </p:clrMapOvr>
  <mc:AlternateContent xmlns:mc="http://schemas.openxmlformats.org/markup-compatibility/2006" xmlns:p14="http://schemas.microsoft.com/office/powerpoint/2010/main">
    <mc:Choice Requires="p14">
      <p:transition spd="slow" p14:dur="1300" advTm="0">
        <p14:pan/>
      </p:transition>
    </mc:Choice>
    <mc:Fallback xmlns="" xmlns:a16="http://schemas.microsoft.com/office/drawing/2014/main" xmlns:a14="http://schemas.microsoft.com/office/drawing/2010/main">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1" presetClass="entr" presetSubtype="1"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heel(1)">
                                      <p:cBhvr>
                                        <p:cTn id="13" dur="500"/>
                                        <p:tgtEl>
                                          <p:spTgt spid="30"/>
                                        </p:tgtEl>
                                      </p:cBhvr>
                                    </p:animEffect>
                                  </p:childTnLst>
                                </p:cTn>
                              </p:par>
                              <p:par>
                                <p:cTn id="14" presetID="2" presetClass="entr" presetSubtype="1" accel="20000" decel="80000" fill="hold" grpId="0" nodeType="withEffect">
                                  <p:stCondLst>
                                    <p:cond delay="20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1000" fill="hold"/>
                                        <p:tgtEl>
                                          <p:spTgt spid="5"/>
                                        </p:tgtEl>
                                        <p:attrNameLst>
                                          <p:attrName>ppt_x</p:attrName>
                                        </p:attrNameLst>
                                      </p:cBhvr>
                                      <p:tavLst>
                                        <p:tav tm="0">
                                          <p:val>
                                            <p:strVal val="#ppt_x"/>
                                          </p:val>
                                        </p:tav>
                                        <p:tav tm="100000">
                                          <p:val>
                                            <p:strVal val="#ppt_x"/>
                                          </p:val>
                                        </p:tav>
                                      </p:tavLst>
                                    </p:anim>
                                    <p:anim calcmode="lin" valueType="num">
                                      <p:cBhvr additive="base">
                                        <p:cTn id="17"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par>
                                <p:cTn id="23" presetID="21" presetClass="entr" presetSubtype="1"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heel(1)">
                                      <p:cBhvr>
                                        <p:cTn id="25"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76055" y="66747"/>
            <a:ext cx="3048000" cy="492443"/>
          </a:xfrm>
          <a:prstGeom prst="rect">
            <a:avLst/>
          </a:prstGeom>
        </p:spPr>
        <p:txBody>
          <a:bodyPr wrap="square">
            <a:spAutoFit/>
          </a:bodyPr>
          <a:lstStyle/>
          <a:p>
            <a:pPr algn="just">
              <a:spcBef>
                <a:spcPct val="50000"/>
              </a:spcBef>
            </a:pPr>
            <a:r>
              <a:rPr lang="en-US" altLang="vi-VN" sz="2600" b="1" dirty="0">
                <a:solidFill>
                  <a:srgbClr val="C00000"/>
                </a:solidFill>
                <a:latin typeface="Times New Roman" panose="02020603050405020304" pitchFamily="18" charset="0"/>
              </a:rPr>
              <a:t>II. THÂN  BÀI</a:t>
            </a:r>
          </a:p>
        </p:txBody>
      </p:sp>
      <p:sp>
        <p:nvSpPr>
          <p:cNvPr id="8" name="Rectangle 7"/>
          <p:cNvSpPr/>
          <p:nvPr/>
        </p:nvSpPr>
        <p:spPr>
          <a:xfrm>
            <a:off x="372703" y="484613"/>
            <a:ext cx="5570900" cy="523220"/>
          </a:xfrm>
          <a:prstGeom prst="rect">
            <a:avLst/>
          </a:prstGeom>
        </p:spPr>
        <p:txBody>
          <a:bodyPr wrap="square">
            <a:spAutoFit/>
          </a:bodyPr>
          <a:lstStyle/>
          <a:p>
            <a:r>
              <a:rPr lang="en-US" sz="2800" b="1" dirty="0" smtClean="0">
                <a:solidFill>
                  <a:srgbClr val="0000FF"/>
                </a:solidFill>
                <a:latin typeface="Times New Roman" pitchFamily="18" charset="0"/>
                <a:cs typeface="Times New Roman" pitchFamily="18" charset="0"/>
              </a:rPr>
              <a:t>2.1</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Giới</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thiệu</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chung</a:t>
            </a:r>
            <a:r>
              <a:rPr lang="en-US" sz="2800" b="1" dirty="0">
                <a:solidFill>
                  <a:srgbClr val="0000FF"/>
                </a:solidFill>
                <a:latin typeface="Times New Roman" pitchFamily="18" charset="0"/>
                <a:cs typeface="Times New Roman" pitchFamily="18" charset="0"/>
              </a:rPr>
              <a:t>: (</a:t>
            </a:r>
            <a:r>
              <a:rPr lang="en-US" sz="2800" b="1" u="sng" dirty="0" err="1">
                <a:solidFill>
                  <a:srgbClr val="0000FF"/>
                </a:solidFill>
                <a:latin typeface="Times New Roman" pitchFamily="18" charset="0"/>
                <a:cs typeface="Times New Roman" pitchFamily="18" charset="0"/>
              </a:rPr>
              <a:t>Tổng</a:t>
            </a:r>
            <a:r>
              <a:rPr lang="en-US" sz="2800" b="1" dirty="0">
                <a:solidFill>
                  <a:srgbClr val="0000FF"/>
                </a:solidFill>
                <a:latin typeface="Times New Roman" pitchFamily="18" charset="0"/>
                <a:cs typeface="Times New Roman" pitchFamily="18" charset="0"/>
              </a:rPr>
              <a:t>)</a:t>
            </a:r>
          </a:p>
        </p:txBody>
      </p:sp>
      <p:sp>
        <p:nvSpPr>
          <p:cNvPr id="15" name="Rectangle 14"/>
          <p:cNvSpPr/>
          <p:nvPr/>
        </p:nvSpPr>
        <p:spPr>
          <a:xfrm>
            <a:off x="377623" y="1035232"/>
            <a:ext cx="11067132" cy="523220"/>
          </a:xfrm>
          <a:prstGeom prst="rect">
            <a:avLst/>
          </a:prstGeom>
        </p:spPr>
        <p:txBody>
          <a:bodyPr wrap="square">
            <a:spAutoFit/>
          </a:bodyPr>
          <a:lstStyle/>
          <a:p>
            <a:r>
              <a:rPr lang="en-US" sz="2800" b="1" dirty="0" smtClean="0">
                <a:solidFill>
                  <a:srgbClr val="0000FF"/>
                </a:solidFill>
                <a:latin typeface="Times New Roman" pitchFamily="18" charset="0"/>
                <a:cs typeface="Times New Roman" pitchFamily="18" charset="0"/>
              </a:rPr>
              <a:t>2.2</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Phân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tích</a:t>
            </a:r>
            <a:r>
              <a:rPr lang="en-US" sz="2800" b="1" dirty="0">
                <a:solidFill>
                  <a:srgbClr val="0000FF"/>
                </a:solidFill>
                <a:latin typeface="Times New Roman" pitchFamily="18" charset="0"/>
                <a:cs typeface="Times New Roman" pitchFamily="18" charset="0"/>
              </a:rPr>
              <a:t>/</a:t>
            </a:r>
            <a:r>
              <a:rPr lang="en-US" sz="2800" b="1" dirty="0" err="1">
                <a:solidFill>
                  <a:srgbClr val="0000FF"/>
                </a:solidFill>
                <a:latin typeface="Times New Roman" pitchFamily="18" charset="0"/>
                <a:cs typeface="Times New Roman" pitchFamily="18" charset="0"/>
              </a:rPr>
              <a:t>suy</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nghĩ</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cảm</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nhận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về</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nhân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vật</a:t>
            </a:r>
            <a:r>
              <a:rPr lang="en-US" sz="2800" b="1" dirty="0">
                <a:solidFill>
                  <a:srgbClr val="0000FF"/>
                </a:solidFill>
                <a:latin typeface="Times New Roman" pitchFamily="18" charset="0"/>
                <a:cs typeface="Times New Roman" pitchFamily="18" charset="0"/>
              </a:rPr>
              <a:t>:  (</a:t>
            </a:r>
            <a:r>
              <a:rPr lang="en-US" sz="2800" b="1" u="sng" dirty="0" err="1">
                <a:solidFill>
                  <a:srgbClr val="0000FF"/>
                </a:solidFill>
                <a:latin typeface="Times New Roman" pitchFamily="18" charset="0"/>
                <a:cs typeface="Times New Roman" pitchFamily="18" charset="0"/>
              </a:rPr>
              <a:t>Phân</a:t>
            </a:r>
            <a:r>
              <a:rPr lang="en-US" sz="2800" b="1" dirty="0">
                <a:solidFill>
                  <a:srgbClr val="0000FF"/>
                </a:solidFill>
                <a:latin typeface="Times New Roman" pitchFamily="18" charset="0"/>
                <a:cs typeface="Times New Roman" pitchFamily="18" charset="0"/>
              </a:rPr>
              <a:t>)</a:t>
            </a:r>
          </a:p>
        </p:txBody>
      </p:sp>
      <p:sp>
        <p:nvSpPr>
          <p:cNvPr id="10" name="Rectangle 9"/>
          <p:cNvSpPr/>
          <p:nvPr/>
        </p:nvSpPr>
        <p:spPr>
          <a:xfrm>
            <a:off x="456279" y="1571082"/>
            <a:ext cx="11067132" cy="523220"/>
          </a:xfrm>
          <a:prstGeom prst="rect">
            <a:avLst/>
          </a:prstGeom>
        </p:spPr>
        <p:txBody>
          <a:bodyPr wrap="square">
            <a:spAutoFit/>
          </a:bodyPr>
          <a:lstStyle/>
          <a:p>
            <a:r>
              <a:rPr lang="en-US" sz="2800" b="1" dirty="0" smtClean="0">
                <a:solidFill>
                  <a:srgbClr val="0000FF"/>
                </a:solidFill>
                <a:latin typeface="Times New Roman" pitchFamily="18" charset="0"/>
                <a:cs typeface="Times New Roman" pitchFamily="18" charset="0"/>
              </a:rPr>
              <a:t>2.3</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Đánh</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giá</a:t>
            </a:r>
            <a:r>
              <a:rPr lang="en-US" sz="2800" b="1" dirty="0">
                <a:solidFill>
                  <a:srgbClr val="0000FF"/>
                </a:solidFill>
                <a:latin typeface="Times New Roman" pitchFamily="18" charset="0"/>
                <a:cs typeface="Times New Roman" pitchFamily="18" charset="0"/>
              </a:rPr>
              <a:t>:  (</a:t>
            </a:r>
            <a:r>
              <a:rPr lang="en-US" sz="2800" b="1" u="sng" dirty="0" err="1">
                <a:solidFill>
                  <a:srgbClr val="0000FF"/>
                </a:solidFill>
                <a:latin typeface="Times New Roman" pitchFamily="18" charset="0"/>
                <a:cs typeface="Times New Roman" pitchFamily="18" charset="0"/>
              </a:rPr>
              <a:t>Hợp</a:t>
            </a:r>
            <a:r>
              <a:rPr lang="en-US" sz="2800" b="1" dirty="0">
                <a:solidFill>
                  <a:srgbClr val="0000FF"/>
                </a:solidFill>
                <a:latin typeface="Times New Roman" pitchFamily="18" charset="0"/>
                <a:cs typeface="Times New Roman" pitchFamily="18" charset="0"/>
              </a:rPr>
              <a:t>)</a:t>
            </a:r>
          </a:p>
        </p:txBody>
      </p:sp>
      <p:sp>
        <p:nvSpPr>
          <p:cNvPr id="11" name="Rectangle 10"/>
          <p:cNvSpPr/>
          <p:nvPr/>
        </p:nvSpPr>
        <p:spPr>
          <a:xfrm>
            <a:off x="586484" y="1948164"/>
            <a:ext cx="11356133" cy="954107"/>
          </a:xfrm>
          <a:prstGeom prst="rect">
            <a:avLst/>
          </a:prstGeom>
        </p:spPr>
        <p:txBody>
          <a:bodyPr wrap="square">
            <a:spAutoFit/>
          </a:bodyPr>
          <a:lstStyle/>
          <a:p>
            <a:pPr algn="just"/>
            <a:r>
              <a:rPr lang="en-US" sz="2800" dirty="0">
                <a:latin typeface="Times New Roman" pitchFamily="18" charset="0"/>
                <a:cs typeface="Times New Roman" pitchFamily="18" charset="0"/>
              </a:rPr>
              <a:t> - </a:t>
            </a:r>
            <a:r>
              <a:rPr lang="en-US" sz="2800" dirty="0" err="1">
                <a:latin typeface="Times New Roman" pitchFamily="18" charset="0"/>
                <a:cs typeface="Times New Roman" pitchFamily="18" charset="0"/>
              </a:rPr>
              <a:t>Nghệ</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thuật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xây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dựng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huống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truyện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ngôi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miêu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tâm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vật</a:t>
            </a:r>
            <a:r>
              <a:rPr lang="en-US" sz="2800" dirty="0" smtClean="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sp>
        <p:nvSpPr>
          <p:cNvPr id="21" name="Rectangle 20"/>
          <p:cNvSpPr/>
          <p:nvPr/>
        </p:nvSpPr>
        <p:spPr>
          <a:xfrm>
            <a:off x="692854" y="2835162"/>
            <a:ext cx="11067132" cy="523220"/>
          </a:xfrm>
          <a:prstGeom prst="rect">
            <a:avLst/>
          </a:prstGeom>
        </p:spPr>
        <p:txBody>
          <a:bodyPr wrap="square">
            <a:spAutoFit/>
          </a:bodyPr>
          <a:lstStyle/>
          <a:p>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Nội</a:t>
            </a:r>
            <a:r>
              <a:rPr lang="en-US" sz="2800" dirty="0">
                <a:latin typeface="Times New Roman" pitchFamily="18" charset="0"/>
                <a:cs typeface="Times New Roman" pitchFamily="18" charset="0"/>
              </a:rPr>
              <a:t> dung </a:t>
            </a:r>
            <a:r>
              <a:rPr lang="en-US" sz="2800" dirty="0" err="1">
                <a:latin typeface="Times New Roman" pitchFamily="18" charset="0"/>
                <a:cs typeface="Times New Roman" pitchFamily="18" charset="0"/>
              </a:rPr>
              <a:t>đoạn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trích</a:t>
            </a:r>
            <a:r>
              <a:rPr lang="en-US" sz="2800" dirty="0">
                <a:latin typeface="Times New Roman" pitchFamily="18" charset="0"/>
                <a:cs typeface="Times New Roman" pitchFamily="18" charset="0"/>
              </a:rPr>
              <a:t>, ý </a:t>
            </a:r>
            <a:r>
              <a:rPr lang="en-US" sz="2800" dirty="0" err="1">
                <a:latin typeface="Times New Roman" pitchFamily="18" charset="0"/>
                <a:cs typeface="Times New Roman" pitchFamily="18" charset="0"/>
              </a:rPr>
              <a:t>nghĩa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vật</a:t>
            </a:r>
            <a:r>
              <a:rPr lang="en-US" sz="2800" dirty="0">
                <a:latin typeface="Times New Roman" pitchFamily="18" charset="0"/>
                <a:cs typeface="Times New Roman" pitchFamily="18" charset="0"/>
              </a:rPr>
              <a:t>. </a:t>
            </a:r>
          </a:p>
        </p:txBody>
      </p:sp>
    </p:spTree>
    <p:extLst>
      <p:ext uri="{BB962C8B-B14F-4D97-AF65-F5344CB8AC3E}">
        <p14:creationId xmlns:p14="http://schemas.microsoft.com/office/powerpoint/2010/main" val="3856176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i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ox(i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ox(in)">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2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97159" y="58994"/>
            <a:ext cx="3048000" cy="492443"/>
          </a:xfrm>
          <a:prstGeom prst="rect">
            <a:avLst/>
          </a:prstGeom>
        </p:spPr>
        <p:txBody>
          <a:bodyPr wrap="square">
            <a:spAutoFit/>
          </a:bodyPr>
          <a:lstStyle/>
          <a:p>
            <a:pPr algn="just">
              <a:spcBef>
                <a:spcPct val="50000"/>
              </a:spcBef>
            </a:pPr>
            <a:r>
              <a:rPr lang="en-US" altLang="vi-VN" sz="2600" b="1" dirty="0">
                <a:solidFill>
                  <a:srgbClr val="C00000"/>
                </a:solidFill>
                <a:latin typeface="Times New Roman" panose="02020603050405020304" pitchFamily="18" charset="0"/>
              </a:rPr>
              <a:t>II. </a:t>
            </a:r>
            <a:r>
              <a:rPr lang="en-US" altLang="vi-VN" sz="2600" b="1" dirty="0" err="1">
                <a:solidFill>
                  <a:srgbClr val="C00000"/>
                </a:solidFill>
                <a:latin typeface="Times New Roman" panose="02020603050405020304" pitchFamily="18" charset="0"/>
              </a:rPr>
              <a:t>Thân</a:t>
            </a:r>
            <a:r>
              <a:rPr lang="en-US" altLang="vi-VN" sz="2600" b="1" dirty="0">
                <a:solidFill>
                  <a:srgbClr val="C00000"/>
                </a:solidFill>
                <a:latin typeface="Times New Roman" panose="02020603050405020304" pitchFamily="18" charset="0"/>
              </a:rPr>
              <a:t> </a:t>
            </a:r>
            <a:r>
              <a:rPr lang="en-US" altLang="vi-VN" sz="2600" b="1" dirty="0" err="1">
                <a:solidFill>
                  <a:srgbClr val="C00000"/>
                </a:solidFill>
                <a:latin typeface="Times New Roman" panose="02020603050405020304" pitchFamily="18" charset="0"/>
              </a:rPr>
              <a:t>bài</a:t>
            </a:r>
            <a:r>
              <a:rPr lang="en-US" altLang="vi-VN" sz="2600" b="1" dirty="0">
                <a:solidFill>
                  <a:srgbClr val="C00000"/>
                </a:solidFill>
                <a:latin typeface="Times New Roman" panose="02020603050405020304" pitchFamily="18" charset="0"/>
              </a:rPr>
              <a:t>:</a:t>
            </a:r>
          </a:p>
        </p:txBody>
      </p:sp>
      <p:sp>
        <p:nvSpPr>
          <p:cNvPr id="8" name="Rectangle 7"/>
          <p:cNvSpPr/>
          <p:nvPr/>
        </p:nvSpPr>
        <p:spPr>
          <a:xfrm>
            <a:off x="623426" y="514126"/>
            <a:ext cx="5570900" cy="492443"/>
          </a:xfrm>
          <a:prstGeom prst="rect">
            <a:avLst/>
          </a:prstGeom>
        </p:spPr>
        <p:txBody>
          <a:bodyPr wrap="square">
            <a:spAutoFit/>
          </a:bodyPr>
          <a:lstStyle/>
          <a:p>
            <a:r>
              <a:rPr lang="en-US" sz="2600"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2.1</a:t>
            </a:r>
            <a:r>
              <a:rPr lang="en-US" sz="26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600" dirty="0" err="1"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Giới</a:t>
            </a:r>
            <a:r>
              <a:rPr lang="en-US" sz="2600"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6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thiệu</a:t>
            </a:r>
            <a:r>
              <a:rPr lang="en-US" sz="26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6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chung</a:t>
            </a:r>
            <a:r>
              <a:rPr lang="en-US" sz="26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600" dirty="0">
                <a:solidFill>
                  <a:srgbClr val="0000FF"/>
                </a:solidFill>
                <a:latin typeface="Times New Roman" pitchFamily="18" charset="0"/>
                <a:cs typeface="Times New Roman" pitchFamily="18" charset="0"/>
              </a:rPr>
              <a:t>(</a:t>
            </a:r>
            <a:r>
              <a:rPr lang="en-US" sz="2600" u="sng" dirty="0" err="1">
                <a:solidFill>
                  <a:srgbClr val="0000FF"/>
                </a:solidFill>
                <a:latin typeface="Times New Roman" pitchFamily="18" charset="0"/>
                <a:cs typeface="Times New Roman" pitchFamily="18" charset="0"/>
              </a:rPr>
              <a:t>Tổng</a:t>
            </a:r>
            <a:r>
              <a:rPr lang="en-US" sz="2600" dirty="0">
                <a:solidFill>
                  <a:srgbClr val="0000FF"/>
                </a:solidFill>
                <a:latin typeface="Times New Roman" pitchFamily="18" charset="0"/>
                <a:cs typeface="Times New Roman" pitchFamily="18" charset="0"/>
              </a:rPr>
              <a:t>)</a:t>
            </a:r>
          </a:p>
        </p:txBody>
      </p:sp>
      <p:sp>
        <p:nvSpPr>
          <p:cNvPr id="10" name="Rectangle 9"/>
          <p:cNvSpPr/>
          <p:nvPr/>
        </p:nvSpPr>
        <p:spPr>
          <a:xfrm>
            <a:off x="672589" y="976244"/>
            <a:ext cx="10831156" cy="492443"/>
          </a:xfrm>
          <a:prstGeom prst="rect">
            <a:avLst/>
          </a:prstGeom>
        </p:spPr>
        <p:txBody>
          <a:bodyPr wrap="square">
            <a:spAutoFit/>
          </a:bodyPr>
          <a:lstStyle/>
          <a:p>
            <a:r>
              <a:rPr lang="en-US" sz="2600"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2.2</a:t>
            </a:r>
            <a:r>
              <a:rPr lang="en-US" sz="26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6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Cảm</a:t>
            </a:r>
            <a:r>
              <a:rPr lang="en-US" sz="26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6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nhận</a:t>
            </a:r>
            <a:r>
              <a:rPr lang="en-US" sz="26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6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tình</a:t>
            </a:r>
            <a:r>
              <a:rPr lang="en-US" sz="26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6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yêu</a:t>
            </a:r>
            <a:r>
              <a:rPr lang="en-US" sz="26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6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thương</a:t>
            </a:r>
            <a:r>
              <a:rPr lang="en-US" sz="26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con </a:t>
            </a:r>
            <a:r>
              <a:rPr lang="en-US" sz="26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của</a:t>
            </a:r>
            <a:r>
              <a:rPr lang="en-US" sz="26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6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ông</a:t>
            </a:r>
            <a:r>
              <a:rPr lang="en-US" sz="26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600" dirty="0" err="1"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Sáu</a:t>
            </a:r>
            <a:r>
              <a:rPr lang="en-US" sz="2600"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6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qua </a:t>
            </a:r>
            <a:r>
              <a:rPr lang="en-US" sz="26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đoạn</a:t>
            </a:r>
            <a:r>
              <a:rPr lang="en-US" sz="26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6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trích</a:t>
            </a:r>
            <a:r>
              <a:rPr lang="en-US" sz="26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600" dirty="0">
                <a:solidFill>
                  <a:srgbClr val="0000FF"/>
                </a:solidFill>
                <a:latin typeface="Times New Roman" pitchFamily="18" charset="0"/>
                <a:cs typeface="Times New Roman" pitchFamily="18" charset="0"/>
              </a:rPr>
              <a:t>(</a:t>
            </a:r>
            <a:r>
              <a:rPr lang="en-US" sz="2600" u="sng" dirty="0" err="1">
                <a:solidFill>
                  <a:srgbClr val="0000FF"/>
                </a:solidFill>
                <a:latin typeface="Times New Roman" pitchFamily="18" charset="0"/>
                <a:cs typeface="Times New Roman" pitchFamily="18" charset="0"/>
              </a:rPr>
              <a:t>Phân</a:t>
            </a:r>
            <a:r>
              <a:rPr lang="en-US" sz="2600" dirty="0">
                <a:solidFill>
                  <a:srgbClr val="0000FF"/>
                </a:solidFill>
                <a:latin typeface="Times New Roman" pitchFamily="18" charset="0"/>
                <a:cs typeface="Times New Roman" pitchFamily="18" charset="0"/>
              </a:rPr>
              <a:t>)</a:t>
            </a:r>
          </a:p>
        </p:txBody>
      </p:sp>
      <p:sp>
        <p:nvSpPr>
          <p:cNvPr id="16" name="Rectangle 15"/>
          <p:cNvSpPr/>
          <p:nvPr/>
        </p:nvSpPr>
        <p:spPr>
          <a:xfrm>
            <a:off x="707002" y="1453113"/>
            <a:ext cx="10831156" cy="492443"/>
          </a:xfrm>
          <a:prstGeom prst="rect">
            <a:avLst/>
          </a:prstGeom>
        </p:spPr>
        <p:txBody>
          <a:bodyPr wrap="square">
            <a:spAutoFit/>
          </a:bodyPr>
          <a:lstStyle/>
          <a:p>
            <a:r>
              <a:rPr lang="en-US" sz="2600"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2.3</a:t>
            </a:r>
            <a:r>
              <a:rPr lang="en-US" sz="26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6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Đánh</a:t>
            </a:r>
            <a:r>
              <a:rPr lang="en-US" sz="26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6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giá</a:t>
            </a:r>
            <a:r>
              <a:rPr lang="en-US" sz="2600"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a:t>
            </a:r>
            <a:r>
              <a:rPr lang="en-US" sz="2600" dirty="0" smtClean="0">
                <a:solidFill>
                  <a:srgbClr val="0000FF"/>
                </a:solidFill>
                <a:latin typeface="Times New Roman" pitchFamily="18" charset="0"/>
                <a:cs typeface="Times New Roman" pitchFamily="18" charset="0"/>
              </a:rPr>
              <a:t>(</a:t>
            </a:r>
            <a:r>
              <a:rPr lang="en-US" sz="2600" dirty="0" err="1">
                <a:solidFill>
                  <a:srgbClr val="0000FF"/>
                </a:solidFill>
                <a:latin typeface="Times New Roman" pitchFamily="18" charset="0"/>
                <a:cs typeface="Times New Roman" pitchFamily="18" charset="0"/>
              </a:rPr>
              <a:t>Hợp</a:t>
            </a:r>
            <a:r>
              <a:rPr lang="en-US" sz="2600" dirty="0">
                <a:solidFill>
                  <a:srgbClr val="0000FF"/>
                </a:solidFill>
                <a:latin typeface="Times New Roman" pitchFamily="18" charset="0"/>
                <a:cs typeface="Times New Roman" pitchFamily="18" charset="0"/>
              </a:rPr>
              <a:t>)</a:t>
            </a:r>
          </a:p>
        </p:txBody>
      </p:sp>
      <p:sp>
        <p:nvSpPr>
          <p:cNvPr id="17" name="Rectangle 16"/>
          <p:cNvSpPr/>
          <p:nvPr/>
        </p:nvSpPr>
        <p:spPr>
          <a:xfrm>
            <a:off x="442453" y="1988972"/>
            <a:ext cx="11233355" cy="2092881"/>
          </a:xfrm>
          <a:prstGeom prst="rect">
            <a:avLst/>
          </a:prstGeom>
        </p:spPr>
        <p:txBody>
          <a:bodyPr wrap="square">
            <a:spAutoFit/>
          </a:bodyPr>
          <a:lstStyle/>
          <a:p>
            <a:pPr algn="just"/>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Nhà</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văn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Nguyễn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Quang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Sáng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đã</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lựa</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chọn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tình</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huống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truyện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thật</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đặc</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sắc</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đặt</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nhân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vật</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ông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Sáu</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vào</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cảnh</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ngộ</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éo</a:t>
            </a:r>
            <a:r>
              <a:rPr lang="en-US" sz="2600" dirty="0">
                <a:latin typeface="Times New Roman" pitchFamily="18" charset="0"/>
                <a:cs typeface="Times New Roman" pitchFamily="18" charset="0"/>
              </a:rPr>
              <a:t> le </a:t>
            </a:r>
            <a:r>
              <a:rPr lang="en-US" sz="2600" dirty="0" err="1">
                <a:latin typeface="Times New Roman" pitchFamily="18" charset="0"/>
                <a:cs typeface="Times New Roman" pitchFamily="18" charset="0"/>
              </a:rPr>
              <a:t>của</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chiến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tranh</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để</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từ</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đó</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làm</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nổi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bật</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tình</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cảm</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sâu</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sắc</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của</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người</a:t>
            </a:r>
            <a:r>
              <a:rPr lang="en-US" sz="2600" dirty="0">
                <a:latin typeface="Times New Roman" pitchFamily="18" charset="0"/>
                <a:cs typeface="Times New Roman" pitchFamily="18" charset="0"/>
              </a:rPr>
              <a:t> cha </a:t>
            </a:r>
            <a:r>
              <a:rPr lang="en-US" sz="2600" dirty="0" err="1">
                <a:latin typeface="Times New Roman" pitchFamily="18" charset="0"/>
                <a:cs typeface="Times New Roman" pitchFamily="18" charset="0"/>
              </a:rPr>
              <a:t>dành</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cho</a:t>
            </a:r>
            <a:r>
              <a:rPr lang="en-US" sz="2600" dirty="0">
                <a:latin typeface="Times New Roman" pitchFamily="18" charset="0"/>
                <a:cs typeface="Times New Roman" pitchFamily="18" charset="0"/>
              </a:rPr>
              <a:t> con. </a:t>
            </a:r>
            <a:r>
              <a:rPr lang="en-US" sz="2600" dirty="0" err="1">
                <a:latin typeface="Times New Roman" pitchFamily="18" charset="0"/>
                <a:cs typeface="Times New Roman" pitchFamily="18" charset="0"/>
              </a:rPr>
              <a:t>Tác</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giả</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đã</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lựa</a:t>
            </a:r>
            <a:r>
              <a:rPr lang="en-US" sz="2600" dirty="0">
                <a:latin typeface="Times New Roman" pitchFamily="18" charset="0"/>
                <a:cs typeface="Times New Roman" pitchFamily="18" charset="0"/>
              </a:rPr>
              <a:t> chon </a:t>
            </a:r>
            <a:r>
              <a:rPr lang="en-US" sz="2600" dirty="0" err="1">
                <a:latin typeface="Times New Roman" pitchFamily="18" charset="0"/>
                <a:cs typeface="Times New Roman" pitchFamily="18" charset="0"/>
              </a:rPr>
              <a:t>ngôi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kể</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thứ</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nhất</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là</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người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đồng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đội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của</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ông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Sáu</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người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trực</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tiếp</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chứng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kiến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câu</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chuyện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tạo</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sự</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đồng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cảm</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và</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xúc</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động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mãnh</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liệt</a:t>
            </a:r>
            <a:r>
              <a:rPr lang="en-US" sz="2600" dirty="0">
                <a:latin typeface="Times New Roman" pitchFamily="18" charset="0"/>
                <a:cs typeface="Times New Roman" pitchFamily="18" charset="0"/>
              </a:rPr>
              <a:t>.</a:t>
            </a:r>
          </a:p>
        </p:txBody>
      </p:sp>
      <p:sp>
        <p:nvSpPr>
          <p:cNvPr id="18" name="Rectangle 17"/>
          <p:cNvSpPr/>
          <p:nvPr/>
        </p:nvSpPr>
        <p:spPr>
          <a:xfrm>
            <a:off x="539852" y="3586731"/>
            <a:ext cx="11111373" cy="1292662"/>
          </a:xfrm>
          <a:prstGeom prst="rect">
            <a:avLst/>
          </a:prstGeom>
        </p:spPr>
        <p:txBody>
          <a:bodyPr wrap="square">
            <a:spAutoFit/>
          </a:bodyPr>
          <a:lstStyle/>
          <a:p>
            <a:pPr algn="just"/>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Đoạn</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trích</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kể</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về</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việc</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ông</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Sáu</a:t>
            </a:r>
            <a:r>
              <a:rPr lang="en-US" sz="2600" dirty="0">
                <a:solidFill>
                  <a:srgbClr val="0000FF"/>
                </a:solidFill>
                <a:latin typeface="Times New Roman" pitchFamily="18" charset="0"/>
                <a:cs typeface="Times New Roman" pitchFamily="18" charset="0"/>
              </a:rPr>
              <a:t> ở </a:t>
            </a:r>
            <a:r>
              <a:rPr lang="en-US" sz="2600" dirty="0" err="1">
                <a:solidFill>
                  <a:srgbClr val="0000FF"/>
                </a:solidFill>
                <a:latin typeface="Times New Roman" pitchFamily="18" charset="0"/>
                <a:cs typeface="Times New Roman" pitchFamily="18" charset="0"/>
              </a:rPr>
              <a:t>nơi</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căn</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cứ</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làm</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chiếc</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lược</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ngà</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tặng</a:t>
            </a:r>
            <a:r>
              <a:rPr lang="en-US" sz="2600" dirty="0">
                <a:solidFill>
                  <a:srgbClr val="0000FF"/>
                </a:solidFill>
                <a:latin typeface="Times New Roman" pitchFamily="18" charset="0"/>
                <a:cs typeface="Times New Roman" pitchFamily="18" charset="0"/>
              </a:rPr>
              <a:t> con </a:t>
            </a:r>
            <a:r>
              <a:rPr lang="en-US" sz="2600" dirty="0" err="1">
                <a:solidFill>
                  <a:srgbClr val="0000FF"/>
                </a:solidFill>
                <a:latin typeface="Times New Roman" pitchFamily="18" charset="0"/>
                <a:cs typeface="Times New Roman" pitchFamily="18" charset="0"/>
              </a:rPr>
              <a:t>đã</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để</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lại</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trong</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người</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đọc</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bao</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dư</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vị</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ngọt</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ngào</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lẫn</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nỗi</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chua</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xót</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trước</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tình</a:t>
            </a:r>
            <a:r>
              <a:rPr lang="en-US" sz="2600" dirty="0">
                <a:solidFill>
                  <a:srgbClr val="0000FF"/>
                </a:solidFill>
                <a:latin typeface="Times New Roman" pitchFamily="18" charset="0"/>
                <a:cs typeface="Times New Roman" pitchFamily="18" charset="0"/>
              </a:rPr>
              <a:t> cha con </a:t>
            </a:r>
            <a:r>
              <a:rPr lang="en-US" sz="2600" dirty="0" err="1">
                <a:solidFill>
                  <a:srgbClr val="0000FF"/>
                </a:solidFill>
                <a:latin typeface="Times New Roman" pitchFamily="18" charset="0"/>
                <a:cs typeface="Times New Roman" pitchFamily="18" charset="0"/>
              </a:rPr>
              <a:t>sâu</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nặng</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của</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nhân</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vật</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ông</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Sáu</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người</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chiến</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sĩ</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cách</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mạng</a:t>
            </a:r>
            <a:r>
              <a:rPr lang="en-US" sz="2600" dirty="0">
                <a:solidFill>
                  <a:srgbClr val="0000FF"/>
                </a:solidFill>
                <a:latin typeface="Times New Roman" pitchFamily="18" charset="0"/>
                <a:cs typeface="Times New Roman" pitchFamily="18" charset="0"/>
              </a:rPr>
              <a:t>.</a:t>
            </a:r>
          </a:p>
        </p:txBody>
      </p:sp>
      <p:sp>
        <p:nvSpPr>
          <p:cNvPr id="9" name="Rectangle 8"/>
          <p:cNvSpPr/>
          <p:nvPr/>
        </p:nvSpPr>
        <p:spPr>
          <a:xfrm>
            <a:off x="512593" y="5282491"/>
            <a:ext cx="11356133" cy="461665"/>
          </a:xfrm>
          <a:prstGeom prst="rect">
            <a:avLst/>
          </a:prstGeom>
        </p:spPr>
        <p:txBody>
          <a:bodyPr wrap="square">
            <a:spAutoFit/>
          </a:bodyPr>
          <a:lstStyle/>
          <a:p>
            <a:pPr algn="just"/>
            <a:r>
              <a:rPr lang="en-US" sz="2400" i="1" dirty="0">
                <a:solidFill>
                  <a:srgbClr val="2006BA"/>
                </a:solidFill>
                <a:latin typeface="Times New Roman" pitchFamily="18" charset="0"/>
                <a:cs typeface="Times New Roman" pitchFamily="18" charset="0"/>
              </a:rPr>
              <a:t> - </a:t>
            </a:r>
            <a:r>
              <a:rPr lang="en-US" sz="2400" i="1" dirty="0" err="1">
                <a:solidFill>
                  <a:srgbClr val="2006BA"/>
                </a:solidFill>
                <a:latin typeface="Times New Roman" pitchFamily="18" charset="0"/>
                <a:cs typeface="Times New Roman" pitchFamily="18" charset="0"/>
              </a:rPr>
              <a:t>Nghệ</a:t>
            </a:r>
            <a:r>
              <a:rPr lang="en-US" sz="2400" i="1" dirty="0">
                <a:solidFill>
                  <a:srgbClr val="2006BA"/>
                </a:solidFill>
                <a:latin typeface="Times New Roman" pitchFamily="18" charset="0"/>
                <a:cs typeface="Times New Roman" pitchFamily="18" charset="0"/>
              </a:rPr>
              <a:t> </a:t>
            </a:r>
            <a:r>
              <a:rPr lang="en-US" sz="2400" i="1" dirty="0" err="1">
                <a:solidFill>
                  <a:srgbClr val="2006BA"/>
                </a:solidFill>
                <a:latin typeface="Times New Roman" pitchFamily="18" charset="0"/>
                <a:cs typeface="Times New Roman" pitchFamily="18" charset="0"/>
              </a:rPr>
              <a:t>thuật</a:t>
            </a:r>
            <a:r>
              <a:rPr lang="en-US" sz="2400" i="1" dirty="0">
                <a:solidFill>
                  <a:srgbClr val="2006BA"/>
                </a:solidFill>
                <a:latin typeface="Times New Roman" pitchFamily="18" charset="0"/>
                <a:cs typeface="Times New Roman" pitchFamily="18" charset="0"/>
              </a:rPr>
              <a:t> </a:t>
            </a:r>
            <a:r>
              <a:rPr lang="en-US" sz="2400" i="1" dirty="0" err="1">
                <a:solidFill>
                  <a:srgbClr val="2006BA"/>
                </a:solidFill>
                <a:latin typeface="Times New Roman" pitchFamily="18" charset="0"/>
                <a:cs typeface="Times New Roman" pitchFamily="18" charset="0"/>
              </a:rPr>
              <a:t>xây</a:t>
            </a:r>
            <a:r>
              <a:rPr lang="en-US" sz="2400" i="1" dirty="0">
                <a:solidFill>
                  <a:srgbClr val="2006BA"/>
                </a:solidFill>
                <a:latin typeface="Times New Roman" pitchFamily="18" charset="0"/>
                <a:cs typeface="Times New Roman" pitchFamily="18" charset="0"/>
              </a:rPr>
              <a:t> </a:t>
            </a:r>
            <a:r>
              <a:rPr lang="en-US" sz="2400" i="1" dirty="0" err="1">
                <a:solidFill>
                  <a:srgbClr val="2006BA"/>
                </a:solidFill>
                <a:latin typeface="Times New Roman" pitchFamily="18" charset="0"/>
                <a:cs typeface="Times New Roman" pitchFamily="18" charset="0"/>
              </a:rPr>
              <a:t>dựng</a:t>
            </a:r>
            <a:r>
              <a:rPr lang="en-US" sz="2400" i="1" dirty="0">
                <a:solidFill>
                  <a:srgbClr val="2006BA"/>
                </a:solidFill>
                <a:latin typeface="Times New Roman" pitchFamily="18" charset="0"/>
                <a:cs typeface="Times New Roman" pitchFamily="18" charset="0"/>
              </a:rPr>
              <a:t> </a:t>
            </a:r>
            <a:r>
              <a:rPr lang="en-US" sz="2400" i="1" dirty="0" err="1">
                <a:solidFill>
                  <a:srgbClr val="2006BA"/>
                </a:solidFill>
                <a:latin typeface="Times New Roman" pitchFamily="18" charset="0"/>
                <a:cs typeface="Times New Roman" pitchFamily="18" charset="0"/>
              </a:rPr>
              <a:t>nhân</a:t>
            </a:r>
            <a:r>
              <a:rPr lang="en-US" sz="2400" i="1" dirty="0">
                <a:solidFill>
                  <a:srgbClr val="2006BA"/>
                </a:solidFill>
                <a:latin typeface="Times New Roman" pitchFamily="18" charset="0"/>
                <a:cs typeface="Times New Roman" pitchFamily="18" charset="0"/>
              </a:rPr>
              <a:t> </a:t>
            </a:r>
            <a:r>
              <a:rPr lang="en-US" sz="2400" i="1" dirty="0" err="1">
                <a:solidFill>
                  <a:srgbClr val="2006BA"/>
                </a:solidFill>
                <a:latin typeface="Times New Roman" pitchFamily="18" charset="0"/>
                <a:cs typeface="Times New Roman" pitchFamily="18" charset="0"/>
              </a:rPr>
              <a:t>vật</a:t>
            </a:r>
            <a:r>
              <a:rPr lang="en-US" sz="2400" i="1" dirty="0">
                <a:solidFill>
                  <a:srgbClr val="2006BA"/>
                </a:solidFill>
                <a:latin typeface="Times New Roman" pitchFamily="18" charset="0"/>
                <a:cs typeface="Times New Roman" pitchFamily="18" charset="0"/>
              </a:rPr>
              <a:t> (</a:t>
            </a:r>
            <a:r>
              <a:rPr lang="en-US" sz="2400" i="1" dirty="0" err="1">
                <a:solidFill>
                  <a:srgbClr val="2006BA"/>
                </a:solidFill>
                <a:latin typeface="Times New Roman" pitchFamily="18" charset="0"/>
                <a:cs typeface="Times New Roman" pitchFamily="18" charset="0"/>
              </a:rPr>
              <a:t>tình</a:t>
            </a:r>
            <a:r>
              <a:rPr lang="en-US" sz="2400" i="1" dirty="0">
                <a:solidFill>
                  <a:srgbClr val="2006BA"/>
                </a:solidFill>
                <a:latin typeface="Times New Roman" pitchFamily="18" charset="0"/>
                <a:cs typeface="Times New Roman" pitchFamily="18" charset="0"/>
              </a:rPr>
              <a:t> </a:t>
            </a:r>
            <a:r>
              <a:rPr lang="en-US" sz="2400" i="1" dirty="0" err="1">
                <a:solidFill>
                  <a:srgbClr val="2006BA"/>
                </a:solidFill>
                <a:latin typeface="Times New Roman" pitchFamily="18" charset="0"/>
                <a:cs typeface="Times New Roman" pitchFamily="18" charset="0"/>
              </a:rPr>
              <a:t>huống</a:t>
            </a:r>
            <a:r>
              <a:rPr lang="en-US" sz="2400" i="1" dirty="0">
                <a:solidFill>
                  <a:srgbClr val="2006BA"/>
                </a:solidFill>
                <a:latin typeface="Times New Roman" pitchFamily="18" charset="0"/>
                <a:cs typeface="Times New Roman" pitchFamily="18" charset="0"/>
              </a:rPr>
              <a:t> </a:t>
            </a:r>
            <a:r>
              <a:rPr lang="en-US" sz="2400" i="1" dirty="0" err="1">
                <a:solidFill>
                  <a:srgbClr val="2006BA"/>
                </a:solidFill>
                <a:latin typeface="Times New Roman" pitchFamily="18" charset="0"/>
                <a:cs typeface="Times New Roman" pitchFamily="18" charset="0"/>
              </a:rPr>
              <a:t>truyện</a:t>
            </a:r>
            <a:r>
              <a:rPr lang="en-US" sz="2400" i="1" dirty="0">
                <a:solidFill>
                  <a:srgbClr val="2006BA"/>
                </a:solidFill>
                <a:latin typeface="Times New Roman" pitchFamily="18" charset="0"/>
                <a:cs typeface="Times New Roman" pitchFamily="18" charset="0"/>
              </a:rPr>
              <a:t>, </a:t>
            </a:r>
            <a:r>
              <a:rPr lang="en-US" sz="2400" i="1" dirty="0" err="1">
                <a:solidFill>
                  <a:srgbClr val="2006BA"/>
                </a:solidFill>
                <a:latin typeface="Times New Roman" pitchFamily="18" charset="0"/>
                <a:cs typeface="Times New Roman" pitchFamily="18" charset="0"/>
              </a:rPr>
              <a:t>ngôi</a:t>
            </a:r>
            <a:r>
              <a:rPr lang="en-US" sz="2400" i="1" dirty="0">
                <a:solidFill>
                  <a:srgbClr val="2006BA"/>
                </a:solidFill>
                <a:latin typeface="Times New Roman" pitchFamily="18" charset="0"/>
                <a:cs typeface="Times New Roman" pitchFamily="18" charset="0"/>
              </a:rPr>
              <a:t> </a:t>
            </a:r>
            <a:r>
              <a:rPr lang="en-US" sz="2400" i="1" dirty="0" err="1">
                <a:solidFill>
                  <a:srgbClr val="2006BA"/>
                </a:solidFill>
                <a:latin typeface="Times New Roman" pitchFamily="18" charset="0"/>
                <a:cs typeface="Times New Roman" pitchFamily="18" charset="0"/>
              </a:rPr>
              <a:t>kể</a:t>
            </a:r>
            <a:r>
              <a:rPr lang="en-US" sz="2400" i="1" dirty="0">
                <a:solidFill>
                  <a:srgbClr val="2006BA"/>
                </a:solidFill>
                <a:latin typeface="Times New Roman" pitchFamily="18" charset="0"/>
                <a:cs typeface="Times New Roman" pitchFamily="18" charset="0"/>
              </a:rPr>
              <a:t>, </a:t>
            </a:r>
            <a:r>
              <a:rPr lang="en-US" sz="2400" i="1" dirty="0" err="1">
                <a:solidFill>
                  <a:srgbClr val="2006BA"/>
                </a:solidFill>
                <a:latin typeface="Times New Roman" pitchFamily="18" charset="0"/>
                <a:cs typeface="Times New Roman" pitchFamily="18" charset="0"/>
              </a:rPr>
              <a:t>miêu</a:t>
            </a:r>
            <a:r>
              <a:rPr lang="en-US" sz="2400" i="1" dirty="0">
                <a:solidFill>
                  <a:srgbClr val="2006BA"/>
                </a:solidFill>
                <a:latin typeface="Times New Roman" pitchFamily="18" charset="0"/>
                <a:cs typeface="Times New Roman" pitchFamily="18" charset="0"/>
              </a:rPr>
              <a:t> </a:t>
            </a:r>
            <a:r>
              <a:rPr lang="en-US" sz="2400" i="1" dirty="0" err="1">
                <a:solidFill>
                  <a:srgbClr val="2006BA"/>
                </a:solidFill>
                <a:latin typeface="Times New Roman" pitchFamily="18" charset="0"/>
                <a:cs typeface="Times New Roman" pitchFamily="18" charset="0"/>
              </a:rPr>
              <a:t>tả</a:t>
            </a:r>
            <a:r>
              <a:rPr lang="en-US" sz="2400" i="1" dirty="0">
                <a:solidFill>
                  <a:srgbClr val="2006BA"/>
                </a:solidFill>
                <a:latin typeface="Times New Roman" pitchFamily="18" charset="0"/>
                <a:cs typeface="Times New Roman" pitchFamily="18" charset="0"/>
              </a:rPr>
              <a:t> </a:t>
            </a:r>
            <a:r>
              <a:rPr lang="en-US" sz="2400" i="1" dirty="0" err="1">
                <a:solidFill>
                  <a:srgbClr val="2006BA"/>
                </a:solidFill>
                <a:latin typeface="Times New Roman" pitchFamily="18" charset="0"/>
                <a:cs typeface="Times New Roman" pitchFamily="18" charset="0"/>
              </a:rPr>
              <a:t>tâm</a:t>
            </a:r>
            <a:r>
              <a:rPr lang="en-US" sz="2400" i="1" dirty="0">
                <a:solidFill>
                  <a:srgbClr val="2006BA"/>
                </a:solidFill>
                <a:latin typeface="Times New Roman" pitchFamily="18" charset="0"/>
                <a:cs typeface="Times New Roman" pitchFamily="18" charset="0"/>
              </a:rPr>
              <a:t> </a:t>
            </a:r>
            <a:r>
              <a:rPr lang="en-US" sz="2400" i="1" dirty="0" err="1">
                <a:solidFill>
                  <a:srgbClr val="2006BA"/>
                </a:solidFill>
                <a:latin typeface="Times New Roman" pitchFamily="18" charset="0"/>
                <a:cs typeface="Times New Roman" pitchFamily="18" charset="0"/>
              </a:rPr>
              <a:t>lí</a:t>
            </a:r>
            <a:r>
              <a:rPr lang="en-US" sz="2400" i="1" dirty="0">
                <a:solidFill>
                  <a:srgbClr val="2006BA"/>
                </a:solidFill>
                <a:latin typeface="Times New Roman" pitchFamily="18" charset="0"/>
                <a:cs typeface="Times New Roman" pitchFamily="18" charset="0"/>
              </a:rPr>
              <a:t> </a:t>
            </a:r>
            <a:r>
              <a:rPr lang="en-US" sz="2400" i="1" dirty="0" err="1">
                <a:solidFill>
                  <a:srgbClr val="2006BA"/>
                </a:solidFill>
                <a:latin typeface="Times New Roman" pitchFamily="18" charset="0"/>
                <a:cs typeface="Times New Roman" pitchFamily="18" charset="0"/>
              </a:rPr>
              <a:t>nhân</a:t>
            </a:r>
            <a:r>
              <a:rPr lang="en-US" sz="2400" i="1" dirty="0">
                <a:solidFill>
                  <a:srgbClr val="2006BA"/>
                </a:solidFill>
                <a:latin typeface="Times New Roman" pitchFamily="18" charset="0"/>
                <a:cs typeface="Times New Roman" pitchFamily="18" charset="0"/>
              </a:rPr>
              <a:t> </a:t>
            </a:r>
            <a:r>
              <a:rPr lang="en-US" sz="2400" i="1" dirty="0" err="1">
                <a:solidFill>
                  <a:srgbClr val="2006BA"/>
                </a:solidFill>
                <a:latin typeface="Times New Roman" pitchFamily="18" charset="0"/>
                <a:cs typeface="Times New Roman" pitchFamily="18" charset="0"/>
              </a:rPr>
              <a:t>vật</a:t>
            </a:r>
            <a:r>
              <a:rPr lang="en-US" sz="2400" i="1" dirty="0" smtClean="0">
                <a:solidFill>
                  <a:srgbClr val="2006BA"/>
                </a:solidFill>
                <a:latin typeface="Times New Roman" pitchFamily="18" charset="0"/>
                <a:cs typeface="Times New Roman" pitchFamily="18" charset="0"/>
              </a:rPr>
              <a:t>,…)</a:t>
            </a:r>
            <a:endParaRPr lang="en-US" sz="2400" i="1" dirty="0">
              <a:solidFill>
                <a:srgbClr val="2006BA"/>
              </a:solidFill>
              <a:latin typeface="Times New Roman" pitchFamily="18" charset="0"/>
              <a:cs typeface="Times New Roman" pitchFamily="18" charset="0"/>
            </a:endParaRPr>
          </a:p>
        </p:txBody>
      </p:sp>
      <p:sp>
        <p:nvSpPr>
          <p:cNvPr id="11" name="Rectangle 10"/>
          <p:cNvSpPr/>
          <p:nvPr/>
        </p:nvSpPr>
        <p:spPr>
          <a:xfrm>
            <a:off x="563417" y="5753853"/>
            <a:ext cx="11030313" cy="461665"/>
          </a:xfrm>
          <a:prstGeom prst="rect">
            <a:avLst/>
          </a:prstGeom>
        </p:spPr>
        <p:txBody>
          <a:bodyPr wrap="square">
            <a:spAutoFit/>
          </a:bodyPr>
          <a:lstStyle/>
          <a:p>
            <a:r>
              <a:rPr lang="en-US" sz="2400" i="1" dirty="0" smtClean="0">
                <a:solidFill>
                  <a:srgbClr val="2006BA"/>
                </a:solidFill>
                <a:latin typeface="Times New Roman" pitchFamily="18" charset="0"/>
                <a:cs typeface="Times New Roman" pitchFamily="18" charset="0"/>
              </a:rPr>
              <a:t>- </a:t>
            </a:r>
            <a:r>
              <a:rPr lang="en-US" sz="2400" i="1" dirty="0" err="1">
                <a:solidFill>
                  <a:srgbClr val="2006BA"/>
                </a:solidFill>
                <a:latin typeface="Times New Roman" pitchFamily="18" charset="0"/>
                <a:cs typeface="Times New Roman" pitchFamily="18" charset="0"/>
              </a:rPr>
              <a:t>Nội</a:t>
            </a:r>
            <a:r>
              <a:rPr lang="en-US" sz="2400" i="1" dirty="0">
                <a:solidFill>
                  <a:srgbClr val="2006BA"/>
                </a:solidFill>
                <a:latin typeface="Times New Roman" pitchFamily="18" charset="0"/>
                <a:cs typeface="Times New Roman" pitchFamily="18" charset="0"/>
              </a:rPr>
              <a:t> dung </a:t>
            </a:r>
            <a:r>
              <a:rPr lang="en-US" sz="2400" i="1" dirty="0" err="1">
                <a:solidFill>
                  <a:srgbClr val="2006BA"/>
                </a:solidFill>
                <a:latin typeface="Times New Roman" pitchFamily="18" charset="0"/>
                <a:cs typeface="Times New Roman" pitchFamily="18" charset="0"/>
              </a:rPr>
              <a:t>đoạn</a:t>
            </a:r>
            <a:r>
              <a:rPr lang="en-US" sz="2400" i="1" dirty="0">
                <a:solidFill>
                  <a:srgbClr val="2006BA"/>
                </a:solidFill>
                <a:latin typeface="Times New Roman" pitchFamily="18" charset="0"/>
                <a:cs typeface="Times New Roman" pitchFamily="18" charset="0"/>
              </a:rPr>
              <a:t> </a:t>
            </a:r>
            <a:r>
              <a:rPr lang="en-US" sz="2400" i="1" dirty="0" err="1">
                <a:solidFill>
                  <a:srgbClr val="2006BA"/>
                </a:solidFill>
                <a:latin typeface="Times New Roman" pitchFamily="18" charset="0"/>
                <a:cs typeface="Times New Roman" pitchFamily="18" charset="0"/>
              </a:rPr>
              <a:t>trích</a:t>
            </a:r>
            <a:r>
              <a:rPr lang="en-US" sz="2400" i="1" dirty="0">
                <a:solidFill>
                  <a:srgbClr val="2006BA"/>
                </a:solidFill>
                <a:latin typeface="Times New Roman" pitchFamily="18" charset="0"/>
                <a:cs typeface="Times New Roman" pitchFamily="18" charset="0"/>
              </a:rPr>
              <a:t>, ý </a:t>
            </a:r>
            <a:r>
              <a:rPr lang="en-US" sz="2400" i="1" dirty="0" err="1">
                <a:solidFill>
                  <a:srgbClr val="2006BA"/>
                </a:solidFill>
                <a:latin typeface="Times New Roman" pitchFamily="18" charset="0"/>
                <a:cs typeface="Times New Roman" pitchFamily="18" charset="0"/>
              </a:rPr>
              <a:t>nghĩa</a:t>
            </a:r>
            <a:r>
              <a:rPr lang="en-US" sz="2400" i="1" dirty="0">
                <a:solidFill>
                  <a:srgbClr val="2006BA"/>
                </a:solidFill>
                <a:latin typeface="Times New Roman" pitchFamily="18" charset="0"/>
                <a:cs typeface="Times New Roman" pitchFamily="18" charset="0"/>
              </a:rPr>
              <a:t> </a:t>
            </a:r>
            <a:r>
              <a:rPr lang="en-US" sz="2400" i="1" dirty="0" err="1">
                <a:solidFill>
                  <a:srgbClr val="2006BA"/>
                </a:solidFill>
                <a:latin typeface="Times New Roman" pitchFamily="18" charset="0"/>
                <a:cs typeface="Times New Roman" pitchFamily="18" charset="0"/>
              </a:rPr>
              <a:t>nhân</a:t>
            </a:r>
            <a:r>
              <a:rPr lang="en-US" sz="2400" i="1" dirty="0">
                <a:solidFill>
                  <a:srgbClr val="2006BA"/>
                </a:solidFill>
                <a:latin typeface="Times New Roman" pitchFamily="18" charset="0"/>
                <a:cs typeface="Times New Roman" pitchFamily="18" charset="0"/>
              </a:rPr>
              <a:t> </a:t>
            </a:r>
            <a:r>
              <a:rPr lang="en-US" sz="2400" i="1" dirty="0" err="1">
                <a:solidFill>
                  <a:srgbClr val="2006BA"/>
                </a:solidFill>
                <a:latin typeface="Times New Roman" pitchFamily="18" charset="0"/>
                <a:cs typeface="Times New Roman" pitchFamily="18" charset="0"/>
              </a:rPr>
              <a:t>vật</a:t>
            </a:r>
            <a:r>
              <a:rPr lang="en-US" sz="2400" i="1" dirty="0">
                <a:solidFill>
                  <a:srgbClr val="2006BA"/>
                </a:solidFill>
                <a:latin typeface="Times New Roman" pitchFamily="18" charset="0"/>
                <a:cs typeface="Times New Roman" pitchFamily="18" charset="0"/>
              </a:rPr>
              <a:t>. </a:t>
            </a:r>
          </a:p>
        </p:txBody>
      </p:sp>
    </p:spTree>
    <p:extLst>
      <p:ext uri="{BB962C8B-B14F-4D97-AF65-F5344CB8AC3E}">
        <p14:creationId xmlns:p14="http://schemas.microsoft.com/office/powerpoint/2010/main" val="3242581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ox(i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ox(i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ox(in)">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9" grpId="0"/>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593928" y="145408"/>
            <a:ext cx="3048000" cy="492443"/>
          </a:xfrm>
          <a:prstGeom prst="rect">
            <a:avLst/>
          </a:prstGeom>
        </p:spPr>
        <p:txBody>
          <a:bodyPr wrap="square">
            <a:spAutoFit/>
          </a:bodyPr>
          <a:lstStyle/>
          <a:p>
            <a:pPr algn="just">
              <a:spcBef>
                <a:spcPct val="50000"/>
              </a:spcBef>
            </a:pPr>
            <a:r>
              <a:rPr lang="en-US" altLang="vi-VN" sz="2600" b="1" dirty="0">
                <a:solidFill>
                  <a:srgbClr val="C00000"/>
                </a:solidFill>
                <a:latin typeface="Times New Roman" panose="02020603050405020304" pitchFamily="18" charset="0"/>
              </a:rPr>
              <a:t>III. KẾT BÀI</a:t>
            </a:r>
          </a:p>
        </p:txBody>
      </p:sp>
      <p:sp>
        <p:nvSpPr>
          <p:cNvPr id="13" name="Rectangle 12"/>
          <p:cNvSpPr/>
          <p:nvPr/>
        </p:nvSpPr>
        <p:spPr>
          <a:xfrm>
            <a:off x="657842" y="607542"/>
            <a:ext cx="11067132" cy="523220"/>
          </a:xfrm>
          <a:prstGeom prst="rect">
            <a:avLst/>
          </a:prstGeom>
        </p:spPr>
        <p:txBody>
          <a:bodyPr wrap="square">
            <a:spAutoFit/>
          </a:bodyPr>
          <a:lstStyle/>
          <a:p>
            <a:r>
              <a:rPr lang="en-US" sz="2800" dirty="0">
                <a:latin typeface="Times New Roman" pitchFamily="18" charset="0"/>
                <a:cs typeface="Times New Roman" pitchFamily="18" charset="0"/>
              </a:rPr>
              <a:t> - </a:t>
            </a:r>
            <a:r>
              <a:rPr lang="en-US" sz="2800" dirty="0" err="1">
                <a:latin typeface="Times New Roman" pitchFamily="18" charset="0"/>
                <a:cs typeface="Times New Roman" pitchFamily="18" charset="0"/>
              </a:rPr>
              <a:t>Khẳng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định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sự</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thành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phẩm</a:t>
            </a:r>
            <a:r>
              <a:rPr lang="en-US" sz="2800" dirty="0">
                <a:latin typeface="Times New Roman" pitchFamily="18" charset="0"/>
                <a:cs typeface="Times New Roman" pitchFamily="18" charset="0"/>
              </a:rPr>
              <a:t> qua </a:t>
            </a:r>
            <a:r>
              <a:rPr lang="en-US" sz="2800" dirty="0" err="1">
                <a:latin typeface="Times New Roman" pitchFamily="18" charset="0"/>
                <a:cs typeface="Times New Roman" pitchFamily="18" charset="0"/>
              </a:rPr>
              <a:t>đoạn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trích</a:t>
            </a:r>
            <a:endParaRPr lang="en-US" sz="2800" dirty="0">
              <a:latin typeface="Times New Roman" pitchFamily="18" charset="0"/>
              <a:cs typeface="Times New Roman" pitchFamily="18" charset="0"/>
            </a:endParaRPr>
          </a:p>
        </p:txBody>
      </p:sp>
      <p:sp>
        <p:nvSpPr>
          <p:cNvPr id="20" name="Rectangle 19"/>
          <p:cNvSpPr/>
          <p:nvPr/>
        </p:nvSpPr>
        <p:spPr>
          <a:xfrm>
            <a:off x="765995" y="1069668"/>
            <a:ext cx="11067132" cy="523220"/>
          </a:xfrm>
          <a:prstGeom prst="rect">
            <a:avLst/>
          </a:prstGeom>
        </p:spPr>
        <p:txBody>
          <a:bodyPr wrap="square">
            <a:spAutoFit/>
          </a:bodyPr>
          <a:lstStyle/>
          <a:p>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Ấn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tượng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sâu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đậm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về</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đoạn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trích</a:t>
            </a:r>
            <a:endParaRPr lang="en-US" sz="2800" dirty="0">
              <a:latin typeface="Times New Roman" pitchFamily="18" charset="0"/>
              <a:cs typeface="Times New Roman" pitchFamily="18" charset="0"/>
            </a:endParaRPr>
          </a:p>
        </p:txBody>
      </p:sp>
      <p:sp>
        <p:nvSpPr>
          <p:cNvPr id="14" name="Rectangle 13"/>
          <p:cNvSpPr/>
          <p:nvPr/>
        </p:nvSpPr>
        <p:spPr>
          <a:xfrm>
            <a:off x="442453" y="1988972"/>
            <a:ext cx="11233355" cy="2893100"/>
          </a:xfrm>
          <a:prstGeom prst="rect">
            <a:avLst/>
          </a:prstGeom>
        </p:spPr>
        <p:txBody>
          <a:bodyPr wrap="square">
            <a:spAutoFit/>
          </a:bodyPr>
          <a:lstStyle/>
          <a:p>
            <a:pPr algn="just"/>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Đoạn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trích</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chẳng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những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khẳng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định</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tài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năng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sáng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tác</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của</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nhà</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văn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Nguyễn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Quang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Sáng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mà</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còn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góp</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phần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ngợi</a:t>
            </a:r>
            <a:r>
              <a:rPr lang="en-US" sz="2600" dirty="0">
                <a:latin typeface="Times New Roman" pitchFamily="18" charset="0"/>
                <a:cs typeface="Times New Roman" pitchFamily="18" charset="0"/>
              </a:rPr>
              <a:t> ca </a:t>
            </a:r>
            <a:r>
              <a:rPr lang="en-US" sz="2600" dirty="0" err="1">
                <a:latin typeface="Times New Roman" pitchFamily="18" charset="0"/>
                <a:cs typeface="Times New Roman" pitchFamily="18" charset="0"/>
              </a:rPr>
              <a:t>vẻ</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đẹp</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tâm</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hồn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của</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người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chiến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sĩ</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cách</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mạng</a:t>
            </a:r>
            <a:r>
              <a:rPr lang="en-US" sz="2600" dirty="0">
                <a:latin typeface="Times New Roman" pitchFamily="18" charset="0"/>
                <a:cs typeface="Times New Roman" pitchFamily="18" charset="0"/>
              </a:rPr>
              <a:t> , </a:t>
            </a:r>
            <a:r>
              <a:rPr lang="en-US" sz="2600" dirty="0" err="1">
                <a:latin typeface="Times New Roman" pitchFamily="18" charset="0"/>
                <a:cs typeface="Times New Roman" pitchFamily="18" charset="0"/>
              </a:rPr>
              <a:t>đặc</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biệt</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là</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tình</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phụ</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tử</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thiêng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liêng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bất</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diệt</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trong</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hoàn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cảnh</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chiến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tranh</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éo</a:t>
            </a:r>
            <a:r>
              <a:rPr lang="en-US" sz="2600" dirty="0">
                <a:latin typeface="Times New Roman" pitchFamily="18" charset="0"/>
                <a:cs typeface="Times New Roman" pitchFamily="18" charset="0"/>
              </a:rPr>
              <a:t> le, </a:t>
            </a:r>
            <a:r>
              <a:rPr lang="en-US" sz="2600" dirty="0" err="1">
                <a:latin typeface="Times New Roman" pitchFamily="18" charset="0"/>
                <a:cs typeface="Times New Roman" pitchFamily="18" charset="0"/>
              </a:rPr>
              <a:t>khốc</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liệt</a:t>
            </a:r>
            <a:r>
              <a:rPr lang="en-US" sz="2600" dirty="0">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Tình</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yêu</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thương</a:t>
            </a:r>
            <a:r>
              <a:rPr lang="en-US" sz="2600" dirty="0">
                <a:solidFill>
                  <a:srgbClr val="0000FF"/>
                </a:solidFill>
                <a:latin typeface="Times New Roman" pitchFamily="18" charset="0"/>
                <a:cs typeface="Times New Roman" pitchFamily="18" charset="0"/>
              </a:rPr>
              <a:t> con </a:t>
            </a:r>
            <a:r>
              <a:rPr lang="en-US" sz="2600" dirty="0" err="1">
                <a:solidFill>
                  <a:srgbClr val="0000FF"/>
                </a:solidFill>
                <a:latin typeface="Times New Roman" pitchFamily="18" charset="0"/>
                <a:cs typeface="Times New Roman" pitchFamily="18" charset="0"/>
              </a:rPr>
              <a:t>thiết</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tha</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sâu</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nặng</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của</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nhân</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vật</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ông</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Sáu</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trong</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truyện</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ngắn</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Chiếc</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lược</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ngà</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của</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nhà</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văn</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Nguyễn</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Quang</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Sáng</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đã</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nhắc</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nhở</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chúng</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ta</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phải</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biết</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quý</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trọng</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thương</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yêu</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những</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người</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thân</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trong</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cuộc</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sống</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hòa</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bình</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mà</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ta</a:t>
            </a:r>
            <a:r>
              <a:rPr lang="en-US" sz="2600" dirty="0">
                <a:solidFill>
                  <a:srgbClr val="0000FF"/>
                </a:solidFill>
                <a:latin typeface="Times New Roman" pitchFamily="18" charset="0"/>
                <a:cs typeface="Times New Roman" pitchFamily="18" charset="0"/>
              </a:rPr>
              <a:t> may </a:t>
            </a:r>
            <a:r>
              <a:rPr lang="en-US" sz="2600" dirty="0" err="1">
                <a:solidFill>
                  <a:srgbClr val="0000FF"/>
                </a:solidFill>
                <a:latin typeface="Times New Roman" pitchFamily="18" charset="0"/>
                <a:cs typeface="Times New Roman" pitchFamily="18" charset="0"/>
              </a:rPr>
              <a:t>mắn</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có</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được</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ngày</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hôm</a:t>
            </a:r>
            <a:r>
              <a:rPr lang="en-US" sz="2600" dirty="0">
                <a:solidFill>
                  <a:srgbClr val="0000FF"/>
                </a:solidFill>
                <a:latin typeface="Times New Roman" pitchFamily="18" charset="0"/>
                <a:cs typeface="Times New Roman" pitchFamily="18" charset="0"/>
              </a:rPr>
              <a:t> nay.</a:t>
            </a:r>
          </a:p>
        </p:txBody>
      </p:sp>
    </p:spTree>
    <p:extLst>
      <p:ext uri="{BB962C8B-B14F-4D97-AF65-F5344CB8AC3E}">
        <p14:creationId xmlns:p14="http://schemas.microsoft.com/office/powerpoint/2010/main" val="736960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ox(i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ox(i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ox(in)">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ox(in)">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20" grpId="0"/>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E8FA6D17-8EFD-4F32-86A0-1A0DDBAA3F59}"/>
              </a:ext>
            </a:extLst>
          </p:cNvPr>
          <p:cNvSpPr>
            <a:spLocks noChangeArrowheads="1"/>
          </p:cNvSpPr>
          <p:nvPr/>
        </p:nvSpPr>
        <p:spPr bwMode="auto">
          <a:xfrm>
            <a:off x="76200" y="1295400"/>
            <a:ext cx="1211580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defTabSz="914400">
              <a:spcBef>
                <a:spcPct val="0"/>
              </a:spcBef>
              <a:buFontTx/>
              <a:buNone/>
            </a:pPr>
            <a:r>
              <a:rPr lang="it-IT" altLang="en-US" sz="2400" dirty="0">
                <a:solidFill>
                  <a:srgbClr val="FF0000"/>
                </a:solidFill>
                <a:latin typeface="Times New Roman" panose="02020603050405020304" pitchFamily="18" charset="0"/>
                <a:cs typeface="Times New Roman" panose="02020603050405020304" pitchFamily="18" charset="0"/>
              </a:rPr>
              <a:t>- Trích dẫn ý kiến, nhận định (nếu dạng đề phân tích để làm sáng tỏ ý kiến, nhận định)</a:t>
            </a:r>
            <a:endParaRPr lang="en-US" altLang="en-US" sz="2400" dirty="0">
              <a:solidFill>
                <a:srgbClr val="FF0000"/>
              </a:solidFill>
              <a:latin typeface="Times New Roman" panose="02020603050405020304" pitchFamily="18" charset="0"/>
              <a:cs typeface="Times New Roman" panose="02020603050405020304" pitchFamily="18" charset="0"/>
            </a:endParaRPr>
          </a:p>
        </p:txBody>
      </p:sp>
      <p:sp>
        <p:nvSpPr>
          <p:cNvPr id="18" name="Rectangle 17"/>
          <p:cNvSpPr/>
          <p:nvPr/>
        </p:nvSpPr>
        <p:spPr>
          <a:xfrm>
            <a:off x="76200" y="76200"/>
            <a:ext cx="2311352" cy="461665"/>
          </a:xfrm>
          <a:prstGeom prst="rect">
            <a:avLst/>
          </a:prstGeom>
        </p:spPr>
        <p:txBody>
          <a:bodyPr wrap="square">
            <a:spAutoFit/>
          </a:bodyPr>
          <a:lstStyle/>
          <a:p>
            <a:pPr algn="just">
              <a:spcBef>
                <a:spcPct val="50000"/>
              </a:spcBef>
            </a:pPr>
            <a:r>
              <a:rPr lang="en-US" altLang="vi-VN" sz="2400" b="1" dirty="0">
                <a:solidFill>
                  <a:srgbClr val="FF0000"/>
                </a:solidFill>
                <a:latin typeface="Times New Roman" panose="02020603050405020304" pitchFamily="18" charset="0"/>
              </a:rPr>
              <a:t>I. MỞ BÀI</a:t>
            </a:r>
          </a:p>
        </p:txBody>
      </p:sp>
      <p:sp>
        <p:nvSpPr>
          <p:cNvPr id="19" name="Rectangle 18"/>
          <p:cNvSpPr/>
          <p:nvPr/>
        </p:nvSpPr>
        <p:spPr>
          <a:xfrm>
            <a:off x="76200" y="457200"/>
            <a:ext cx="10817941" cy="461665"/>
          </a:xfrm>
          <a:prstGeom prst="rect">
            <a:avLst/>
          </a:prstGeom>
        </p:spPr>
        <p:txBody>
          <a:bodyPr wrap="square">
            <a:spAutoFit/>
          </a:bodyPr>
          <a:lstStyle/>
          <a:p>
            <a:pPr fontAlgn="base"/>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thiệu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vai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trò</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vị</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trí</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phong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sáng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hoặc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chủ</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đề</a:t>
            </a:r>
            <a:r>
              <a:rPr lang="en-US" sz="2400" dirty="0">
                <a:latin typeface="Times New Roman" pitchFamily="18" charset="0"/>
                <a:cs typeface="Times New Roman" pitchFamily="18" charset="0"/>
              </a:rPr>
              <a:t>. </a:t>
            </a:r>
          </a:p>
        </p:txBody>
      </p:sp>
      <p:sp>
        <p:nvSpPr>
          <p:cNvPr id="20" name="Rectangle 19"/>
          <p:cNvSpPr/>
          <p:nvPr/>
        </p:nvSpPr>
        <p:spPr>
          <a:xfrm>
            <a:off x="76200" y="1676400"/>
            <a:ext cx="9153901" cy="461665"/>
          </a:xfrm>
          <a:prstGeom prst="rect">
            <a:avLst/>
          </a:prstGeom>
        </p:spPr>
        <p:txBody>
          <a:bodyPr wrap="square">
            <a:spAutoFit/>
          </a:bodyPr>
          <a:lstStyle/>
          <a:p>
            <a:pPr algn="just" fontAlgn="base"/>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thiệu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vật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đặc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điểm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tính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nổi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bật</a:t>
            </a:r>
            <a:r>
              <a:rPr lang="en-US" sz="2400" dirty="0" smtClean="0">
                <a:latin typeface="Times New Roman" pitchFamily="18" charset="0"/>
                <a:cs typeface="Times New Roman" pitchFamily="18" charset="0"/>
              </a:rPr>
              <a:t>).</a:t>
            </a:r>
            <a:endParaRPr lang="en-US" sz="2400" dirty="0">
              <a:solidFill>
                <a:srgbClr val="0000FF"/>
              </a:solidFill>
              <a:latin typeface="Times New Roman" pitchFamily="18" charset="0"/>
              <a:cs typeface="Times New Roman" pitchFamily="18" charset="0"/>
            </a:endParaRPr>
          </a:p>
        </p:txBody>
      </p:sp>
      <p:sp>
        <p:nvSpPr>
          <p:cNvPr id="21" name="Rectangle 20"/>
          <p:cNvSpPr/>
          <p:nvPr/>
        </p:nvSpPr>
        <p:spPr>
          <a:xfrm>
            <a:off x="76200" y="914400"/>
            <a:ext cx="8550647" cy="461665"/>
          </a:xfrm>
          <a:prstGeom prst="rect">
            <a:avLst/>
          </a:prstGeom>
        </p:spPr>
        <p:txBody>
          <a:bodyPr wrap="square">
            <a:spAutoFit/>
          </a:bodyPr>
          <a:lstStyle/>
          <a:p>
            <a:pPr fontAlgn="base"/>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thiệu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phẩm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nhan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đề</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nội</a:t>
            </a:r>
            <a:r>
              <a:rPr lang="en-US" sz="2400" dirty="0">
                <a:latin typeface="Times New Roman" pitchFamily="18" charset="0"/>
                <a:cs typeface="Times New Roman" pitchFamily="18" charset="0"/>
              </a:rPr>
              <a:t> dung </a:t>
            </a:r>
            <a:r>
              <a:rPr lang="en-US" sz="2400" dirty="0" err="1">
                <a:latin typeface="Times New Roman" pitchFamily="18" charset="0"/>
                <a:cs typeface="Times New Roman" pitchFamily="18" charset="0"/>
              </a:rPr>
              <a:t>chính</a:t>
            </a:r>
            <a:r>
              <a:rPr lang="en-US" sz="2400" dirty="0">
                <a:latin typeface="Times New Roman" pitchFamily="18" charset="0"/>
                <a:cs typeface="Times New Roman" pitchFamily="18" charset="0"/>
              </a:rPr>
              <a:t>);</a:t>
            </a:r>
          </a:p>
        </p:txBody>
      </p:sp>
      <p:sp>
        <p:nvSpPr>
          <p:cNvPr id="22" name="Rectangle 21"/>
          <p:cNvSpPr/>
          <p:nvPr/>
        </p:nvSpPr>
        <p:spPr>
          <a:xfrm>
            <a:off x="76200" y="2057400"/>
            <a:ext cx="7459362" cy="461665"/>
          </a:xfrm>
          <a:prstGeom prst="rect">
            <a:avLst/>
          </a:prstGeom>
        </p:spPr>
        <p:txBody>
          <a:bodyPr wrap="square">
            <a:spAutoFit/>
          </a:bodyPr>
          <a:lstStyle/>
          <a:p>
            <a:pPr algn="just" fontAlgn="base"/>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Giới</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thiệu</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đoạn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trích</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nội</a:t>
            </a:r>
            <a:r>
              <a:rPr lang="en-US" sz="2400" dirty="0">
                <a:solidFill>
                  <a:srgbClr val="FF0000"/>
                </a:solidFill>
                <a:latin typeface="Times New Roman" pitchFamily="18" charset="0"/>
                <a:cs typeface="Times New Roman" pitchFamily="18" charset="0"/>
              </a:rPr>
              <a:t> dung </a:t>
            </a:r>
            <a:r>
              <a:rPr lang="en-US" sz="2400" dirty="0" err="1">
                <a:solidFill>
                  <a:srgbClr val="FF0000"/>
                </a:solidFill>
                <a:latin typeface="Times New Roman" pitchFamily="18" charset="0"/>
                <a:cs typeface="Times New Roman" pitchFamily="18" charset="0"/>
              </a:rPr>
              <a:t>chính</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trích</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dẫn</a:t>
            </a:r>
            <a:r>
              <a:rPr lang="en-US" sz="2400" dirty="0" smtClean="0">
                <a:solidFill>
                  <a:srgbClr val="FF0000"/>
                </a:solidFill>
                <a:latin typeface="Times New Roman" pitchFamily="18" charset="0"/>
                <a:cs typeface="Times New Roman" pitchFamily="18" charset="0"/>
              </a:rPr>
              <a:t>)</a:t>
            </a:r>
            <a:endParaRPr lang="en-US" sz="2400" dirty="0">
              <a:solidFill>
                <a:srgbClr val="FF0000"/>
              </a:solidFill>
              <a:latin typeface="Times New Roman" pitchFamily="18" charset="0"/>
              <a:cs typeface="Times New Roman" pitchFamily="18" charset="0"/>
            </a:endParaRPr>
          </a:p>
        </p:txBody>
      </p:sp>
      <p:sp>
        <p:nvSpPr>
          <p:cNvPr id="23" name="Rectangle 22">
            <a:extLst>
              <a:ext uri="{FF2B5EF4-FFF2-40B4-BE49-F238E27FC236}">
                <a16:creationId xmlns:a16="http://schemas.microsoft.com/office/drawing/2014/main" xmlns="" id="{3EB23415-0AAD-4D4E-A8F2-C2520ADEA7A0}"/>
              </a:ext>
            </a:extLst>
          </p:cNvPr>
          <p:cNvSpPr>
            <a:spLocks noChangeArrowheads="1"/>
          </p:cNvSpPr>
          <p:nvPr/>
        </p:nvSpPr>
        <p:spPr bwMode="auto">
          <a:xfrm>
            <a:off x="76200" y="3505200"/>
            <a:ext cx="11887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defTabSz="914400">
              <a:spcBef>
                <a:spcPct val="0"/>
              </a:spcBef>
              <a:buFontTx/>
              <a:buNone/>
            </a:pPr>
            <a:r>
              <a:rPr lang="it-IT" altLang="en-US" sz="2400" dirty="0">
                <a:solidFill>
                  <a:srgbClr val="2006BA"/>
                </a:solidFill>
                <a:latin typeface="Times New Roman" panose="02020603050405020304" pitchFamily="18" charset="0"/>
                <a:cs typeface="Times New Roman" panose="02020603050405020304" pitchFamily="18" charset="0"/>
              </a:rPr>
              <a:t>- Giải thích ý nghĩa nhan đề tác phẩm</a:t>
            </a:r>
            <a:r>
              <a:rPr lang="vi-VN" altLang="en-US" sz="2400" dirty="0">
                <a:solidFill>
                  <a:srgbClr val="2006BA"/>
                </a:solidFill>
                <a:latin typeface="Times New Roman" panose="02020603050405020304" pitchFamily="18" charset="0"/>
                <a:cs typeface="Times New Roman" panose="02020603050405020304" pitchFamily="18" charset="0"/>
              </a:rPr>
              <a:t> /</a:t>
            </a:r>
            <a:r>
              <a:rPr lang="it-IT" altLang="en-US" sz="2400" dirty="0">
                <a:solidFill>
                  <a:srgbClr val="2006BA"/>
                </a:solidFill>
                <a:latin typeface="Times New Roman" panose="02020603050405020304" pitchFamily="18" charset="0"/>
                <a:cs typeface="Times New Roman" panose="02020603050405020304" pitchFamily="18" charset="0"/>
              </a:rPr>
              <a:t> Ấn tượng chung về tác phẩm, nhân vật</a:t>
            </a:r>
            <a:r>
              <a:rPr lang="vi-VN" altLang="en-US" sz="2400" dirty="0">
                <a:solidFill>
                  <a:srgbClr val="2006BA"/>
                </a:solidFill>
                <a:latin typeface="Times New Roman" panose="02020603050405020304" pitchFamily="18" charset="0"/>
                <a:cs typeface="Times New Roman" panose="02020603050405020304" pitchFamily="18" charset="0"/>
              </a:rPr>
              <a:t> / </a:t>
            </a:r>
            <a:r>
              <a:rPr lang="it-IT" altLang="en-US" sz="2400" dirty="0">
                <a:solidFill>
                  <a:srgbClr val="2006BA"/>
                </a:solidFill>
                <a:latin typeface="Times New Roman" panose="02020603050405020304" pitchFamily="18" charset="0"/>
                <a:cs typeface="Times New Roman" panose="02020603050405020304" pitchFamily="18" charset="0"/>
              </a:rPr>
              <a:t>Giới thiệu tình huống truyện</a:t>
            </a:r>
            <a:r>
              <a:rPr lang="vi-VN" altLang="en-US" sz="2400" dirty="0">
                <a:solidFill>
                  <a:srgbClr val="2006BA"/>
                </a:solidFill>
                <a:latin typeface="Times New Roman" panose="02020603050405020304" pitchFamily="18" charset="0"/>
                <a:cs typeface="Times New Roman" panose="02020603050405020304" pitchFamily="18" charset="0"/>
              </a:rPr>
              <a:t> / Tóm tắt truyện...</a:t>
            </a:r>
            <a:endParaRPr lang="en-US" altLang="en-US" sz="2400" dirty="0">
              <a:solidFill>
                <a:srgbClr val="2006BA"/>
              </a:solidFill>
              <a:latin typeface="Times New Roman" panose="02020603050405020304" pitchFamily="18" charset="0"/>
              <a:cs typeface="Times New Roman" panose="02020603050405020304" pitchFamily="18" charset="0"/>
            </a:endParaRPr>
          </a:p>
        </p:txBody>
      </p:sp>
      <p:sp>
        <p:nvSpPr>
          <p:cNvPr id="24" name="Rectangle 2">
            <a:extLst>
              <a:ext uri="{FF2B5EF4-FFF2-40B4-BE49-F238E27FC236}">
                <a16:creationId xmlns:a16="http://schemas.microsoft.com/office/drawing/2014/main" xmlns="" id="{9AE7F3FC-E720-4526-AEC7-AB6248F3C980}"/>
              </a:ext>
            </a:extLst>
          </p:cNvPr>
          <p:cNvSpPr>
            <a:spLocks noChangeArrowheads="1"/>
          </p:cNvSpPr>
          <p:nvPr/>
        </p:nvSpPr>
        <p:spPr bwMode="auto">
          <a:xfrm>
            <a:off x="14748" y="2438400"/>
            <a:ext cx="28792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400">
              <a:spcBef>
                <a:spcPct val="0"/>
              </a:spcBef>
              <a:buFontTx/>
              <a:buNone/>
            </a:pPr>
            <a:r>
              <a:rPr lang="en-US" altLang="en-US" sz="2400" b="1" dirty="0" smtClean="0">
                <a:solidFill>
                  <a:srgbClr val="FF0000"/>
                </a:solidFill>
                <a:latin typeface="Times New Roman" panose="02020603050405020304" pitchFamily="18" charset="0"/>
                <a:cs typeface="Times New Roman" panose="02020603050405020304" pitchFamily="18" charset="0"/>
              </a:rPr>
              <a:t>II. </a:t>
            </a:r>
            <a:r>
              <a:rPr lang="vi-VN" altLang="en-US" sz="2400" b="1" dirty="0" smtClean="0">
                <a:solidFill>
                  <a:srgbClr val="FF0000"/>
                </a:solidFill>
                <a:latin typeface="Times New Roman" panose="02020603050405020304" pitchFamily="18" charset="0"/>
                <a:cs typeface="Times New Roman" panose="02020603050405020304" pitchFamily="18" charset="0"/>
              </a:rPr>
              <a:t>THÂN</a:t>
            </a:r>
            <a:r>
              <a:rPr lang="en-US" altLang="en-US" sz="2400" b="1" dirty="0" smtClean="0">
                <a:solidFill>
                  <a:srgbClr val="FF0000"/>
                </a:solidFill>
                <a:latin typeface="Times New Roman" panose="02020603050405020304" pitchFamily="18" charset="0"/>
                <a:cs typeface="Times New Roman" panose="02020603050405020304" pitchFamily="18" charset="0"/>
              </a:rPr>
              <a:t> BÀI</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
        <p:nvSpPr>
          <p:cNvPr id="25" name="Rectangle 24">
            <a:extLst>
              <a:ext uri="{FF2B5EF4-FFF2-40B4-BE49-F238E27FC236}">
                <a16:creationId xmlns:a16="http://schemas.microsoft.com/office/drawing/2014/main" xmlns="" id="{48099FB6-51A2-490B-89F5-778F5A098323}"/>
              </a:ext>
            </a:extLst>
          </p:cNvPr>
          <p:cNvSpPr>
            <a:spLocks noChangeArrowheads="1"/>
          </p:cNvSpPr>
          <p:nvPr/>
        </p:nvSpPr>
        <p:spPr bwMode="auto">
          <a:xfrm>
            <a:off x="228600" y="2743200"/>
            <a:ext cx="57491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400">
              <a:spcBef>
                <a:spcPct val="0"/>
              </a:spcBef>
              <a:buFontTx/>
              <a:buNone/>
            </a:pPr>
            <a:r>
              <a:rPr lang="en-US" altLang="en-US" sz="2400" b="1" dirty="0">
                <a:solidFill>
                  <a:srgbClr val="2006BA"/>
                </a:solidFill>
                <a:latin typeface="Times New Roman" panose="02020603050405020304" pitchFamily="18" charset="0"/>
                <a:cs typeface="Times New Roman" panose="02020603050405020304" pitchFamily="18" charset="0"/>
              </a:rPr>
              <a:t>2</a:t>
            </a:r>
            <a:r>
              <a:rPr lang="vi-VN" altLang="en-US" sz="2400" b="1" dirty="0">
                <a:solidFill>
                  <a:srgbClr val="2006BA"/>
                </a:solidFill>
                <a:latin typeface="Times New Roman" panose="02020603050405020304" pitchFamily="18" charset="0"/>
                <a:cs typeface="Times New Roman" panose="02020603050405020304" pitchFamily="18" charset="0"/>
              </a:rPr>
              <a:t>.1. </a:t>
            </a:r>
            <a:r>
              <a:rPr lang="it-IT" altLang="en-US" sz="2400" b="1" dirty="0">
                <a:solidFill>
                  <a:srgbClr val="2006BA"/>
                </a:solidFill>
                <a:latin typeface="Times New Roman" panose="02020603050405020304" pitchFamily="18" charset="0"/>
                <a:cs typeface="Times New Roman" panose="02020603050405020304" pitchFamily="18" charset="0"/>
              </a:rPr>
              <a:t>Giới thiệu chung (đoạn tổng)</a:t>
            </a:r>
            <a:r>
              <a:rPr lang="vi-VN" altLang="en-US" sz="2400" b="1" dirty="0">
                <a:solidFill>
                  <a:srgbClr val="2006BA"/>
                </a:solidFill>
                <a:latin typeface="Times New Roman" panose="02020603050405020304" pitchFamily="18" charset="0"/>
                <a:cs typeface="Times New Roman" panose="02020603050405020304" pitchFamily="18" charset="0"/>
              </a:rPr>
              <a:t>:</a:t>
            </a:r>
            <a:endParaRPr lang="en-US" altLang="en-US" sz="2400" b="1" dirty="0">
              <a:solidFill>
                <a:srgbClr val="2006BA"/>
              </a:solidFill>
              <a:latin typeface="Times New Roman" panose="02020603050405020304" pitchFamily="18" charset="0"/>
              <a:cs typeface="Times New Roman" panose="02020603050405020304" pitchFamily="18" charset="0"/>
            </a:endParaRPr>
          </a:p>
        </p:txBody>
      </p:sp>
      <p:sp>
        <p:nvSpPr>
          <p:cNvPr id="26" name="Rectangle 25">
            <a:extLst>
              <a:ext uri="{FF2B5EF4-FFF2-40B4-BE49-F238E27FC236}">
                <a16:creationId xmlns:a16="http://schemas.microsoft.com/office/drawing/2014/main" xmlns="" id="{73E04AD1-FAD1-45C3-A6F4-35F503D3AD30}"/>
              </a:ext>
            </a:extLst>
          </p:cNvPr>
          <p:cNvSpPr>
            <a:spLocks noChangeArrowheads="1"/>
          </p:cNvSpPr>
          <p:nvPr/>
        </p:nvSpPr>
        <p:spPr bwMode="auto">
          <a:xfrm>
            <a:off x="76200" y="3124200"/>
            <a:ext cx="67997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400">
              <a:spcBef>
                <a:spcPct val="0"/>
              </a:spcBef>
              <a:buFontTx/>
              <a:buNone/>
            </a:pPr>
            <a:r>
              <a:rPr lang="vi-VN" altLang="en-US" sz="2400" dirty="0">
                <a:solidFill>
                  <a:srgbClr val="2006BA"/>
                </a:solidFill>
                <a:latin typeface="Times New Roman" panose="02020603050405020304" pitchFamily="18" charset="0"/>
                <a:cs typeface="Times New Roman" panose="02020603050405020304" pitchFamily="18" charset="0"/>
              </a:rPr>
              <a:t>-</a:t>
            </a:r>
            <a:r>
              <a:rPr lang="it-IT" altLang="en-US" sz="2400" dirty="0">
                <a:solidFill>
                  <a:srgbClr val="2006BA"/>
                </a:solidFill>
                <a:latin typeface="Times New Roman" panose="02020603050405020304" pitchFamily="18" charset="0"/>
                <a:cs typeface="Times New Roman" panose="02020603050405020304" pitchFamily="18" charset="0"/>
              </a:rPr>
              <a:t> Hoàn cảnh sáng tác, xuất xứ của tác phẩm</a:t>
            </a:r>
            <a:endParaRPr lang="en-US" altLang="en-US" sz="2400" dirty="0">
              <a:solidFill>
                <a:srgbClr val="2006BA"/>
              </a:solidFill>
              <a:latin typeface="Times New Roman" panose="02020603050405020304" pitchFamily="18" charset="0"/>
              <a:cs typeface="Times New Roman" panose="02020603050405020304" pitchFamily="18" charset="0"/>
            </a:endParaRPr>
          </a:p>
        </p:txBody>
      </p:sp>
      <p:sp>
        <p:nvSpPr>
          <p:cNvPr id="27" name="Rectangle 26">
            <a:extLst>
              <a:ext uri="{FF2B5EF4-FFF2-40B4-BE49-F238E27FC236}">
                <a16:creationId xmlns:a16="http://schemas.microsoft.com/office/drawing/2014/main" xmlns="" id="{CE1780F2-D153-404B-BD1D-04F2210D1C97}"/>
              </a:ext>
            </a:extLst>
          </p:cNvPr>
          <p:cNvSpPr>
            <a:spLocks noChangeArrowheads="1"/>
          </p:cNvSpPr>
          <p:nvPr/>
        </p:nvSpPr>
        <p:spPr bwMode="auto">
          <a:xfrm>
            <a:off x="152400" y="4191000"/>
            <a:ext cx="77045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defTabSz="914400">
              <a:spcBef>
                <a:spcPct val="0"/>
              </a:spcBef>
              <a:buFontTx/>
              <a:buNone/>
            </a:pPr>
            <a:r>
              <a:rPr lang="en-US" altLang="en-US" sz="2400" b="1" dirty="0">
                <a:solidFill>
                  <a:srgbClr val="2006BA"/>
                </a:solidFill>
                <a:latin typeface="Times New Roman" panose="02020603050405020304" pitchFamily="18" charset="0"/>
                <a:cs typeface="Times New Roman" panose="02020603050405020304" pitchFamily="18" charset="0"/>
              </a:rPr>
              <a:t>2</a:t>
            </a:r>
            <a:r>
              <a:rPr lang="vi-VN" altLang="en-US" sz="2400" b="1" dirty="0">
                <a:solidFill>
                  <a:srgbClr val="2006BA"/>
                </a:solidFill>
                <a:latin typeface="Times New Roman" panose="02020603050405020304" pitchFamily="18" charset="0"/>
                <a:cs typeface="Times New Roman" panose="02020603050405020304" pitchFamily="18" charset="0"/>
              </a:rPr>
              <a:t>.2</a:t>
            </a:r>
            <a:r>
              <a:rPr lang="en-US" altLang="en-US" sz="2400" b="1" dirty="0">
                <a:solidFill>
                  <a:srgbClr val="2006BA"/>
                </a:solidFill>
                <a:latin typeface="Times New Roman" panose="02020603050405020304" pitchFamily="18" charset="0"/>
                <a:cs typeface="Times New Roman" panose="02020603050405020304" pitchFamily="18" charset="0"/>
              </a:rPr>
              <a:t>. </a:t>
            </a:r>
            <a:r>
              <a:rPr lang="it-IT" altLang="en-US" sz="2400" b="1" dirty="0">
                <a:solidFill>
                  <a:srgbClr val="2006BA"/>
                </a:solidFill>
                <a:latin typeface="Times New Roman" panose="02020603050405020304" pitchFamily="18" charset="0"/>
                <a:cs typeface="Times New Roman" panose="02020603050405020304" pitchFamily="18" charset="0"/>
              </a:rPr>
              <a:t>Phân tích (suy nghĩ, cảm nhận) về nhân vật</a:t>
            </a:r>
            <a:r>
              <a:rPr lang="vi-VN" altLang="en-US" sz="2400" b="1" dirty="0">
                <a:solidFill>
                  <a:srgbClr val="2006BA"/>
                </a:solidFill>
                <a:latin typeface="Times New Roman" panose="02020603050405020304" pitchFamily="18" charset="0"/>
                <a:cs typeface="Times New Roman" panose="02020603050405020304" pitchFamily="18" charset="0"/>
              </a:rPr>
              <a:t>:</a:t>
            </a:r>
            <a:endParaRPr lang="en-US" altLang="en-US" sz="2400" b="1" dirty="0">
              <a:solidFill>
                <a:srgbClr val="2006BA"/>
              </a:solidFill>
              <a:latin typeface="Times New Roman" panose="02020603050405020304" pitchFamily="18" charset="0"/>
              <a:cs typeface="Times New Roman" panose="02020603050405020304" pitchFamily="18" charset="0"/>
            </a:endParaRPr>
          </a:p>
        </p:txBody>
      </p:sp>
      <p:sp>
        <p:nvSpPr>
          <p:cNvPr id="28" name="Rectangle 27">
            <a:extLst>
              <a:ext uri="{FF2B5EF4-FFF2-40B4-BE49-F238E27FC236}">
                <a16:creationId xmlns:a16="http://schemas.microsoft.com/office/drawing/2014/main" xmlns="" id="{9E91BFE4-B95F-41E5-8C7C-8DBA603523F5}"/>
              </a:ext>
            </a:extLst>
          </p:cNvPr>
          <p:cNvSpPr>
            <a:spLocks noChangeArrowheads="1"/>
          </p:cNvSpPr>
          <p:nvPr/>
        </p:nvSpPr>
        <p:spPr bwMode="auto">
          <a:xfrm>
            <a:off x="76200" y="4572000"/>
            <a:ext cx="11887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tabLst>
                <a:tab pos="266700" algn="l"/>
              </a:tabLst>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tabLst>
                <a:tab pos="266700" algn="l"/>
              </a:tabLst>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tabLst>
                <a:tab pos="266700" algn="l"/>
              </a:tabLst>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tabLst>
                <a:tab pos="266700" algn="l"/>
              </a:tabLst>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tabLst>
                <a:tab pos="266700" algn="l"/>
              </a:tabLst>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tabLst>
                <a:tab pos="266700" algn="l"/>
              </a:tabLs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tabLst>
                <a:tab pos="266700" algn="l"/>
              </a:tabLs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tabLst>
                <a:tab pos="266700" algn="l"/>
              </a:tabLs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tabLst>
                <a:tab pos="266700" algn="l"/>
              </a:tabLst>
              <a:defRPr sz="2000">
                <a:solidFill>
                  <a:schemeClr val="tx1"/>
                </a:solidFill>
                <a:latin typeface="Arial" panose="020B0604020202020204" pitchFamily="34" charset="0"/>
                <a:cs typeface="Arial" panose="020B0604020202020204" pitchFamily="34" charset="0"/>
              </a:defRPr>
            </a:lvl9pPr>
          </a:lstStyle>
          <a:p>
            <a:pPr algn="just" defTabSz="914400">
              <a:spcBef>
                <a:spcPct val="0"/>
              </a:spcBef>
              <a:buFontTx/>
              <a:buNone/>
            </a:pPr>
            <a:r>
              <a:rPr lang="it-IT" altLang="en-US" sz="2400" i="1" dirty="0">
                <a:solidFill>
                  <a:srgbClr val="2006BA"/>
                </a:solidFill>
                <a:latin typeface="Times New Roman" panose="02020603050405020304" pitchFamily="18" charset="0"/>
                <a:cs typeface="Times New Roman" panose="02020603050405020304" pitchFamily="18" charset="0"/>
              </a:rPr>
              <a:t>- </a:t>
            </a:r>
            <a:r>
              <a:rPr lang="it-IT" altLang="en-US" sz="2400" b="1" i="1" u="sng" dirty="0">
                <a:solidFill>
                  <a:srgbClr val="2006BA"/>
                </a:solidFill>
                <a:latin typeface="Times New Roman" panose="02020603050405020304" pitchFamily="18" charset="0"/>
                <a:cs typeface="Times New Roman" panose="02020603050405020304" pitchFamily="18" charset="0"/>
              </a:rPr>
              <a:t>Luận điểm 1</a:t>
            </a:r>
            <a:r>
              <a:rPr lang="it-IT" altLang="en-US" sz="2400" dirty="0">
                <a:solidFill>
                  <a:srgbClr val="2006BA"/>
                </a:solidFill>
                <a:latin typeface="Times New Roman" panose="02020603050405020304" pitchFamily="18" charset="0"/>
                <a:cs typeface="Times New Roman" panose="02020603050405020304" pitchFamily="18" charset="0"/>
              </a:rPr>
              <a:t>: Dẫn dắt giới thiệu luận điểm → trích dẫn chứng từ tác phẩm (dẫn trực tiếp, dẫn gián tiếp) → Phân tích (ngoại hình, cử chỉ, điệu bộ, hành động, lời nói, tâm trạng, suy nghĩ... của nhân vật) → Nhận xét của bản thân về hành động, tính cách, tâm hồn, ... của  nhân vật. </a:t>
            </a:r>
            <a:endParaRPr lang="en-US" altLang="en-US" sz="2400" dirty="0">
              <a:solidFill>
                <a:srgbClr val="2006BA"/>
              </a:solidFill>
              <a:latin typeface="Times New Roman" panose="02020603050405020304" pitchFamily="18" charset="0"/>
              <a:cs typeface="Times New Roman" panose="02020603050405020304" pitchFamily="18" charset="0"/>
            </a:endParaRPr>
          </a:p>
        </p:txBody>
      </p:sp>
      <p:sp>
        <p:nvSpPr>
          <p:cNvPr id="29" name="Rectangle 28">
            <a:extLst>
              <a:ext uri="{FF2B5EF4-FFF2-40B4-BE49-F238E27FC236}">
                <a16:creationId xmlns:a16="http://schemas.microsoft.com/office/drawing/2014/main" xmlns="" id="{83550998-83E8-4218-93FB-A8750EB891F3}"/>
              </a:ext>
            </a:extLst>
          </p:cNvPr>
          <p:cNvSpPr>
            <a:spLocks noChangeArrowheads="1"/>
          </p:cNvSpPr>
          <p:nvPr/>
        </p:nvSpPr>
        <p:spPr bwMode="auto">
          <a:xfrm>
            <a:off x="362146" y="5580019"/>
            <a:ext cx="80897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tabLst>
                <a:tab pos="266700" algn="l"/>
              </a:tabLst>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tabLst>
                <a:tab pos="266700" algn="l"/>
              </a:tabLst>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tabLst>
                <a:tab pos="266700" algn="l"/>
              </a:tabLst>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tabLst>
                <a:tab pos="266700" algn="l"/>
              </a:tabLst>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tabLst>
                <a:tab pos="266700" algn="l"/>
              </a:tabLst>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tabLst>
                <a:tab pos="266700" algn="l"/>
              </a:tabLs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tabLst>
                <a:tab pos="266700" algn="l"/>
              </a:tabLs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tabLst>
                <a:tab pos="266700" algn="l"/>
              </a:tabLs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tabLst>
                <a:tab pos="266700" algn="l"/>
              </a:tabLst>
              <a:defRPr sz="2000">
                <a:solidFill>
                  <a:schemeClr val="tx1"/>
                </a:solidFill>
                <a:latin typeface="Arial" panose="020B0604020202020204" pitchFamily="34" charset="0"/>
                <a:cs typeface="Arial" panose="020B0604020202020204" pitchFamily="34" charset="0"/>
              </a:defRPr>
            </a:lvl9pPr>
          </a:lstStyle>
          <a:p>
            <a:pPr algn="just" defTabSz="914400">
              <a:spcBef>
                <a:spcPct val="0"/>
              </a:spcBef>
              <a:buFontTx/>
              <a:buNone/>
            </a:pPr>
            <a:r>
              <a:rPr lang="it-IT" altLang="en-US" sz="2400" i="1" dirty="0">
                <a:solidFill>
                  <a:srgbClr val="2006BA"/>
                </a:solidFill>
                <a:latin typeface="Times New Roman" panose="02020603050405020304" pitchFamily="18" charset="0"/>
                <a:cs typeface="Times New Roman" panose="02020603050405020304" pitchFamily="18" charset="0"/>
              </a:rPr>
              <a:t>Lưu ý: Dẫn chứng cần dẫn trực tiếp xen dẫn gián tiếp.</a:t>
            </a:r>
            <a:endParaRPr lang="en-US" altLang="en-US" sz="2400" i="1" dirty="0">
              <a:solidFill>
                <a:srgbClr val="2006BA"/>
              </a:solidFill>
              <a:latin typeface="Times New Roman" panose="02020603050405020304" pitchFamily="18" charset="0"/>
              <a:cs typeface="Times New Roman" panose="02020603050405020304" pitchFamily="18" charset="0"/>
            </a:endParaRPr>
          </a:p>
        </p:txBody>
      </p:sp>
      <p:sp>
        <p:nvSpPr>
          <p:cNvPr id="30" name="Rectangle 29">
            <a:extLst>
              <a:ext uri="{FF2B5EF4-FFF2-40B4-BE49-F238E27FC236}">
                <a16:creationId xmlns:a16="http://schemas.microsoft.com/office/drawing/2014/main" xmlns="" id="{C48DCD51-D16E-488D-82A5-4C05598B18DE}"/>
              </a:ext>
            </a:extLst>
          </p:cNvPr>
          <p:cNvSpPr>
            <a:spLocks noChangeArrowheads="1"/>
          </p:cNvSpPr>
          <p:nvPr/>
        </p:nvSpPr>
        <p:spPr bwMode="auto">
          <a:xfrm>
            <a:off x="1" y="5943600"/>
            <a:ext cx="7086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tabLst>
                <a:tab pos="266700" algn="l"/>
              </a:tabLst>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tabLst>
                <a:tab pos="266700" algn="l"/>
              </a:tabLst>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tabLst>
                <a:tab pos="266700" algn="l"/>
              </a:tabLst>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tabLst>
                <a:tab pos="266700" algn="l"/>
              </a:tabLst>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tabLst>
                <a:tab pos="266700" algn="l"/>
              </a:tabLst>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tabLst>
                <a:tab pos="266700" algn="l"/>
              </a:tabLs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tabLst>
                <a:tab pos="266700" algn="l"/>
              </a:tabLs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tabLst>
                <a:tab pos="266700" algn="l"/>
              </a:tabLs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tabLst>
                <a:tab pos="266700" algn="l"/>
              </a:tabLst>
              <a:defRPr sz="2000">
                <a:solidFill>
                  <a:schemeClr val="tx1"/>
                </a:solidFill>
                <a:latin typeface="Arial" panose="020B0604020202020204" pitchFamily="34" charset="0"/>
                <a:cs typeface="Arial" panose="020B0604020202020204" pitchFamily="34" charset="0"/>
              </a:defRPr>
            </a:lvl9pPr>
          </a:lstStyle>
          <a:p>
            <a:pPr algn="just" defTabSz="914400">
              <a:spcBef>
                <a:spcPct val="0"/>
              </a:spcBef>
              <a:buFontTx/>
              <a:buNone/>
            </a:pPr>
            <a:r>
              <a:rPr lang="it-IT" altLang="en-US" sz="2400" dirty="0">
                <a:solidFill>
                  <a:srgbClr val="2006BA"/>
                </a:solidFill>
                <a:latin typeface="Times New Roman" panose="02020603050405020304" pitchFamily="18" charset="0"/>
                <a:cs typeface="Times New Roman" panose="02020603050405020304" pitchFamily="18" charset="0"/>
              </a:rPr>
              <a:t>-  </a:t>
            </a:r>
            <a:r>
              <a:rPr lang="it-IT" altLang="en-US" sz="2400" b="1" i="1" u="sng" dirty="0">
                <a:solidFill>
                  <a:srgbClr val="2006BA"/>
                </a:solidFill>
                <a:latin typeface="Times New Roman" panose="02020603050405020304" pitchFamily="18" charset="0"/>
                <a:cs typeface="Times New Roman" panose="02020603050405020304" pitchFamily="18" charset="0"/>
              </a:rPr>
              <a:t>Luận điểm 2:</a:t>
            </a:r>
            <a:r>
              <a:rPr lang="it-IT" altLang="en-US" sz="2400" dirty="0">
                <a:solidFill>
                  <a:srgbClr val="2006BA"/>
                </a:solidFill>
                <a:latin typeface="Times New Roman" panose="02020603050405020304" pitchFamily="18" charset="0"/>
                <a:cs typeface="Times New Roman" panose="02020603050405020304" pitchFamily="18" charset="0"/>
              </a:rPr>
              <a:t> (Thao tác tương tự như luận điểm 1)</a:t>
            </a:r>
            <a:endParaRPr lang="en-US" altLang="en-US" sz="2400" dirty="0">
              <a:solidFill>
                <a:srgbClr val="2006BA"/>
              </a:solidFill>
              <a:latin typeface="Times New Roman" panose="02020603050405020304" pitchFamily="18" charset="0"/>
              <a:cs typeface="Times New Roman" panose="02020603050405020304" pitchFamily="18" charset="0"/>
            </a:endParaRPr>
          </a:p>
        </p:txBody>
      </p:sp>
      <p:sp>
        <p:nvSpPr>
          <p:cNvPr id="31" name="Rectangle 30">
            <a:extLst>
              <a:ext uri="{FF2B5EF4-FFF2-40B4-BE49-F238E27FC236}">
                <a16:creationId xmlns:a16="http://schemas.microsoft.com/office/drawing/2014/main" xmlns="" id="{526C8272-F238-4030-906E-8A546048847A}"/>
              </a:ext>
            </a:extLst>
          </p:cNvPr>
          <p:cNvSpPr>
            <a:spLocks noChangeArrowheads="1"/>
          </p:cNvSpPr>
          <p:nvPr/>
        </p:nvSpPr>
        <p:spPr bwMode="auto">
          <a:xfrm>
            <a:off x="0" y="6324600"/>
            <a:ext cx="762989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tabLst>
                <a:tab pos="266700" algn="l"/>
              </a:tabLst>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tabLst>
                <a:tab pos="266700" algn="l"/>
              </a:tabLst>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tabLst>
                <a:tab pos="266700" algn="l"/>
              </a:tabLst>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tabLst>
                <a:tab pos="266700" algn="l"/>
              </a:tabLst>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tabLst>
                <a:tab pos="266700" algn="l"/>
              </a:tabLst>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tabLst>
                <a:tab pos="266700" algn="l"/>
              </a:tabLs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tabLst>
                <a:tab pos="266700" algn="l"/>
              </a:tabLs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tabLst>
                <a:tab pos="266700" algn="l"/>
              </a:tabLs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tabLst>
                <a:tab pos="266700" algn="l"/>
              </a:tabLst>
              <a:defRPr sz="2000">
                <a:solidFill>
                  <a:schemeClr val="tx1"/>
                </a:solidFill>
                <a:latin typeface="Arial" panose="020B0604020202020204" pitchFamily="34" charset="0"/>
                <a:cs typeface="Arial" panose="020B0604020202020204" pitchFamily="34" charset="0"/>
              </a:defRPr>
            </a:lvl9pPr>
          </a:lstStyle>
          <a:p>
            <a:pPr algn="just" defTabSz="914400">
              <a:spcBef>
                <a:spcPct val="0"/>
              </a:spcBef>
              <a:buFontTx/>
              <a:buNone/>
            </a:pPr>
            <a:r>
              <a:rPr lang="it-IT" altLang="en-US" sz="2400" i="1" dirty="0">
                <a:solidFill>
                  <a:srgbClr val="2006BA"/>
                </a:solidFill>
                <a:latin typeface="Times New Roman" panose="02020603050405020304" pitchFamily="18" charset="0"/>
                <a:cs typeface="Times New Roman" panose="02020603050405020304" pitchFamily="18" charset="0"/>
              </a:rPr>
              <a:t>- </a:t>
            </a:r>
            <a:r>
              <a:rPr lang="it-IT" altLang="en-US" sz="2400" b="1" i="1" u="sng" dirty="0">
                <a:solidFill>
                  <a:srgbClr val="2006BA"/>
                </a:solidFill>
                <a:latin typeface="Times New Roman" panose="02020603050405020304" pitchFamily="18" charset="0"/>
                <a:cs typeface="Times New Roman" panose="02020603050405020304" pitchFamily="18" charset="0"/>
              </a:rPr>
              <a:t>Luận điểm n</a:t>
            </a:r>
            <a:r>
              <a:rPr lang="vi-VN" altLang="en-US" sz="2400" b="1" i="1" dirty="0">
                <a:solidFill>
                  <a:srgbClr val="2006BA"/>
                </a:solidFill>
                <a:latin typeface="Times New Roman" panose="02020603050405020304" pitchFamily="18" charset="0"/>
                <a:cs typeface="Times New Roman" panose="02020603050405020304" pitchFamily="18" charset="0"/>
              </a:rPr>
              <a:t>:</a:t>
            </a:r>
            <a:r>
              <a:rPr lang="en-US" altLang="en-US" sz="2400" b="1" i="1"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tương</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tự</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như</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luận</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điểm</a:t>
            </a:r>
            <a:r>
              <a:rPr lang="en-US" altLang="en-US" sz="2400" b="1" dirty="0">
                <a:solidFill>
                  <a:srgbClr val="2006BA"/>
                </a:solidFill>
                <a:latin typeface="Times New Roman" panose="02020603050405020304" pitchFamily="18" charset="0"/>
                <a:cs typeface="Times New Roman" panose="02020603050405020304" pitchFamily="18" charset="0"/>
              </a:rPr>
              <a:t> 1</a:t>
            </a:r>
          </a:p>
        </p:txBody>
      </p:sp>
    </p:spTree>
    <p:extLst>
      <p:ext uri="{BB962C8B-B14F-4D97-AF65-F5344CB8AC3E}">
        <p14:creationId xmlns:p14="http://schemas.microsoft.com/office/powerpoint/2010/main" val="2510180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ox(i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ox(in)">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ox(in)">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ox(in)">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ox(in)">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1000"/>
                                        <p:tgtEl>
                                          <p:spTgt spid="25"/>
                                        </p:tgtEl>
                                      </p:cBhvr>
                                    </p:animEffect>
                                    <p:anim calcmode="lin" valueType="num">
                                      <p:cBhvr>
                                        <p:cTn id="38" dur="1000" fill="hold"/>
                                        <p:tgtEl>
                                          <p:spTgt spid="25"/>
                                        </p:tgtEl>
                                        <p:attrNameLst>
                                          <p:attrName>ppt_x</p:attrName>
                                        </p:attrNameLst>
                                      </p:cBhvr>
                                      <p:tavLst>
                                        <p:tav tm="0">
                                          <p:val>
                                            <p:strVal val="#ppt_x"/>
                                          </p:val>
                                        </p:tav>
                                        <p:tav tm="100000">
                                          <p:val>
                                            <p:strVal val="#ppt_x"/>
                                          </p:val>
                                        </p:tav>
                                      </p:tavLst>
                                    </p:anim>
                                    <p:anim calcmode="lin" valueType="num">
                                      <p:cBhvr>
                                        <p:cTn id="3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barn(inVertical)">
                                      <p:cBhvr>
                                        <p:cTn id="44" dur="5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1000"/>
                                        <p:tgtEl>
                                          <p:spTgt spid="23"/>
                                        </p:tgtEl>
                                      </p:cBhvr>
                                    </p:animEffect>
                                    <p:anim calcmode="lin" valueType="num">
                                      <p:cBhvr>
                                        <p:cTn id="50" dur="1000" fill="hold"/>
                                        <p:tgtEl>
                                          <p:spTgt spid="23"/>
                                        </p:tgtEl>
                                        <p:attrNameLst>
                                          <p:attrName>ppt_x</p:attrName>
                                        </p:attrNameLst>
                                      </p:cBhvr>
                                      <p:tavLst>
                                        <p:tav tm="0">
                                          <p:val>
                                            <p:strVal val="#ppt_x"/>
                                          </p:val>
                                        </p:tav>
                                        <p:tav tm="100000">
                                          <p:val>
                                            <p:strVal val="#ppt_x"/>
                                          </p:val>
                                        </p:tav>
                                      </p:tavLst>
                                    </p:anim>
                                    <p:anim calcmode="lin" valueType="num">
                                      <p:cBhvr>
                                        <p:cTn id="5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27"/>
                                        </p:tgtEl>
                                        <p:attrNameLst>
                                          <p:attrName>style.visibility</p:attrName>
                                        </p:attrNameLst>
                                      </p:cBhvr>
                                      <p:to>
                                        <p:strVal val="visible"/>
                                      </p:to>
                                    </p:set>
                                    <p:anim calcmode="lin" valueType="num">
                                      <p:cBhvr additive="base">
                                        <p:cTn id="56" dur="500" fill="hold"/>
                                        <p:tgtEl>
                                          <p:spTgt spid="27"/>
                                        </p:tgtEl>
                                        <p:attrNameLst>
                                          <p:attrName>ppt_x</p:attrName>
                                        </p:attrNameLst>
                                      </p:cBhvr>
                                      <p:tavLst>
                                        <p:tav tm="0">
                                          <p:val>
                                            <p:strVal val="#ppt_x"/>
                                          </p:val>
                                        </p:tav>
                                        <p:tav tm="100000">
                                          <p:val>
                                            <p:strVal val="#ppt_x"/>
                                          </p:val>
                                        </p:tav>
                                      </p:tavLst>
                                    </p:anim>
                                    <p:anim calcmode="lin" valueType="num">
                                      <p:cBhvr additive="base">
                                        <p:cTn id="57"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fade">
                                      <p:cBhvr>
                                        <p:cTn id="62" dur="1000"/>
                                        <p:tgtEl>
                                          <p:spTgt spid="28"/>
                                        </p:tgtEl>
                                      </p:cBhvr>
                                    </p:animEffect>
                                    <p:anim calcmode="lin" valueType="num">
                                      <p:cBhvr>
                                        <p:cTn id="63" dur="1000" fill="hold"/>
                                        <p:tgtEl>
                                          <p:spTgt spid="28"/>
                                        </p:tgtEl>
                                        <p:attrNameLst>
                                          <p:attrName>ppt_x</p:attrName>
                                        </p:attrNameLst>
                                      </p:cBhvr>
                                      <p:tavLst>
                                        <p:tav tm="0">
                                          <p:val>
                                            <p:strVal val="#ppt_x"/>
                                          </p:val>
                                        </p:tav>
                                        <p:tav tm="100000">
                                          <p:val>
                                            <p:strVal val="#ppt_x"/>
                                          </p:val>
                                        </p:tav>
                                      </p:tavLst>
                                    </p:anim>
                                    <p:anim calcmode="lin" valueType="num">
                                      <p:cBhvr>
                                        <p:cTn id="6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29"/>
                                        </p:tgtEl>
                                        <p:attrNameLst>
                                          <p:attrName>style.visibility</p:attrName>
                                        </p:attrNameLst>
                                      </p:cBhvr>
                                      <p:to>
                                        <p:strVal val="visible"/>
                                      </p:to>
                                    </p:set>
                                    <p:animEffect transition="in" filter="fade">
                                      <p:cBhvr>
                                        <p:cTn id="69" dur="1000"/>
                                        <p:tgtEl>
                                          <p:spTgt spid="29"/>
                                        </p:tgtEl>
                                      </p:cBhvr>
                                    </p:animEffect>
                                    <p:anim calcmode="lin" valueType="num">
                                      <p:cBhvr>
                                        <p:cTn id="70" dur="1000" fill="hold"/>
                                        <p:tgtEl>
                                          <p:spTgt spid="29"/>
                                        </p:tgtEl>
                                        <p:attrNameLst>
                                          <p:attrName>ppt_x</p:attrName>
                                        </p:attrNameLst>
                                      </p:cBhvr>
                                      <p:tavLst>
                                        <p:tav tm="0">
                                          <p:val>
                                            <p:strVal val="#ppt_x"/>
                                          </p:val>
                                        </p:tav>
                                        <p:tav tm="100000">
                                          <p:val>
                                            <p:strVal val="#ppt_x"/>
                                          </p:val>
                                        </p:tav>
                                      </p:tavLst>
                                    </p:anim>
                                    <p:anim calcmode="lin" valueType="num">
                                      <p:cBhvr>
                                        <p:cTn id="71"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grpId="0" nodeType="clickEffect">
                                  <p:stCondLst>
                                    <p:cond delay="0"/>
                                  </p:stCondLst>
                                  <p:childTnLst>
                                    <p:set>
                                      <p:cBhvr>
                                        <p:cTn id="75" dur="1" fill="hold">
                                          <p:stCondLst>
                                            <p:cond delay="0"/>
                                          </p:stCondLst>
                                        </p:cTn>
                                        <p:tgtEl>
                                          <p:spTgt spid="30"/>
                                        </p:tgtEl>
                                        <p:attrNameLst>
                                          <p:attrName>style.visibility</p:attrName>
                                        </p:attrNameLst>
                                      </p:cBhvr>
                                      <p:to>
                                        <p:strVal val="visible"/>
                                      </p:to>
                                    </p:set>
                                    <p:animEffect transition="in" filter="fade">
                                      <p:cBhvr>
                                        <p:cTn id="76" dur="1000"/>
                                        <p:tgtEl>
                                          <p:spTgt spid="30"/>
                                        </p:tgtEl>
                                      </p:cBhvr>
                                    </p:animEffect>
                                    <p:anim calcmode="lin" valueType="num">
                                      <p:cBhvr>
                                        <p:cTn id="77" dur="1000" fill="hold"/>
                                        <p:tgtEl>
                                          <p:spTgt spid="30"/>
                                        </p:tgtEl>
                                        <p:attrNameLst>
                                          <p:attrName>ppt_x</p:attrName>
                                        </p:attrNameLst>
                                      </p:cBhvr>
                                      <p:tavLst>
                                        <p:tav tm="0">
                                          <p:val>
                                            <p:strVal val="#ppt_x"/>
                                          </p:val>
                                        </p:tav>
                                        <p:tav tm="100000">
                                          <p:val>
                                            <p:strVal val="#ppt_x"/>
                                          </p:val>
                                        </p:tav>
                                      </p:tavLst>
                                    </p:anim>
                                    <p:anim calcmode="lin" valueType="num">
                                      <p:cBhvr>
                                        <p:cTn id="78"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grpId="0" nodeType="clickEffect">
                                  <p:stCondLst>
                                    <p:cond delay="0"/>
                                  </p:stCondLst>
                                  <p:childTnLst>
                                    <p:set>
                                      <p:cBhvr>
                                        <p:cTn id="82" dur="1" fill="hold">
                                          <p:stCondLst>
                                            <p:cond delay="0"/>
                                          </p:stCondLst>
                                        </p:cTn>
                                        <p:tgtEl>
                                          <p:spTgt spid="31"/>
                                        </p:tgtEl>
                                        <p:attrNameLst>
                                          <p:attrName>style.visibility</p:attrName>
                                        </p:attrNameLst>
                                      </p:cBhvr>
                                      <p:to>
                                        <p:strVal val="visible"/>
                                      </p:to>
                                    </p:set>
                                    <p:animEffect transition="in" filter="fade">
                                      <p:cBhvr>
                                        <p:cTn id="83" dur="1000"/>
                                        <p:tgtEl>
                                          <p:spTgt spid="31"/>
                                        </p:tgtEl>
                                      </p:cBhvr>
                                    </p:animEffect>
                                    <p:anim calcmode="lin" valueType="num">
                                      <p:cBhvr>
                                        <p:cTn id="84" dur="1000" fill="hold"/>
                                        <p:tgtEl>
                                          <p:spTgt spid="31"/>
                                        </p:tgtEl>
                                        <p:attrNameLst>
                                          <p:attrName>ppt_x</p:attrName>
                                        </p:attrNameLst>
                                      </p:cBhvr>
                                      <p:tavLst>
                                        <p:tav tm="0">
                                          <p:val>
                                            <p:strVal val="#ppt_x"/>
                                          </p:val>
                                        </p:tav>
                                        <p:tav tm="100000">
                                          <p:val>
                                            <p:strVal val="#ppt_x"/>
                                          </p:val>
                                        </p:tav>
                                      </p:tavLst>
                                    </p:anim>
                                    <p:anim calcmode="lin" valueType="num">
                                      <p:cBhvr>
                                        <p:cTn id="85"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8" grpId="0"/>
      <p:bldP spid="19" grpId="0"/>
      <p:bldP spid="20" grpId="0"/>
      <p:bldP spid="21" grpId="0"/>
      <p:bldP spid="22" grpId="0"/>
      <p:bldP spid="23" grpId="0"/>
      <p:bldP spid="25" grpId="0"/>
      <p:bldP spid="26" grpId="0"/>
      <p:bldP spid="27" grpId="0"/>
      <p:bldP spid="28" grpId="0"/>
      <p:bldP spid="29" grpId="0"/>
      <p:bldP spid="30" grpId="0"/>
      <p:bldP spid="3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3" descr="HÃ¬nh áº£nh cÃ³ liÃªn quan">
            <a:extLst>
              <a:ext uri="{FF2B5EF4-FFF2-40B4-BE49-F238E27FC236}">
                <a16:creationId xmlns:a16="http://schemas.microsoft.com/office/drawing/2014/main" xmlns="" id="{04324E30-7866-42BC-A340-BBD8D701A9EC}"/>
              </a:ext>
            </a:extLst>
          </p:cNvPr>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400" eaLnBrk="1" hangingPunct="1">
              <a:spcBef>
                <a:spcPct val="0"/>
              </a:spcBef>
              <a:buFontTx/>
              <a:buNone/>
            </a:pPr>
            <a:endParaRPr lang="en-US" altLang="en-US" sz="2400">
              <a:solidFill>
                <a:srgbClr val="2006BA"/>
              </a:solidFill>
              <a:latin typeface="Times New Roman" panose="02020603050405020304" pitchFamily="18" charset="0"/>
              <a:cs typeface="Times New Roman" panose="02020603050405020304" pitchFamily="18" charset="0"/>
            </a:endParaRPr>
          </a:p>
        </p:txBody>
      </p:sp>
      <p:sp>
        <p:nvSpPr>
          <p:cNvPr id="5" name="AutoShape 4" descr="HÃ¬nh áº£nh cÃ³ liÃªn quan">
            <a:extLst>
              <a:ext uri="{FF2B5EF4-FFF2-40B4-BE49-F238E27FC236}">
                <a16:creationId xmlns:a16="http://schemas.microsoft.com/office/drawing/2014/main" xmlns="" id="{8F96861D-9248-45EC-915A-4EDDFCD7FE28}"/>
              </a:ext>
            </a:extLst>
          </p:cNvPr>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400" eaLnBrk="1" hangingPunct="1">
              <a:spcBef>
                <a:spcPct val="0"/>
              </a:spcBef>
              <a:buFontTx/>
              <a:buNone/>
            </a:pPr>
            <a:endParaRPr lang="en-US" altLang="en-US" sz="2400">
              <a:solidFill>
                <a:srgbClr val="2006BA"/>
              </a:solidFill>
              <a:latin typeface="Times New Roman" panose="02020603050405020304" pitchFamily="18" charset="0"/>
              <a:cs typeface="Times New Roman" panose="02020603050405020304" pitchFamily="18" charset="0"/>
            </a:endParaRPr>
          </a:p>
        </p:txBody>
      </p:sp>
      <p:sp>
        <p:nvSpPr>
          <p:cNvPr id="6" name="AutoShape 5" descr="6995be38749827">
            <a:extLst>
              <a:ext uri="{FF2B5EF4-FFF2-40B4-BE49-F238E27FC236}">
                <a16:creationId xmlns:a16="http://schemas.microsoft.com/office/drawing/2014/main" xmlns="" id="{F4BBFA5E-D115-4E45-AC96-071A25557027}"/>
              </a:ext>
            </a:extLst>
          </p:cNvPr>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400" eaLnBrk="1" hangingPunct="1">
              <a:spcBef>
                <a:spcPct val="0"/>
              </a:spcBef>
              <a:buFontTx/>
              <a:buNone/>
            </a:pPr>
            <a:endParaRPr lang="en-US" altLang="en-US" sz="2400">
              <a:solidFill>
                <a:srgbClr val="2006BA"/>
              </a:solidFill>
              <a:latin typeface="Times New Roman" panose="02020603050405020304" pitchFamily="18" charset="0"/>
              <a:cs typeface="Times New Roman" panose="02020603050405020304" pitchFamily="18" charset="0"/>
            </a:endParaRPr>
          </a:p>
        </p:txBody>
      </p:sp>
      <p:sp>
        <p:nvSpPr>
          <p:cNvPr id="7" name="AutoShape 9" descr="Káº¿t quáº£ hÃ¬nh áº£nh cho SÃNG TRÃ Bá»NG">
            <a:extLst>
              <a:ext uri="{FF2B5EF4-FFF2-40B4-BE49-F238E27FC236}">
                <a16:creationId xmlns:a16="http://schemas.microsoft.com/office/drawing/2014/main" xmlns="" id="{0D277FB0-CD5F-470F-98F0-36A7C6B6C7C9}"/>
              </a:ext>
            </a:extLst>
          </p:cNvPr>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400" eaLnBrk="1" hangingPunct="1">
              <a:spcBef>
                <a:spcPct val="0"/>
              </a:spcBef>
              <a:buFontTx/>
              <a:buNone/>
            </a:pPr>
            <a:endParaRPr lang="en-US" altLang="en-US" sz="2400">
              <a:solidFill>
                <a:srgbClr val="2006BA"/>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xmlns="" id="{F836F201-0B26-46B7-BE1A-42EF08A2C85B}"/>
              </a:ext>
            </a:extLst>
          </p:cNvPr>
          <p:cNvSpPr>
            <a:spLocks noChangeArrowheads="1"/>
          </p:cNvSpPr>
          <p:nvPr/>
        </p:nvSpPr>
        <p:spPr bwMode="auto">
          <a:xfrm>
            <a:off x="228600" y="1752600"/>
            <a:ext cx="443743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defTabSz="914400">
              <a:spcBef>
                <a:spcPct val="0"/>
              </a:spcBef>
              <a:buFontTx/>
              <a:buNone/>
            </a:pPr>
            <a:r>
              <a:rPr lang="en-US" altLang="en-US" sz="2400" b="1" dirty="0">
                <a:solidFill>
                  <a:srgbClr val="2006BA"/>
                </a:solidFill>
                <a:latin typeface="Times New Roman" panose="02020603050405020304" pitchFamily="18" charset="0"/>
                <a:cs typeface="Times New Roman" panose="02020603050405020304" pitchFamily="18" charset="0"/>
              </a:rPr>
              <a:t>2</a:t>
            </a:r>
            <a:r>
              <a:rPr lang="vi-VN" altLang="en-US" sz="2400" b="1" dirty="0">
                <a:solidFill>
                  <a:srgbClr val="2006BA"/>
                </a:solidFill>
                <a:latin typeface="Times New Roman" panose="02020603050405020304" pitchFamily="18" charset="0"/>
                <a:cs typeface="Times New Roman" panose="02020603050405020304" pitchFamily="18" charset="0"/>
              </a:rPr>
              <a:t>.3.</a:t>
            </a:r>
            <a:r>
              <a:rPr lang="it-IT" altLang="en-US" sz="2400" b="1" dirty="0">
                <a:solidFill>
                  <a:srgbClr val="2006BA"/>
                </a:solidFill>
                <a:latin typeface="Times New Roman" panose="02020603050405020304" pitchFamily="18" charset="0"/>
                <a:cs typeface="Times New Roman" panose="02020603050405020304" pitchFamily="18" charset="0"/>
              </a:rPr>
              <a:t> Đánh giá chung (phần hợp)</a:t>
            </a:r>
            <a:r>
              <a:rPr lang="vi-VN" altLang="en-US" sz="2400" b="1" dirty="0">
                <a:solidFill>
                  <a:srgbClr val="2006BA"/>
                </a:solidFill>
                <a:latin typeface="Times New Roman" panose="02020603050405020304" pitchFamily="18" charset="0"/>
                <a:cs typeface="Times New Roman" panose="02020603050405020304" pitchFamily="18" charset="0"/>
              </a:rPr>
              <a:t>:</a:t>
            </a:r>
            <a:endParaRPr lang="en-US" altLang="en-US" sz="2400" b="1" dirty="0">
              <a:solidFill>
                <a:srgbClr val="2006BA"/>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xmlns="" id="{8EE59474-8ACF-4C9C-B4FE-0582C18A6C47}"/>
              </a:ext>
            </a:extLst>
          </p:cNvPr>
          <p:cNvSpPr>
            <a:spLocks noChangeArrowheads="1"/>
          </p:cNvSpPr>
          <p:nvPr/>
        </p:nvSpPr>
        <p:spPr bwMode="auto">
          <a:xfrm>
            <a:off x="228600" y="2286000"/>
            <a:ext cx="11887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tabLst>
                <a:tab pos="266700" algn="l"/>
              </a:tabLst>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tabLst>
                <a:tab pos="266700" algn="l"/>
              </a:tabLst>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tabLst>
                <a:tab pos="266700" algn="l"/>
              </a:tabLst>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tabLst>
                <a:tab pos="266700" algn="l"/>
              </a:tabLst>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tabLst>
                <a:tab pos="266700" algn="l"/>
              </a:tabLst>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tabLst>
                <a:tab pos="266700" algn="l"/>
              </a:tabLs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tabLst>
                <a:tab pos="266700" algn="l"/>
              </a:tabLs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tabLst>
                <a:tab pos="266700" algn="l"/>
              </a:tabLs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tabLst>
                <a:tab pos="266700" algn="l"/>
              </a:tabLst>
              <a:defRPr sz="2000">
                <a:solidFill>
                  <a:schemeClr val="tx1"/>
                </a:solidFill>
                <a:latin typeface="Arial" panose="020B0604020202020204" pitchFamily="34" charset="0"/>
                <a:cs typeface="Arial" panose="020B0604020202020204" pitchFamily="34" charset="0"/>
              </a:defRPr>
            </a:lvl9pPr>
          </a:lstStyle>
          <a:p>
            <a:pPr algn="just" defTabSz="914400">
              <a:spcBef>
                <a:spcPct val="0"/>
              </a:spcBef>
              <a:buFontTx/>
              <a:buNone/>
            </a:pPr>
            <a:r>
              <a:rPr lang="it-IT" altLang="en-US" sz="2400" i="1" dirty="0">
                <a:solidFill>
                  <a:srgbClr val="2006BA"/>
                </a:solidFill>
                <a:latin typeface="Times New Roman" panose="02020603050405020304" pitchFamily="18" charset="0"/>
                <a:cs typeface="Times New Roman" panose="02020603050405020304" pitchFamily="18" charset="0"/>
              </a:rPr>
              <a:t>- </a:t>
            </a:r>
            <a:r>
              <a:rPr lang="it-IT" altLang="en-US" sz="2400" b="1" i="1" dirty="0">
                <a:solidFill>
                  <a:srgbClr val="2006BA"/>
                </a:solidFill>
                <a:latin typeface="Times New Roman" panose="02020603050405020304" pitchFamily="18" charset="0"/>
                <a:cs typeface="Times New Roman" panose="02020603050405020304" pitchFamily="18" charset="0"/>
              </a:rPr>
              <a:t>Về nghệ thuật</a:t>
            </a:r>
            <a:r>
              <a:rPr lang="it-IT" altLang="en-US" sz="2400" dirty="0">
                <a:solidFill>
                  <a:srgbClr val="2006BA"/>
                </a:solidFill>
                <a:latin typeface="Times New Roman" panose="02020603050405020304" pitchFamily="18" charset="0"/>
                <a:cs typeface="Times New Roman" panose="02020603050405020304" pitchFamily="18" charset="0"/>
              </a:rPr>
              <a:t>: Đánh giá thành công </a:t>
            </a:r>
            <a:r>
              <a:rPr lang="vi-VN" altLang="en-US" sz="2400" dirty="0">
                <a:solidFill>
                  <a:srgbClr val="2006BA"/>
                </a:solidFill>
                <a:latin typeface="Times New Roman" panose="02020603050405020304" pitchFamily="18" charset="0"/>
                <a:cs typeface="Times New Roman" panose="02020603050405020304" pitchFamily="18" charset="0"/>
              </a:rPr>
              <a:t>trong việc xây dựng n</a:t>
            </a:r>
            <a:r>
              <a:rPr lang="it-IT" altLang="en-US" sz="2400" dirty="0">
                <a:solidFill>
                  <a:srgbClr val="2006BA"/>
                </a:solidFill>
                <a:latin typeface="Times New Roman" panose="02020603050405020304" pitchFamily="18" charset="0"/>
                <a:cs typeface="Times New Roman" panose="02020603050405020304" pitchFamily="18" charset="0"/>
              </a:rPr>
              <a:t>hân vật, tính cách nhân vật,</a:t>
            </a:r>
            <a:r>
              <a:rPr lang="vi-VN" altLang="en-US" sz="2400" dirty="0">
                <a:solidFill>
                  <a:srgbClr val="2006BA"/>
                </a:solidFill>
                <a:latin typeface="Times New Roman" panose="02020603050405020304" pitchFamily="18" charset="0"/>
                <a:cs typeface="Times New Roman" panose="02020603050405020304" pitchFamily="18" charset="0"/>
              </a:rPr>
              <a:t> diễn biến tâm lí,</a:t>
            </a:r>
            <a:r>
              <a:rPr lang="it-IT" altLang="en-US" sz="2400" dirty="0">
                <a:solidFill>
                  <a:srgbClr val="2006BA"/>
                </a:solidFill>
                <a:latin typeface="Times New Roman" panose="02020603050405020304" pitchFamily="18" charset="0"/>
                <a:cs typeface="Times New Roman" panose="02020603050405020304" pitchFamily="18" charset="0"/>
              </a:rPr>
              <a:t> tình huống truyện, ngôn ngữ truyện</a:t>
            </a:r>
            <a:r>
              <a:rPr lang="vi-VN" altLang="en-US" sz="2400" dirty="0">
                <a:solidFill>
                  <a:srgbClr val="2006BA"/>
                </a:solidFill>
                <a:latin typeface="Times New Roman" panose="02020603050405020304" pitchFamily="18" charset="0"/>
                <a:cs typeface="Times New Roman" panose="02020603050405020304" pitchFamily="18" charset="0"/>
              </a:rPr>
              <a:t>, ngôi kể</a:t>
            </a:r>
            <a:r>
              <a:rPr lang="it-IT" altLang="en-US" sz="2400" dirty="0">
                <a:solidFill>
                  <a:srgbClr val="2006BA"/>
                </a:solidFill>
                <a:latin typeface="Times New Roman" panose="02020603050405020304" pitchFamily="18" charset="0"/>
                <a:cs typeface="Times New Roman" panose="02020603050405020304" pitchFamily="18" charset="0"/>
              </a:rPr>
              <a:t>...</a:t>
            </a:r>
            <a:endParaRPr lang="en-US" altLang="en-US" sz="2400" dirty="0">
              <a:solidFill>
                <a:srgbClr val="2006BA"/>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xmlns="" id="{C8795D2C-CB54-43E3-8288-CECB0A208A94}"/>
              </a:ext>
            </a:extLst>
          </p:cNvPr>
          <p:cNvSpPr>
            <a:spLocks noChangeArrowheads="1"/>
          </p:cNvSpPr>
          <p:nvPr/>
        </p:nvSpPr>
        <p:spPr bwMode="auto">
          <a:xfrm>
            <a:off x="152400" y="3124200"/>
            <a:ext cx="10820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defTabSz="914400">
              <a:spcBef>
                <a:spcPct val="0"/>
              </a:spcBef>
              <a:buFontTx/>
              <a:buNone/>
            </a:pPr>
            <a:r>
              <a:rPr lang="it-IT" altLang="en-US" sz="2400" dirty="0">
                <a:solidFill>
                  <a:srgbClr val="2006BA"/>
                </a:solidFill>
                <a:latin typeface="Times New Roman" panose="02020603050405020304" pitchFamily="18" charset="0"/>
                <a:cs typeface="Times New Roman" panose="02020603050405020304" pitchFamily="18" charset="0"/>
              </a:rPr>
              <a:t>- </a:t>
            </a:r>
            <a:r>
              <a:rPr lang="it-IT" altLang="en-US" sz="2400" b="1" i="1" dirty="0">
                <a:solidFill>
                  <a:srgbClr val="2006BA"/>
                </a:solidFill>
                <a:latin typeface="Times New Roman" panose="02020603050405020304" pitchFamily="18" charset="0"/>
                <a:cs typeface="Times New Roman" panose="02020603050405020304" pitchFamily="18" charset="0"/>
              </a:rPr>
              <a:t>Về nội dung</a:t>
            </a:r>
            <a:r>
              <a:rPr lang="it-IT" altLang="en-US" sz="2400" dirty="0">
                <a:solidFill>
                  <a:srgbClr val="2006BA"/>
                </a:solidFill>
                <a:latin typeface="Times New Roman" panose="02020603050405020304" pitchFamily="18" charset="0"/>
                <a:cs typeface="Times New Roman" panose="02020603050405020304" pitchFamily="18" charset="0"/>
              </a:rPr>
              <a:t>: nhắc lại luận điểm vừa phân tích về nhân vật, ý </a:t>
            </a:r>
            <a:r>
              <a:rPr lang="en-US" altLang="en-US" sz="2400" dirty="0" err="1">
                <a:solidFill>
                  <a:srgbClr val="2006BA"/>
                </a:solidFill>
                <a:latin typeface="Times New Roman" panose="02020603050405020304" pitchFamily="18" charset="0"/>
                <a:cs typeface="Times New Roman" panose="02020603050405020304" pitchFamily="18" charset="0"/>
              </a:rPr>
              <a:t>nghĩa</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của</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nhân</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vật</a:t>
            </a:r>
            <a:r>
              <a:rPr lang="en-US" altLang="en-US" sz="2400" dirty="0">
                <a:solidFill>
                  <a:srgbClr val="2006BA"/>
                </a:solidFill>
                <a:latin typeface="Times New Roman" panose="02020603050405020304" pitchFamily="18" charset="0"/>
                <a:cs typeface="Times New Roman" panose="02020603050405020304" pitchFamily="18" charset="0"/>
              </a:rPr>
              <a:t>. </a:t>
            </a:r>
          </a:p>
        </p:txBody>
      </p:sp>
      <p:sp>
        <p:nvSpPr>
          <p:cNvPr id="11" name="Rectangle 10">
            <a:extLst>
              <a:ext uri="{FF2B5EF4-FFF2-40B4-BE49-F238E27FC236}">
                <a16:creationId xmlns:a16="http://schemas.microsoft.com/office/drawing/2014/main" xmlns="" id="{F031BCF1-84BE-432C-A316-7DE5BE9ED9A7}"/>
              </a:ext>
            </a:extLst>
          </p:cNvPr>
          <p:cNvSpPr>
            <a:spLocks noChangeArrowheads="1"/>
          </p:cNvSpPr>
          <p:nvPr/>
        </p:nvSpPr>
        <p:spPr bwMode="auto">
          <a:xfrm>
            <a:off x="152400" y="3657600"/>
            <a:ext cx="11734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defTabSz="914400">
              <a:spcBef>
                <a:spcPct val="0"/>
              </a:spcBef>
              <a:buFontTx/>
              <a:buNone/>
            </a:pP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Liên</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hệ</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tính</a:t>
            </a:r>
            <a:r>
              <a:rPr lang="en-US" altLang="en-US" sz="2400" dirty="0">
                <a:solidFill>
                  <a:srgbClr val="FF0000"/>
                </a:solidFill>
                <a:latin typeface="Times New Roman" panose="02020603050405020304" pitchFamily="18" charset="0"/>
                <a:cs typeface="Times New Roman" panose="02020603050405020304" pitchFamily="18" charset="0"/>
              </a:rPr>
              <a:t> </a:t>
            </a:r>
            <a:r>
              <a:rPr lang="en-US" altLang="en-US" sz="2400" dirty="0" err="1">
                <a:solidFill>
                  <a:srgbClr val="FF0000"/>
                </a:solidFill>
                <a:latin typeface="Times New Roman" panose="02020603050405020304" pitchFamily="18" charset="0"/>
                <a:cs typeface="Times New Roman" panose="02020603050405020304" pitchFamily="18" charset="0"/>
              </a:rPr>
              <a:t>đúng</a:t>
            </a:r>
            <a:r>
              <a:rPr lang="it-IT" altLang="en-US" sz="2400" dirty="0">
                <a:solidFill>
                  <a:srgbClr val="FF0000"/>
                </a:solidFill>
                <a:latin typeface="Times New Roman" panose="02020603050405020304" pitchFamily="18" charset="0"/>
                <a:cs typeface="Times New Roman" panose="02020603050405020304" pitchFamily="18" charset="0"/>
              </a:rPr>
              <a:t> đắn và chính xác của </a:t>
            </a:r>
            <a:r>
              <a:rPr lang="it-IT" altLang="en-US" sz="2400" b="1" i="1" dirty="0">
                <a:solidFill>
                  <a:srgbClr val="FF0000"/>
                </a:solidFill>
                <a:latin typeface="Times New Roman" panose="02020603050405020304" pitchFamily="18" charset="0"/>
                <a:cs typeface="Times New Roman" panose="02020603050405020304" pitchFamily="18" charset="0"/>
              </a:rPr>
              <a:t>ý kiến, nhận định</a:t>
            </a:r>
            <a:r>
              <a:rPr lang="it-IT" altLang="en-US" sz="2400" dirty="0">
                <a:solidFill>
                  <a:srgbClr val="FF0000"/>
                </a:solidFill>
                <a:latin typeface="Times New Roman" panose="02020603050405020304" pitchFamily="18" charset="0"/>
                <a:cs typeface="Times New Roman" panose="02020603050405020304" pitchFamily="18" charset="0"/>
              </a:rPr>
              <a:t> (nếu dạng đề phân tích để làm sáng tỏ ý kiến, nhận định).</a:t>
            </a:r>
            <a:endParaRPr lang="en-US" altLang="en-US" sz="2400" dirty="0">
              <a:solidFill>
                <a:srgbClr val="FF0000"/>
              </a:solidFill>
              <a:latin typeface="Times New Roman" panose="02020603050405020304" pitchFamily="18" charset="0"/>
              <a:cs typeface="Times New Roman" panose="02020603050405020304" pitchFamily="18" charset="0"/>
            </a:endParaRPr>
          </a:p>
        </p:txBody>
      </p:sp>
      <p:sp>
        <p:nvSpPr>
          <p:cNvPr id="12" name="AutoShape 3" descr="HÃ¬nh áº£nh cÃ³ liÃªn quan">
            <a:extLst>
              <a:ext uri="{FF2B5EF4-FFF2-40B4-BE49-F238E27FC236}">
                <a16:creationId xmlns:a16="http://schemas.microsoft.com/office/drawing/2014/main" xmlns="" id="{9C5FE487-82C7-4626-B017-3E58421DA323}"/>
              </a:ext>
            </a:extLst>
          </p:cNvPr>
          <p:cNvSpPr>
            <a:spLocks noChangeAspect="1" noChangeArrowheads="1"/>
          </p:cNvSpPr>
          <p:nvPr/>
        </p:nvSpPr>
        <p:spPr bwMode="auto">
          <a:xfrm>
            <a:off x="4191000" y="4953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400" eaLnBrk="1" hangingPunct="1">
              <a:spcBef>
                <a:spcPct val="0"/>
              </a:spcBef>
              <a:buFontTx/>
              <a:buNone/>
            </a:pPr>
            <a:endParaRPr lang="en-US" altLang="en-US" sz="2400">
              <a:solidFill>
                <a:srgbClr val="2006BA"/>
              </a:solidFill>
              <a:latin typeface="Times New Roman" panose="02020603050405020304" pitchFamily="18" charset="0"/>
              <a:cs typeface="Times New Roman" panose="02020603050405020304" pitchFamily="18" charset="0"/>
            </a:endParaRPr>
          </a:p>
        </p:txBody>
      </p:sp>
      <p:sp>
        <p:nvSpPr>
          <p:cNvPr id="13" name="AutoShape 4" descr="HÃ¬nh áº£nh cÃ³ liÃªn quan">
            <a:extLst>
              <a:ext uri="{FF2B5EF4-FFF2-40B4-BE49-F238E27FC236}">
                <a16:creationId xmlns:a16="http://schemas.microsoft.com/office/drawing/2014/main" xmlns="" id="{F1A5C76A-01EA-498A-AAF1-ADDD78888B92}"/>
              </a:ext>
            </a:extLst>
          </p:cNvPr>
          <p:cNvSpPr>
            <a:spLocks noChangeAspect="1" noChangeArrowheads="1"/>
          </p:cNvSpPr>
          <p:nvPr/>
        </p:nvSpPr>
        <p:spPr bwMode="auto">
          <a:xfrm>
            <a:off x="4191000" y="4953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400" eaLnBrk="1" hangingPunct="1">
              <a:spcBef>
                <a:spcPct val="0"/>
              </a:spcBef>
              <a:buFontTx/>
              <a:buNone/>
            </a:pPr>
            <a:endParaRPr lang="en-US" altLang="en-US" sz="2400">
              <a:solidFill>
                <a:srgbClr val="2006BA"/>
              </a:solidFill>
              <a:latin typeface="Times New Roman" panose="02020603050405020304" pitchFamily="18" charset="0"/>
              <a:cs typeface="Times New Roman" panose="02020603050405020304" pitchFamily="18" charset="0"/>
            </a:endParaRPr>
          </a:p>
        </p:txBody>
      </p:sp>
      <p:sp>
        <p:nvSpPr>
          <p:cNvPr id="14" name="AutoShape 5" descr="6995be38749827">
            <a:extLst>
              <a:ext uri="{FF2B5EF4-FFF2-40B4-BE49-F238E27FC236}">
                <a16:creationId xmlns:a16="http://schemas.microsoft.com/office/drawing/2014/main" xmlns="" id="{3B1196B5-7F16-4C8E-AE39-6498BD96901E}"/>
              </a:ext>
            </a:extLst>
          </p:cNvPr>
          <p:cNvSpPr>
            <a:spLocks noChangeAspect="1" noChangeArrowheads="1"/>
          </p:cNvSpPr>
          <p:nvPr/>
        </p:nvSpPr>
        <p:spPr bwMode="auto">
          <a:xfrm>
            <a:off x="4191000" y="4953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400" eaLnBrk="1" hangingPunct="1">
              <a:spcBef>
                <a:spcPct val="0"/>
              </a:spcBef>
              <a:buFontTx/>
              <a:buNone/>
            </a:pPr>
            <a:endParaRPr lang="en-US" altLang="en-US" sz="2400">
              <a:solidFill>
                <a:srgbClr val="2006BA"/>
              </a:solidFill>
              <a:latin typeface="Times New Roman" panose="02020603050405020304" pitchFamily="18" charset="0"/>
              <a:cs typeface="Times New Roman" panose="02020603050405020304" pitchFamily="18" charset="0"/>
            </a:endParaRPr>
          </a:p>
        </p:txBody>
      </p:sp>
      <p:sp>
        <p:nvSpPr>
          <p:cNvPr id="15" name="AutoShape 9" descr="Káº¿t quáº£ hÃ¬nh áº£nh cho SÃNG TRÃ Bá»NG">
            <a:extLst>
              <a:ext uri="{FF2B5EF4-FFF2-40B4-BE49-F238E27FC236}">
                <a16:creationId xmlns:a16="http://schemas.microsoft.com/office/drawing/2014/main" xmlns="" id="{F8C10029-DE94-46A7-8799-1E9461F0F111}"/>
              </a:ext>
            </a:extLst>
          </p:cNvPr>
          <p:cNvSpPr>
            <a:spLocks noChangeAspect="1" noChangeArrowheads="1"/>
          </p:cNvSpPr>
          <p:nvPr/>
        </p:nvSpPr>
        <p:spPr bwMode="auto">
          <a:xfrm>
            <a:off x="4191000" y="4953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400" eaLnBrk="1" hangingPunct="1">
              <a:spcBef>
                <a:spcPct val="0"/>
              </a:spcBef>
              <a:buFontTx/>
              <a:buNone/>
            </a:pPr>
            <a:endParaRPr lang="en-US" altLang="en-US" sz="2400">
              <a:solidFill>
                <a:srgbClr val="2006BA"/>
              </a:solidFill>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xmlns="" id="{4A2E9EA8-3F3F-4CA9-B503-82258D687C3B}"/>
              </a:ext>
            </a:extLst>
          </p:cNvPr>
          <p:cNvSpPr>
            <a:spLocks noChangeArrowheads="1"/>
          </p:cNvSpPr>
          <p:nvPr/>
        </p:nvSpPr>
        <p:spPr bwMode="auto">
          <a:xfrm>
            <a:off x="228600" y="4495800"/>
            <a:ext cx="19680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defTabSz="914400">
              <a:spcBef>
                <a:spcPct val="0"/>
              </a:spcBef>
              <a:buFontTx/>
              <a:buNone/>
            </a:pPr>
            <a:r>
              <a:rPr lang="en-US" altLang="en-US" sz="2400" b="1" dirty="0" smtClean="0">
                <a:solidFill>
                  <a:srgbClr val="FF0000"/>
                </a:solidFill>
                <a:latin typeface="Times New Roman" panose="02020603050405020304" pitchFamily="18" charset="0"/>
                <a:cs typeface="Times New Roman" panose="02020603050405020304" pitchFamily="18" charset="0"/>
              </a:rPr>
              <a:t>III. KẾT BÀI</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xmlns="" id="{9B7E3E6A-7E82-4942-AA82-19890C3097B2}"/>
              </a:ext>
            </a:extLst>
          </p:cNvPr>
          <p:cNvSpPr>
            <a:spLocks noChangeArrowheads="1"/>
          </p:cNvSpPr>
          <p:nvPr/>
        </p:nvSpPr>
        <p:spPr bwMode="auto">
          <a:xfrm>
            <a:off x="228600" y="5029200"/>
            <a:ext cx="83439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defTabSz="914400">
              <a:spcBef>
                <a:spcPct val="0"/>
              </a:spcBef>
              <a:buFontTx/>
              <a:buNone/>
            </a:pP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Khẳng</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định</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sự</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thành</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công</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của</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tác</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giả</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tác</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phẩm</a:t>
            </a:r>
            <a:r>
              <a:rPr lang="en-US" altLang="en-US" sz="2400" dirty="0">
                <a:solidFill>
                  <a:srgbClr val="2006BA"/>
                </a:solidFill>
                <a:latin typeface="Times New Roman" panose="02020603050405020304" pitchFamily="18" charset="0"/>
                <a:cs typeface="Times New Roman" panose="02020603050405020304" pitchFamily="18" charset="0"/>
              </a:rPr>
              <a:t>.</a:t>
            </a:r>
          </a:p>
        </p:txBody>
      </p:sp>
      <p:sp>
        <p:nvSpPr>
          <p:cNvPr id="18" name="Rectangle 17">
            <a:extLst>
              <a:ext uri="{FF2B5EF4-FFF2-40B4-BE49-F238E27FC236}">
                <a16:creationId xmlns:a16="http://schemas.microsoft.com/office/drawing/2014/main" xmlns="" id="{E9D45D25-09FE-485E-8889-6ED1D7C7F3B4}"/>
              </a:ext>
            </a:extLst>
          </p:cNvPr>
          <p:cNvSpPr>
            <a:spLocks noChangeArrowheads="1"/>
          </p:cNvSpPr>
          <p:nvPr/>
        </p:nvSpPr>
        <p:spPr bwMode="auto">
          <a:xfrm>
            <a:off x="228600" y="5486400"/>
            <a:ext cx="59025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defTabSz="914400">
              <a:spcBef>
                <a:spcPct val="0"/>
              </a:spcBef>
              <a:buFontTx/>
              <a:buNone/>
            </a:pP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Ấn</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tượng</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sâu</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đậm</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của</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bản</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thân</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về</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tác</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phẩm</a:t>
            </a:r>
            <a:r>
              <a:rPr lang="en-US" altLang="en-US" sz="2400" dirty="0">
                <a:solidFill>
                  <a:srgbClr val="2006BA"/>
                </a:solidFill>
                <a:latin typeface="Times New Roman" panose="02020603050405020304" pitchFamily="18" charset="0"/>
                <a:cs typeface="Times New Roman" panose="02020603050405020304" pitchFamily="18" charset="0"/>
              </a:rPr>
              <a:t>.</a:t>
            </a:r>
          </a:p>
        </p:txBody>
      </p:sp>
      <p:sp>
        <p:nvSpPr>
          <p:cNvPr id="19" name="Rectangle 18">
            <a:extLst>
              <a:ext uri="{FF2B5EF4-FFF2-40B4-BE49-F238E27FC236}">
                <a16:creationId xmlns:a16="http://schemas.microsoft.com/office/drawing/2014/main" xmlns="" id="{0677EB56-51AB-41DD-AABA-C4C2F9EEC803}"/>
              </a:ext>
            </a:extLst>
          </p:cNvPr>
          <p:cNvSpPr>
            <a:spLocks noChangeArrowheads="1"/>
          </p:cNvSpPr>
          <p:nvPr/>
        </p:nvSpPr>
        <p:spPr bwMode="auto">
          <a:xfrm>
            <a:off x="304800" y="5943600"/>
            <a:ext cx="24208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defTabSz="914400">
              <a:spcBef>
                <a:spcPct val="0"/>
              </a:spcBef>
              <a:buFontTx/>
              <a:buNone/>
            </a:pP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Liên</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hệ</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bản</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thân</a:t>
            </a:r>
            <a:endParaRPr lang="en-US" altLang="en-US" sz="2400" dirty="0">
              <a:solidFill>
                <a:srgbClr val="2006BA"/>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76200" y="76200"/>
            <a:ext cx="2311352" cy="461665"/>
          </a:xfrm>
          <a:prstGeom prst="rect">
            <a:avLst/>
          </a:prstGeom>
        </p:spPr>
        <p:txBody>
          <a:bodyPr wrap="square">
            <a:spAutoFit/>
          </a:bodyPr>
          <a:lstStyle/>
          <a:p>
            <a:pPr algn="just">
              <a:spcBef>
                <a:spcPct val="50000"/>
              </a:spcBef>
            </a:pPr>
            <a:r>
              <a:rPr lang="en-US" altLang="vi-VN" sz="2400" b="1" dirty="0">
                <a:solidFill>
                  <a:srgbClr val="FF0000"/>
                </a:solidFill>
                <a:latin typeface="Times New Roman" panose="02020603050405020304" pitchFamily="18" charset="0"/>
              </a:rPr>
              <a:t>I. MỞ BÀI</a:t>
            </a:r>
          </a:p>
        </p:txBody>
      </p:sp>
      <p:sp>
        <p:nvSpPr>
          <p:cNvPr id="21" name="Rectangle 2">
            <a:extLst>
              <a:ext uri="{FF2B5EF4-FFF2-40B4-BE49-F238E27FC236}">
                <a16:creationId xmlns:a16="http://schemas.microsoft.com/office/drawing/2014/main" xmlns="" id="{9AE7F3FC-E720-4526-AEC7-AB6248F3C980}"/>
              </a:ext>
            </a:extLst>
          </p:cNvPr>
          <p:cNvSpPr>
            <a:spLocks noChangeArrowheads="1"/>
          </p:cNvSpPr>
          <p:nvPr/>
        </p:nvSpPr>
        <p:spPr bwMode="auto">
          <a:xfrm>
            <a:off x="76200" y="457200"/>
            <a:ext cx="28792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400">
              <a:spcBef>
                <a:spcPct val="0"/>
              </a:spcBef>
              <a:buFontTx/>
              <a:buNone/>
            </a:pPr>
            <a:r>
              <a:rPr lang="en-US" altLang="en-US" sz="2400" b="1" dirty="0" smtClean="0">
                <a:solidFill>
                  <a:srgbClr val="FF0000"/>
                </a:solidFill>
                <a:latin typeface="Times New Roman" panose="02020603050405020304" pitchFamily="18" charset="0"/>
                <a:cs typeface="Times New Roman" panose="02020603050405020304" pitchFamily="18" charset="0"/>
              </a:rPr>
              <a:t>II. </a:t>
            </a:r>
            <a:r>
              <a:rPr lang="vi-VN" altLang="en-US" sz="2400" b="1" dirty="0" smtClean="0">
                <a:solidFill>
                  <a:srgbClr val="FF0000"/>
                </a:solidFill>
                <a:latin typeface="Times New Roman" panose="02020603050405020304" pitchFamily="18" charset="0"/>
                <a:cs typeface="Times New Roman" panose="02020603050405020304" pitchFamily="18" charset="0"/>
              </a:rPr>
              <a:t>THÂN</a:t>
            </a:r>
            <a:r>
              <a:rPr lang="en-US" altLang="en-US" sz="2400" b="1" dirty="0" smtClean="0">
                <a:solidFill>
                  <a:srgbClr val="FF0000"/>
                </a:solidFill>
                <a:latin typeface="Times New Roman" panose="02020603050405020304" pitchFamily="18" charset="0"/>
                <a:cs typeface="Times New Roman" panose="02020603050405020304" pitchFamily="18" charset="0"/>
              </a:rPr>
              <a:t> BÀI</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xmlns="" id="{48099FB6-51A2-490B-89F5-778F5A098323}"/>
              </a:ext>
            </a:extLst>
          </p:cNvPr>
          <p:cNvSpPr>
            <a:spLocks noChangeArrowheads="1"/>
          </p:cNvSpPr>
          <p:nvPr/>
        </p:nvSpPr>
        <p:spPr bwMode="auto">
          <a:xfrm>
            <a:off x="228600" y="838200"/>
            <a:ext cx="57491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400">
              <a:spcBef>
                <a:spcPct val="0"/>
              </a:spcBef>
              <a:buFontTx/>
              <a:buNone/>
            </a:pPr>
            <a:r>
              <a:rPr lang="en-US" altLang="en-US" sz="2400" b="1" dirty="0">
                <a:solidFill>
                  <a:srgbClr val="2006BA"/>
                </a:solidFill>
                <a:latin typeface="Times New Roman" panose="02020603050405020304" pitchFamily="18" charset="0"/>
                <a:cs typeface="Times New Roman" panose="02020603050405020304" pitchFamily="18" charset="0"/>
              </a:rPr>
              <a:t>2</a:t>
            </a:r>
            <a:r>
              <a:rPr lang="vi-VN" altLang="en-US" sz="2400" b="1" dirty="0">
                <a:solidFill>
                  <a:srgbClr val="2006BA"/>
                </a:solidFill>
                <a:latin typeface="Times New Roman" panose="02020603050405020304" pitchFamily="18" charset="0"/>
                <a:cs typeface="Times New Roman" panose="02020603050405020304" pitchFamily="18" charset="0"/>
              </a:rPr>
              <a:t>.1. </a:t>
            </a:r>
            <a:r>
              <a:rPr lang="it-IT" altLang="en-US" sz="2400" b="1" dirty="0">
                <a:solidFill>
                  <a:srgbClr val="2006BA"/>
                </a:solidFill>
                <a:latin typeface="Times New Roman" panose="02020603050405020304" pitchFamily="18" charset="0"/>
                <a:cs typeface="Times New Roman" panose="02020603050405020304" pitchFamily="18" charset="0"/>
              </a:rPr>
              <a:t>Giới thiệu chung (đoạn tổng)</a:t>
            </a:r>
            <a:r>
              <a:rPr lang="vi-VN" altLang="en-US" sz="2400" b="1" dirty="0">
                <a:solidFill>
                  <a:srgbClr val="2006BA"/>
                </a:solidFill>
                <a:latin typeface="Times New Roman" panose="02020603050405020304" pitchFamily="18" charset="0"/>
                <a:cs typeface="Times New Roman" panose="02020603050405020304" pitchFamily="18" charset="0"/>
              </a:rPr>
              <a:t>:</a:t>
            </a:r>
            <a:endParaRPr lang="en-US" altLang="en-US" sz="2400" b="1" dirty="0">
              <a:solidFill>
                <a:srgbClr val="2006BA"/>
              </a:solidFill>
              <a:latin typeface="Times New Roman" panose="02020603050405020304" pitchFamily="18" charset="0"/>
              <a:cs typeface="Times New Roman" panose="02020603050405020304" pitchFamily="18" charset="0"/>
            </a:endParaRPr>
          </a:p>
        </p:txBody>
      </p:sp>
      <p:sp>
        <p:nvSpPr>
          <p:cNvPr id="23" name="Rectangle 22">
            <a:extLst>
              <a:ext uri="{FF2B5EF4-FFF2-40B4-BE49-F238E27FC236}">
                <a16:creationId xmlns:a16="http://schemas.microsoft.com/office/drawing/2014/main" xmlns="" id="{CE1780F2-D153-404B-BD1D-04F2210D1C97}"/>
              </a:ext>
            </a:extLst>
          </p:cNvPr>
          <p:cNvSpPr>
            <a:spLocks noChangeArrowheads="1"/>
          </p:cNvSpPr>
          <p:nvPr/>
        </p:nvSpPr>
        <p:spPr bwMode="auto">
          <a:xfrm>
            <a:off x="228600" y="1295400"/>
            <a:ext cx="77045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defTabSz="914400">
              <a:spcBef>
                <a:spcPct val="0"/>
              </a:spcBef>
              <a:buFontTx/>
              <a:buNone/>
            </a:pPr>
            <a:r>
              <a:rPr lang="en-US" altLang="en-US" sz="2400" b="1" dirty="0">
                <a:solidFill>
                  <a:srgbClr val="2006BA"/>
                </a:solidFill>
                <a:latin typeface="Times New Roman" panose="02020603050405020304" pitchFamily="18" charset="0"/>
                <a:cs typeface="Times New Roman" panose="02020603050405020304" pitchFamily="18" charset="0"/>
              </a:rPr>
              <a:t>2</a:t>
            </a:r>
            <a:r>
              <a:rPr lang="vi-VN" altLang="en-US" sz="2400" b="1" dirty="0">
                <a:solidFill>
                  <a:srgbClr val="2006BA"/>
                </a:solidFill>
                <a:latin typeface="Times New Roman" panose="02020603050405020304" pitchFamily="18" charset="0"/>
                <a:cs typeface="Times New Roman" panose="02020603050405020304" pitchFamily="18" charset="0"/>
              </a:rPr>
              <a:t>.2</a:t>
            </a:r>
            <a:r>
              <a:rPr lang="en-US" altLang="en-US" sz="2400" b="1" dirty="0">
                <a:solidFill>
                  <a:srgbClr val="2006BA"/>
                </a:solidFill>
                <a:latin typeface="Times New Roman" panose="02020603050405020304" pitchFamily="18" charset="0"/>
                <a:cs typeface="Times New Roman" panose="02020603050405020304" pitchFamily="18" charset="0"/>
              </a:rPr>
              <a:t>. </a:t>
            </a:r>
            <a:r>
              <a:rPr lang="it-IT" altLang="en-US" sz="2400" b="1" dirty="0">
                <a:solidFill>
                  <a:srgbClr val="2006BA"/>
                </a:solidFill>
                <a:latin typeface="Times New Roman" panose="02020603050405020304" pitchFamily="18" charset="0"/>
                <a:cs typeface="Times New Roman" panose="02020603050405020304" pitchFamily="18" charset="0"/>
              </a:rPr>
              <a:t>Phân tích (suy nghĩ, cảm nhận) về nhân vật</a:t>
            </a:r>
            <a:r>
              <a:rPr lang="vi-VN" altLang="en-US" sz="2400" b="1" dirty="0">
                <a:solidFill>
                  <a:srgbClr val="2006BA"/>
                </a:solidFill>
                <a:latin typeface="Times New Roman" panose="02020603050405020304" pitchFamily="18" charset="0"/>
                <a:cs typeface="Times New Roman" panose="02020603050405020304" pitchFamily="18" charset="0"/>
              </a:rPr>
              <a:t>:</a:t>
            </a:r>
            <a:endParaRPr lang="en-US" altLang="en-US" sz="2400" b="1" dirty="0">
              <a:solidFill>
                <a:srgbClr val="2006BA"/>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87146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down)">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down)">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wipe(down)">
                                      <p:cBhvr>
                                        <p:cTn id="46" dur="5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4" presetClass="entr" presetSubtype="16"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box(in)">
                                      <p:cBhvr>
                                        <p:cTn id="51" dur="500"/>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fade">
                                      <p:cBhvr>
                                        <p:cTn id="56" dur="1000"/>
                                        <p:tgtEl>
                                          <p:spTgt spid="22"/>
                                        </p:tgtEl>
                                      </p:cBhvr>
                                    </p:animEffect>
                                    <p:anim calcmode="lin" valueType="num">
                                      <p:cBhvr>
                                        <p:cTn id="57" dur="1000" fill="hold"/>
                                        <p:tgtEl>
                                          <p:spTgt spid="22"/>
                                        </p:tgtEl>
                                        <p:attrNameLst>
                                          <p:attrName>ppt_x</p:attrName>
                                        </p:attrNameLst>
                                      </p:cBhvr>
                                      <p:tavLst>
                                        <p:tav tm="0">
                                          <p:val>
                                            <p:strVal val="#ppt_x"/>
                                          </p:val>
                                        </p:tav>
                                        <p:tav tm="100000">
                                          <p:val>
                                            <p:strVal val="#ppt_x"/>
                                          </p:val>
                                        </p:tav>
                                      </p:tavLst>
                                    </p:anim>
                                    <p:anim calcmode="lin" valueType="num">
                                      <p:cBhvr>
                                        <p:cTn id="5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additive="base">
                                        <p:cTn id="63" dur="500" fill="hold"/>
                                        <p:tgtEl>
                                          <p:spTgt spid="23"/>
                                        </p:tgtEl>
                                        <p:attrNameLst>
                                          <p:attrName>ppt_x</p:attrName>
                                        </p:attrNameLst>
                                      </p:cBhvr>
                                      <p:tavLst>
                                        <p:tav tm="0">
                                          <p:val>
                                            <p:strVal val="#ppt_x"/>
                                          </p:val>
                                        </p:tav>
                                        <p:tav tm="100000">
                                          <p:val>
                                            <p:strVal val="#ppt_x"/>
                                          </p:val>
                                        </p:tav>
                                      </p:tavLst>
                                    </p:anim>
                                    <p:anim calcmode="lin" valueType="num">
                                      <p:cBhvr additive="base">
                                        <p:cTn id="6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6" grpId="0"/>
      <p:bldP spid="17" grpId="0"/>
      <p:bldP spid="18" grpId="0"/>
      <p:bldP spid="19" grpId="0"/>
      <p:bldP spid="20" grpId="0"/>
      <p:bldP spid="22" grpId="0"/>
      <p:bldP spid="2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xmlns="" id="{B546FB33-57EB-4521-9AD4-85D643E31837}"/>
              </a:ext>
            </a:extLst>
          </p:cNvPr>
          <p:cNvPicPr>
            <a:picLocks noChangeAspect="1"/>
          </p:cNvPicPr>
          <p:nvPr/>
        </p:nvPicPr>
        <p:blipFill rotWithShape="1">
          <a:blip r:embed="rId2">
            <a:extLst>
              <a:ext uri="{28A0092B-C50C-407E-A947-70E740481C1C}">
                <a14:useLocalDpi xmlns:a14="http://schemas.microsoft.com/office/drawing/2010/main" val="0"/>
              </a:ext>
            </a:extLst>
          </a:blip>
          <a:srcRect l="13038" t="12407" r="75113" b="72037"/>
          <a:stretch/>
        </p:blipFill>
        <p:spPr>
          <a:xfrm rot="20820866">
            <a:off x="8083550" y="2285589"/>
            <a:ext cx="1092200" cy="1369325"/>
          </a:xfrm>
          <a:custGeom>
            <a:avLst/>
            <a:gdLst>
              <a:gd name="connsiteX0" fmla="*/ 0 w 1092200"/>
              <a:gd name="connsiteY0" fmla="*/ 0 h 1369325"/>
              <a:gd name="connsiteX1" fmla="*/ 1092200 w 1092200"/>
              <a:gd name="connsiteY1" fmla="*/ 0 h 1369325"/>
              <a:gd name="connsiteX2" fmla="*/ 1092200 w 1092200"/>
              <a:gd name="connsiteY2" fmla="*/ 1073151 h 1369325"/>
              <a:gd name="connsiteX3" fmla="*/ 914400 w 1092200"/>
              <a:gd name="connsiteY3" fmla="*/ 1225551 h 1369325"/>
              <a:gd name="connsiteX4" fmla="*/ 514350 w 1092200"/>
              <a:gd name="connsiteY4" fmla="*/ 1295401 h 1369325"/>
              <a:gd name="connsiteX5" fmla="*/ 469900 w 1092200"/>
              <a:gd name="connsiteY5" fmla="*/ 1352551 h 1369325"/>
              <a:gd name="connsiteX6" fmla="*/ 476807 w 1092200"/>
              <a:gd name="connsiteY6" fmla="*/ 1369325 h 1369325"/>
              <a:gd name="connsiteX7" fmla="*/ 0 w 1092200"/>
              <a:gd name="connsiteY7" fmla="*/ 1369325 h 136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2200" h="1369325">
                <a:moveTo>
                  <a:pt x="0" y="0"/>
                </a:moveTo>
                <a:lnTo>
                  <a:pt x="1092200" y="0"/>
                </a:lnTo>
                <a:lnTo>
                  <a:pt x="1092200" y="1073151"/>
                </a:lnTo>
                <a:lnTo>
                  <a:pt x="914400" y="1225551"/>
                </a:lnTo>
                <a:lnTo>
                  <a:pt x="514350" y="1295401"/>
                </a:lnTo>
                <a:lnTo>
                  <a:pt x="469900" y="1352551"/>
                </a:lnTo>
                <a:lnTo>
                  <a:pt x="476807" y="1369325"/>
                </a:lnTo>
                <a:lnTo>
                  <a:pt x="0" y="1369325"/>
                </a:lnTo>
                <a:close/>
              </a:path>
            </a:pathLst>
          </a:custGeom>
        </p:spPr>
      </p:pic>
      <p:pic>
        <p:nvPicPr>
          <p:cNvPr id="12" name="图片 11">
            <a:extLst>
              <a:ext uri="{FF2B5EF4-FFF2-40B4-BE49-F238E27FC236}">
                <a16:creationId xmlns:a16="http://schemas.microsoft.com/office/drawing/2014/main" xmlns="" id="{CBAED2DC-955E-4271-86A2-42837489E222}"/>
              </a:ext>
            </a:extLst>
          </p:cNvPr>
          <p:cNvPicPr>
            <a:picLocks noChangeAspect="1"/>
          </p:cNvPicPr>
          <p:nvPr/>
        </p:nvPicPr>
        <p:blipFill>
          <a:blip r:embed="rId3"/>
          <a:stretch>
            <a:fillRect/>
          </a:stretch>
        </p:blipFill>
        <p:spPr>
          <a:xfrm flipH="1">
            <a:off x="641084" y="4659783"/>
            <a:ext cx="1877564" cy="1897681"/>
          </a:xfrm>
          <a:prstGeom prst="rect">
            <a:avLst/>
          </a:prstGeom>
        </p:spPr>
      </p:pic>
      <p:sp>
        <p:nvSpPr>
          <p:cNvPr id="3" name="Rectangle 2"/>
          <p:cNvSpPr/>
          <p:nvPr/>
        </p:nvSpPr>
        <p:spPr>
          <a:xfrm>
            <a:off x="1635370" y="3789485"/>
            <a:ext cx="9908931" cy="1450732"/>
          </a:xfrm>
          <a:prstGeom prst="rect">
            <a:avLst/>
          </a:prstGeom>
        </p:spPr>
        <p:style>
          <a:lnRef idx="2">
            <a:schemeClr val="accent3"/>
          </a:lnRef>
          <a:fillRef idx="1">
            <a:schemeClr val="lt1"/>
          </a:fillRef>
          <a:effectRef idx="0">
            <a:schemeClr val="accent3"/>
          </a:effectRef>
          <a:fontRef idx="minor">
            <a:schemeClr val="dk1"/>
          </a:fontRef>
        </p:style>
        <p:txBody>
          <a:bodyPr wrap="square" lIns="91440" tIns="45720" rIns="91440" bIns="45720">
            <a:prstTxWarp prst="textStop">
              <a:avLst/>
            </a:prstTxWarp>
            <a:spAutoFit/>
            <a:scene3d>
              <a:camera prst="orthographicFront"/>
              <a:lightRig rig="soft" dir="t">
                <a:rot lat="0" lon="0" rev="15600000"/>
              </a:lightRig>
            </a:scene3d>
            <a:sp3d extrusionH="57150" prstMaterial="softEdge">
              <a:bevelT w="25400" h="38100"/>
            </a:sp3d>
          </a:bodyPr>
          <a:lstStyle/>
          <a:p>
            <a:pPr algn="ctr"/>
            <a:r>
              <a:rPr lang="en-US" sz="5400" b="1" dirty="0" smtClean="0">
                <a:ln/>
                <a:solidFill>
                  <a:schemeClr val="accent4"/>
                </a:solidFill>
              </a:rPr>
              <a:t>LUYỆN TẬP</a:t>
            </a:r>
            <a:endParaRPr lang="en-US" sz="5400" b="1" dirty="0">
              <a:ln/>
              <a:solidFill>
                <a:schemeClr val="accent4"/>
              </a:solidFill>
            </a:endParaRPr>
          </a:p>
        </p:txBody>
      </p:sp>
    </p:spTree>
    <p:extLst>
      <p:ext uri="{BB962C8B-B14F-4D97-AF65-F5344CB8AC3E}">
        <p14:creationId xmlns:p14="http://schemas.microsoft.com/office/powerpoint/2010/main" val="810853539"/>
      </p:ext>
    </p:extLst>
  </p:cSld>
  <p:clrMapOvr>
    <a:masterClrMapping/>
  </p:clrMapOvr>
  <mc:AlternateContent xmlns:mc="http://schemas.openxmlformats.org/markup-compatibility/2006" xmlns:p14="http://schemas.microsoft.com/office/powerpoint/2010/main">
    <mc:Choice Requires="p14">
      <p:transition p14:dur="0" advTm="0"/>
    </mc:Choice>
    <mc:Fallback xmlns="" xmlns:a16="http://schemas.microsoft.com/office/drawing/2014/main" xmlns:a14="http://schemas.microsoft.com/office/drawing/2010/main">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2" presetClass="entr" presetSubtype="12" decel="10000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1500" fill="hold"/>
                                        <p:tgtEl>
                                          <p:spTgt spid="12"/>
                                        </p:tgtEl>
                                        <p:attrNameLst>
                                          <p:attrName>ppt_x</p:attrName>
                                        </p:attrNameLst>
                                      </p:cBhvr>
                                      <p:tavLst>
                                        <p:tav tm="0">
                                          <p:val>
                                            <p:strVal val="0-#ppt_w/2"/>
                                          </p:val>
                                        </p:tav>
                                        <p:tav tm="100000">
                                          <p:val>
                                            <p:strVal val="#ppt_x"/>
                                          </p:val>
                                        </p:tav>
                                      </p:tavLst>
                                    </p:anim>
                                    <p:anim calcmode="lin" valueType="num">
                                      <p:cBhvr additive="base">
                                        <p:cTn id="13" dur="1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45D405C0-9B2B-411E-AAA1-4B0DB466F227}"/>
              </a:ext>
            </a:extLst>
          </p:cNvPr>
          <p:cNvSpPr txBox="1">
            <a:spLocks noChangeArrowheads="1"/>
          </p:cNvSpPr>
          <p:nvPr/>
        </p:nvSpPr>
        <p:spPr bwMode="auto">
          <a:xfrm flipH="1">
            <a:off x="152400" y="0"/>
            <a:ext cx="11887200" cy="711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Thực</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hành</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vận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dụng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dàn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bài</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chung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vào</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đề</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văn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trên</a:t>
            </a:r>
            <a:r>
              <a:rPr lang="en-US" altLang="en-US" sz="2400" b="1" dirty="0">
                <a:solidFill>
                  <a:srgbClr val="0000FF"/>
                </a:solidFill>
                <a:latin typeface="Times New Roman" panose="02020603050405020304" pitchFamily="18" charset="0"/>
                <a:cs typeface="Times New Roman" panose="02020603050405020304" pitchFamily="18" charset="0"/>
              </a:rPr>
              <a:t>:</a:t>
            </a:r>
          </a:p>
          <a:p>
            <a:pPr>
              <a:spcBef>
                <a:spcPct val="0"/>
              </a:spcBef>
              <a:buFontTx/>
              <a:buAutoNum type="arabicPeriod"/>
            </a:pPr>
            <a:r>
              <a:rPr lang="en-US" altLang="en-US" sz="1800" b="1" dirty="0" err="1">
                <a:latin typeface="Times New Roman" panose="02020603050405020304" pitchFamily="18" charset="0"/>
                <a:cs typeface="Times New Roman" panose="02020603050405020304" pitchFamily="18" charset="0"/>
              </a:rPr>
              <a:t>Mở</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bài</a:t>
            </a:r>
            <a:r>
              <a:rPr lang="en-US" altLang="en-US" sz="1800" b="1" dirty="0">
                <a:latin typeface="Times New Roman" panose="02020603050405020304" pitchFamily="18" charset="0"/>
                <a:cs typeface="Times New Roman" panose="02020603050405020304" pitchFamily="18" charset="0"/>
              </a:rPr>
              <a:t>:</a:t>
            </a:r>
          </a:p>
          <a:p>
            <a:pPr>
              <a:spcBef>
                <a:spcPct val="0"/>
              </a:spcBef>
              <a:buFontTx/>
              <a:buNone/>
            </a:pP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Giới</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thiệu</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về</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nhà</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văn</a:t>
            </a:r>
            <a:r>
              <a:rPr lang="en-US" altLang="en-US" sz="1800" dirty="0">
                <a:latin typeface="Times New Roman" panose="02020603050405020304" pitchFamily="18" charset="0"/>
                <a:cs typeface="Times New Roman" panose="02020603050405020304" pitchFamily="18" charset="0"/>
              </a:rPr>
              <a:t> Kim </a:t>
            </a:r>
            <a:r>
              <a:rPr lang="en-US" altLang="en-US" sz="1800" dirty="0" err="1">
                <a:latin typeface="Times New Roman" panose="02020603050405020304" pitchFamily="18" charset="0"/>
                <a:cs typeface="Times New Roman" panose="02020603050405020304" pitchFamily="18" charset="0"/>
              </a:rPr>
              <a:t>Lân</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tên</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vai</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trò</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ví</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trí</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của</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nhà</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văn</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đặc</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điểm</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sáng</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tác</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đề</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tài</a:t>
            </a:r>
            <a:r>
              <a:rPr lang="en-US" altLang="en-US" sz="1800" dirty="0">
                <a:latin typeface="Times New Roman" panose="02020603050405020304" pitchFamily="18" charset="0"/>
                <a:cs typeface="Times New Roman" panose="02020603050405020304" pitchFamily="18" charset="0"/>
              </a:rPr>
              <a:t> …</a:t>
            </a:r>
          </a:p>
          <a:p>
            <a:pPr>
              <a:spcBef>
                <a:spcPct val="0"/>
              </a:spcBef>
              <a:buFontTx/>
              <a:buNone/>
            </a:pP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Giới</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thiệu</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về</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truyện</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ngắn</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Làng</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Khái</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quát</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nội</a:t>
            </a:r>
            <a:r>
              <a:rPr lang="en-US" altLang="en-US" sz="1800" dirty="0">
                <a:latin typeface="Times New Roman" panose="02020603050405020304" pitchFamily="18" charset="0"/>
                <a:cs typeface="Times New Roman" panose="02020603050405020304" pitchFamily="18" charset="0"/>
              </a:rPr>
              <a:t> dung </a:t>
            </a:r>
            <a:r>
              <a:rPr lang="en-US" altLang="en-US" sz="1800" dirty="0" err="1">
                <a:latin typeface="Times New Roman" panose="02020603050405020304" pitchFamily="18" charset="0"/>
                <a:cs typeface="Times New Roman" panose="02020603050405020304" pitchFamily="18" charset="0"/>
              </a:rPr>
              <a:t>chính</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của</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truyện</a:t>
            </a:r>
            <a:r>
              <a:rPr lang="en-US" altLang="en-US" sz="1800" dirty="0">
                <a:latin typeface="Times New Roman" panose="02020603050405020304" pitchFamily="18" charset="0"/>
                <a:cs typeface="Times New Roman" panose="02020603050405020304" pitchFamily="18" charset="0"/>
              </a:rPr>
              <a:t>.</a:t>
            </a:r>
          </a:p>
          <a:p>
            <a:pPr>
              <a:spcBef>
                <a:spcPct val="0"/>
              </a:spcBef>
              <a:buFontTx/>
              <a:buNone/>
            </a:pP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Nêu</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vấn</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đề</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nghị</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luận</a:t>
            </a:r>
            <a:r>
              <a:rPr lang="en-US" altLang="en-US" sz="1800" dirty="0">
                <a:latin typeface="Times New Roman" panose="02020603050405020304" pitchFamily="18" charset="0"/>
                <a:cs typeface="Times New Roman" panose="02020603050405020304" pitchFamily="18" charset="0"/>
              </a:rPr>
              <a:t> : </a:t>
            </a:r>
            <a:r>
              <a:rPr lang="en-US" altLang="en-US" sz="1800" dirty="0" err="1">
                <a:latin typeface="Times New Roman" panose="02020603050405020304" pitchFamily="18" charset="0"/>
                <a:cs typeface="Times New Roman" panose="02020603050405020304" pitchFamily="18" charset="0"/>
              </a:rPr>
              <a:t>nhân</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vật</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ông</a:t>
            </a:r>
            <a:r>
              <a:rPr lang="en-US" altLang="en-US" sz="1800" dirty="0">
                <a:latin typeface="Times New Roman" panose="02020603050405020304" pitchFamily="18" charset="0"/>
                <a:cs typeface="Times New Roman" panose="02020603050405020304" pitchFamily="18" charset="0"/>
              </a:rPr>
              <a:t> Hai </a:t>
            </a:r>
            <a:r>
              <a:rPr lang="en-US" altLang="en-US" sz="1800" dirty="0" err="1">
                <a:latin typeface="Times New Roman" panose="02020603050405020304" pitchFamily="18" charset="0"/>
                <a:cs typeface="Times New Roman" panose="02020603050405020304" pitchFamily="18" charset="0"/>
              </a:rPr>
              <a:t>và</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tình</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yêu</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làng</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quê</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yêu</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đất</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nước</a:t>
            </a:r>
            <a:r>
              <a:rPr lang="en-US" altLang="en-US" sz="1800" dirty="0">
                <a:latin typeface="Times New Roman" panose="02020603050405020304" pitchFamily="18" charset="0"/>
                <a:cs typeface="Times New Roman" panose="02020603050405020304" pitchFamily="18" charset="0"/>
              </a:rPr>
              <a:t>. </a:t>
            </a:r>
          </a:p>
          <a:p>
            <a:pPr>
              <a:spcBef>
                <a:spcPct val="0"/>
              </a:spcBef>
              <a:buFontTx/>
              <a:buNone/>
            </a:pPr>
            <a:r>
              <a:rPr lang="en-US" altLang="en-US" sz="1800" b="1" dirty="0">
                <a:latin typeface="Times New Roman" panose="02020603050405020304" pitchFamily="18" charset="0"/>
                <a:cs typeface="Times New Roman" panose="02020603050405020304" pitchFamily="18" charset="0"/>
              </a:rPr>
              <a:t>2. </a:t>
            </a:r>
            <a:r>
              <a:rPr lang="en-US" altLang="en-US" sz="1800" b="1" dirty="0" err="1">
                <a:latin typeface="Times New Roman" panose="02020603050405020304" pitchFamily="18" charset="0"/>
                <a:cs typeface="Times New Roman" panose="02020603050405020304" pitchFamily="18" charset="0"/>
              </a:rPr>
              <a:t>Thân</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bài</a:t>
            </a:r>
            <a:r>
              <a:rPr lang="en-US" altLang="en-US" sz="1800" b="1" dirty="0">
                <a:latin typeface="Times New Roman" panose="02020603050405020304" pitchFamily="18" charset="0"/>
                <a:cs typeface="Times New Roman" panose="02020603050405020304" pitchFamily="18" charset="0"/>
              </a:rPr>
              <a:t>: </a:t>
            </a:r>
          </a:p>
          <a:p>
            <a:pPr>
              <a:spcBef>
                <a:spcPct val="0"/>
              </a:spcBef>
              <a:buFontTx/>
              <a:buNone/>
            </a:pPr>
            <a:r>
              <a:rPr lang="en-US" altLang="en-US" sz="1800" b="1" dirty="0">
                <a:latin typeface="Times New Roman" panose="02020603050405020304" pitchFamily="18" charset="0"/>
                <a:cs typeface="Times New Roman" panose="02020603050405020304" pitchFamily="18" charset="0"/>
              </a:rPr>
              <a:t>2.1. </a:t>
            </a:r>
            <a:r>
              <a:rPr lang="en-US" altLang="en-US" sz="1800" b="1" dirty="0" err="1">
                <a:latin typeface="Times New Roman" panose="02020603050405020304" pitchFamily="18" charset="0"/>
                <a:cs typeface="Times New Roman" panose="02020603050405020304" pitchFamily="18" charset="0"/>
              </a:rPr>
              <a:t>Đoạn</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tổng</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giới</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thiệu</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chung</a:t>
            </a:r>
            <a:r>
              <a:rPr lang="en-US" altLang="en-US" sz="1800" b="1" dirty="0">
                <a:latin typeface="Times New Roman" panose="02020603050405020304" pitchFamily="18" charset="0"/>
                <a:cs typeface="Times New Roman" panose="02020603050405020304" pitchFamily="18" charset="0"/>
              </a:rPr>
              <a:t>:</a:t>
            </a:r>
          </a:p>
          <a:p>
            <a:pPr>
              <a:spcBef>
                <a:spcPct val="0"/>
              </a:spcBef>
              <a:buFontTx/>
              <a:buNone/>
            </a:pP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Hoàn</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cảnh</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sáng</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tác</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truyện</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ngắn</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Làng</a:t>
            </a:r>
            <a:r>
              <a:rPr lang="en-US" altLang="en-US" sz="1800" dirty="0">
                <a:latin typeface="Times New Roman" panose="02020603050405020304" pitchFamily="18" charset="0"/>
                <a:cs typeface="Times New Roman" panose="02020603050405020304" pitchFamily="18" charset="0"/>
              </a:rPr>
              <a:t>”; Ý </a:t>
            </a:r>
            <a:r>
              <a:rPr lang="en-US" altLang="en-US" sz="1800" dirty="0" err="1">
                <a:latin typeface="Times New Roman" panose="02020603050405020304" pitchFamily="18" charset="0"/>
                <a:cs typeface="Times New Roman" panose="02020603050405020304" pitchFamily="18" charset="0"/>
              </a:rPr>
              <a:t>nghĩa</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cách</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đặt</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tên</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tác</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phẩm</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là</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Làng</a:t>
            </a:r>
            <a:r>
              <a:rPr lang="en-US" altLang="en-US" sz="1800" dirty="0">
                <a:latin typeface="Times New Roman" panose="02020603050405020304" pitchFamily="18" charset="0"/>
                <a:cs typeface="Times New Roman" panose="02020603050405020304" pitchFamily="18" charset="0"/>
              </a:rPr>
              <a:t>”</a:t>
            </a:r>
          </a:p>
          <a:p>
            <a:pPr>
              <a:spcBef>
                <a:spcPct val="0"/>
              </a:spcBef>
              <a:buFontTx/>
              <a:buNone/>
            </a:pP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Tóm</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tắt</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ngắn</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gọn</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nội</a:t>
            </a:r>
            <a:r>
              <a:rPr lang="en-US" altLang="en-US" sz="1800" dirty="0">
                <a:latin typeface="Times New Roman" panose="02020603050405020304" pitchFamily="18" charset="0"/>
                <a:cs typeface="Times New Roman" panose="02020603050405020304" pitchFamily="18" charset="0"/>
              </a:rPr>
              <a:t> dung </a:t>
            </a:r>
            <a:r>
              <a:rPr lang="en-US" altLang="en-US" sz="1800" dirty="0" err="1">
                <a:latin typeface="Times New Roman" panose="02020603050405020304" pitchFamily="18" charset="0"/>
                <a:cs typeface="Times New Roman" panose="02020603050405020304" pitchFamily="18" charset="0"/>
              </a:rPr>
              <a:t>hoặc</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nêu</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tình</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huống</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của</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truyện</a:t>
            </a:r>
            <a:r>
              <a:rPr lang="en-US" altLang="en-US" sz="1800" dirty="0">
                <a:latin typeface="Times New Roman" panose="02020603050405020304" pitchFamily="18" charset="0"/>
                <a:cs typeface="Times New Roman" panose="02020603050405020304" pitchFamily="18" charset="0"/>
              </a:rPr>
              <a:t>.</a:t>
            </a:r>
          </a:p>
          <a:p>
            <a:pPr>
              <a:spcBef>
                <a:spcPct val="0"/>
              </a:spcBef>
              <a:buFontTx/>
              <a:buNone/>
            </a:pPr>
            <a:r>
              <a:rPr lang="en-US" altLang="en-US" sz="1800" b="1" dirty="0">
                <a:latin typeface="Times New Roman" panose="02020603050405020304" pitchFamily="18" charset="0"/>
                <a:cs typeface="Times New Roman" panose="02020603050405020304" pitchFamily="18" charset="0"/>
              </a:rPr>
              <a:t>2.2. </a:t>
            </a:r>
            <a:r>
              <a:rPr lang="en-US" altLang="en-US" sz="1800" b="1" dirty="0" err="1">
                <a:latin typeface="Times New Roman" panose="02020603050405020304" pitchFamily="18" charset="0"/>
                <a:cs typeface="Times New Roman" panose="02020603050405020304" pitchFamily="18" charset="0"/>
              </a:rPr>
              <a:t>Phân</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tích</a:t>
            </a:r>
            <a:r>
              <a:rPr lang="en-US" altLang="en-US" sz="1800" b="1" dirty="0">
                <a:latin typeface="Times New Roman" panose="02020603050405020304" pitchFamily="18" charset="0"/>
                <a:cs typeface="Times New Roman" panose="02020603050405020304" pitchFamily="18" charset="0"/>
              </a:rPr>
              <a:t>:</a:t>
            </a:r>
          </a:p>
          <a:p>
            <a:pPr>
              <a:spcBef>
                <a:spcPct val="0"/>
              </a:spcBef>
              <a:buFontTx/>
              <a:buNone/>
            </a:pP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Luận</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điểm</a:t>
            </a:r>
            <a:r>
              <a:rPr lang="en-US" altLang="en-US" sz="1800" b="1" dirty="0">
                <a:latin typeface="Times New Roman" panose="02020603050405020304" pitchFamily="18" charset="0"/>
                <a:cs typeface="Times New Roman" panose="02020603050405020304" pitchFamily="18" charset="0"/>
              </a:rPr>
              <a:t> 1</a:t>
            </a:r>
            <a:r>
              <a:rPr lang="en-US" altLang="en-US" sz="1800"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Tình</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yêu</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làng</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của</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ông</a:t>
            </a:r>
            <a:r>
              <a:rPr lang="en-US" altLang="en-US" sz="1800" b="1" dirty="0">
                <a:latin typeface="Times New Roman" panose="02020603050405020304" pitchFamily="18" charset="0"/>
                <a:cs typeface="Times New Roman" panose="02020603050405020304" pitchFamily="18" charset="0"/>
              </a:rPr>
              <a:t> Hai </a:t>
            </a:r>
            <a:r>
              <a:rPr lang="en-US" altLang="en-US" sz="1800" b="1" dirty="0" err="1">
                <a:latin typeface="Times New Roman" panose="02020603050405020304" pitchFamily="18" charset="0"/>
                <a:cs typeface="Times New Roman" panose="02020603050405020304" pitchFamily="18" charset="0"/>
              </a:rPr>
              <a:t>khi</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phải</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rời</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làng</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đi</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tản</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cư</a:t>
            </a:r>
            <a:r>
              <a:rPr lang="en-US" altLang="en-US" sz="1800" b="1" dirty="0">
                <a:latin typeface="Times New Roman" panose="02020603050405020304" pitchFamily="18" charset="0"/>
                <a:cs typeface="Times New Roman" panose="02020603050405020304" pitchFamily="18" charset="0"/>
              </a:rPr>
              <a:t> </a:t>
            </a:r>
            <a:r>
              <a:rPr lang="en-US" altLang="en-US" sz="1800" dirty="0">
                <a:latin typeface="Times New Roman" panose="02020603050405020304" pitchFamily="18" charset="0"/>
                <a:cs typeface="Times New Roman" panose="02020603050405020304" pitchFamily="18" charset="0"/>
              </a:rPr>
              <a:t>(</a:t>
            </a:r>
            <a:r>
              <a:rPr lang="en-US" altLang="en-US" sz="1800" dirty="0" err="1">
                <a:latin typeface="Times New Roman" panose="02020603050405020304" pitchFamily="18" charset="0"/>
                <a:cs typeface="Times New Roman" panose="02020603050405020304" pitchFamily="18" charset="0"/>
              </a:rPr>
              <a:t>phân</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tích</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những</a:t>
            </a:r>
            <a:r>
              <a:rPr lang="en-US" altLang="en-US" sz="1800" dirty="0">
                <a:latin typeface="Times New Roman" panose="02020603050405020304" pitchFamily="18" charset="0"/>
                <a:cs typeface="Times New Roman" panose="02020603050405020304" pitchFamily="18" charset="0"/>
              </a:rPr>
              <a:t> chi </a:t>
            </a:r>
            <a:r>
              <a:rPr lang="en-US" altLang="en-US" sz="1800" dirty="0" err="1">
                <a:latin typeface="Times New Roman" panose="02020603050405020304" pitchFamily="18" charset="0"/>
                <a:cs typeface="Times New Roman" panose="02020603050405020304" pitchFamily="18" charset="0"/>
              </a:rPr>
              <a:t>tiết</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về</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nỗi</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nhớ</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làng</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về</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niềm</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vui</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khi</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nhận</a:t>
            </a:r>
            <a:r>
              <a:rPr lang="en-US" altLang="en-US" sz="1800" dirty="0">
                <a:latin typeface="Times New Roman" panose="02020603050405020304" pitchFamily="18" charset="0"/>
                <a:cs typeface="Times New Roman" panose="02020603050405020304" pitchFamily="18" charset="0"/>
              </a:rPr>
              <a:t> tin </a:t>
            </a:r>
            <a:r>
              <a:rPr lang="en-US" altLang="en-US" sz="1800" dirty="0" err="1">
                <a:latin typeface="Times New Roman" panose="02020603050405020304" pitchFamily="18" charset="0"/>
                <a:cs typeface="Times New Roman" panose="02020603050405020304" pitchFamily="18" charset="0"/>
              </a:rPr>
              <a:t>chiến</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thắng</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của</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quân</a:t>
            </a:r>
            <a:r>
              <a:rPr lang="en-US" altLang="en-US" sz="1800" dirty="0">
                <a:latin typeface="Times New Roman" panose="02020603050405020304" pitchFamily="18" charset="0"/>
                <a:cs typeface="Times New Roman" panose="02020603050405020304" pitchFamily="18" charset="0"/>
              </a:rPr>
              <a:t> ta,..).</a:t>
            </a:r>
          </a:p>
          <a:p>
            <a:pPr>
              <a:spcBef>
                <a:spcPct val="0"/>
              </a:spcBef>
              <a:buFontTx/>
              <a:buNone/>
            </a:pPr>
            <a:r>
              <a:rPr lang="en-US" altLang="en-US" sz="1800"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Luận</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điểm</a:t>
            </a:r>
            <a:r>
              <a:rPr lang="en-US" altLang="en-US" sz="1800" b="1" dirty="0">
                <a:latin typeface="Times New Roman" panose="02020603050405020304" pitchFamily="18" charset="0"/>
                <a:cs typeface="Times New Roman" panose="02020603050405020304" pitchFamily="18" charset="0"/>
              </a:rPr>
              <a:t> 2</a:t>
            </a:r>
            <a:r>
              <a:rPr lang="en-US" altLang="en-US" sz="1800"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Tình</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yêu</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làng</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của</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ông</a:t>
            </a:r>
            <a:r>
              <a:rPr lang="en-US" altLang="en-US" sz="1800" b="1" dirty="0">
                <a:latin typeface="Times New Roman" panose="02020603050405020304" pitchFamily="18" charset="0"/>
                <a:cs typeface="Times New Roman" panose="02020603050405020304" pitchFamily="18" charset="0"/>
              </a:rPr>
              <a:t> Hai </a:t>
            </a:r>
            <a:r>
              <a:rPr lang="en-US" altLang="en-US" sz="1800" b="1" dirty="0" err="1">
                <a:latin typeface="Times New Roman" panose="02020603050405020304" pitchFamily="18" charset="0"/>
                <a:cs typeface="Times New Roman" panose="02020603050405020304" pitchFamily="18" charset="0"/>
              </a:rPr>
              <a:t>khi</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bất</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ngờ</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nghe</a:t>
            </a:r>
            <a:r>
              <a:rPr lang="en-US" altLang="en-US" sz="1800" b="1" dirty="0">
                <a:latin typeface="Times New Roman" panose="02020603050405020304" pitchFamily="18" charset="0"/>
                <a:cs typeface="Times New Roman" panose="02020603050405020304" pitchFamily="18" charset="0"/>
              </a:rPr>
              <a:t> tin </a:t>
            </a:r>
            <a:r>
              <a:rPr lang="en-US" altLang="en-US" sz="1800" b="1" dirty="0" err="1">
                <a:latin typeface="Times New Roman" panose="02020603050405020304" pitchFamily="18" charset="0"/>
                <a:cs typeface="Times New Roman" panose="02020603050405020304" pitchFamily="18" charset="0"/>
              </a:rPr>
              <a:t>làng</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Chợ</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Dầu</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của</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mình</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làm</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Việt</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gian</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theo</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Tây</a:t>
            </a:r>
            <a:r>
              <a:rPr lang="en-US" altLang="en-US" sz="1800" b="1" dirty="0">
                <a:latin typeface="Times New Roman" panose="02020603050405020304" pitchFamily="18" charset="0"/>
                <a:cs typeface="Times New Roman" panose="02020603050405020304" pitchFamily="18" charset="0"/>
              </a:rPr>
              <a:t> </a:t>
            </a:r>
            <a:r>
              <a:rPr lang="en-US" altLang="en-US" sz="1800" dirty="0">
                <a:latin typeface="Times New Roman" panose="02020603050405020304" pitchFamily="18" charset="0"/>
                <a:cs typeface="Times New Roman" panose="02020603050405020304" pitchFamily="18" charset="0"/>
              </a:rPr>
              <a:t>(</a:t>
            </a:r>
            <a:r>
              <a:rPr lang="en-US" altLang="en-US" sz="1800" dirty="0" err="1">
                <a:latin typeface="Times New Roman" panose="02020603050405020304" pitchFamily="18" charset="0"/>
                <a:cs typeface="Times New Roman" panose="02020603050405020304" pitchFamily="18" charset="0"/>
              </a:rPr>
              <a:t>phân</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tích</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những</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biểu</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hiện</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trạng</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thái</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suy</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nghĩ</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hành</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động</a:t>
            </a:r>
            <a:r>
              <a:rPr lang="en-US" altLang="en-US" sz="1800" dirty="0">
                <a:latin typeface="Times New Roman" panose="02020603050405020304" pitchFamily="18" charset="0"/>
                <a:cs typeface="Times New Roman" panose="02020603050405020304" pitchFamily="18" charset="0"/>
              </a:rPr>
              <a:t> ,… </a:t>
            </a:r>
            <a:r>
              <a:rPr lang="en-US" altLang="en-US" sz="1800" dirty="0" err="1">
                <a:latin typeface="Times New Roman" panose="02020603050405020304" pitchFamily="18" charset="0"/>
                <a:cs typeface="Times New Roman" panose="02020603050405020304" pitchFamily="18" charset="0"/>
              </a:rPr>
              <a:t>của</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nhân</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vật</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tác</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dụng</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của</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nghệ</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thuật</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miêu</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tả</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tâm</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lí</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các</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hình</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thức</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độc</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thoại</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độc</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thoại</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nội</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tâm</a:t>
            </a:r>
            <a:r>
              <a:rPr lang="en-US" altLang="en-US" sz="1800" dirty="0">
                <a:latin typeface="Times New Roman" panose="02020603050405020304" pitchFamily="18" charset="0"/>
                <a:cs typeface="Times New Roman" panose="02020603050405020304" pitchFamily="18" charset="0"/>
              </a:rPr>
              <a:t>,…).</a:t>
            </a:r>
          </a:p>
          <a:p>
            <a:pPr>
              <a:spcBef>
                <a:spcPct val="0"/>
              </a:spcBef>
              <a:buFontTx/>
              <a:buNone/>
            </a:pPr>
            <a:r>
              <a:rPr lang="en-US" altLang="en-US" sz="1800"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Luận</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điểm</a:t>
            </a:r>
            <a:r>
              <a:rPr lang="en-US" altLang="en-US" sz="1800" b="1" dirty="0">
                <a:latin typeface="Times New Roman" panose="02020603050405020304" pitchFamily="18" charset="0"/>
                <a:cs typeface="Times New Roman" panose="02020603050405020304" pitchFamily="18" charset="0"/>
              </a:rPr>
              <a:t> 3</a:t>
            </a:r>
            <a:r>
              <a:rPr lang="en-US" altLang="en-US" sz="1800"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Tình</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yêu</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làng</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đầy</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cảm</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động</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của</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ông</a:t>
            </a:r>
            <a:r>
              <a:rPr lang="en-US" altLang="en-US" sz="1800" b="1" dirty="0">
                <a:latin typeface="Times New Roman" panose="02020603050405020304" pitchFamily="18" charset="0"/>
                <a:cs typeface="Times New Roman" panose="02020603050405020304" pitchFamily="18" charset="0"/>
              </a:rPr>
              <a:t> Hai </a:t>
            </a:r>
            <a:r>
              <a:rPr lang="en-US" altLang="en-US" sz="1800" b="1" dirty="0" err="1">
                <a:latin typeface="Times New Roman" panose="02020603050405020304" pitchFamily="18" charset="0"/>
                <a:cs typeface="Times New Roman" panose="02020603050405020304" pitchFamily="18" charset="0"/>
              </a:rPr>
              <a:t>khi</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nghe</a:t>
            </a:r>
            <a:r>
              <a:rPr lang="en-US" altLang="en-US" sz="1800" b="1" dirty="0">
                <a:latin typeface="Times New Roman" panose="02020603050405020304" pitchFamily="18" charset="0"/>
                <a:cs typeface="Times New Roman" panose="02020603050405020304" pitchFamily="18" charset="0"/>
              </a:rPr>
              <a:t> tin </a:t>
            </a:r>
            <a:r>
              <a:rPr lang="en-US" altLang="en-US" sz="1800" b="1" dirty="0" err="1">
                <a:latin typeface="Times New Roman" panose="02020603050405020304" pitchFamily="18" charset="0"/>
                <a:cs typeface="Times New Roman" panose="02020603050405020304" pitchFamily="18" charset="0"/>
              </a:rPr>
              <a:t>làng</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theo</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giặc</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được</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cải</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chính</a:t>
            </a:r>
            <a:r>
              <a:rPr lang="en-US" altLang="en-US" sz="1800" b="1" dirty="0">
                <a:latin typeface="Times New Roman" panose="02020603050405020304" pitchFamily="18" charset="0"/>
                <a:cs typeface="Times New Roman" panose="02020603050405020304" pitchFamily="18" charset="0"/>
              </a:rPr>
              <a:t> </a:t>
            </a:r>
            <a:r>
              <a:rPr lang="en-US" altLang="en-US" sz="1800" dirty="0">
                <a:latin typeface="Times New Roman" panose="02020603050405020304" pitchFamily="18" charset="0"/>
                <a:cs typeface="Times New Roman" panose="02020603050405020304" pitchFamily="18" charset="0"/>
              </a:rPr>
              <a:t>(</a:t>
            </a:r>
            <a:r>
              <a:rPr lang="en-US" altLang="en-US" sz="1800" dirty="0" err="1">
                <a:latin typeface="Times New Roman" panose="02020603050405020304" pitchFamily="18" charset="0"/>
                <a:cs typeface="Times New Roman" panose="02020603050405020304" pitchFamily="18" charset="0"/>
              </a:rPr>
              <a:t>phân</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tích</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niềm</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vui</a:t>
            </a:r>
            <a:r>
              <a:rPr lang="en-US" altLang="en-US" sz="1800" dirty="0">
                <a:latin typeface="Times New Roman" panose="02020603050405020304" pitchFamily="18" charset="0"/>
                <a:cs typeface="Times New Roman" panose="02020603050405020304" pitchFamily="18" charset="0"/>
              </a:rPr>
              <a:t> qua </a:t>
            </a:r>
            <a:r>
              <a:rPr lang="en-US" altLang="en-US" sz="1800" dirty="0" err="1">
                <a:latin typeface="Times New Roman" panose="02020603050405020304" pitchFamily="18" charset="0"/>
                <a:cs typeface="Times New Roman" panose="02020603050405020304" pitchFamily="18" charset="0"/>
              </a:rPr>
              <a:t>hành</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động</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lời</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nói</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của</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ông</a:t>
            </a:r>
            <a:r>
              <a:rPr lang="en-US" altLang="en-US" sz="1800" dirty="0">
                <a:latin typeface="Times New Roman" panose="02020603050405020304" pitchFamily="18" charset="0"/>
                <a:cs typeface="Times New Roman" panose="02020603050405020304" pitchFamily="18" charset="0"/>
              </a:rPr>
              <a:t>).</a:t>
            </a:r>
          </a:p>
          <a:p>
            <a:pPr>
              <a:spcBef>
                <a:spcPct val="0"/>
              </a:spcBef>
              <a:buFontTx/>
              <a:buNone/>
            </a:pPr>
            <a:r>
              <a:rPr lang="en-US" altLang="en-US" sz="1800" b="1" dirty="0">
                <a:latin typeface="Times New Roman" panose="02020603050405020304" pitchFamily="18" charset="0"/>
                <a:cs typeface="Times New Roman" panose="02020603050405020304" pitchFamily="18" charset="0"/>
              </a:rPr>
              <a:t>2.3. </a:t>
            </a:r>
            <a:r>
              <a:rPr lang="en-US" altLang="en-US" sz="1800" b="1" dirty="0" err="1">
                <a:latin typeface="Times New Roman" panose="02020603050405020304" pitchFamily="18" charset="0"/>
                <a:cs typeface="Times New Roman" panose="02020603050405020304" pitchFamily="18" charset="0"/>
              </a:rPr>
              <a:t>Đoạn</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hợp</a:t>
            </a:r>
            <a:r>
              <a:rPr lang="en-US" altLang="en-US" sz="1800" b="1" dirty="0">
                <a:latin typeface="Times New Roman" panose="02020603050405020304" pitchFamily="18" charset="0"/>
                <a:cs typeface="Times New Roman" panose="02020603050405020304" pitchFamily="18" charset="0"/>
              </a:rPr>
              <a:t>:</a:t>
            </a:r>
          </a:p>
          <a:p>
            <a:pPr algn="just">
              <a:spcBef>
                <a:spcPct val="0"/>
              </a:spcBef>
              <a:buFontTx/>
              <a:buNone/>
            </a:pPr>
            <a:r>
              <a:rPr lang="it-IT" altLang="en-US" sz="1800" dirty="0">
                <a:solidFill>
                  <a:srgbClr val="000000"/>
                </a:solidFill>
                <a:latin typeface="Times New Roman" panose="02020603050405020304" pitchFamily="18" charset="0"/>
                <a:cs typeface="Times New Roman" panose="02020603050405020304" pitchFamily="18" charset="0"/>
              </a:rPr>
              <a:t>- Đánh giá về </a:t>
            </a:r>
            <a:r>
              <a:rPr lang="it-IT" altLang="en-US" sz="1800" dirty="0" smtClean="0">
                <a:solidFill>
                  <a:srgbClr val="000000"/>
                </a:solidFill>
                <a:latin typeface="Times New Roman" panose="02020603050405020304" pitchFamily="18" charset="0"/>
                <a:cs typeface="Times New Roman" panose="02020603050405020304" pitchFamily="18" charset="0"/>
              </a:rPr>
              <a:t>nghệ thuật: </a:t>
            </a:r>
            <a:r>
              <a:rPr lang="it-IT" altLang="en-US" sz="1800" dirty="0">
                <a:solidFill>
                  <a:srgbClr val="000000"/>
                </a:solidFill>
                <a:latin typeface="Times New Roman" panose="02020603050405020304" pitchFamily="18" charset="0"/>
                <a:cs typeface="Times New Roman" panose="02020603050405020304" pitchFamily="18" charset="0"/>
              </a:rPr>
              <a:t>thành công </a:t>
            </a:r>
            <a:r>
              <a:rPr lang="vi-VN" altLang="en-US" sz="1800" dirty="0">
                <a:solidFill>
                  <a:srgbClr val="000000"/>
                </a:solidFill>
                <a:latin typeface="Times New Roman" panose="02020603050405020304" pitchFamily="18" charset="0"/>
                <a:cs typeface="Times New Roman" panose="02020603050405020304" pitchFamily="18" charset="0"/>
              </a:rPr>
              <a:t>trong việc xây dựng n</a:t>
            </a:r>
            <a:r>
              <a:rPr lang="it-IT" altLang="en-US" sz="1800" dirty="0">
                <a:solidFill>
                  <a:srgbClr val="000000"/>
                </a:solidFill>
                <a:latin typeface="Times New Roman" panose="02020603050405020304" pitchFamily="18" charset="0"/>
                <a:cs typeface="Times New Roman" panose="02020603050405020304" pitchFamily="18" charset="0"/>
              </a:rPr>
              <a:t>hân vật, tính cách nhân vật,</a:t>
            </a:r>
            <a:r>
              <a:rPr lang="vi-VN" altLang="en-US" sz="1800" dirty="0">
                <a:solidFill>
                  <a:srgbClr val="000000"/>
                </a:solidFill>
                <a:latin typeface="Times New Roman" panose="02020603050405020304" pitchFamily="18" charset="0"/>
                <a:cs typeface="Times New Roman" panose="02020603050405020304" pitchFamily="18" charset="0"/>
              </a:rPr>
              <a:t> diễn biến tâm lí,</a:t>
            </a:r>
            <a:r>
              <a:rPr lang="it-IT" altLang="en-US" sz="1800" dirty="0">
                <a:solidFill>
                  <a:srgbClr val="000000"/>
                </a:solidFill>
                <a:latin typeface="Times New Roman" panose="02020603050405020304" pitchFamily="18" charset="0"/>
                <a:cs typeface="Times New Roman" panose="02020603050405020304" pitchFamily="18" charset="0"/>
              </a:rPr>
              <a:t> tình huống truyện, ngôn ngữ truyện</a:t>
            </a:r>
            <a:r>
              <a:rPr lang="vi-VN" altLang="en-US" sz="1800" dirty="0">
                <a:solidFill>
                  <a:srgbClr val="000000"/>
                </a:solidFill>
                <a:latin typeface="Times New Roman" panose="02020603050405020304" pitchFamily="18" charset="0"/>
                <a:cs typeface="Times New Roman" panose="02020603050405020304" pitchFamily="18" charset="0"/>
              </a:rPr>
              <a:t>, ngôi kể</a:t>
            </a:r>
            <a:r>
              <a:rPr lang="it-IT" altLang="en-US" sz="1800" dirty="0">
                <a:solidFill>
                  <a:srgbClr val="000000"/>
                </a:solidFill>
                <a:latin typeface="Times New Roman" panose="02020603050405020304" pitchFamily="18" charset="0"/>
                <a:cs typeface="Times New Roman" panose="02020603050405020304" pitchFamily="18" charset="0"/>
              </a:rPr>
              <a:t>... </a:t>
            </a:r>
          </a:p>
          <a:p>
            <a:pPr algn="just">
              <a:spcBef>
                <a:spcPct val="0"/>
              </a:spcBef>
              <a:buFontTx/>
              <a:buNone/>
            </a:pPr>
            <a:r>
              <a:rPr lang="it-IT" altLang="en-US" sz="1800" dirty="0">
                <a:solidFill>
                  <a:srgbClr val="000000"/>
                </a:solidFill>
                <a:latin typeface="Times New Roman" panose="02020603050405020304" pitchFamily="18" charset="0"/>
                <a:cs typeface="Times New Roman" panose="02020603050405020304" pitchFamily="18" charset="0"/>
              </a:rPr>
              <a:t>- Đánh giá về nội dung: Nhắc lại đặc điểm về tình yêu làng quê, yêu đất nước của nhân vật.</a:t>
            </a:r>
          </a:p>
          <a:p>
            <a:pPr algn="just">
              <a:spcBef>
                <a:spcPct val="0"/>
              </a:spcBef>
              <a:buFontTx/>
              <a:buNone/>
            </a:pPr>
            <a:r>
              <a:rPr lang="it-IT" altLang="en-US" sz="1800" b="1" dirty="0">
                <a:solidFill>
                  <a:srgbClr val="000000"/>
                </a:solidFill>
                <a:latin typeface="Times New Roman" panose="02020603050405020304" pitchFamily="18" charset="0"/>
                <a:cs typeface="Times New Roman" panose="02020603050405020304" pitchFamily="18" charset="0"/>
              </a:rPr>
              <a:t>3. Kết bài: </a:t>
            </a:r>
          </a:p>
          <a:p>
            <a:pPr algn="just">
              <a:spcBef>
                <a:spcPct val="0"/>
              </a:spcBef>
              <a:buFontTx/>
              <a:buNone/>
            </a:pPr>
            <a:r>
              <a:rPr lang="it-IT" altLang="en-US" sz="1800" dirty="0">
                <a:solidFill>
                  <a:srgbClr val="000000"/>
                </a:solidFill>
                <a:latin typeface="Times New Roman" panose="02020603050405020304" pitchFamily="18" charset="0"/>
                <a:cs typeface="Times New Roman" panose="02020603050405020304" pitchFamily="18" charset="0"/>
              </a:rPr>
              <a:t> Khẳng định sự thành công của Kim Lân về truyện ngắn </a:t>
            </a:r>
            <a:r>
              <a:rPr lang="it-IT" altLang="en-US" sz="1800" i="1" dirty="0">
                <a:solidFill>
                  <a:srgbClr val="000000"/>
                </a:solidFill>
                <a:latin typeface="Times New Roman" panose="02020603050405020304" pitchFamily="18" charset="0"/>
                <a:cs typeface="Times New Roman" panose="02020603050405020304" pitchFamily="18" charset="0"/>
              </a:rPr>
              <a:t>Làng, </a:t>
            </a:r>
            <a:r>
              <a:rPr lang="it-IT" altLang="en-US" sz="1800" dirty="0">
                <a:solidFill>
                  <a:srgbClr val="000000"/>
                </a:solidFill>
                <a:latin typeface="Times New Roman" panose="02020603050405020304" pitchFamily="18" charset="0"/>
                <a:cs typeface="Times New Roman" panose="02020603050405020304" pitchFamily="18" charset="0"/>
              </a:rPr>
              <a:t>về việc xây dựng hình tượng nhân vật người nông dân Việt Nam trong kháng chiến chống Pháp.</a:t>
            </a:r>
            <a:endParaRPr lang="en-US" altLang="en-US" sz="1800" dirty="0">
              <a:solidFill>
                <a:srgbClr val="000000"/>
              </a:solidFill>
              <a:latin typeface="Times New Roman" panose="02020603050405020304" pitchFamily="18" charset="0"/>
              <a:cs typeface="Times New Roman" panose="02020603050405020304" pitchFamily="18" charset="0"/>
            </a:endParaRPr>
          </a:p>
          <a:p>
            <a:pPr>
              <a:spcBef>
                <a:spcPct val="0"/>
              </a:spcBef>
              <a:buFontTx/>
              <a:buNone/>
            </a:pPr>
            <a:endParaRPr lang="en-US" altLang="en-US"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882337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barn(inVertical)">
                                      <p:cBhvr>
                                        <p:cTn id="7" dur="500"/>
                                        <p:tgtEl>
                                          <p:spTgt spid="4">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1"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 calcmode="lin" valueType="num">
                                      <p:cBhvr>
                                        <p:cTn id="12" dur="1000" fill="hold"/>
                                        <p:tgtEl>
                                          <p:spTgt spid="4">
                                            <p:txEl>
                                              <p:pRg st="2" end="2"/>
                                            </p:txEl>
                                          </p:spTgt>
                                        </p:tgtEl>
                                        <p:attrNameLst>
                                          <p:attrName>ppt_w</p:attrName>
                                        </p:attrNameLst>
                                      </p:cBhvr>
                                      <p:tavLst>
                                        <p:tav tm="0">
                                          <p:val>
                                            <p:fltVal val="0"/>
                                          </p:val>
                                        </p:tav>
                                        <p:tav tm="100000">
                                          <p:val>
                                            <p:strVal val="#ppt_w"/>
                                          </p:val>
                                        </p:tav>
                                      </p:tavLst>
                                    </p:anim>
                                    <p:anim calcmode="lin" valueType="num">
                                      <p:cBhvr>
                                        <p:cTn id="13" dur="1000" fill="hold"/>
                                        <p:tgtEl>
                                          <p:spTgt spid="4">
                                            <p:txEl>
                                              <p:pRg st="2" end="2"/>
                                            </p:txEl>
                                          </p:spTgt>
                                        </p:tgtEl>
                                        <p:attrNameLst>
                                          <p:attrName>ppt_h</p:attrName>
                                        </p:attrNameLst>
                                      </p:cBhvr>
                                      <p:tavLst>
                                        <p:tav tm="0">
                                          <p:val>
                                            <p:fltVal val="0"/>
                                          </p:val>
                                        </p:tav>
                                        <p:tav tm="100000">
                                          <p:val>
                                            <p:strVal val="#ppt_h"/>
                                          </p:val>
                                        </p:tav>
                                      </p:tavLst>
                                    </p:anim>
                                    <p:anim calcmode="lin" valueType="num">
                                      <p:cBhvr>
                                        <p:cTn id="14" dur="1000" fill="hold"/>
                                        <p:tgtEl>
                                          <p:spTgt spid="4">
                                            <p:txEl>
                                              <p:pRg st="2" end="2"/>
                                            </p:txEl>
                                          </p:spTgt>
                                        </p:tgtEl>
                                        <p:attrNameLst>
                                          <p:attrName>style.rotation</p:attrName>
                                        </p:attrNameLst>
                                      </p:cBhvr>
                                      <p:tavLst>
                                        <p:tav tm="0">
                                          <p:val>
                                            <p:fltVal val="90"/>
                                          </p:val>
                                        </p:tav>
                                        <p:tav tm="100000">
                                          <p:val>
                                            <p:fltVal val="0"/>
                                          </p:val>
                                        </p:tav>
                                      </p:tavLst>
                                    </p:anim>
                                    <p:animEffect transition="in" filter="fade">
                                      <p:cBhvr>
                                        <p:cTn id="15" dur="1000"/>
                                        <p:tgtEl>
                                          <p:spTgt spid="4">
                                            <p:txEl>
                                              <p:pRg st="2" end="2"/>
                                            </p:txEl>
                                          </p:spTgt>
                                        </p:tgtEl>
                                      </p:cBhvr>
                                    </p:animEffect>
                                  </p:childTnLst>
                                </p:cTn>
                              </p:par>
                              <p:par>
                                <p:cTn id="16" presetID="31" presetClass="entr" presetSubtype="0" fill="hold" nodeType="with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 calcmode="lin" valueType="num">
                                      <p:cBhvr>
                                        <p:cTn id="18" dur="1000" fill="hold"/>
                                        <p:tgtEl>
                                          <p:spTgt spid="4">
                                            <p:txEl>
                                              <p:pRg st="3" end="3"/>
                                            </p:txEl>
                                          </p:spTgt>
                                        </p:tgtEl>
                                        <p:attrNameLst>
                                          <p:attrName>ppt_w</p:attrName>
                                        </p:attrNameLst>
                                      </p:cBhvr>
                                      <p:tavLst>
                                        <p:tav tm="0">
                                          <p:val>
                                            <p:fltVal val="0"/>
                                          </p:val>
                                        </p:tav>
                                        <p:tav tm="100000">
                                          <p:val>
                                            <p:strVal val="#ppt_w"/>
                                          </p:val>
                                        </p:tav>
                                      </p:tavLst>
                                    </p:anim>
                                    <p:anim calcmode="lin" valueType="num">
                                      <p:cBhvr>
                                        <p:cTn id="19" dur="1000" fill="hold"/>
                                        <p:tgtEl>
                                          <p:spTgt spid="4">
                                            <p:txEl>
                                              <p:pRg st="3" end="3"/>
                                            </p:txEl>
                                          </p:spTgt>
                                        </p:tgtEl>
                                        <p:attrNameLst>
                                          <p:attrName>ppt_h</p:attrName>
                                        </p:attrNameLst>
                                      </p:cBhvr>
                                      <p:tavLst>
                                        <p:tav tm="0">
                                          <p:val>
                                            <p:fltVal val="0"/>
                                          </p:val>
                                        </p:tav>
                                        <p:tav tm="100000">
                                          <p:val>
                                            <p:strVal val="#ppt_h"/>
                                          </p:val>
                                        </p:tav>
                                      </p:tavLst>
                                    </p:anim>
                                    <p:anim calcmode="lin" valueType="num">
                                      <p:cBhvr>
                                        <p:cTn id="20" dur="1000" fill="hold"/>
                                        <p:tgtEl>
                                          <p:spTgt spid="4">
                                            <p:txEl>
                                              <p:pRg st="3" end="3"/>
                                            </p:txEl>
                                          </p:spTgt>
                                        </p:tgtEl>
                                        <p:attrNameLst>
                                          <p:attrName>style.rotation</p:attrName>
                                        </p:attrNameLst>
                                      </p:cBhvr>
                                      <p:tavLst>
                                        <p:tav tm="0">
                                          <p:val>
                                            <p:fltVal val="90"/>
                                          </p:val>
                                        </p:tav>
                                        <p:tav tm="100000">
                                          <p:val>
                                            <p:fltVal val="0"/>
                                          </p:val>
                                        </p:tav>
                                      </p:tavLst>
                                    </p:anim>
                                    <p:animEffect transition="in" filter="fade">
                                      <p:cBhvr>
                                        <p:cTn id="21" dur="1000"/>
                                        <p:tgtEl>
                                          <p:spTgt spid="4">
                                            <p:txEl>
                                              <p:pRg st="3" end="3"/>
                                            </p:txEl>
                                          </p:spTgt>
                                        </p:tgtEl>
                                      </p:cBhvr>
                                    </p:animEffect>
                                  </p:childTnLst>
                                </p:cTn>
                              </p:par>
                              <p:par>
                                <p:cTn id="22" presetID="31" presetClass="entr" presetSubtype="0" fill="hold" nodeType="withEffect">
                                  <p:stCondLst>
                                    <p:cond delay="0"/>
                                  </p:stCondLst>
                                  <p:childTnLst>
                                    <p:set>
                                      <p:cBhvr>
                                        <p:cTn id="23" dur="1" fill="hold">
                                          <p:stCondLst>
                                            <p:cond delay="0"/>
                                          </p:stCondLst>
                                        </p:cTn>
                                        <p:tgtEl>
                                          <p:spTgt spid="4">
                                            <p:txEl>
                                              <p:pRg st="4" end="4"/>
                                            </p:txEl>
                                          </p:spTgt>
                                        </p:tgtEl>
                                        <p:attrNameLst>
                                          <p:attrName>style.visibility</p:attrName>
                                        </p:attrNameLst>
                                      </p:cBhvr>
                                      <p:to>
                                        <p:strVal val="visible"/>
                                      </p:to>
                                    </p:set>
                                    <p:anim calcmode="lin" valueType="num">
                                      <p:cBhvr>
                                        <p:cTn id="24" dur="1000" fill="hold"/>
                                        <p:tgtEl>
                                          <p:spTgt spid="4">
                                            <p:txEl>
                                              <p:pRg st="4" end="4"/>
                                            </p:txEl>
                                          </p:spTgt>
                                        </p:tgtEl>
                                        <p:attrNameLst>
                                          <p:attrName>ppt_w</p:attrName>
                                        </p:attrNameLst>
                                      </p:cBhvr>
                                      <p:tavLst>
                                        <p:tav tm="0">
                                          <p:val>
                                            <p:fltVal val="0"/>
                                          </p:val>
                                        </p:tav>
                                        <p:tav tm="100000">
                                          <p:val>
                                            <p:strVal val="#ppt_w"/>
                                          </p:val>
                                        </p:tav>
                                      </p:tavLst>
                                    </p:anim>
                                    <p:anim calcmode="lin" valueType="num">
                                      <p:cBhvr>
                                        <p:cTn id="25" dur="1000" fill="hold"/>
                                        <p:tgtEl>
                                          <p:spTgt spid="4">
                                            <p:txEl>
                                              <p:pRg st="4" end="4"/>
                                            </p:txEl>
                                          </p:spTgt>
                                        </p:tgtEl>
                                        <p:attrNameLst>
                                          <p:attrName>ppt_h</p:attrName>
                                        </p:attrNameLst>
                                      </p:cBhvr>
                                      <p:tavLst>
                                        <p:tav tm="0">
                                          <p:val>
                                            <p:fltVal val="0"/>
                                          </p:val>
                                        </p:tav>
                                        <p:tav tm="100000">
                                          <p:val>
                                            <p:strVal val="#ppt_h"/>
                                          </p:val>
                                        </p:tav>
                                      </p:tavLst>
                                    </p:anim>
                                    <p:anim calcmode="lin" valueType="num">
                                      <p:cBhvr>
                                        <p:cTn id="26" dur="1000" fill="hold"/>
                                        <p:tgtEl>
                                          <p:spTgt spid="4">
                                            <p:txEl>
                                              <p:pRg st="4" end="4"/>
                                            </p:txEl>
                                          </p:spTgt>
                                        </p:tgtEl>
                                        <p:attrNameLst>
                                          <p:attrName>style.rotation</p:attrName>
                                        </p:attrNameLst>
                                      </p:cBhvr>
                                      <p:tavLst>
                                        <p:tav tm="0">
                                          <p:val>
                                            <p:fltVal val="90"/>
                                          </p:val>
                                        </p:tav>
                                        <p:tav tm="100000">
                                          <p:val>
                                            <p:fltVal val="0"/>
                                          </p:val>
                                        </p:tav>
                                      </p:tavLst>
                                    </p:anim>
                                    <p:animEffect transition="in" filter="fade">
                                      <p:cBhvr>
                                        <p:cTn id="27" dur="1000"/>
                                        <p:tgtEl>
                                          <p:spTgt spid="4">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2" presetClass="entr" presetSubtype="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1000"/>
                                        <p:tgtEl>
                                          <p:spTgt spid="4">
                                            <p:txEl>
                                              <p:pRg st="5" end="5"/>
                                            </p:txEl>
                                          </p:spTgt>
                                        </p:tgtEl>
                                      </p:cBhvr>
                                    </p:animEffect>
                                    <p:anim calcmode="lin" valueType="num">
                                      <p:cBhvr>
                                        <p:cTn id="3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6" presetClass="entr" presetSubtype="21" fill="hold" nodeType="clickEffect">
                                  <p:stCondLst>
                                    <p:cond delay="0"/>
                                  </p:stCondLst>
                                  <p:childTnLst>
                                    <p:set>
                                      <p:cBhvr>
                                        <p:cTn id="38" dur="1" fill="hold">
                                          <p:stCondLst>
                                            <p:cond delay="0"/>
                                          </p:stCondLst>
                                        </p:cTn>
                                        <p:tgtEl>
                                          <p:spTgt spid="4">
                                            <p:txEl>
                                              <p:pRg st="6" end="6"/>
                                            </p:txEl>
                                          </p:spTgt>
                                        </p:tgtEl>
                                        <p:attrNameLst>
                                          <p:attrName>style.visibility</p:attrName>
                                        </p:attrNameLst>
                                      </p:cBhvr>
                                      <p:to>
                                        <p:strVal val="visible"/>
                                      </p:to>
                                    </p:set>
                                    <p:animEffect transition="in" filter="barn(inVertical)">
                                      <p:cBhvr>
                                        <p:cTn id="39" dur="500"/>
                                        <p:tgtEl>
                                          <p:spTgt spid="4">
                                            <p:txEl>
                                              <p:pRg st="6" end="6"/>
                                            </p:txEl>
                                          </p:spTgt>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42" presetClass="entr" presetSubtype="0" fill="hold" nodeType="clickEffect">
                                  <p:stCondLst>
                                    <p:cond delay="0"/>
                                  </p:stCondLst>
                                  <p:childTnLst>
                                    <p:set>
                                      <p:cBhvr>
                                        <p:cTn id="43" dur="1" fill="hold">
                                          <p:stCondLst>
                                            <p:cond delay="0"/>
                                          </p:stCondLst>
                                        </p:cTn>
                                        <p:tgtEl>
                                          <p:spTgt spid="4">
                                            <p:txEl>
                                              <p:pRg st="7" end="7"/>
                                            </p:txEl>
                                          </p:spTgt>
                                        </p:tgtEl>
                                        <p:attrNameLst>
                                          <p:attrName>style.visibility</p:attrName>
                                        </p:attrNameLst>
                                      </p:cBhvr>
                                      <p:to>
                                        <p:strVal val="visible"/>
                                      </p:to>
                                    </p:set>
                                    <p:animEffect transition="in" filter="fade">
                                      <p:cBhvr>
                                        <p:cTn id="44" dur="1000"/>
                                        <p:tgtEl>
                                          <p:spTgt spid="4">
                                            <p:txEl>
                                              <p:pRg st="7" end="7"/>
                                            </p:txEl>
                                          </p:spTgt>
                                        </p:tgtEl>
                                      </p:cBhvr>
                                    </p:animEffect>
                                    <p:anim calcmode="lin" valueType="num">
                                      <p:cBhvr>
                                        <p:cTn id="45"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46"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42" presetClass="entr" presetSubtype="0" fill="hold" nodeType="clickEffect">
                                  <p:stCondLst>
                                    <p:cond delay="0"/>
                                  </p:stCondLst>
                                  <p:childTnLst>
                                    <p:set>
                                      <p:cBhvr>
                                        <p:cTn id="50" dur="1" fill="hold">
                                          <p:stCondLst>
                                            <p:cond delay="0"/>
                                          </p:stCondLst>
                                        </p:cTn>
                                        <p:tgtEl>
                                          <p:spTgt spid="4">
                                            <p:txEl>
                                              <p:pRg st="8" end="8"/>
                                            </p:txEl>
                                          </p:spTgt>
                                        </p:tgtEl>
                                        <p:attrNameLst>
                                          <p:attrName>style.visibility</p:attrName>
                                        </p:attrNameLst>
                                      </p:cBhvr>
                                      <p:to>
                                        <p:strVal val="visible"/>
                                      </p:to>
                                    </p:set>
                                    <p:animEffect transition="in" filter="fade">
                                      <p:cBhvr>
                                        <p:cTn id="51" dur="1000"/>
                                        <p:tgtEl>
                                          <p:spTgt spid="4">
                                            <p:txEl>
                                              <p:pRg st="8" end="8"/>
                                            </p:txEl>
                                          </p:spTgt>
                                        </p:tgtEl>
                                      </p:cBhvr>
                                    </p:animEffect>
                                    <p:anim calcmode="lin" valueType="num">
                                      <p:cBhvr>
                                        <p:cTn id="52"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53" dur="100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42" presetClass="entr" presetSubtype="0" fill="hold" nodeType="clickEffect">
                                  <p:stCondLst>
                                    <p:cond delay="0"/>
                                  </p:stCondLst>
                                  <p:childTnLst>
                                    <p:set>
                                      <p:cBhvr>
                                        <p:cTn id="57" dur="1" fill="hold">
                                          <p:stCondLst>
                                            <p:cond delay="0"/>
                                          </p:stCondLst>
                                        </p:cTn>
                                        <p:tgtEl>
                                          <p:spTgt spid="4">
                                            <p:txEl>
                                              <p:pRg st="9" end="9"/>
                                            </p:txEl>
                                          </p:spTgt>
                                        </p:tgtEl>
                                        <p:attrNameLst>
                                          <p:attrName>style.visibility</p:attrName>
                                        </p:attrNameLst>
                                      </p:cBhvr>
                                      <p:to>
                                        <p:strVal val="visible"/>
                                      </p:to>
                                    </p:set>
                                    <p:animEffect transition="in" filter="fade">
                                      <p:cBhvr>
                                        <p:cTn id="58" dur="1000"/>
                                        <p:tgtEl>
                                          <p:spTgt spid="4">
                                            <p:txEl>
                                              <p:pRg st="9" end="9"/>
                                            </p:txEl>
                                          </p:spTgt>
                                        </p:tgtEl>
                                      </p:cBhvr>
                                    </p:animEffect>
                                    <p:anim calcmode="lin" valueType="num">
                                      <p:cBhvr>
                                        <p:cTn id="59" dur="1000" fill="hold"/>
                                        <p:tgtEl>
                                          <p:spTgt spid="4">
                                            <p:txEl>
                                              <p:pRg st="9" end="9"/>
                                            </p:txEl>
                                          </p:spTgt>
                                        </p:tgtEl>
                                        <p:attrNameLst>
                                          <p:attrName>ppt_x</p:attrName>
                                        </p:attrNameLst>
                                      </p:cBhvr>
                                      <p:tavLst>
                                        <p:tav tm="0">
                                          <p:val>
                                            <p:strVal val="#ppt_x"/>
                                          </p:val>
                                        </p:tav>
                                        <p:tav tm="100000">
                                          <p:val>
                                            <p:strVal val="#ppt_x"/>
                                          </p:val>
                                        </p:tav>
                                      </p:tavLst>
                                    </p:anim>
                                    <p:anim calcmode="lin" valueType="num">
                                      <p:cBhvr>
                                        <p:cTn id="60" dur="1000" fill="hold"/>
                                        <p:tgtEl>
                                          <p:spTgt spid="4">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16" presetClass="entr" presetSubtype="21" fill="hold" nodeType="clickEffect">
                                  <p:stCondLst>
                                    <p:cond delay="0"/>
                                  </p:stCondLst>
                                  <p:childTnLst>
                                    <p:set>
                                      <p:cBhvr>
                                        <p:cTn id="64" dur="1" fill="hold">
                                          <p:stCondLst>
                                            <p:cond delay="0"/>
                                          </p:stCondLst>
                                        </p:cTn>
                                        <p:tgtEl>
                                          <p:spTgt spid="4">
                                            <p:txEl>
                                              <p:pRg st="10" end="10"/>
                                            </p:txEl>
                                          </p:spTgt>
                                        </p:tgtEl>
                                        <p:attrNameLst>
                                          <p:attrName>style.visibility</p:attrName>
                                        </p:attrNameLst>
                                      </p:cBhvr>
                                      <p:to>
                                        <p:strVal val="visible"/>
                                      </p:to>
                                    </p:set>
                                    <p:animEffect transition="in" filter="barn(inVertical)">
                                      <p:cBhvr>
                                        <p:cTn id="65" dur="500"/>
                                        <p:tgtEl>
                                          <p:spTgt spid="4">
                                            <p:txEl>
                                              <p:pRg st="10" end="10"/>
                                            </p:txEl>
                                          </p:spTgt>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16" presetClass="entr" presetSubtype="21" fill="hold" nodeType="clickEffect">
                                  <p:stCondLst>
                                    <p:cond delay="0"/>
                                  </p:stCondLst>
                                  <p:childTnLst>
                                    <p:set>
                                      <p:cBhvr>
                                        <p:cTn id="69" dur="1" fill="hold">
                                          <p:stCondLst>
                                            <p:cond delay="0"/>
                                          </p:stCondLst>
                                        </p:cTn>
                                        <p:tgtEl>
                                          <p:spTgt spid="4">
                                            <p:txEl>
                                              <p:pRg st="11" end="11"/>
                                            </p:txEl>
                                          </p:spTgt>
                                        </p:tgtEl>
                                        <p:attrNameLst>
                                          <p:attrName>style.visibility</p:attrName>
                                        </p:attrNameLst>
                                      </p:cBhvr>
                                      <p:to>
                                        <p:strVal val="visible"/>
                                      </p:to>
                                    </p:set>
                                    <p:animEffect transition="in" filter="barn(inVertical)">
                                      <p:cBhvr>
                                        <p:cTn id="70" dur="500"/>
                                        <p:tgtEl>
                                          <p:spTgt spid="4">
                                            <p:txEl>
                                              <p:pRg st="11" end="11"/>
                                            </p:txEl>
                                          </p:spTgt>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16" presetClass="entr" presetSubtype="21" fill="hold" nodeType="clickEffect">
                                  <p:stCondLst>
                                    <p:cond delay="0"/>
                                  </p:stCondLst>
                                  <p:childTnLst>
                                    <p:set>
                                      <p:cBhvr>
                                        <p:cTn id="74" dur="1" fill="hold">
                                          <p:stCondLst>
                                            <p:cond delay="0"/>
                                          </p:stCondLst>
                                        </p:cTn>
                                        <p:tgtEl>
                                          <p:spTgt spid="4">
                                            <p:txEl>
                                              <p:pRg st="12" end="12"/>
                                            </p:txEl>
                                          </p:spTgt>
                                        </p:tgtEl>
                                        <p:attrNameLst>
                                          <p:attrName>style.visibility</p:attrName>
                                        </p:attrNameLst>
                                      </p:cBhvr>
                                      <p:to>
                                        <p:strVal val="visible"/>
                                      </p:to>
                                    </p:set>
                                    <p:animEffect transition="in" filter="barn(inVertical)">
                                      <p:cBhvr>
                                        <p:cTn id="75" dur="500"/>
                                        <p:tgtEl>
                                          <p:spTgt spid="4">
                                            <p:txEl>
                                              <p:pRg st="12" end="12"/>
                                            </p:txEl>
                                          </p:spTgt>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16" presetClass="entr" presetSubtype="21" fill="hold" nodeType="clickEffect">
                                  <p:stCondLst>
                                    <p:cond delay="0"/>
                                  </p:stCondLst>
                                  <p:childTnLst>
                                    <p:set>
                                      <p:cBhvr>
                                        <p:cTn id="79" dur="1" fill="hold">
                                          <p:stCondLst>
                                            <p:cond delay="0"/>
                                          </p:stCondLst>
                                        </p:cTn>
                                        <p:tgtEl>
                                          <p:spTgt spid="4">
                                            <p:txEl>
                                              <p:pRg st="13" end="13"/>
                                            </p:txEl>
                                          </p:spTgt>
                                        </p:tgtEl>
                                        <p:attrNameLst>
                                          <p:attrName>style.visibility</p:attrName>
                                        </p:attrNameLst>
                                      </p:cBhvr>
                                      <p:to>
                                        <p:strVal val="visible"/>
                                      </p:to>
                                    </p:set>
                                    <p:animEffect transition="in" filter="barn(inVertical)">
                                      <p:cBhvr>
                                        <p:cTn id="80" dur="500"/>
                                        <p:tgtEl>
                                          <p:spTgt spid="4">
                                            <p:txEl>
                                              <p:pRg st="13" end="13"/>
                                            </p:txEl>
                                          </p:spTgt>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42" presetClass="entr" presetSubtype="0" fill="hold" nodeType="clickEffect">
                                  <p:stCondLst>
                                    <p:cond delay="0"/>
                                  </p:stCondLst>
                                  <p:childTnLst>
                                    <p:set>
                                      <p:cBhvr>
                                        <p:cTn id="84" dur="1" fill="hold">
                                          <p:stCondLst>
                                            <p:cond delay="0"/>
                                          </p:stCondLst>
                                        </p:cTn>
                                        <p:tgtEl>
                                          <p:spTgt spid="4">
                                            <p:txEl>
                                              <p:pRg st="14" end="14"/>
                                            </p:txEl>
                                          </p:spTgt>
                                        </p:tgtEl>
                                        <p:attrNameLst>
                                          <p:attrName>style.visibility</p:attrName>
                                        </p:attrNameLst>
                                      </p:cBhvr>
                                      <p:to>
                                        <p:strVal val="visible"/>
                                      </p:to>
                                    </p:set>
                                    <p:animEffect transition="in" filter="fade">
                                      <p:cBhvr>
                                        <p:cTn id="85" dur="1000"/>
                                        <p:tgtEl>
                                          <p:spTgt spid="4">
                                            <p:txEl>
                                              <p:pRg st="14" end="14"/>
                                            </p:txEl>
                                          </p:spTgt>
                                        </p:tgtEl>
                                      </p:cBhvr>
                                    </p:animEffect>
                                    <p:anim calcmode="lin" valueType="num">
                                      <p:cBhvr>
                                        <p:cTn id="86" dur="1000" fill="hold"/>
                                        <p:tgtEl>
                                          <p:spTgt spid="4">
                                            <p:txEl>
                                              <p:pRg st="14" end="14"/>
                                            </p:txEl>
                                          </p:spTgt>
                                        </p:tgtEl>
                                        <p:attrNameLst>
                                          <p:attrName>ppt_x</p:attrName>
                                        </p:attrNameLst>
                                      </p:cBhvr>
                                      <p:tavLst>
                                        <p:tav tm="0">
                                          <p:val>
                                            <p:strVal val="#ppt_x"/>
                                          </p:val>
                                        </p:tav>
                                        <p:tav tm="100000">
                                          <p:val>
                                            <p:strVal val="#ppt_x"/>
                                          </p:val>
                                        </p:tav>
                                      </p:tavLst>
                                    </p:anim>
                                    <p:anim calcmode="lin" valueType="num">
                                      <p:cBhvr>
                                        <p:cTn id="87" dur="1000" fill="hold"/>
                                        <p:tgtEl>
                                          <p:spTgt spid="4">
                                            <p:txEl>
                                              <p:pRg st="14" end="14"/>
                                            </p:txEl>
                                          </p:spTgt>
                                        </p:tgtEl>
                                        <p:attrNameLst>
                                          <p:attrName>ppt_y</p:attrName>
                                        </p:attrNameLst>
                                      </p:cBhvr>
                                      <p:tavLst>
                                        <p:tav tm="0">
                                          <p:val>
                                            <p:strVal val="#ppt_y+.1"/>
                                          </p:val>
                                        </p:tav>
                                        <p:tav tm="100000">
                                          <p:val>
                                            <p:strVal val="#ppt_y"/>
                                          </p:val>
                                        </p:tav>
                                      </p:tavLst>
                                    </p:anim>
                                  </p:childTnLst>
                                </p:cTn>
                              </p:par>
                              <p:par>
                                <p:cTn id="88" presetID="42" presetClass="entr" presetSubtype="0" fill="hold" nodeType="withEffect">
                                  <p:stCondLst>
                                    <p:cond delay="0"/>
                                  </p:stCondLst>
                                  <p:childTnLst>
                                    <p:set>
                                      <p:cBhvr>
                                        <p:cTn id="89" dur="1" fill="hold">
                                          <p:stCondLst>
                                            <p:cond delay="0"/>
                                          </p:stCondLst>
                                        </p:cTn>
                                        <p:tgtEl>
                                          <p:spTgt spid="4">
                                            <p:txEl>
                                              <p:pRg st="15" end="15"/>
                                            </p:txEl>
                                          </p:spTgt>
                                        </p:tgtEl>
                                        <p:attrNameLst>
                                          <p:attrName>style.visibility</p:attrName>
                                        </p:attrNameLst>
                                      </p:cBhvr>
                                      <p:to>
                                        <p:strVal val="visible"/>
                                      </p:to>
                                    </p:set>
                                    <p:animEffect transition="in" filter="fade">
                                      <p:cBhvr>
                                        <p:cTn id="90" dur="1000"/>
                                        <p:tgtEl>
                                          <p:spTgt spid="4">
                                            <p:txEl>
                                              <p:pRg st="15" end="15"/>
                                            </p:txEl>
                                          </p:spTgt>
                                        </p:tgtEl>
                                      </p:cBhvr>
                                    </p:animEffect>
                                    <p:anim calcmode="lin" valueType="num">
                                      <p:cBhvr>
                                        <p:cTn id="91" dur="1000" fill="hold"/>
                                        <p:tgtEl>
                                          <p:spTgt spid="4">
                                            <p:txEl>
                                              <p:pRg st="15" end="15"/>
                                            </p:txEl>
                                          </p:spTgt>
                                        </p:tgtEl>
                                        <p:attrNameLst>
                                          <p:attrName>ppt_x</p:attrName>
                                        </p:attrNameLst>
                                      </p:cBhvr>
                                      <p:tavLst>
                                        <p:tav tm="0">
                                          <p:val>
                                            <p:strVal val="#ppt_x"/>
                                          </p:val>
                                        </p:tav>
                                        <p:tav tm="100000">
                                          <p:val>
                                            <p:strVal val="#ppt_x"/>
                                          </p:val>
                                        </p:tav>
                                      </p:tavLst>
                                    </p:anim>
                                    <p:anim calcmode="lin" valueType="num">
                                      <p:cBhvr>
                                        <p:cTn id="92" dur="1000" fill="hold"/>
                                        <p:tgtEl>
                                          <p:spTgt spid="4">
                                            <p:txEl>
                                              <p:pRg st="15" end="15"/>
                                            </p:txEl>
                                          </p:spTgt>
                                        </p:tgtEl>
                                        <p:attrNameLst>
                                          <p:attrName>ppt_y</p:attrName>
                                        </p:attrNameLst>
                                      </p:cBhvr>
                                      <p:tavLst>
                                        <p:tav tm="0">
                                          <p:val>
                                            <p:strVal val="#ppt_y+.1"/>
                                          </p:val>
                                        </p:tav>
                                        <p:tav tm="100000">
                                          <p:val>
                                            <p:strVal val="#ppt_y"/>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16" presetClass="entr" presetSubtype="21" fill="hold" nodeType="clickEffect">
                                  <p:stCondLst>
                                    <p:cond delay="0"/>
                                  </p:stCondLst>
                                  <p:childTnLst>
                                    <p:set>
                                      <p:cBhvr>
                                        <p:cTn id="96" dur="1" fill="hold">
                                          <p:stCondLst>
                                            <p:cond delay="0"/>
                                          </p:stCondLst>
                                        </p:cTn>
                                        <p:tgtEl>
                                          <p:spTgt spid="4">
                                            <p:txEl>
                                              <p:pRg st="16" end="16"/>
                                            </p:txEl>
                                          </p:spTgt>
                                        </p:tgtEl>
                                        <p:attrNameLst>
                                          <p:attrName>style.visibility</p:attrName>
                                        </p:attrNameLst>
                                      </p:cBhvr>
                                      <p:to>
                                        <p:strVal val="visible"/>
                                      </p:to>
                                    </p:set>
                                    <p:animEffect transition="in" filter="barn(inVertical)">
                                      <p:cBhvr>
                                        <p:cTn id="97" dur="500"/>
                                        <p:tgtEl>
                                          <p:spTgt spid="4">
                                            <p:txEl>
                                              <p:pRg st="16" end="16"/>
                                            </p:txEl>
                                          </p:spTgt>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16" presetClass="entr" presetSubtype="21" fill="hold" nodeType="clickEffect">
                                  <p:stCondLst>
                                    <p:cond delay="0"/>
                                  </p:stCondLst>
                                  <p:childTnLst>
                                    <p:set>
                                      <p:cBhvr>
                                        <p:cTn id="101" dur="1" fill="hold">
                                          <p:stCondLst>
                                            <p:cond delay="0"/>
                                          </p:stCondLst>
                                        </p:cTn>
                                        <p:tgtEl>
                                          <p:spTgt spid="4">
                                            <p:txEl>
                                              <p:pRg st="17" end="17"/>
                                            </p:txEl>
                                          </p:spTgt>
                                        </p:tgtEl>
                                        <p:attrNameLst>
                                          <p:attrName>style.visibility</p:attrName>
                                        </p:attrNameLst>
                                      </p:cBhvr>
                                      <p:to>
                                        <p:strVal val="visible"/>
                                      </p:to>
                                    </p:set>
                                    <p:animEffect transition="in" filter="barn(inVertical)">
                                      <p:cBhvr>
                                        <p:cTn id="102" dur="500"/>
                                        <p:tgtEl>
                                          <p:spTgt spid="4">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A808D14F-E8A2-4DB8-9F15-5CC6351923A7}"/>
              </a:ext>
            </a:extLst>
          </p:cNvPr>
          <p:cNvSpPr>
            <a:spLocks noChangeArrowheads="1"/>
          </p:cNvSpPr>
          <p:nvPr/>
        </p:nvSpPr>
        <p:spPr bwMode="auto">
          <a:xfrm>
            <a:off x="304800" y="228600"/>
            <a:ext cx="8686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0"/>
              </a:spcBef>
              <a:buFontTx/>
              <a:buNone/>
            </a:pPr>
            <a:r>
              <a:rPr lang="en-US" altLang="en-US" sz="2400" b="1" i="1">
                <a:solidFill>
                  <a:srgbClr val="FF0000"/>
                </a:solidFill>
                <a:latin typeface="Times New Roman" panose="02020603050405020304" pitchFamily="18" charset="0"/>
                <a:cs typeface="Times New Roman" panose="02020603050405020304" pitchFamily="18" charset="0"/>
              </a:rPr>
              <a:t>Bước 3.</a:t>
            </a:r>
            <a:r>
              <a:rPr lang="en-US" altLang="en-US" sz="2400" i="1">
                <a:solidFill>
                  <a:srgbClr val="FF0000"/>
                </a:solidFill>
                <a:latin typeface="Times New Roman" panose="02020603050405020304" pitchFamily="18" charset="0"/>
                <a:cs typeface="Times New Roman" panose="02020603050405020304" pitchFamily="18" charset="0"/>
              </a:rPr>
              <a:t> </a:t>
            </a:r>
            <a:r>
              <a:rPr lang="en-US" altLang="en-US" sz="2400" b="1" i="1">
                <a:latin typeface="Times New Roman" panose="02020603050405020304" pitchFamily="18" charset="0"/>
                <a:cs typeface="Times New Roman" panose="02020603050405020304" pitchFamily="18" charset="0"/>
              </a:rPr>
              <a:t>Viết bài</a:t>
            </a:r>
            <a:r>
              <a:rPr lang="en-US" altLang="en-US" sz="2400" i="1">
                <a:latin typeface="Times New Roman" panose="02020603050405020304" pitchFamily="18" charset="0"/>
                <a:cs typeface="Times New Roman" panose="02020603050405020304" pitchFamily="18" charset="0"/>
              </a:rPr>
              <a:t> </a:t>
            </a:r>
            <a:endParaRPr lang="en-US" altLang="en-US" sz="2400">
              <a:latin typeface="Times New Roman" panose="02020603050405020304" pitchFamily="18" charset="0"/>
              <a:cs typeface="Times New Roman" panose="02020603050405020304" pitchFamily="18" charset="0"/>
            </a:endParaRPr>
          </a:p>
        </p:txBody>
      </p:sp>
      <p:sp>
        <p:nvSpPr>
          <p:cNvPr id="22531" name="TextBox 3">
            <a:extLst>
              <a:ext uri="{FF2B5EF4-FFF2-40B4-BE49-F238E27FC236}">
                <a16:creationId xmlns:a16="http://schemas.microsoft.com/office/drawing/2014/main" xmlns="" id="{1BB38ACC-0027-40FA-B1EC-22ECA575C718}"/>
              </a:ext>
            </a:extLst>
          </p:cNvPr>
          <p:cNvSpPr txBox="1">
            <a:spLocks noChangeArrowheads="1"/>
          </p:cNvSpPr>
          <p:nvPr/>
        </p:nvSpPr>
        <p:spPr bwMode="auto">
          <a:xfrm flipH="1">
            <a:off x="80963" y="762000"/>
            <a:ext cx="11658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2400" b="1">
                <a:latin typeface="Times New Roman" panose="02020603050405020304" pitchFamily="18" charset="0"/>
                <a:cs typeface="Times New Roman" panose="02020603050405020304" pitchFamily="18" charset="0"/>
              </a:rPr>
              <a:t>* Tập viết đoạn dựa vào dàn bài:</a:t>
            </a:r>
          </a:p>
          <a:p>
            <a:pPr>
              <a:spcBef>
                <a:spcPct val="0"/>
              </a:spcBef>
              <a:buFontTx/>
              <a:buNone/>
            </a:pPr>
            <a:r>
              <a:rPr lang="en-US" altLang="en-US" sz="2400" b="1">
                <a:solidFill>
                  <a:srgbClr val="C00000"/>
                </a:solidFill>
                <a:latin typeface="Times New Roman" panose="02020603050405020304" pitchFamily="18" charset="0"/>
                <a:cs typeface="Times New Roman" panose="02020603050405020304" pitchFamily="18" charset="0"/>
              </a:rPr>
              <a:t>Ví dụ: viết đoạn mở bài</a:t>
            </a:r>
            <a:r>
              <a:rPr lang="en-US" altLang="en-US" sz="2400">
                <a:solidFill>
                  <a:srgbClr val="FF0000"/>
                </a:solidFill>
                <a:latin typeface="Times New Roman" panose="02020603050405020304" pitchFamily="18" charset="0"/>
                <a:cs typeface="Times New Roman" panose="02020603050405020304" pitchFamily="18" charset="0"/>
              </a:rPr>
              <a:t>:  </a:t>
            </a:r>
          </a:p>
        </p:txBody>
      </p:sp>
      <p:sp>
        <p:nvSpPr>
          <p:cNvPr id="5" name="Rectangle 4">
            <a:extLst>
              <a:ext uri="{FF2B5EF4-FFF2-40B4-BE49-F238E27FC236}">
                <a16:creationId xmlns:a16="http://schemas.microsoft.com/office/drawing/2014/main" xmlns="" id="{8E88009F-CB5C-4509-985A-909C381698C3}"/>
              </a:ext>
            </a:extLst>
          </p:cNvPr>
          <p:cNvSpPr>
            <a:spLocks noChangeArrowheads="1"/>
          </p:cNvSpPr>
          <p:nvPr/>
        </p:nvSpPr>
        <p:spPr bwMode="auto">
          <a:xfrm>
            <a:off x="80963" y="1752600"/>
            <a:ext cx="115062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defTabSz="914400" eaLnBrk="1" hangingPunct="1">
              <a:spcBef>
                <a:spcPct val="0"/>
              </a:spcBef>
              <a:buFontTx/>
              <a:buNone/>
            </a:pPr>
            <a:r>
              <a:rPr lang="en-US" altLang="en-US" sz="2800" dirty="0">
                <a:solidFill>
                  <a:srgbClr val="000000"/>
                </a:solidFill>
                <a:latin typeface="Times New Roman" panose="02020603050405020304" pitchFamily="18" charset="0"/>
                <a:cs typeface="Calibri" panose="020F0502020204030204" pitchFamily="34" charset="0"/>
              </a:rPr>
              <a:t>	</a:t>
            </a:r>
            <a:r>
              <a:rPr lang="en-US" altLang="en-US" sz="2800" dirty="0">
                <a:solidFill>
                  <a:srgbClr val="002060"/>
                </a:solidFill>
                <a:latin typeface="Times New Roman" panose="02020603050405020304" pitchFamily="18" charset="0"/>
                <a:cs typeface="Calibri" panose="020F0502020204030204" pitchFamily="34" charset="0"/>
              </a:rPr>
              <a:t>Kim </a:t>
            </a:r>
            <a:r>
              <a:rPr lang="en-US" altLang="en-US" sz="2800" dirty="0" err="1">
                <a:solidFill>
                  <a:srgbClr val="002060"/>
                </a:solidFill>
                <a:latin typeface="Times New Roman" panose="02020603050405020304" pitchFamily="18" charset="0"/>
                <a:cs typeface="Calibri" panose="020F0502020204030204" pitchFamily="34" charset="0"/>
              </a:rPr>
              <a:t>Lân</a:t>
            </a:r>
            <a:r>
              <a:rPr lang="en-US" altLang="en-US" sz="2800" dirty="0">
                <a:solidFill>
                  <a:srgbClr val="002060"/>
                </a:solidFill>
                <a:latin typeface="Times New Roman" panose="02020603050405020304" pitchFamily="18" charset="0"/>
                <a:cs typeface="Calibri" panose="020F0502020204030204" pitchFamily="34" charset="0"/>
              </a:rPr>
              <a:t> </a:t>
            </a:r>
            <a:r>
              <a:rPr lang="en-US" altLang="en-US" sz="2800" dirty="0" err="1">
                <a:solidFill>
                  <a:srgbClr val="002060"/>
                </a:solidFill>
                <a:latin typeface="Times New Roman" panose="02020603050405020304" pitchFamily="18" charset="0"/>
                <a:cs typeface="Calibri" panose="020F0502020204030204" pitchFamily="34" charset="0"/>
              </a:rPr>
              <a:t>là</a:t>
            </a:r>
            <a:r>
              <a:rPr lang="en-US" altLang="en-US" sz="2800" dirty="0">
                <a:solidFill>
                  <a:srgbClr val="002060"/>
                </a:solidFill>
                <a:latin typeface="Times New Roman" panose="02020603050405020304" pitchFamily="18" charset="0"/>
                <a:cs typeface="Calibri" panose="020F0502020204030204" pitchFamily="34" charset="0"/>
              </a:rPr>
              <a:t> </a:t>
            </a:r>
            <a:r>
              <a:rPr lang="en-US" altLang="en-US" sz="2800" dirty="0" err="1">
                <a:solidFill>
                  <a:srgbClr val="002060"/>
                </a:solidFill>
                <a:latin typeface="Times New Roman" panose="02020603050405020304" pitchFamily="18" charset="0"/>
                <a:cs typeface="Calibri" panose="020F0502020204030204" pitchFamily="34" charset="0"/>
              </a:rPr>
              <a:t>một</a:t>
            </a:r>
            <a:r>
              <a:rPr lang="en-US" altLang="en-US" sz="2800" dirty="0">
                <a:solidFill>
                  <a:srgbClr val="002060"/>
                </a:solidFill>
                <a:latin typeface="Times New Roman" panose="02020603050405020304" pitchFamily="18" charset="0"/>
                <a:cs typeface="Calibri" panose="020F0502020204030204" pitchFamily="34" charset="0"/>
              </a:rPr>
              <a:t> </a:t>
            </a:r>
            <a:r>
              <a:rPr lang="en-US" altLang="en-US" sz="2800" dirty="0" err="1">
                <a:solidFill>
                  <a:srgbClr val="002060"/>
                </a:solidFill>
                <a:latin typeface="Times New Roman" panose="02020603050405020304" pitchFamily="18" charset="0"/>
                <a:cs typeface="Calibri" panose="020F0502020204030204" pitchFamily="34" charset="0"/>
              </a:rPr>
              <a:t>nhà</a:t>
            </a:r>
            <a:r>
              <a:rPr lang="en-US" altLang="en-US" sz="2800" dirty="0">
                <a:solidFill>
                  <a:srgbClr val="002060"/>
                </a:solidFill>
                <a:latin typeface="Times New Roman" panose="02020603050405020304" pitchFamily="18" charset="0"/>
                <a:cs typeface="Calibri" panose="020F0502020204030204" pitchFamily="34" charset="0"/>
              </a:rPr>
              <a:t> </a:t>
            </a:r>
            <a:r>
              <a:rPr lang="en-US" altLang="en-US" sz="2800" dirty="0" err="1">
                <a:solidFill>
                  <a:srgbClr val="002060"/>
                </a:solidFill>
                <a:latin typeface="Times New Roman" panose="02020603050405020304" pitchFamily="18" charset="0"/>
                <a:cs typeface="Calibri" panose="020F0502020204030204" pitchFamily="34" charset="0"/>
              </a:rPr>
              <a:t>văn</a:t>
            </a:r>
            <a:r>
              <a:rPr lang="en-US" altLang="en-US" sz="2800" dirty="0">
                <a:solidFill>
                  <a:srgbClr val="002060"/>
                </a:solidFill>
                <a:latin typeface="Times New Roman" panose="02020603050405020304" pitchFamily="18" charset="0"/>
                <a:cs typeface="Calibri" panose="020F0502020204030204" pitchFamily="34" charset="0"/>
              </a:rPr>
              <a:t> </a:t>
            </a:r>
            <a:r>
              <a:rPr lang="en-US" altLang="en-US" sz="2800" dirty="0" err="1">
                <a:solidFill>
                  <a:srgbClr val="002060"/>
                </a:solidFill>
                <a:latin typeface="Times New Roman" panose="02020603050405020304" pitchFamily="18" charset="0"/>
                <a:cs typeface="Calibri" panose="020F0502020204030204" pitchFamily="34" charset="0"/>
              </a:rPr>
              <a:t>có</a:t>
            </a:r>
            <a:r>
              <a:rPr lang="en-US" altLang="en-US" sz="2800" dirty="0">
                <a:solidFill>
                  <a:srgbClr val="002060"/>
                </a:solidFill>
                <a:latin typeface="Times New Roman" panose="02020603050405020304" pitchFamily="18" charset="0"/>
                <a:cs typeface="Calibri" panose="020F0502020204030204" pitchFamily="34" charset="0"/>
              </a:rPr>
              <a:t> </a:t>
            </a:r>
            <a:r>
              <a:rPr lang="en-US" altLang="en-US" sz="2800" dirty="0" err="1">
                <a:solidFill>
                  <a:srgbClr val="002060"/>
                </a:solidFill>
                <a:latin typeface="Times New Roman" panose="02020603050405020304" pitchFamily="18" charset="0"/>
                <a:cs typeface="Calibri" panose="020F0502020204030204" pitchFamily="34" charset="0"/>
              </a:rPr>
              <a:t>sở</a:t>
            </a:r>
            <a:r>
              <a:rPr lang="en-US" altLang="en-US" sz="2800" dirty="0">
                <a:solidFill>
                  <a:srgbClr val="002060"/>
                </a:solidFill>
                <a:latin typeface="Times New Roman" panose="02020603050405020304" pitchFamily="18" charset="0"/>
                <a:cs typeface="Calibri" panose="020F0502020204030204" pitchFamily="34" charset="0"/>
              </a:rPr>
              <a:t> </a:t>
            </a:r>
            <a:r>
              <a:rPr lang="en-US" altLang="en-US" sz="2800" dirty="0" err="1">
                <a:solidFill>
                  <a:srgbClr val="002060"/>
                </a:solidFill>
                <a:latin typeface="Times New Roman" panose="02020603050405020304" pitchFamily="18" charset="0"/>
                <a:cs typeface="Calibri" panose="020F0502020204030204" pitchFamily="34" charset="0"/>
              </a:rPr>
              <a:t>trường</a:t>
            </a:r>
            <a:r>
              <a:rPr lang="en-US" altLang="en-US" sz="2800" dirty="0">
                <a:solidFill>
                  <a:srgbClr val="002060"/>
                </a:solidFill>
                <a:latin typeface="Times New Roman" panose="02020603050405020304" pitchFamily="18" charset="0"/>
                <a:cs typeface="Calibri" panose="020F0502020204030204" pitchFamily="34" charset="0"/>
              </a:rPr>
              <a:t> </a:t>
            </a:r>
            <a:r>
              <a:rPr lang="en-US" altLang="en-US" sz="2800" dirty="0" err="1">
                <a:solidFill>
                  <a:srgbClr val="002060"/>
                </a:solidFill>
                <a:latin typeface="Times New Roman" panose="02020603050405020304" pitchFamily="18" charset="0"/>
                <a:cs typeface="Calibri" panose="020F0502020204030204" pitchFamily="34" charset="0"/>
              </a:rPr>
              <a:t>về</a:t>
            </a:r>
            <a:r>
              <a:rPr lang="en-US" altLang="en-US" sz="2800" dirty="0">
                <a:solidFill>
                  <a:srgbClr val="002060"/>
                </a:solidFill>
                <a:latin typeface="Times New Roman" panose="02020603050405020304" pitchFamily="18" charset="0"/>
                <a:cs typeface="Calibri" panose="020F0502020204030204" pitchFamily="34" charset="0"/>
              </a:rPr>
              <a:t> </a:t>
            </a:r>
            <a:r>
              <a:rPr lang="en-US" altLang="en-US" sz="2800" dirty="0" err="1">
                <a:solidFill>
                  <a:srgbClr val="002060"/>
                </a:solidFill>
                <a:latin typeface="Times New Roman" panose="02020603050405020304" pitchFamily="18" charset="0"/>
                <a:cs typeface="Calibri" panose="020F0502020204030204" pitchFamily="34" charset="0"/>
              </a:rPr>
              <a:t>truyện</a:t>
            </a:r>
            <a:r>
              <a:rPr lang="en-US" altLang="en-US" sz="2800" dirty="0">
                <a:solidFill>
                  <a:srgbClr val="002060"/>
                </a:solidFill>
                <a:latin typeface="Times New Roman" panose="02020603050405020304" pitchFamily="18" charset="0"/>
                <a:cs typeface="Calibri" panose="020F0502020204030204" pitchFamily="34" charset="0"/>
              </a:rPr>
              <a:t> </a:t>
            </a:r>
            <a:r>
              <a:rPr lang="en-US" altLang="en-US" sz="2800" dirty="0" err="1">
                <a:solidFill>
                  <a:srgbClr val="002060"/>
                </a:solidFill>
                <a:latin typeface="Times New Roman" panose="02020603050405020304" pitchFamily="18" charset="0"/>
                <a:cs typeface="Calibri" panose="020F0502020204030204" pitchFamily="34" charset="0"/>
              </a:rPr>
              <a:t>ngắn</a:t>
            </a:r>
            <a:r>
              <a:rPr lang="en-US" altLang="en-US" sz="2800" dirty="0">
                <a:solidFill>
                  <a:srgbClr val="002060"/>
                </a:solidFill>
                <a:latin typeface="Times New Roman" panose="02020603050405020304" pitchFamily="18" charset="0"/>
                <a:cs typeface="Calibri" panose="020F0502020204030204" pitchFamily="34" charset="0"/>
              </a:rPr>
              <a:t>. Do </a:t>
            </a:r>
            <a:r>
              <a:rPr lang="en-US" altLang="en-US" sz="2800" dirty="0" err="1">
                <a:solidFill>
                  <a:srgbClr val="002060"/>
                </a:solidFill>
                <a:latin typeface="Times New Roman" panose="02020603050405020304" pitchFamily="18" charset="0"/>
                <a:cs typeface="Calibri" panose="020F0502020204030204" pitchFamily="34" charset="0"/>
              </a:rPr>
              <a:t>gắn</a:t>
            </a:r>
            <a:r>
              <a:rPr lang="en-US" altLang="en-US" sz="2800" dirty="0">
                <a:solidFill>
                  <a:srgbClr val="002060"/>
                </a:solidFill>
                <a:latin typeface="Times New Roman" panose="02020603050405020304" pitchFamily="18" charset="0"/>
                <a:cs typeface="Calibri" panose="020F0502020204030204" pitchFamily="34" charset="0"/>
              </a:rPr>
              <a:t> </a:t>
            </a:r>
            <a:r>
              <a:rPr lang="en-US" altLang="en-US" sz="2800" dirty="0" err="1">
                <a:solidFill>
                  <a:srgbClr val="002060"/>
                </a:solidFill>
                <a:latin typeface="Times New Roman" panose="02020603050405020304" pitchFamily="18" charset="0"/>
                <a:cs typeface="Calibri" panose="020F0502020204030204" pitchFamily="34" charset="0"/>
              </a:rPr>
              <a:t>bó</a:t>
            </a:r>
            <a:r>
              <a:rPr lang="en-US" altLang="en-US" sz="2800" dirty="0">
                <a:solidFill>
                  <a:srgbClr val="002060"/>
                </a:solidFill>
                <a:latin typeface="Times New Roman" panose="02020603050405020304" pitchFamily="18" charset="0"/>
                <a:cs typeface="Calibri" panose="020F0502020204030204" pitchFamily="34" charset="0"/>
              </a:rPr>
              <a:t> </a:t>
            </a:r>
            <a:r>
              <a:rPr lang="en-US" altLang="en-US" sz="2800" dirty="0" err="1">
                <a:solidFill>
                  <a:srgbClr val="002060"/>
                </a:solidFill>
                <a:latin typeface="Times New Roman" panose="02020603050405020304" pitchFamily="18" charset="0"/>
                <a:cs typeface="Calibri" panose="020F0502020204030204" pitchFamily="34" charset="0"/>
              </a:rPr>
              <a:t>với</a:t>
            </a:r>
            <a:r>
              <a:rPr lang="en-US" altLang="en-US" sz="2800" dirty="0">
                <a:solidFill>
                  <a:srgbClr val="002060"/>
                </a:solidFill>
                <a:latin typeface="Times New Roman" panose="02020603050405020304" pitchFamily="18" charset="0"/>
                <a:cs typeface="Calibri" panose="020F0502020204030204" pitchFamily="34" charset="0"/>
              </a:rPr>
              <a:t> </a:t>
            </a:r>
            <a:r>
              <a:rPr lang="en-US" altLang="en-US" sz="2800" dirty="0" err="1">
                <a:solidFill>
                  <a:srgbClr val="002060"/>
                </a:solidFill>
                <a:latin typeface="Times New Roman" panose="02020603050405020304" pitchFamily="18" charset="0"/>
                <a:cs typeface="Calibri" panose="020F0502020204030204" pitchFamily="34" charset="0"/>
              </a:rPr>
              <a:t>nông</a:t>
            </a:r>
            <a:r>
              <a:rPr lang="en-US" altLang="en-US" sz="2800" dirty="0">
                <a:solidFill>
                  <a:srgbClr val="002060"/>
                </a:solidFill>
                <a:latin typeface="Times New Roman" panose="02020603050405020304" pitchFamily="18" charset="0"/>
                <a:cs typeface="Calibri" panose="020F0502020204030204" pitchFamily="34" charset="0"/>
              </a:rPr>
              <a:t> </a:t>
            </a:r>
            <a:r>
              <a:rPr lang="en-US" altLang="en-US" sz="2800" dirty="0" err="1">
                <a:solidFill>
                  <a:srgbClr val="002060"/>
                </a:solidFill>
                <a:latin typeface="Times New Roman" panose="02020603050405020304" pitchFamily="18" charset="0"/>
                <a:cs typeface="Calibri" panose="020F0502020204030204" pitchFamily="34" charset="0"/>
              </a:rPr>
              <a:t>thôn</a:t>
            </a:r>
            <a:r>
              <a:rPr lang="en-US" altLang="en-US" sz="2800" dirty="0">
                <a:solidFill>
                  <a:srgbClr val="002060"/>
                </a:solidFill>
                <a:latin typeface="Times New Roman" panose="02020603050405020304" pitchFamily="18" charset="0"/>
                <a:cs typeface="Calibri" panose="020F0502020204030204" pitchFamily="34" charset="0"/>
              </a:rPr>
              <a:t> </a:t>
            </a:r>
            <a:r>
              <a:rPr lang="en-US" altLang="en-US" sz="2800" dirty="0" err="1">
                <a:solidFill>
                  <a:srgbClr val="002060"/>
                </a:solidFill>
                <a:latin typeface="Times New Roman" panose="02020603050405020304" pitchFamily="18" charset="0"/>
                <a:cs typeface="Calibri" panose="020F0502020204030204" pitchFamily="34" charset="0"/>
              </a:rPr>
              <a:t>và</a:t>
            </a:r>
            <a:r>
              <a:rPr lang="en-US" altLang="en-US" sz="2800" dirty="0">
                <a:solidFill>
                  <a:srgbClr val="002060"/>
                </a:solidFill>
                <a:latin typeface="Times New Roman" panose="02020603050405020304" pitchFamily="18" charset="0"/>
                <a:cs typeface="Calibri" panose="020F0502020204030204" pitchFamily="34" charset="0"/>
              </a:rPr>
              <a:t> am </a:t>
            </a:r>
            <a:r>
              <a:rPr lang="en-US" altLang="en-US" sz="2800" dirty="0" err="1">
                <a:solidFill>
                  <a:srgbClr val="002060"/>
                </a:solidFill>
                <a:latin typeface="Times New Roman" panose="02020603050405020304" pitchFamily="18" charset="0"/>
                <a:cs typeface="Calibri" panose="020F0502020204030204" pitchFamily="34" charset="0"/>
              </a:rPr>
              <a:t>hiểu</a:t>
            </a:r>
            <a:r>
              <a:rPr lang="en-US" altLang="en-US" sz="2800" dirty="0">
                <a:solidFill>
                  <a:srgbClr val="002060"/>
                </a:solidFill>
                <a:latin typeface="Times New Roman" panose="02020603050405020304" pitchFamily="18" charset="0"/>
                <a:cs typeface="Calibri" panose="020F0502020204030204" pitchFamily="34" charset="0"/>
              </a:rPr>
              <a:t> </a:t>
            </a:r>
            <a:r>
              <a:rPr lang="en-US" altLang="en-US" sz="2800" dirty="0" err="1">
                <a:solidFill>
                  <a:srgbClr val="002060"/>
                </a:solidFill>
                <a:latin typeface="Times New Roman" panose="02020603050405020304" pitchFamily="18" charset="0"/>
                <a:cs typeface="Calibri" panose="020F0502020204030204" pitchFamily="34" charset="0"/>
              </a:rPr>
              <a:t>cuộc</a:t>
            </a:r>
            <a:r>
              <a:rPr lang="en-US" altLang="en-US" sz="2800" dirty="0">
                <a:solidFill>
                  <a:srgbClr val="002060"/>
                </a:solidFill>
                <a:latin typeface="Times New Roman" panose="02020603050405020304" pitchFamily="18" charset="0"/>
                <a:cs typeface="Calibri" panose="020F0502020204030204" pitchFamily="34" charset="0"/>
              </a:rPr>
              <a:t> </a:t>
            </a:r>
            <a:r>
              <a:rPr lang="en-US" altLang="en-US" sz="2800" dirty="0" err="1">
                <a:solidFill>
                  <a:srgbClr val="002060"/>
                </a:solidFill>
                <a:latin typeface="Times New Roman" panose="02020603050405020304" pitchFamily="18" charset="0"/>
                <a:cs typeface="Calibri" panose="020F0502020204030204" pitchFamily="34" charset="0"/>
              </a:rPr>
              <a:t>sống</a:t>
            </a:r>
            <a:r>
              <a:rPr lang="en-US" altLang="en-US" sz="2800" dirty="0">
                <a:solidFill>
                  <a:srgbClr val="002060"/>
                </a:solidFill>
                <a:latin typeface="Times New Roman" panose="02020603050405020304" pitchFamily="18" charset="0"/>
                <a:cs typeface="Calibri" panose="020F0502020204030204" pitchFamily="34" charset="0"/>
              </a:rPr>
              <a:t> </a:t>
            </a:r>
            <a:r>
              <a:rPr lang="en-US" altLang="en-US" sz="2800" dirty="0" err="1">
                <a:solidFill>
                  <a:srgbClr val="002060"/>
                </a:solidFill>
                <a:latin typeface="Times New Roman" panose="02020603050405020304" pitchFamily="18" charset="0"/>
                <a:cs typeface="Calibri" panose="020F0502020204030204" pitchFamily="34" charset="0"/>
              </a:rPr>
              <a:t>của</a:t>
            </a:r>
            <a:r>
              <a:rPr lang="en-US" altLang="en-US" sz="2800" dirty="0">
                <a:solidFill>
                  <a:srgbClr val="002060"/>
                </a:solidFill>
                <a:latin typeface="Times New Roman" panose="02020603050405020304" pitchFamily="18" charset="0"/>
                <a:cs typeface="Calibri" panose="020F0502020204030204" pitchFamily="34" charset="0"/>
              </a:rPr>
              <a:t> </a:t>
            </a:r>
            <a:r>
              <a:rPr lang="en-US" altLang="en-US" sz="2800" dirty="0" err="1">
                <a:solidFill>
                  <a:srgbClr val="002060"/>
                </a:solidFill>
                <a:latin typeface="Times New Roman" panose="02020603050405020304" pitchFamily="18" charset="0"/>
                <a:cs typeface="Calibri" panose="020F0502020204030204" pitchFamily="34" charset="0"/>
              </a:rPr>
              <a:t>người</a:t>
            </a:r>
            <a:r>
              <a:rPr lang="en-US" altLang="en-US" sz="2800" dirty="0">
                <a:solidFill>
                  <a:srgbClr val="002060"/>
                </a:solidFill>
                <a:latin typeface="Times New Roman" panose="02020603050405020304" pitchFamily="18" charset="0"/>
                <a:cs typeface="Calibri" panose="020F0502020204030204" pitchFamily="34" charset="0"/>
              </a:rPr>
              <a:t> </a:t>
            </a:r>
            <a:r>
              <a:rPr lang="en-US" altLang="en-US" sz="2800" dirty="0" err="1">
                <a:solidFill>
                  <a:srgbClr val="002060"/>
                </a:solidFill>
                <a:latin typeface="Times New Roman" panose="02020603050405020304" pitchFamily="18" charset="0"/>
                <a:cs typeface="Calibri" panose="020F0502020204030204" pitchFamily="34" charset="0"/>
              </a:rPr>
              <a:t>nông</a:t>
            </a:r>
            <a:r>
              <a:rPr lang="en-US" altLang="en-US" sz="2800" dirty="0">
                <a:solidFill>
                  <a:srgbClr val="002060"/>
                </a:solidFill>
                <a:latin typeface="Times New Roman" panose="02020603050405020304" pitchFamily="18" charset="0"/>
                <a:cs typeface="Calibri" panose="020F0502020204030204" pitchFamily="34" charset="0"/>
              </a:rPr>
              <a:t> </a:t>
            </a:r>
            <a:r>
              <a:rPr lang="en-US" altLang="en-US" sz="2800" dirty="0" err="1">
                <a:solidFill>
                  <a:srgbClr val="002060"/>
                </a:solidFill>
                <a:latin typeface="Times New Roman" panose="02020603050405020304" pitchFamily="18" charset="0"/>
                <a:cs typeface="Calibri" panose="020F0502020204030204" pitchFamily="34" charset="0"/>
              </a:rPr>
              <a:t>dân</a:t>
            </a:r>
            <a:r>
              <a:rPr lang="en-US" altLang="en-US" sz="2800" dirty="0">
                <a:solidFill>
                  <a:srgbClr val="002060"/>
                </a:solidFill>
                <a:latin typeface="Times New Roman" panose="02020603050405020304" pitchFamily="18" charset="0"/>
                <a:cs typeface="Calibri" panose="020F0502020204030204" pitchFamily="34" charset="0"/>
              </a:rPr>
              <a:t> </a:t>
            </a:r>
            <a:r>
              <a:rPr lang="en-US" altLang="en-US" sz="2800" dirty="0" err="1">
                <a:solidFill>
                  <a:srgbClr val="002060"/>
                </a:solidFill>
                <a:latin typeface="Times New Roman" panose="02020603050405020304" pitchFamily="18" charset="0"/>
                <a:cs typeface="Calibri" panose="020F0502020204030204" pitchFamily="34" charset="0"/>
              </a:rPr>
              <a:t>nên</a:t>
            </a:r>
            <a:r>
              <a:rPr lang="en-US" altLang="en-US" sz="2800" dirty="0">
                <a:solidFill>
                  <a:srgbClr val="002060"/>
                </a:solidFill>
                <a:latin typeface="Times New Roman" panose="02020603050405020304" pitchFamily="18" charset="0"/>
                <a:cs typeface="Calibri" panose="020F0502020204030204" pitchFamily="34" charset="0"/>
              </a:rPr>
              <a:t> </a:t>
            </a:r>
            <a:r>
              <a:rPr lang="en-US" altLang="en-US" sz="2800" dirty="0" err="1">
                <a:solidFill>
                  <a:srgbClr val="002060"/>
                </a:solidFill>
                <a:latin typeface="Times New Roman" panose="02020603050405020304" pitchFamily="18" charset="0"/>
                <a:cs typeface="Calibri" panose="020F0502020204030204" pitchFamily="34" charset="0"/>
              </a:rPr>
              <a:t>đề</a:t>
            </a:r>
            <a:r>
              <a:rPr lang="en-US" altLang="en-US" sz="2800" dirty="0">
                <a:solidFill>
                  <a:srgbClr val="002060"/>
                </a:solidFill>
                <a:latin typeface="Times New Roman" panose="02020603050405020304" pitchFamily="18" charset="0"/>
                <a:cs typeface="Calibri" panose="020F0502020204030204" pitchFamily="34" charset="0"/>
              </a:rPr>
              <a:t> </a:t>
            </a:r>
            <a:r>
              <a:rPr lang="en-US" altLang="en-US" sz="2800" dirty="0" err="1">
                <a:solidFill>
                  <a:srgbClr val="002060"/>
                </a:solidFill>
                <a:latin typeface="Times New Roman" panose="02020603050405020304" pitchFamily="18" charset="0"/>
                <a:cs typeface="Calibri" panose="020F0502020204030204" pitchFamily="34" charset="0"/>
              </a:rPr>
              <a:t>tài</a:t>
            </a:r>
            <a:r>
              <a:rPr lang="en-US" altLang="en-US" sz="2800" dirty="0">
                <a:solidFill>
                  <a:srgbClr val="002060"/>
                </a:solidFill>
                <a:latin typeface="Times New Roman" panose="02020603050405020304" pitchFamily="18" charset="0"/>
                <a:cs typeface="Calibri" panose="020F0502020204030204" pitchFamily="34" charset="0"/>
              </a:rPr>
              <a:t> </a:t>
            </a:r>
            <a:r>
              <a:rPr lang="en-US" altLang="en-US" sz="2800" dirty="0" err="1">
                <a:solidFill>
                  <a:srgbClr val="002060"/>
                </a:solidFill>
                <a:latin typeface="Times New Roman" panose="02020603050405020304" pitchFamily="18" charset="0"/>
                <a:cs typeface="Calibri" panose="020F0502020204030204" pitchFamily="34" charset="0"/>
              </a:rPr>
              <a:t>chính</a:t>
            </a:r>
            <a:r>
              <a:rPr lang="en-US" altLang="en-US" sz="2800" dirty="0">
                <a:solidFill>
                  <a:srgbClr val="002060"/>
                </a:solidFill>
                <a:latin typeface="Times New Roman" panose="02020603050405020304" pitchFamily="18" charset="0"/>
                <a:cs typeface="Calibri" panose="020F0502020204030204" pitchFamily="34" charset="0"/>
              </a:rPr>
              <a:t> </a:t>
            </a:r>
            <a:r>
              <a:rPr lang="en-US" altLang="en-US" sz="2800" dirty="0" err="1">
                <a:solidFill>
                  <a:srgbClr val="002060"/>
                </a:solidFill>
                <a:latin typeface="Times New Roman" panose="02020603050405020304" pitchFamily="18" charset="0"/>
                <a:cs typeface="Calibri" panose="020F0502020204030204" pitchFamily="34" charset="0"/>
              </a:rPr>
              <a:t>trong</a:t>
            </a:r>
            <a:r>
              <a:rPr lang="en-US" altLang="en-US" sz="2800" dirty="0">
                <a:solidFill>
                  <a:srgbClr val="002060"/>
                </a:solidFill>
                <a:latin typeface="Times New Roman" panose="02020603050405020304" pitchFamily="18" charset="0"/>
                <a:cs typeface="Calibri" panose="020F0502020204030204" pitchFamily="34" charset="0"/>
              </a:rPr>
              <a:t> </a:t>
            </a:r>
            <a:r>
              <a:rPr lang="en-US" altLang="en-US" sz="2800" dirty="0" err="1">
                <a:solidFill>
                  <a:srgbClr val="002060"/>
                </a:solidFill>
                <a:latin typeface="Times New Roman" panose="02020603050405020304" pitchFamily="18" charset="0"/>
                <a:cs typeface="Calibri" panose="020F0502020204030204" pitchFamily="34" charset="0"/>
              </a:rPr>
              <a:t>sáng</a:t>
            </a:r>
            <a:r>
              <a:rPr lang="en-US" altLang="en-US" sz="2800" dirty="0">
                <a:solidFill>
                  <a:srgbClr val="002060"/>
                </a:solidFill>
                <a:latin typeface="Times New Roman" panose="02020603050405020304" pitchFamily="18" charset="0"/>
                <a:cs typeface="Calibri" panose="020F0502020204030204" pitchFamily="34" charset="0"/>
              </a:rPr>
              <a:t> </a:t>
            </a:r>
            <a:r>
              <a:rPr lang="en-US" altLang="en-US" sz="2800" dirty="0" err="1">
                <a:solidFill>
                  <a:srgbClr val="002060"/>
                </a:solidFill>
                <a:latin typeface="Times New Roman" panose="02020603050405020304" pitchFamily="18" charset="0"/>
                <a:cs typeface="Calibri" panose="020F0502020204030204" pitchFamily="34" charset="0"/>
              </a:rPr>
              <a:t>tác</a:t>
            </a:r>
            <a:r>
              <a:rPr lang="en-US" altLang="en-US" sz="2800" dirty="0">
                <a:solidFill>
                  <a:srgbClr val="002060"/>
                </a:solidFill>
                <a:latin typeface="Times New Roman" panose="02020603050405020304" pitchFamily="18" charset="0"/>
                <a:cs typeface="Calibri" panose="020F0502020204030204" pitchFamily="34" charset="0"/>
              </a:rPr>
              <a:t> </a:t>
            </a:r>
            <a:r>
              <a:rPr lang="en-US" altLang="en-US" sz="2800" dirty="0" err="1">
                <a:solidFill>
                  <a:srgbClr val="002060"/>
                </a:solidFill>
                <a:latin typeface="Times New Roman" panose="02020603050405020304" pitchFamily="18" charset="0"/>
                <a:cs typeface="Calibri" panose="020F0502020204030204" pitchFamily="34" charset="0"/>
              </a:rPr>
              <a:t>của</a:t>
            </a:r>
            <a:r>
              <a:rPr lang="en-US" altLang="en-US" sz="2800" dirty="0">
                <a:solidFill>
                  <a:srgbClr val="002060"/>
                </a:solidFill>
                <a:latin typeface="Times New Roman" panose="02020603050405020304" pitchFamily="18" charset="0"/>
                <a:cs typeface="Calibri" panose="020F0502020204030204" pitchFamily="34" charset="0"/>
              </a:rPr>
              <a:t> </a:t>
            </a:r>
            <a:r>
              <a:rPr lang="en-US" altLang="en-US" sz="2800" dirty="0" err="1">
                <a:solidFill>
                  <a:srgbClr val="002060"/>
                </a:solidFill>
                <a:latin typeface="Times New Roman" panose="02020603050405020304" pitchFamily="18" charset="0"/>
                <a:cs typeface="Calibri" panose="020F0502020204030204" pitchFamily="34" charset="0"/>
              </a:rPr>
              <a:t>ông</a:t>
            </a:r>
            <a:r>
              <a:rPr lang="en-US" altLang="en-US" sz="2800" dirty="0">
                <a:solidFill>
                  <a:srgbClr val="002060"/>
                </a:solidFill>
                <a:latin typeface="Times New Roman" panose="02020603050405020304" pitchFamily="18" charset="0"/>
                <a:cs typeface="Calibri" panose="020F0502020204030204" pitchFamily="34" charset="0"/>
              </a:rPr>
              <a:t> </a:t>
            </a:r>
            <a:r>
              <a:rPr lang="en-US" altLang="en-US" sz="2800" dirty="0" err="1">
                <a:solidFill>
                  <a:srgbClr val="002060"/>
                </a:solidFill>
                <a:latin typeface="Times New Roman" panose="02020603050405020304" pitchFamily="18" charset="0"/>
                <a:cs typeface="Calibri" panose="020F0502020204030204" pitchFamily="34" charset="0"/>
              </a:rPr>
              <a:t>là</a:t>
            </a:r>
            <a:r>
              <a:rPr lang="en-US" altLang="en-US" sz="2800" dirty="0">
                <a:solidFill>
                  <a:srgbClr val="002060"/>
                </a:solidFill>
                <a:latin typeface="Times New Roman" panose="02020603050405020304" pitchFamily="18" charset="0"/>
                <a:cs typeface="Calibri" panose="020F0502020204030204" pitchFamily="34" charset="0"/>
              </a:rPr>
              <a:t> </a:t>
            </a:r>
            <a:r>
              <a:rPr lang="en-US" altLang="en-US" sz="2800" dirty="0" err="1">
                <a:solidFill>
                  <a:srgbClr val="002060"/>
                </a:solidFill>
                <a:latin typeface="Times New Roman" panose="02020603050405020304" pitchFamily="18" charset="0"/>
                <a:cs typeface="Calibri" panose="020F0502020204030204" pitchFamily="34" charset="0"/>
              </a:rPr>
              <a:t>những</a:t>
            </a:r>
            <a:r>
              <a:rPr lang="en-US" altLang="en-US" sz="2800" dirty="0">
                <a:solidFill>
                  <a:srgbClr val="002060"/>
                </a:solidFill>
                <a:latin typeface="Times New Roman" panose="02020603050405020304" pitchFamily="18" charset="0"/>
                <a:cs typeface="Calibri" panose="020F0502020204030204" pitchFamily="34" charset="0"/>
              </a:rPr>
              <a:t> </a:t>
            </a:r>
            <a:r>
              <a:rPr lang="en-US" altLang="en-US" sz="2800" dirty="0" err="1">
                <a:solidFill>
                  <a:srgbClr val="002060"/>
                </a:solidFill>
                <a:latin typeface="Times New Roman" panose="02020603050405020304" pitchFamily="18" charset="0"/>
                <a:cs typeface="Calibri" panose="020F0502020204030204" pitchFamily="34" charset="0"/>
              </a:rPr>
              <a:t>sinh</a:t>
            </a:r>
            <a:r>
              <a:rPr lang="en-US" altLang="en-US" sz="2800" dirty="0">
                <a:solidFill>
                  <a:srgbClr val="002060"/>
                </a:solidFill>
                <a:latin typeface="Times New Roman" panose="02020603050405020304" pitchFamily="18" charset="0"/>
                <a:cs typeface="Calibri" panose="020F0502020204030204" pitchFamily="34" charset="0"/>
              </a:rPr>
              <a:t> </a:t>
            </a:r>
            <a:r>
              <a:rPr lang="en-US" altLang="en-US" sz="2800" dirty="0" err="1">
                <a:solidFill>
                  <a:srgbClr val="002060"/>
                </a:solidFill>
                <a:latin typeface="Times New Roman" panose="02020603050405020304" pitchFamily="18" charset="0"/>
                <a:cs typeface="Calibri" panose="020F0502020204030204" pitchFamily="34" charset="0"/>
              </a:rPr>
              <a:t>hoạt</a:t>
            </a:r>
            <a:r>
              <a:rPr lang="en-US" altLang="en-US" sz="2800" dirty="0">
                <a:solidFill>
                  <a:srgbClr val="002060"/>
                </a:solidFill>
                <a:latin typeface="Times New Roman" panose="02020603050405020304" pitchFamily="18" charset="0"/>
                <a:cs typeface="Calibri" panose="020F0502020204030204" pitchFamily="34" charset="0"/>
              </a:rPr>
              <a:t> </a:t>
            </a:r>
            <a:r>
              <a:rPr lang="en-US" altLang="en-US" sz="2800" dirty="0" err="1">
                <a:solidFill>
                  <a:srgbClr val="002060"/>
                </a:solidFill>
                <a:latin typeface="Times New Roman" panose="02020603050405020304" pitchFamily="18" charset="0"/>
                <a:cs typeface="Calibri" panose="020F0502020204030204" pitchFamily="34" charset="0"/>
              </a:rPr>
              <a:t>làng</a:t>
            </a:r>
            <a:r>
              <a:rPr lang="en-US" altLang="en-US" sz="2800" dirty="0">
                <a:solidFill>
                  <a:srgbClr val="002060"/>
                </a:solidFill>
                <a:latin typeface="Times New Roman" panose="02020603050405020304" pitchFamily="18" charset="0"/>
                <a:cs typeface="Calibri" panose="020F0502020204030204" pitchFamily="34" charset="0"/>
              </a:rPr>
              <a:t> </a:t>
            </a:r>
            <a:r>
              <a:rPr lang="en-US" altLang="en-US" sz="2800" dirty="0" err="1">
                <a:solidFill>
                  <a:srgbClr val="002060"/>
                </a:solidFill>
                <a:latin typeface="Times New Roman" panose="02020603050405020304" pitchFamily="18" charset="0"/>
                <a:cs typeface="Calibri" panose="020F0502020204030204" pitchFamily="34" charset="0"/>
              </a:rPr>
              <a:t>quê</a:t>
            </a:r>
            <a:r>
              <a:rPr lang="en-US" altLang="en-US" sz="2800" dirty="0">
                <a:solidFill>
                  <a:srgbClr val="002060"/>
                </a:solidFill>
                <a:latin typeface="Times New Roman" panose="02020603050405020304" pitchFamily="18" charset="0"/>
                <a:cs typeface="Calibri" panose="020F0502020204030204" pitchFamily="34" charset="0"/>
              </a:rPr>
              <a:t> </a:t>
            </a:r>
            <a:r>
              <a:rPr lang="en-US" altLang="en-US" sz="2800" dirty="0" err="1">
                <a:solidFill>
                  <a:srgbClr val="002060"/>
                </a:solidFill>
                <a:latin typeface="Times New Roman" panose="02020603050405020304" pitchFamily="18" charset="0"/>
                <a:cs typeface="Calibri" panose="020F0502020204030204" pitchFamily="34" charset="0"/>
              </a:rPr>
              <a:t>và</a:t>
            </a:r>
            <a:r>
              <a:rPr lang="en-US" altLang="en-US" sz="2800" dirty="0">
                <a:solidFill>
                  <a:srgbClr val="002060"/>
                </a:solidFill>
                <a:latin typeface="Times New Roman" panose="02020603050405020304" pitchFamily="18" charset="0"/>
                <a:cs typeface="Calibri" panose="020F0502020204030204" pitchFamily="34" charset="0"/>
              </a:rPr>
              <a:t> </a:t>
            </a:r>
            <a:r>
              <a:rPr lang="en-US" altLang="en-US" sz="2800" dirty="0" err="1">
                <a:solidFill>
                  <a:srgbClr val="002060"/>
                </a:solidFill>
                <a:latin typeface="Times New Roman" panose="02020603050405020304" pitchFamily="18" charset="0"/>
                <a:cs typeface="Calibri" panose="020F0502020204030204" pitchFamily="34" charset="0"/>
              </a:rPr>
              <a:t>cảnh</a:t>
            </a:r>
            <a:r>
              <a:rPr lang="en-US" altLang="en-US" sz="2800" dirty="0">
                <a:solidFill>
                  <a:srgbClr val="002060"/>
                </a:solidFill>
                <a:latin typeface="Times New Roman" panose="02020603050405020304" pitchFamily="18" charset="0"/>
                <a:cs typeface="Calibri" panose="020F0502020204030204" pitchFamily="34" charset="0"/>
              </a:rPr>
              <a:t> </a:t>
            </a:r>
            <a:r>
              <a:rPr lang="en-US" altLang="en-US" sz="2800" dirty="0" err="1">
                <a:solidFill>
                  <a:srgbClr val="002060"/>
                </a:solidFill>
                <a:latin typeface="Times New Roman" panose="02020603050405020304" pitchFamily="18" charset="0"/>
                <a:cs typeface="Calibri" panose="020F0502020204030204" pitchFamily="34" charset="0"/>
              </a:rPr>
              <a:t>ngộ</a:t>
            </a:r>
            <a:r>
              <a:rPr lang="en-US" altLang="en-US" sz="2800" dirty="0">
                <a:solidFill>
                  <a:srgbClr val="002060"/>
                </a:solidFill>
                <a:latin typeface="Times New Roman" panose="02020603050405020304" pitchFamily="18" charset="0"/>
                <a:cs typeface="Calibri" panose="020F0502020204030204" pitchFamily="34" charset="0"/>
              </a:rPr>
              <a:t> </a:t>
            </a:r>
            <a:r>
              <a:rPr lang="en-US" altLang="en-US" sz="2800" dirty="0" err="1">
                <a:solidFill>
                  <a:srgbClr val="002060"/>
                </a:solidFill>
                <a:latin typeface="Times New Roman" panose="02020603050405020304" pitchFamily="18" charset="0"/>
                <a:cs typeface="Calibri" panose="020F0502020204030204" pitchFamily="34" charset="0"/>
              </a:rPr>
              <a:t>của</a:t>
            </a:r>
            <a:r>
              <a:rPr lang="en-US" altLang="en-US" sz="2800" dirty="0">
                <a:solidFill>
                  <a:srgbClr val="002060"/>
                </a:solidFill>
                <a:latin typeface="Times New Roman" panose="02020603050405020304" pitchFamily="18" charset="0"/>
                <a:cs typeface="Calibri" panose="020F0502020204030204" pitchFamily="34" charset="0"/>
              </a:rPr>
              <a:t>  </a:t>
            </a:r>
            <a:r>
              <a:rPr lang="en-US" altLang="en-US" sz="2800" dirty="0" err="1">
                <a:solidFill>
                  <a:srgbClr val="002060"/>
                </a:solidFill>
                <a:latin typeface="Times New Roman" panose="02020603050405020304" pitchFamily="18" charset="0"/>
                <a:cs typeface="Calibri" panose="020F0502020204030204" pitchFamily="34" charset="0"/>
              </a:rPr>
              <a:t>người</a:t>
            </a:r>
            <a:r>
              <a:rPr lang="en-US" altLang="en-US" sz="2800" dirty="0">
                <a:solidFill>
                  <a:srgbClr val="002060"/>
                </a:solidFill>
                <a:latin typeface="Times New Roman" panose="02020603050405020304" pitchFamily="18" charset="0"/>
                <a:cs typeface="Calibri" panose="020F0502020204030204" pitchFamily="34" charset="0"/>
              </a:rPr>
              <a:t> </a:t>
            </a:r>
            <a:r>
              <a:rPr lang="en-US" altLang="en-US" sz="2800" dirty="0" err="1">
                <a:solidFill>
                  <a:srgbClr val="002060"/>
                </a:solidFill>
                <a:latin typeface="Times New Roman" panose="02020603050405020304" pitchFamily="18" charset="0"/>
                <a:cs typeface="Calibri" panose="020F0502020204030204" pitchFamily="34" charset="0"/>
              </a:rPr>
              <a:t>nông</a:t>
            </a:r>
            <a:r>
              <a:rPr lang="en-US" altLang="en-US" sz="2800" dirty="0">
                <a:solidFill>
                  <a:srgbClr val="002060"/>
                </a:solidFill>
                <a:latin typeface="Times New Roman" panose="02020603050405020304" pitchFamily="18" charset="0"/>
                <a:cs typeface="Calibri" panose="020F0502020204030204" pitchFamily="34" charset="0"/>
              </a:rPr>
              <a:t> </a:t>
            </a:r>
            <a:r>
              <a:rPr lang="en-US" altLang="en-US" sz="2800" dirty="0" err="1">
                <a:solidFill>
                  <a:srgbClr val="002060"/>
                </a:solidFill>
                <a:latin typeface="Times New Roman" panose="02020603050405020304" pitchFamily="18" charset="0"/>
                <a:cs typeface="Calibri" panose="020F0502020204030204" pitchFamily="34" charset="0"/>
              </a:rPr>
              <a:t>dân</a:t>
            </a:r>
            <a:r>
              <a:rPr lang="en-US" altLang="en-US" sz="2800" dirty="0">
                <a:solidFill>
                  <a:srgbClr val="002060"/>
                </a:solidFill>
                <a:latin typeface="Times New Roman" panose="02020603050405020304" pitchFamily="18" charset="0"/>
                <a:cs typeface="Calibri" panose="020F0502020204030204" pitchFamily="34" charset="0"/>
              </a:rPr>
              <a:t>. </a:t>
            </a:r>
            <a:r>
              <a:rPr lang="en-US" altLang="en-US" sz="2800" dirty="0">
                <a:solidFill>
                  <a:srgbClr val="C00000"/>
                </a:solidFill>
                <a:latin typeface="Times New Roman" panose="02020603050405020304" pitchFamily="18" charset="0"/>
                <a:cs typeface="Calibri" panose="020F0502020204030204" pitchFamily="34" charset="0"/>
              </a:rPr>
              <a:t>“</a:t>
            </a:r>
            <a:r>
              <a:rPr lang="en-US" altLang="en-US" sz="2800" i="1" dirty="0" err="1">
                <a:solidFill>
                  <a:srgbClr val="C00000"/>
                </a:solidFill>
                <a:latin typeface="Times New Roman" panose="02020603050405020304" pitchFamily="18" charset="0"/>
                <a:cs typeface="Calibri" panose="020F0502020204030204" pitchFamily="34" charset="0"/>
              </a:rPr>
              <a:t>Làng</a:t>
            </a:r>
            <a:r>
              <a:rPr lang="en-US" altLang="en-US" sz="2800" dirty="0">
                <a:solidFill>
                  <a:srgbClr val="C00000"/>
                </a:solidFill>
                <a:latin typeface="Times New Roman" panose="02020603050405020304" pitchFamily="18" charset="0"/>
                <a:cs typeface="Calibri" panose="020F0502020204030204" pitchFamily="34" charset="0"/>
              </a:rPr>
              <a:t>” </a:t>
            </a:r>
            <a:r>
              <a:rPr lang="en-US" altLang="en-US" sz="2800" dirty="0" err="1">
                <a:solidFill>
                  <a:srgbClr val="C00000"/>
                </a:solidFill>
                <a:latin typeface="Times New Roman" panose="02020603050405020304" pitchFamily="18" charset="0"/>
                <a:cs typeface="Calibri" panose="020F0502020204030204" pitchFamily="34" charset="0"/>
              </a:rPr>
              <a:t>là</a:t>
            </a:r>
            <a:r>
              <a:rPr lang="en-US" altLang="en-US" sz="2800" dirty="0">
                <a:solidFill>
                  <a:srgbClr val="C00000"/>
                </a:solidFill>
                <a:latin typeface="Times New Roman" panose="02020603050405020304" pitchFamily="18" charset="0"/>
                <a:cs typeface="Calibri" panose="020F0502020204030204" pitchFamily="34" charset="0"/>
              </a:rPr>
              <a:t> </a:t>
            </a:r>
            <a:r>
              <a:rPr lang="en-US" altLang="en-US" sz="2800" dirty="0" err="1">
                <a:solidFill>
                  <a:srgbClr val="C00000"/>
                </a:solidFill>
                <a:latin typeface="Times New Roman" panose="02020603050405020304" pitchFamily="18" charset="0"/>
                <a:cs typeface="Calibri" panose="020F0502020204030204" pitchFamily="34" charset="0"/>
              </a:rPr>
              <a:t>một</a:t>
            </a:r>
            <a:r>
              <a:rPr lang="en-US" altLang="en-US" sz="2800" dirty="0">
                <a:solidFill>
                  <a:srgbClr val="C00000"/>
                </a:solidFill>
                <a:latin typeface="Times New Roman" panose="02020603050405020304" pitchFamily="18" charset="0"/>
                <a:cs typeface="Calibri" panose="020F0502020204030204" pitchFamily="34" charset="0"/>
              </a:rPr>
              <a:t> </a:t>
            </a:r>
            <a:r>
              <a:rPr lang="en-US" altLang="en-US" sz="2800" dirty="0" err="1">
                <a:solidFill>
                  <a:srgbClr val="C00000"/>
                </a:solidFill>
                <a:latin typeface="Times New Roman" panose="02020603050405020304" pitchFamily="18" charset="0"/>
                <a:cs typeface="Calibri" panose="020F0502020204030204" pitchFamily="34" charset="0"/>
              </a:rPr>
              <a:t>trong</a:t>
            </a:r>
            <a:r>
              <a:rPr lang="en-US" altLang="en-US" sz="2800" dirty="0">
                <a:solidFill>
                  <a:srgbClr val="C00000"/>
                </a:solidFill>
                <a:latin typeface="Times New Roman" panose="02020603050405020304" pitchFamily="18" charset="0"/>
                <a:cs typeface="Calibri" panose="020F0502020204030204" pitchFamily="34" charset="0"/>
              </a:rPr>
              <a:t> </a:t>
            </a:r>
            <a:r>
              <a:rPr lang="en-US" altLang="en-US" sz="2800" dirty="0" err="1">
                <a:solidFill>
                  <a:srgbClr val="C00000"/>
                </a:solidFill>
                <a:latin typeface="Times New Roman" panose="02020603050405020304" pitchFamily="18" charset="0"/>
                <a:cs typeface="Calibri" panose="020F0502020204030204" pitchFamily="34" charset="0"/>
              </a:rPr>
              <a:t>những</a:t>
            </a:r>
            <a:r>
              <a:rPr lang="en-US" altLang="en-US" sz="2800" dirty="0">
                <a:solidFill>
                  <a:srgbClr val="C00000"/>
                </a:solidFill>
                <a:latin typeface="Times New Roman" panose="02020603050405020304" pitchFamily="18" charset="0"/>
                <a:cs typeface="Calibri" panose="020F0502020204030204" pitchFamily="34" charset="0"/>
              </a:rPr>
              <a:t> </a:t>
            </a:r>
            <a:r>
              <a:rPr lang="en-US" altLang="en-US" sz="2800" dirty="0" err="1">
                <a:solidFill>
                  <a:srgbClr val="C00000"/>
                </a:solidFill>
                <a:latin typeface="Times New Roman" panose="02020603050405020304" pitchFamily="18" charset="0"/>
                <a:cs typeface="Calibri" panose="020F0502020204030204" pitchFamily="34" charset="0"/>
              </a:rPr>
              <a:t>truyện</a:t>
            </a:r>
            <a:r>
              <a:rPr lang="en-US" altLang="en-US" sz="2800" dirty="0">
                <a:solidFill>
                  <a:srgbClr val="C00000"/>
                </a:solidFill>
                <a:latin typeface="Times New Roman" panose="02020603050405020304" pitchFamily="18" charset="0"/>
                <a:cs typeface="Calibri" panose="020F0502020204030204" pitchFamily="34" charset="0"/>
              </a:rPr>
              <a:t> </a:t>
            </a:r>
            <a:r>
              <a:rPr lang="en-US" altLang="en-US" sz="2800" dirty="0" err="1">
                <a:solidFill>
                  <a:srgbClr val="C00000"/>
                </a:solidFill>
                <a:latin typeface="Times New Roman" panose="02020603050405020304" pitchFamily="18" charset="0"/>
                <a:cs typeface="Calibri" panose="020F0502020204030204" pitchFamily="34" charset="0"/>
              </a:rPr>
              <a:t>ngắn</a:t>
            </a:r>
            <a:r>
              <a:rPr lang="en-US" altLang="en-US" sz="2800" dirty="0">
                <a:solidFill>
                  <a:srgbClr val="C00000"/>
                </a:solidFill>
                <a:latin typeface="Times New Roman" panose="02020603050405020304" pitchFamily="18" charset="0"/>
                <a:cs typeface="Calibri" panose="020F0502020204030204" pitchFamily="34" charset="0"/>
              </a:rPr>
              <a:t> </a:t>
            </a:r>
            <a:r>
              <a:rPr lang="en-US" altLang="en-US" sz="2800" dirty="0" err="1">
                <a:solidFill>
                  <a:srgbClr val="C00000"/>
                </a:solidFill>
                <a:latin typeface="Times New Roman" panose="02020603050405020304" pitchFamily="18" charset="0"/>
                <a:cs typeface="Calibri" panose="020F0502020204030204" pitchFamily="34" charset="0"/>
              </a:rPr>
              <a:t>xuất</a:t>
            </a:r>
            <a:r>
              <a:rPr lang="en-US" altLang="en-US" sz="2800" dirty="0">
                <a:solidFill>
                  <a:srgbClr val="C00000"/>
                </a:solidFill>
                <a:latin typeface="Times New Roman" panose="02020603050405020304" pitchFamily="18" charset="0"/>
                <a:cs typeface="Calibri" panose="020F0502020204030204" pitchFamily="34" charset="0"/>
              </a:rPr>
              <a:t> </a:t>
            </a:r>
            <a:r>
              <a:rPr lang="en-US" altLang="en-US" sz="2800" dirty="0" err="1">
                <a:solidFill>
                  <a:srgbClr val="C00000"/>
                </a:solidFill>
                <a:latin typeface="Times New Roman" panose="02020603050405020304" pitchFamily="18" charset="0"/>
                <a:cs typeface="Calibri" panose="020F0502020204030204" pitchFamily="34" charset="0"/>
              </a:rPr>
              <a:t>sắc</a:t>
            </a:r>
            <a:r>
              <a:rPr lang="en-US" altLang="en-US" sz="2800" dirty="0">
                <a:solidFill>
                  <a:srgbClr val="C00000"/>
                </a:solidFill>
                <a:latin typeface="Times New Roman" panose="02020603050405020304" pitchFamily="18" charset="0"/>
                <a:cs typeface="Calibri" panose="020F0502020204030204" pitchFamily="34" charset="0"/>
              </a:rPr>
              <a:t> </a:t>
            </a:r>
            <a:r>
              <a:rPr lang="en-US" altLang="en-US" sz="2800" dirty="0" err="1">
                <a:solidFill>
                  <a:srgbClr val="C00000"/>
                </a:solidFill>
                <a:latin typeface="Times New Roman" panose="02020603050405020304" pitchFamily="18" charset="0"/>
                <a:cs typeface="Calibri" panose="020F0502020204030204" pitchFamily="34" charset="0"/>
              </a:rPr>
              <a:t>của</a:t>
            </a:r>
            <a:r>
              <a:rPr lang="en-US" altLang="en-US" sz="2800" dirty="0">
                <a:solidFill>
                  <a:srgbClr val="C00000"/>
                </a:solidFill>
                <a:latin typeface="Times New Roman" panose="02020603050405020304" pitchFamily="18" charset="0"/>
                <a:cs typeface="Calibri" panose="020F0502020204030204" pitchFamily="34" charset="0"/>
              </a:rPr>
              <a:t> Kim </a:t>
            </a:r>
            <a:r>
              <a:rPr lang="en-US" altLang="en-US" sz="2800" dirty="0" err="1">
                <a:solidFill>
                  <a:srgbClr val="C00000"/>
                </a:solidFill>
                <a:latin typeface="Times New Roman" panose="02020603050405020304" pitchFamily="18" charset="0"/>
                <a:cs typeface="Calibri" panose="020F0502020204030204" pitchFamily="34" charset="0"/>
              </a:rPr>
              <a:t>Lân</a:t>
            </a:r>
            <a:r>
              <a:rPr lang="en-US" altLang="en-US" sz="2800" dirty="0">
                <a:solidFill>
                  <a:srgbClr val="C00000"/>
                </a:solidFill>
                <a:latin typeface="Times New Roman" panose="02020603050405020304" pitchFamily="18" charset="0"/>
                <a:cs typeface="Calibri" panose="020F0502020204030204" pitchFamily="34" charset="0"/>
              </a:rPr>
              <a:t>. </a:t>
            </a:r>
            <a:r>
              <a:rPr lang="en-US" altLang="en-US" sz="2800" dirty="0" err="1">
                <a:solidFill>
                  <a:srgbClr val="C00000"/>
                </a:solidFill>
                <a:latin typeface="Times New Roman" panose="02020603050405020304" pitchFamily="18" charset="0"/>
                <a:cs typeface="Calibri" panose="020F0502020204030204" pitchFamily="34" charset="0"/>
              </a:rPr>
              <a:t>Truyện</a:t>
            </a:r>
            <a:r>
              <a:rPr lang="en-US" altLang="en-US" sz="2800" dirty="0">
                <a:solidFill>
                  <a:srgbClr val="C00000"/>
                </a:solidFill>
                <a:latin typeface="Times New Roman" panose="02020603050405020304" pitchFamily="18" charset="0"/>
                <a:cs typeface="Calibri" panose="020F0502020204030204" pitchFamily="34" charset="0"/>
              </a:rPr>
              <a:t> </a:t>
            </a:r>
            <a:r>
              <a:rPr lang="en-US" altLang="en-US" sz="2800" dirty="0" err="1">
                <a:solidFill>
                  <a:srgbClr val="C00000"/>
                </a:solidFill>
                <a:latin typeface="Times New Roman" panose="02020603050405020304" pitchFamily="18" charset="0"/>
                <a:cs typeface="Calibri" panose="020F0502020204030204" pitchFamily="34" charset="0"/>
              </a:rPr>
              <a:t>đã</a:t>
            </a:r>
            <a:r>
              <a:rPr lang="en-US" altLang="en-US" sz="2800" dirty="0">
                <a:solidFill>
                  <a:srgbClr val="C00000"/>
                </a:solidFill>
                <a:latin typeface="Times New Roman" panose="02020603050405020304" pitchFamily="18" charset="0"/>
                <a:cs typeface="Calibri" panose="020F0502020204030204" pitchFamily="34" charset="0"/>
              </a:rPr>
              <a:t> </a:t>
            </a:r>
            <a:r>
              <a:rPr lang="en-US" altLang="en-US" sz="2800" dirty="0" err="1">
                <a:solidFill>
                  <a:srgbClr val="C00000"/>
                </a:solidFill>
                <a:latin typeface="Times New Roman" panose="02020603050405020304" pitchFamily="18" charset="0"/>
                <a:cs typeface="Calibri" panose="020F0502020204030204" pitchFamily="34" charset="0"/>
              </a:rPr>
              <a:t>thể</a:t>
            </a:r>
            <a:r>
              <a:rPr lang="en-US" altLang="en-US" sz="2800" dirty="0">
                <a:solidFill>
                  <a:srgbClr val="C00000"/>
                </a:solidFill>
                <a:latin typeface="Times New Roman" panose="02020603050405020304" pitchFamily="18" charset="0"/>
                <a:cs typeface="Calibri" panose="020F0502020204030204" pitchFamily="34" charset="0"/>
              </a:rPr>
              <a:t> </a:t>
            </a:r>
            <a:r>
              <a:rPr lang="en-US" altLang="en-US" sz="2800" dirty="0" err="1">
                <a:solidFill>
                  <a:srgbClr val="C00000"/>
                </a:solidFill>
                <a:latin typeface="Times New Roman" panose="02020603050405020304" pitchFamily="18" charset="0"/>
                <a:cs typeface="Calibri" panose="020F0502020204030204" pitchFamily="34" charset="0"/>
              </a:rPr>
              <a:t>hiện</a:t>
            </a:r>
            <a:r>
              <a:rPr lang="en-US" altLang="en-US" sz="2800" dirty="0">
                <a:solidFill>
                  <a:srgbClr val="C00000"/>
                </a:solidFill>
                <a:latin typeface="Times New Roman" panose="02020603050405020304" pitchFamily="18" charset="0"/>
                <a:cs typeface="Calibri" panose="020F0502020204030204" pitchFamily="34" charset="0"/>
              </a:rPr>
              <a:t> </a:t>
            </a:r>
            <a:r>
              <a:rPr lang="en-US" altLang="en-US" sz="2800" dirty="0" err="1">
                <a:solidFill>
                  <a:srgbClr val="C00000"/>
                </a:solidFill>
                <a:latin typeface="Times New Roman" panose="02020603050405020304" pitchFamily="18" charset="0"/>
                <a:cs typeface="Calibri" panose="020F0502020204030204" pitchFamily="34" charset="0"/>
              </a:rPr>
              <a:t>chân</a:t>
            </a:r>
            <a:r>
              <a:rPr lang="en-US" altLang="en-US" sz="2800" dirty="0">
                <a:solidFill>
                  <a:srgbClr val="C00000"/>
                </a:solidFill>
                <a:latin typeface="Times New Roman" panose="02020603050405020304" pitchFamily="18" charset="0"/>
                <a:cs typeface="Calibri" panose="020F0502020204030204" pitchFamily="34" charset="0"/>
              </a:rPr>
              <a:t> </a:t>
            </a:r>
            <a:r>
              <a:rPr lang="en-US" altLang="en-US" sz="2800" dirty="0" err="1">
                <a:solidFill>
                  <a:srgbClr val="C00000"/>
                </a:solidFill>
                <a:latin typeface="Times New Roman" panose="02020603050405020304" pitchFamily="18" charset="0"/>
                <a:cs typeface="Calibri" panose="020F0502020204030204" pitchFamily="34" charset="0"/>
              </a:rPr>
              <a:t>thực</a:t>
            </a:r>
            <a:r>
              <a:rPr lang="en-US" altLang="en-US" sz="2800" dirty="0">
                <a:solidFill>
                  <a:srgbClr val="C00000"/>
                </a:solidFill>
                <a:latin typeface="Times New Roman" panose="02020603050405020304" pitchFamily="18" charset="0"/>
                <a:cs typeface="Calibri" panose="020F0502020204030204" pitchFamily="34" charset="0"/>
              </a:rPr>
              <a:t>, </a:t>
            </a:r>
            <a:r>
              <a:rPr lang="en-US" altLang="en-US" sz="2800" dirty="0" err="1">
                <a:solidFill>
                  <a:srgbClr val="C00000"/>
                </a:solidFill>
                <a:latin typeface="Times New Roman" panose="02020603050405020304" pitchFamily="18" charset="0"/>
                <a:cs typeface="Calibri" panose="020F0502020204030204" pitchFamily="34" charset="0"/>
              </a:rPr>
              <a:t>sâu</a:t>
            </a:r>
            <a:r>
              <a:rPr lang="en-US" altLang="en-US" sz="2800" dirty="0">
                <a:solidFill>
                  <a:srgbClr val="C00000"/>
                </a:solidFill>
                <a:latin typeface="Times New Roman" panose="02020603050405020304" pitchFamily="18" charset="0"/>
                <a:cs typeface="Calibri" panose="020F0502020204030204" pitchFamily="34" charset="0"/>
              </a:rPr>
              <a:t> </a:t>
            </a:r>
            <a:r>
              <a:rPr lang="en-US" altLang="en-US" sz="2800" dirty="0" err="1">
                <a:solidFill>
                  <a:srgbClr val="C00000"/>
                </a:solidFill>
                <a:latin typeface="Times New Roman" panose="02020603050405020304" pitchFamily="18" charset="0"/>
                <a:cs typeface="Calibri" panose="020F0502020204030204" pitchFamily="34" charset="0"/>
              </a:rPr>
              <a:t>sắc</a:t>
            </a:r>
            <a:r>
              <a:rPr lang="en-US" altLang="en-US" sz="2800" dirty="0">
                <a:solidFill>
                  <a:srgbClr val="C00000"/>
                </a:solidFill>
                <a:latin typeface="Times New Roman" panose="02020603050405020304" pitchFamily="18" charset="0"/>
                <a:cs typeface="Calibri" panose="020F0502020204030204" pitchFamily="34" charset="0"/>
              </a:rPr>
              <a:t> </a:t>
            </a:r>
            <a:r>
              <a:rPr lang="en-US" altLang="en-US" sz="2800" dirty="0" err="1">
                <a:solidFill>
                  <a:srgbClr val="C00000"/>
                </a:solidFill>
                <a:latin typeface="Times New Roman" panose="02020603050405020304" pitchFamily="18" charset="0"/>
                <a:cs typeface="Calibri" panose="020F0502020204030204" pitchFamily="34" charset="0"/>
              </a:rPr>
              <a:t>và</a:t>
            </a:r>
            <a:r>
              <a:rPr lang="en-US" altLang="en-US" sz="2800" dirty="0">
                <a:solidFill>
                  <a:srgbClr val="C00000"/>
                </a:solidFill>
                <a:latin typeface="Times New Roman" panose="02020603050405020304" pitchFamily="18" charset="0"/>
                <a:cs typeface="Calibri" panose="020F0502020204030204" pitchFamily="34" charset="0"/>
              </a:rPr>
              <a:t> </a:t>
            </a:r>
            <a:r>
              <a:rPr lang="en-US" altLang="en-US" sz="2800" dirty="0" err="1">
                <a:solidFill>
                  <a:srgbClr val="C00000"/>
                </a:solidFill>
                <a:latin typeface="Times New Roman" panose="02020603050405020304" pitchFamily="18" charset="0"/>
                <a:cs typeface="Calibri" panose="020F0502020204030204" pitchFamily="34" charset="0"/>
              </a:rPr>
              <a:t>cảm</a:t>
            </a:r>
            <a:r>
              <a:rPr lang="en-US" altLang="en-US" sz="2800" dirty="0">
                <a:solidFill>
                  <a:srgbClr val="C00000"/>
                </a:solidFill>
                <a:latin typeface="Times New Roman" panose="02020603050405020304" pitchFamily="18" charset="0"/>
                <a:cs typeface="Calibri" panose="020F0502020204030204" pitchFamily="34" charset="0"/>
              </a:rPr>
              <a:t> </a:t>
            </a:r>
            <a:r>
              <a:rPr lang="en-US" altLang="en-US" sz="2800" dirty="0" err="1">
                <a:solidFill>
                  <a:srgbClr val="C00000"/>
                </a:solidFill>
                <a:latin typeface="Times New Roman" panose="02020603050405020304" pitchFamily="18" charset="0"/>
                <a:cs typeface="Calibri" panose="020F0502020204030204" pitchFamily="34" charset="0"/>
              </a:rPr>
              <a:t>động</a:t>
            </a:r>
            <a:r>
              <a:rPr lang="en-US" altLang="en-US" sz="2800" dirty="0">
                <a:solidFill>
                  <a:srgbClr val="C00000"/>
                </a:solidFill>
                <a:latin typeface="Times New Roman" panose="02020603050405020304" pitchFamily="18" charset="0"/>
                <a:cs typeface="Calibri" panose="020F0502020204030204" pitchFamily="34" charset="0"/>
              </a:rPr>
              <a:t> </a:t>
            </a:r>
            <a:r>
              <a:rPr lang="en-US" altLang="en-US" sz="2800" dirty="0" err="1">
                <a:solidFill>
                  <a:srgbClr val="C00000"/>
                </a:solidFill>
                <a:latin typeface="Times New Roman" panose="02020603050405020304" pitchFamily="18" charset="0"/>
                <a:cs typeface="Calibri" panose="020F0502020204030204" pitchFamily="34" charset="0"/>
              </a:rPr>
              <a:t>tình</a:t>
            </a:r>
            <a:r>
              <a:rPr lang="en-US" altLang="en-US" sz="2800" dirty="0">
                <a:solidFill>
                  <a:srgbClr val="C00000"/>
                </a:solidFill>
                <a:latin typeface="Times New Roman" panose="02020603050405020304" pitchFamily="18" charset="0"/>
                <a:cs typeface="Calibri" panose="020F0502020204030204" pitchFamily="34" charset="0"/>
              </a:rPr>
              <a:t> </a:t>
            </a:r>
            <a:r>
              <a:rPr lang="en-US" altLang="en-US" sz="2800" dirty="0" err="1">
                <a:solidFill>
                  <a:srgbClr val="C00000"/>
                </a:solidFill>
                <a:latin typeface="Times New Roman" panose="02020603050405020304" pitchFamily="18" charset="0"/>
                <a:cs typeface="Calibri" panose="020F0502020204030204" pitchFamily="34" charset="0"/>
              </a:rPr>
              <a:t>yêu</a:t>
            </a:r>
            <a:r>
              <a:rPr lang="en-US" altLang="en-US" sz="2800" dirty="0">
                <a:solidFill>
                  <a:srgbClr val="C00000"/>
                </a:solidFill>
                <a:latin typeface="Times New Roman" panose="02020603050405020304" pitchFamily="18" charset="0"/>
                <a:cs typeface="Calibri" panose="020F0502020204030204" pitchFamily="34" charset="0"/>
              </a:rPr>
              <a:t> </a:t>
            </a:r>
            <a:r>
              <a:rPr lang="en-US" altLang="en-US" sz="2800" dirty="0" err="1">
                <a:solidFill>
                  <a:srgbClr val="C00000"/>
                </a:solidFill>
                <a:latin typeface="Times New Roman" panose="02020603050405020304" pitchFamily="18" charset="0"/>
                <a:cs typeface="Calibri" panose="020F0502020204030204" pitchFamily="34" charset="0"/>
              </a:rPr>
              <a:t>làng</a:t>
            </a:r>
            <a:r>
              <a:rPr lang="en-US" altLang="en-US" sz="2800" dirty="0">
                <a:solidFill>
                  <a:srgbClr val="C00000"/>
                </a:solidFill>
                <a:latin typeface="Times New Roman" panose="02020603050405020304" pitchFamily="18" charset="0"/>
                <a:cs typeface="Calibri" panose="020F0502020204030204" pitchFamily="34" charset="0"/>
              </a:rPr>
              <a:t> </a:t>
            </a:r>
            <a:r>
              <a:rPr lang="en-US" altLang="en-US" sz="2800" dirty="0" err="1">
                <a:solidFill>
                  <a:srgbClr val="C00000"/>
                </a:solidFill>
                <a:latin typeface="Times New Roman" panose="02020603050405020304" pitchFamily="18" charset="0"/>
                <a:cs typeface="Calibri" panose="020F0502020204030204" pitchFamily="34" charset="0"/>
              </a:rPr>
              <a:t>quê</a:t>
            </a:r>
            <a:r>
              <a:rPr lang="en-US" altLang="en-US" sz="2800" dirty="0">
                <a:solidFill>
                  <a:srgbClr val="C00000"/>
                </a:solidFill>
                <a:latin typeface="Times New Roman" panose="02020603050405020304" pitchFamily="18" charset="0"/>
                <a:cs typeface="Calibri" panose="020F0502020204030204" pitchFamily="34" charset="0"/>
              </a:rPr>
              <a:t>, </a:t>
            </a:r>
            <a:r>
              <a:rPr lang="en-US" altLang="en-US" sz="2800" dirty="0" err="1">
                <a:solidFill>
                  <a:srgbClr val="C00000"/>
                </a:solidFill>
                <a:latin typeface="Times New Roman" panose="02020603050405020304" pitchFamily="18" charset="0"/>
                <a:cs typeface="Calibri" panose="020F0502020204030204" pitchFamily="34" charset="0"/>
              </a:rPr>
              <a:t>lòng</a:t>
            </a:r>
            <a:r>
              <a:rPr lang="en-US" altLang="en-US" sz="2800" dirty="0">
                <a:solidFill>
                  <a:srgbClr val="C00000"/>
                </a:solidFill>
                <a:latin typeface="Times New Roman" panose="02020603050405020304" pitchFamily="18" charset="0"/>
                <a:cs typeface="Calibri" panose="020F0502020204030204" pitchFamily="34" charset="0"/>
              </a:rPr>
              <a:t> </a:t>
            </a:r>
            <a:r>
              <a:rPr lang="en-US" altLang="en-US" sz="2800" dirty="0" err="1">
                <a:solidFill>
                  <a:srgbClr val="C00000"/>
                </a:solidFill>
                <a:latin typeface="Times New Roman" panose="02020603050405020304" pitchFamily="18" charset="0"/>
                <a:cs typeface="Calibri" panose="020F0502020204030204" pitchFamily="34" charset="0"/>
              </a:rPr>
              <a:t>yêu</a:t>
            </a:r>
            <a:r>
              <a:rPr lang="en-US" altLang="en-US" sz="2800" dirty="0">
                <a:solidFill>
                  <a:srgbClr val="C00000"/>
                </a:solidFill>
                <a:latin typeface="Times New Roman" panose="02020603050405020304" pitchFamily="18" charset="0"/>
                <a:cs typeface="Calibri" panose="020F0502020204030204" pitchFamily="34" charset="0"/>
              </a:rPr>
              <a:t> </a:t>
            </a:r>
            <a:r>
              <a:rPr lang="en-US" altLang="en-US" sz="2800" dirty="0" err="1">
                <a:solidFill>
                  <a:srgbClr val="C00000"/>
                </a:solidFill>
                <a:latin typeface="Times New Roman" panose="02020603050405020304" pitchFamily="18" charset="0"/>
                <a:cs typeface="Calibri" panose="020F0502020204030204" pitchFamily="34" charset="0"/>
              </a:rPr>
              <a:t>nước</a:t>
            </a:r>
            <a:r>
              <a:rPr lang="en-US" altLang="en-US" sz="2800" dirty="0">
                <a:solidFill>
                  <a:srgbClr val="C00000"/>
                </a:solidFill>
                <a:latin typeface="Times New Roman" panose="02020603050405020304" pitchFamily="18" charset="0"/>
                <a:cs typeface="Calibri" panose="020F0502020204030204" pitchFamily="34" charset="0"/>
              </a:rPr>
              <a:t> </a:t>
            </a:r>
            <a:r>
              <a:rPr lang="en-US" altLang="en-US" sz="2800" dirty="0" err="1">
                <a:solidFill>
                  <a:srgbClr val="C00000"/>
                </a:solidFill>
                <a:latin typeface="Times New Roman" panose="02020603050405020304" pitchFamily="18" charset="0"/>
                <a:cs typeface="Calibri" panose="020F0502020204030204" pitchFamily="34" charset="0"/>
              </a:rPr>
              <a:t>và</a:t>
            </a:r>
            <a:r>
              <a:rPr lang="en-US" altLang="en-US" sz="2800" dirty="0">
                <a:solidFill>
                  <a:srgbClr val="C00000"/>
                </a:solidFill>
                <a:latin typeface="Times New Roman" panose="02020603050405020304" pitchFamily="18" charset="0"/>
                <a:cs typeface="Calibri" panose="020F0502020204030204" pitchFamily="34" charset="0"/>
              </a:rPr>
              <a:t> </a:t>
            </a:r>
            <a:r>
              <a:rPr lang="en-US" altLang="en-US" sz="2800" dirty="0" err="1">
                <a:solidFill>
                  <a:srgbClr val="C00000"/>
                </a:solidFill>
                <a:latin typeface="Times New Roman" panose="02020603050405020304" pitchFamily="18" charset="0"/>
                <a:cs typeface="Calibri" panose="020F0502020204030204" pitchFamily="34" charset="0"/>
              </a:rPr>
              <a:t>tinh</a:t>
            </a:r>
            <a:r>
              <a:rPr lang="en-US" altLang="en-US" sz="2800" dirty="0">
                <a:solidFill>
                  <a:srgbClr val="C00000"/>
                </a:solidFill>
                <a:latin typeface="Times New Roman" panose="02020603050405020304" pitchFamily="18" charset="0"/>
                <a:cs typeface="Calibri" panose="020F0502020204030204" pitchFamily="34" charset="0"/>
              </a:rPr>
              <a:t> </a:t>
            </a:r>
            <a:r>
              <a:rPr lang="en-US" altLang="en-US" sz="2800" dirty="0" err="1">
                <a:solidFill>
                  <a:srgbClr val="C00000"/>
                </a:solidFill>
                <a:latin typeface="Times New Roman" panose="02020603050405020304" pitchFamily="18" charset="0"/>
                <a:cs typeface="Calibri" panose="020F0502020204030204" pitchFamily="34" charset="0"/>
              </a:rPr>
              <a:t>thần</a:t>
            </a:r>
            <a:r>
              <a:rPr lang="en-US" altLang="en-US" sz="2800" dirty="0">
                <a:solidFill>
                  <a:srgbClr val="C00000"/>
                </a:solidFill>
                <a:latin typeface="Times New Roman" panose="02020603050405020304" pitchFamily="18" charset="0"/>
                <a:cs typeface="Calibri" panose="020F0502020204030204" pitchFamily="34" charset="0"/>
              </a:rPr>
              <a:t> </a:t>
            </a:r>
            <a:r>
              <a:rPr lang="en-US" altLang="en-US" sz="2800" dirty="0" err="1">
                <a:solidFill>
                  <a:srgbClr val="C00000"/>
                </a:solidFill>
                <a:latin typeface="Times New Roman" panose="02020603050405020304" pitchFamily="18" charset="0"/>
                <a:cs typeface="Calibri" panose="020F0502020204030204" pitchFamily="34" charset="0"/>
              </a:rPr>
              <a:t>kháng</a:t>
            </a:r>
            <a:r>
              <a:rPr lang="en-US" altLang="en-US" sz="2800" dirty="0">
                <a:solidFill>
                  <a:srgbClr val="C00000"/>
                </a:solidFill>
                <a:latin typeface="Times New Roman" panose="02020603050405020304" pitchFamily="18" charset="0"/>
                <a:cs typeface="Calibri" panose="020F0502020204030204" pitchFamily="34" charset="0"/>
              </a:rPr>
              <a:t> </a:t>
            </a:r>
            <a:r>
              <a:rPr lang="en-US" altLang="en-US" sz="2800" dirty="0" err="1">
                <a:solidFill>
                  <a:srgbClr val="C00000"/>
                </a:solidFill>
                <a:latin typeface="Times New Roman" panose="02020603050405020304" pitchFamily="18" charset="0"/>
                <a:cs typeface="Calibri" panose="020F0502020204030204" pitchFamily="34" charset="0"/>
              </a:rPr>
              <a:t>chiến</a:t>
            </a:r>
            <a:r>
              <a:rPr lang="en-US" altLang="en-US" sz="2800" dirty="0">
                <a:solidFill>
                  <a:srgbClr val="C00000"/>
                </a:solidFill>
                <a:latin typeface="Times New Roman" panose="02020603050405020304" pitchFamily="18" charset="0"/>
                <a:cs typeface="Calibri" panose="020F0502020204030204" pitchFamily="34" charset="0"/>
              </a:rPr>
              <a:t> </a:t>
            </a:r>
            <a:r>
              <a:rPr lang="en-US" altLang="en-US" sz="2800" dirty="0" err="1">
                <a:solidFill>
                  <a:srgbClr val="C00000"/>
                </a:solidFill>
                <a:latin typeface="Times New Roman" panose="02020603050405020304" pitchFamily="18" charset="0"/>
                <a:cs typeface="Calibri" panose="020F0502020204030204" pitchFamily="34" charset="0"/>
              </a:rPr>
              <a:t>của</a:t>
            </a:r>
            <a:r>
              <a:rPr lang="en-US" altLang="en-US" sz="2800" dirty="0">
                <a:solidFill>
                  <a:srgbClr val="C00000"/>
                </a:solidFill>
                <a:latin typeface="Times New Roman" panose="02020603050405020304" pitchFamily="18" charset="0"/>
                <a:cs typeface="Calibri" panose="020F0502020204030204" pitchFamily="34" charset="0"/>
              </a:rPr>
              <a:t> </a:t>
            </a:r>
            <a:r>
              <a:rPr lang="en-US" altLang="en-US" sz="2800" dirty="0" err="1">
                <a:solidFill>
                  <a:srgbClr val="C00000"/>
                </a:solidFill>
                <a:latin typeface="Times New Roman" panose="02020603050405020304" pitchFamily="18" charset="0"/>
                <a:cs typeface="Calibri" panose="020F0502020204030204" pitchFamily="34" charset="0"/>
              </a:rPr>
              <a:t>người</a:t>
            </a:r>
            <a:r>
              <a:rPr lang="en-US" altLang="en-US" sz="2800" dirty="0">
                <a:solidFill>
                  <a:srgbClr val="C00000"/>
                </a:solidFill>
                <a:latin typeface="Times New Roman" panose="02020603050405020304" pitchFamily="18" charset="0"/>
                <a:cs typeface="Calibri" panose="020F0502020204030204" pitchFamily="34" charset="0"/>
              </a:rPr>
              <a:t> </a:t>
            </a:r>
            <a:r>
              <a:rPr lang="en-US" altLang="en-US" sz="2800" dirty="0" err="1">
                <a:solidFill>
                  <a:srgbClr val="C00000"/>
                </a:solidFill>
                <a:latin typeface="Times New Roman" panose="02020603050405020304" pitchFamily="18" charset="0"/>
                <a:cs typeface="Calibri" panose="020F0502020204030204" pitchFamily="34" charset="0"/>
              </a:rPr>
              <a:t>nông</a:t>
            </a:r>
            <a:r>
              <a:rPr lang="en-US" altLang="en-US" sz="2800" dirty="0">
                <a:solidFill>
                  <a:srgbClr val="C00000"/>
                </a:solidFill>
                <a:latin typeface="Times New Roman" panose="02020603050405020304" pitchFamily="18" charset="0"/>
                <a:cs typeface="Calibri" panose="020F0502020204030204" pitchFamily="34" charset="0"/>
              </a:rPr>
              <a:t> </a:t>
            </a:r>
            <a:r>
              <a:rPr lang="en-US" altLang="en-US" sz="2800" dirty="0" err="1">
                <a:solidFill>
                  <a:srgbClr val="C00000"/>
                </a:solidFill>
                <a:latin typeface="Times New Roman" panose="02020603050405020304" pitchFamily="18" charset="0"/>
                <a:cs typeface="Calibri" panose="020F0502020204030204" pitchFamily="34" charset="0"/>
              </a:rPr>
              <a:t>dân</a:t>
            </a:r>
            <a:r>
              <a:rPr lang="en-US" altLang="en-US" sz="2800" dirty="0">
                <a:solidFill>
                  <a:srgbClr val="C00000"/>
                </a:solidFill>
                <a:latin typeface="Times New Roman" panose="02020603050405020304" pitchFamily="18" charset="0"/>
                <a:cs typeface="Calibri" panose="020F0502020204030204" pitchFamily="34" charset="0"/>
              </a:rPr>
              <a:t> </a:t>
            </a:r>
            <a:r>
              <a:rPr lang="en-US" altLang="en-US" sz="2800" dirty="0" err="1">
                <a:solidFill>
                  <a:srgbClr val="C00000"/>
                </a:solidFill>
                <a:latin typeface="Times New Roman" panose="02020603050405020304" pitchFamily="18" charset="0"/>
                <a:cs typeface="Calibri" panose="020F0502020204030204" pitchFamily="34" charset="0"/>
              </a:rPr>
              <a:t>thời</a:t>
            </a:r>
            <a:r>
              <a:rPr lang="en-US" altLang="en-US" sz="2800" dirty="0">
                <a:solidFill>
                  <a:srgbClr val="C00000"/>
                </a:solidFill>
                <a:latin typeface="Times New Roman" panose="02020603050405020304" pitchFamily="18" charset="0"/>
                <a:cs typeface="Calibri" panose="020F0502020204030204" pitchFamily="34" charset="0"/>
              </a:rPr>
              <a:t> </a:t>
            </a:r>
            <a:r>
              <a:rPr lang="en-US" altLang="en-US" sz="2800" dirty="0" err="1">
                <a:solidFill>
                  <a:srgbClr val="C00000"/>
                </a:solidFill>
                <a:latin typeface="Times New Roman" panose="02020603050405020304" pitchFamily="18" charset="0"/>
                <a:cs typeface="Calibri" panose="020F0502020204030204" pitchFamily="34" charset="0"/>
              </a:rPr>
              <a:t>kì</a:t>
            </a:r>
            <a:r>
              <a:rPr lang="en-US" altLang="en-US" sz="2800" dirty="0">
                <a:solidFill>
                  <a:srgbClr val="C00000"/>
                </a:solidFill>
                <a:latin typeface="Times New Roman" panose="02020603050405020304" pitchFamily="18" charset="0"/>
                <a:cs typeface="Calibri" panose="020F0502020204030204" pitchFamily="34" charset="0"/>
              </a:rPr>
              <a:t> </a:t>
            </a:r>
            <a:r>
              <a:rPr lang="en-US" altLang="en-US" sz="2800" dirty="0" err="1">
                <a:solidFill>
                  <a:srgbClr val="C00000"/>
                </a:solidFill>
                <a:latin typeface="Times New Roman" panose="02020603050405020304" pitchFamily="18" charset="0"/>
                <a:cs typeface="Calibri" panose="020F0502020204030204" pitchFamily="34" charset="0"/>
              </a:rPr>
              <a:t>kháng</a:t>
            </a:r>
            <a:r>
              <a:rPr lang="en-US" altLang="en-US" sz="2800" dirty="0">
                <a:solidFill>
                  <a:srgbClr val="C00000"/>
                </a:solidFill>
                <a:latin typeface="Times New Roman" panose="02020603050405020304" pitchFamily="18" charset="0"/>
                <a:cs typeface="Calibri" panose="020F0502020204030204" pitchFamily="34" charset="0"/>
              </a:rPr>
              <a:t> </a:t>
            </a:r>
            <a:r>
              <a:rPr lang="en-US" altLang="en-US" sz="2800" dirty="0" err="1">
                <a:solidFill>
                  <a:srgbClr val="C00000"/>
                </a:solidFill>
                <a:latin typeface="Times New Roman" panose="02020603050405020304" pitchFamily="18" charset="0"/>
                <a:cs typeface="Calibri" panose="020F0502020204030204" pitchFamily="34" charset="0"/>
              </a:rPr>
              <a:t>chiến</a:t>
            </a:r>
            <a:r>
              <a:rPr lang="en-US" altLang="en-US" sz="2800" dirty="0">
                <a:solidFill>
                  <a:srgbClr val="C00000"/>
                </a:solidFill>
                <a:latin typeface="Times New Roman" panose="02020603050405020304" pitchFamily="18" charset="0"/>
                <a:cs typeface="Calibri" panose="020F0502020204030204" pitchFamily="34" charset="0"/>
              </a:rPr>
              <a:t> </a:t>
            </a:r>
            <a:r>
              <a:rPr lang="en-US" altLang="en-US" sz="2800" dirty="0" err="1">
                <a:solidFill>
                  <a:srgbClr val="C00000"/>
                </a:solidFill>
                <a:latin typeface="Times New Roman" panose="02020603050405020304" pitchFamily="18" charset="0"/>
                <a:cs typeface="Calibri" panose="020F0502020204030204" pitchFamily="34" charset="0"/>
              </a:rPr>
              <a:t>chống</a:t>
            </a:r>
            <a:r>
              <a:rPr lang="en-US" altLang="en-US" sz="2800" dirty="0">
                <a:solidFill>
                  <a:srgbClr val="C00000"/>
                </a:solidFill>
                <a:latin typeface="Times New Roman" panose="02020603050405020304" pitchFamily="18" charset="0"/>
                <a:cs typeface="Calibri" panose="020F0502020204030204" pitchFamily="34" charset="0"/>
              </a:rPr>
              <a:t> </a:t>
            </a:r>
            <a:r>
              <a:rPr lang="en-US" altLang="en-US" sz="2800" dirty="0" err="1">
                <a:solidFill>
                  <a:srgbClr val="C00000"/>
                </a:solidFill>
                <a:latin typeface="Times New Roman" panose="02020603050405020304" pitchFamily="18" charset="0"/>
                <a:cs typeface="Calibri" panose="020F0502020204030204" pitchFamily="34" charset="0"/>
              </a:rPr>
              <a:t>Pháp</a:t>
            </a:r>
            <a:r>
              <a:rPr lang="en-US" altLang="en-US" sz="2800" dirty="0">
                <a:solidFill>
                  <a:srgbClr val="C00000"/>
                </a:solidFill>
                <a:latin typeface="Times New Roman" panose="02020603050405020304" pitchFamily="18" charset="0"/>
                <a:cs typeface="Calibri" panose="020F0502020204030204" pitchFamily="34" charset="0"/>
              </a:rPr>
              <a:t> </a:t>
            </a:r>
            <a:r>
              <a:rPr lang="en-US" altLang="en-US" sz="2800" dirty="0" err="1">
                <a:solidFill>
                  <a:srgbClr val="C00000"/>
                </a:solidFill>
                <a:latin typeface="Times New Roman" panose="02020603050405020304" pitchFamily="18" charset="0"/>
                <a:cs typeface="Calibri" panose="020F0502020204030204" pitchFamily="34" charset="0"/>
              </a:rPr>
              <a:t>phải</a:t>
            </a:r>
            <a:r>
              <a:rPr lang="en-US" altLang="en-US" sz="2800" dirty="0">
                <a:solidFill>
                  <a:srgbClr val="C00000"/>
                </a:solidFill>
                <a:latin typeface="Times New Roman" panose="02020603050405020304" pitchFamily="18" charset="0"/>
                <a:cs typeface="Calibri" panose="020F0502020204030204" pitchFamily="34" charset="0"/>
              </a:rPr>
              <a:t> </a:t>
            </a:r>
            <a:r>
              <a:rPr lang="en-US" altLang="en-US" sz="2800" dirty="0" err="1">
                <a:solidFill>
                  <a:srgbClr val="C00000"/>
                </a:solidFill>
                <a:latin typeface="Times New Roman" panose="02020603050405020304" pitchFamily="18" charset="0"/>
                <a:cs typeface="Calibri" panose="020F0502020204030204" pitchFamily="34" charset="0"/>
              </a:rPr>
              <a:t>rời</a:t>
            </a:r>
            <a:r>
              <a:rPr lang="en-US" altLang="en-US" sz="2800" dirty="0">
                <a:solidFill>
                  <a:srgbClr val="C00000"/>
                </a:solidFill>
                <a:latin typeface="Times New Roman" panose="02020603050405020304" pitchFamily="18" charset="0"/>
                <a:cs typeface="Calibri" panose="020F0502020204030204" pitchFamily="34" charset="0"/>
              </a:rPr>
              <a:t> </a:t>
            </a:r>
            <a:r>
              <a:rPr lang="en-US" altLang="en-US" sz="2800" dirty="0" err="1">
                <a:solidFill>
                  <a:srgbClr val="C00000"/>
                </a:solidFill>
                <a:latin typeface="Times New Roman" panose="02020603050405020304" pitchFamily="18" charset="0"/>
                <a:cs typeface="Calibri" panose="020F0502020204030204" pitchFamily="34" charset="0"/>
              </a:rPr>
              <a:t>làng</a:t>
            </a:r>
            <a:r>
              <a:rPr lang="en-US" altLang="en-US" sz="2800" dirty="0">
                <a:solidFill>
                  <a:srgbClr val="C00000"/>
                </a:solidFill>
                <a:latin typeface="Times New Roman" panose="02020603050405020304" pitchFamily="18" charset="0"/>
                <a:cs typeface="Calibri" panose="020F0502020204030204" pitchFamily="34" charset="0"/>
              </a:rPr>
              <a:t> </a:t>
            </a:r>
            <a:r>
              <a:rPr lang="en-US" altLang="en-US" sz="2800" dirty="0" err="1">
                <a:solidFill>
                  <a:srgbClr val="C00000"/>
                </a:solidFill>
                <a:latin typeface="Times New Roman" panose="02020603050405020304" pitchFamily="18" charset="0"/>
                <a:cs typeface="Calibri" panose="020F0502020204030204" pitchFamily="34" charset="0"/>
              </a:rPr>
              <a:t>đi</a:t>
            </a:r>
            <a:r>
              <a:rPr lang="en-US" altLang="en-US" sz="2800" dirty="0">
                <a:solidFill>
                  <a:srgbClr val="C00000"/>
                </a:solidFill>
                <a:latin typeface="Times New Roman" panose="02020603050405020304" pitchFamily="18" charset="0"/>
                <a:cs typeface="Calibri" panose="020F0502020204030204" pitchFamily="34" charset="0"/>
              </a:rPr>
              <a:t> </a:t>
            </a:r>
            <a:r>
              <a:rPr lang="en-US" altLang="en-US" sz="2800" dirty="0" err="1">
                <a:solidFill>
                  <a:srgbClr val="C00000"/>
                </a:solidFill>
                <a:latin typeface="Times New Roman" panose="02020603050405020304" pitchFamily="18" charset="0"/>
                <a:cs typeface="Calibri" panose="020F0502020204030204" pitchFamily="34" charset="0"/>
              </a:rPr>
              <a:t>tản</a:t>
            </a:r>
            <a:r>
              <a:rPr lang="en-US" altLang="en-US" sz="2800" dirty="0">
                <a:solidFill>
                  <a:srgbClr val="C00000"/>
                </a:solidFill>
                <a:latin typeface="Times New Roman" panose="02020603050405020304" pitchFamily="18" charset="0"/>
                <a:cs typeface="Calibri" panose="020F0502020204030204" pitchFamily="34" charset="0"/>
              </a:rPr>
              <a:t> </a:t>
            </a:r>
            <a:r>
              <a:rPr lang="en-US" altLang="en-US" sz="2800" dirty="0" err="1">
                <a:solidFill>
                  <a:srgbClr val="C00000"/>
                </a:solidFill>
                <a:latin typeface="Times New Roman" panose="02020603050405020304" pitchFamily="18" charset="0"/>
                <a:cs typeface="Calibri" panose="020F0502020204030204" pitchFamily="34" charset="0"/>
              </a:rPr>
              <a:t>cư</a:t>
            </a:r>
            <a:r>
              <a:rPr lang="en-US" altLang="en-US" sz="2800" dirty="0">
                <a:solidFill>
                  <a:srgbClr val="C00000"/>
                </a:solidFill>
                <a:latin typeface="Times New Roman" panose="02020603050405020304" pitchFamily="18" charset="0"/>
                <a:cs typeface="Calibri" panose="020F0502020204030204" pitchFamily="34" charset="0"/>
              </a:rPr>
              <a:t>. </a:t>
            </a:r>
            <a:r>
              <a:rPr lang="en-US" altLang="en-US" sz="2800" dirty="0" err="1">
                <a:solidFill>
                  <a:srgbClr val="0070C0"/>
                </a:solidFill>
                <a:latin typeface="Times New Roman" panose="02020603050405020304" pitchFamily="18" charset="0"/>
                <a:cs typeface="Calibri" panose="020F0502020204030204" pitchFamily="34" charset="0"/>
              </a:rPr>
              <a:t>Tiêu</a:t>
            </a:r>
            <a:r>
              <a:rPr lang="en-US" altLang="en-US" sz="2800" dirty="0">
                <a:solidFill>
                  <a:srgbClr val="0070C0"/>
                </a:solidFill>
                <a:latin typeface="Times New Roman" panose="02020603050405020304" pitchFamily="18" charset="0"/>
                <a:cs typeface="Calibri" panose="020F0502020204030204" pitchFamily="34" charset="0"/>
              </a:rPr>
              <a:t> </a:t>
            </a:r>
            <a:r>
              <a:rPr lang="en-US" altLang="en-US" sz="2800" dirty="0" err="1">
                <a:solidFill>
                  <a:srgbClr val="0070C0"/>
                </a:solidFill>
                <a:latin typeface="Times New Roman" panose="02020603050405020304" pitchFamily="18" charset="0"/>
                <a:cs typeface="Calibri" panose="020F0502020204030204" pitchFamily="34" charset="0"/>
              </a:rPr>
              <a:t>biểu</a:t>
            </a:r>
            <a:r>
              <a:rPr lang="en-US" altLang="en-US" sz="2800" dirty="0">
                <a:solidFill>
                  <a:srgbClr val="0070C0"/>
                </a:solidFill>
                <a:latin typeface="Times New Roman" panose="02020603050405020304" pitchFamily="18" charset="0"/>
                <a:cs typeface="Calibri" panose="020F0502020204030204" pitchFamily="34" charset="0"/>
              </a:rPr>
              <a:t> </a:t>
            </a:r>
            <a:r>
              <a:rPr lang="en-US" altLang="en-US" sz="2800" dirty="0" err="1">
                <a:solidFill>
                  <a:srgbClr val="0070C0"/>
                </a:solidFill>
                <a:latin typeface="Times New Roman" panose="02020603050405020304" pitchFamily="18" charset="0"/>
                <a:cs typeface="Calibri" panose="020F0502020204030204" pitchFamily="34" charset="0"/>
              </a:rPr>
              <a:t>trong</a:t>
            </a:r>
            <a:r>
              <a:rPr lang="en-US" altLang="en-US" sz="2800" dirty="0">
                <a:solidFill>
                  <a:srgbClr val="0070C0"/>
                </a:solidFill>
                <a:latin typeface="Times New Roman" panose="02020603050405020304" pitchFamily="18" charset="0"/>
                <a:cs typeface="Calibri" panose="020F0502020204030204" pitchFamily="34" charset="0"/>
              </a:rPr>
              <a:t> </a:t>
            </a:r>
            <a:r>
              <a:rPr lang="en-US" altLang="en-US" sz="2800" dirty="0" err="1">
                <a:solidFill>
                  <a:srgbClr val="0070C0"/>
                </a:solidFill>
                <a:latin typeface="Times New Roman" panose="02020603050405020304" pitchFamily="18" charset="0"/>
                <a:cs typeface="Calibri" panose="020F0502020204030204" pitchFamily="34" charset="0"/>
              </a:rPr>
              <a:t>truyện</a:t>
            </a:r>
            <a:r>
              <a:rPr lang="en-US" altLang="en-US" sz="2800" dirty="0">
                <a:solidFill>
                  <a:srgbClr val="0070C0"/>
                </a:solidFill>
                <a:latin typeface="Times New Roman" panose="02020603050405020304" pitchFamily="18" charset="0"/>
                <a:cs typeface="Calibri" panose="020F0502020204030204" pitchFamily="34" charset="0"/>
              </a:rPr>
              <a:t> </a:t>
            </a:r>
            <a:r>
              <a:rPr lang="en-US" altLang="en-US" sz="2800" dirty="0" err="1">
                <a:solidFill>
                  <a:srgbClr val="0070C0"/>
                </a:solidFill>
                <a:latin typeface="Times New Roman" panose="02020603050405020304" pitchFamily="18" charset="0"/>
                <a:cs typeface="Calibri" panose="020F0502020204030204" pitchFamily="34" charset="0"/>
              </a:rPr>
              <a:t>là</a:t>
            </a:r>
            <a:r>
              <a:rPr lang="en-US" altLang="en-US" sz="2800" dirty="0">
                <a:solidFill>
                  <a:srgbClr val="0070C0"/>
                </a:solidFill>
                <a:latin typeface="Times New Roman" panose="02020603050405020304" pitchFamily="18" charset="0"/>
                <a:cs typeface="Calibri" panose="020F0502020204030204" pitchFamily="34" charset="0"/>
              </a:rPr>
              <a:t> </a:t>
            </a:r>
            <a:r>
              <a:rPr lang="en-US" altLang="en-US" sz="2800" dirty="0" err="1">
                <a:solidFill>
                  <a:srgbClr val="0070C0"/>
                </a:solidFill>
                <a:latin typeface="Times New Roman" panose="02020603050405020304" pitchFamily="18" charset="0"/>
                <a:cs typeface="Calibri" panose="020F0502020204030204" pitchFamily="34" charset="0"/>
              </a:rPr>
              <a:t>nhân</a:t>
            </a:r>
            <a:r>
              <a:rPr lang="en-US" altLang="en-US" sz="2800" dirty="0">
                <a:solidFill>
                  <a:srgbClr val="0070C0"/>
                </a:solidFill>
                <a:latin typeface="Times New Roman" panose="02020603050405020304" pitchFamily="18" charset="0"/>
                <a:cs typeface="Calibri" panose="020F0502020204030204" pitchFamily="34" charset="0"/>
              </a:rPr>
              <a:t> </a:t>
            </a:r>
            <a:r>
              <a:rPr lang="en-US" altLang="en-US" sz="2800" dirty="0" err="1">
                <a:solidFill>
                  <a:srgbClr val="0070C0"/>
                </a:solidFill>
                <a:latin typeface="Times New Roman" panose="02020603050405020304" pitchFamily="18" charset="0"/>
                <a:cs typeface="Calibri" panose="020F0502020204030204" pitchFamily="34" charset="0"/>
              </a:rPr>
              <a:t>vật</a:t>
            </a:r>
            <a:r>
              <a:rPr lang="en-US" altLang="en-US" sz="2800" dirty="0">
                <a:solidFill>
                  <a:srgbClr val="0070C0"/>
                </a:solidFill>
                <a:latin typeface="Times New Roman" panose="02020603050405020304" pitchFamily="18" charset="0"/>
                <a:cs typeface="Calibri" panose="020F0502020204030204" pitchFamily="34" charset="0"/>
              </a:rPr>
              <a:t> </a:t>
            </a:r>
            <a:r>
              <a:rPr lang="en-US" altLang="en-US" sz="2800" dirty="0" err="1">
                <a:solidFill>
                  <a:srgbClr val="0070C0"/>
                </a:solidFill>
                <a:latin typeface="Times New Roman" panose="02020603050405020304" pitchFamily="18" charset="0"/>
                <a:cs typeface="Calibri" panose="020F0502020204030204" pitchFamily="34" charset="0"/>
              </a:rPr>
              <a:t>ông</a:t>
            </a:r>
            <a:r>
              <a:rPr lang="en-US" altLang="en-US" sz="2800" dirty="0">
                <a:solidFill>
                  <a:srgbClr val="0070C0"/>
                </a:solidFill>
                <a:latin typeface="Times New Roman" panose="02020603050405020304" pitchFamily="18" charset="0"/>
                <a:cs typeface="Calibri" panose="020F0502020204030204" pitchFamily="34" charset="0"/>
              </a:rPr>
              <a:t> Hai – </a:t>
            </a:r>
            <a:r>
              <a:rPr lang="en-US" altLang="en-US" sz="2800" dirty="0" err="1">
                <a:solidFill>
                  <a:srgbClr val="0070C0"/>
                </a:solidFill>
                <a:latin typeface="Times New Roman" panose="02020603050405020304" pitchFamily="18" charset="0"/>
                <a:cs typeface="Calibri" panose="020F0502020204030204" pitchFamily="34" charset="0"/>
              </a:rPr>
              <a:t>người</a:t>
            </a:r>
            <a:r>
              <a:rPr lang="en-US" altLang="en-US" sz="2800" dirty="0">
                <a:solidFill>
                  <a:srgbClr val="0070C0"/>
                </a:solidFill>
                <a:latin typeface="Times New Roman" panose="02020603050405020304" pitchFamily="18" charset="0"/>
                <a:cs typeface="Calibri" panose="020F0502020204030204" pitchFamily="34" charset="0"/>
              </a:rPr>
              <a:t> </a:t>
            </a:r>
            <a:r>
              <a:rPr lang="en-US" altLang="en-US" sz="2800" dirty="0" err="1">
                <a:solidFill>
                  <a:srgbClr val="0070C0"/>
                </a:solidFill>
                <a:latin typeface="Times New Roman" panose="02020603050405020304" pitchFamily="18" charset="0"/>
                <a:cs typeface="Calibri" panose="020F0502020204030204" pitchFamily="34" charset="0"/>
              </a:rPr>
              <a:t>nông</a:t>
            </a:r>
            <a:r>
              <a:rPr lang="en-US" altLang="en-US" sz="2800" dirty="0">
                <a:solidFill>
                  <a:srgbClr val="0070C0"/>
                </a:solidFill>
                <a:latin typeface="Times New Roman" panose="02020603050405020304" pitchFamily="18" charset="0"/>
                <a:cs typeface="Calibri" panose="020F0502020204030204" pitchFamily="34" charset="0"/>
              </a:rPr>
              <a:t> </a:t>
            </a:r>
            <a:r>
              <a:rPr lang="en-US" altLang="en-US" sz="2800" dirty="0" err="1">
                <a:solidFill>
                  <a:srgbClr val="0070C0"/>
                </a:solidFill>
                <a:latin typeface="Times New Roman" panose="02020603050405020304" pitchFamily="18" charset="0"/>
                <a:cs typeface="Calibri" panose="020F0502020204030204" pitchFamily="34" charset="0"/>
              </a:rPr>
              <a:t>dân</a:t>
            </a:r>
            <a:r>
              <a:rPr lang="en-US" altLang="en-US" sz="2800" dirty="0">
                <a:solidFill>
                  <a:srgbClr val="0070C0"/>
                </a:solidFill>
                <a:latin typeface="Times New Roman" panose="02020603050405020304" pitchFamily="18" charset="0"/>
                <a:cs typeface="Calibri" panose="020F0502020204030204" pitchFamily="34" charset="0"/>
              </a:rPr>
              <a:t> </a:t>
            </a:r>
            <a:r>
              <a:rPr lang="en-US" altLang="en-US" sz="2800" dirty="0" err="1">
                <a:solidFill>
                  <a:srgbClr val="0070C0"/>
                </a:solidFill>
                <a:latin typeface="Times New Roman" panose="02020603050405020304" pitchFamily="18" charset="0"/>
                <a:cs typeface="Calibri" panose="020F0502020204030204" pitchFamily="34" charset="0"/>
              </a:rPr>
              <a:t>chân</a:t>
            </a:r>
            <a:r>
              <a:rPr lang="en-US" altLang="en-US" sz="2800" dirty="0">
                <a:solidFill>
                  <a:srgbClr val="0070C0"/>
                </a:solidFill>
                <a:latin typeface="Times New Roman" panose="02020603050405020304" pitchFamily="18" charset="0"/>
                <a:cs typeface="Calibri" panose="020F0502020204030204" pitchFamily="34" charset="0"/>
              </a:rPr>
              <a:t> </a:t>
            </a:r>
            <a:r>
              <a:rPr lang="en-US" altLang="en-US" sz="2800" dirty="0" err="1">
                <a:solidFill>
                  <a:srgbClr val="0070C0"/>
                </a:solidFill>
                <a:latin typeface="Times New Roman" panose="02020603050405020304" pitchFamily="18" charset="0"/>
                <a:cs typeface="Calibri" panose="020F0502020204030204" pitchFamily="34" charset="0"/>
              </a:rPr>
              <a:t>lấm</a:t>
            </a:r>
            <a:r>
              <a:rPr lang="en-US" altLang="en-US" sz="2800" dirty="0">
                <a:solidFill>
                  <a:srgbClr val="0070C0"/>
                </a:solidFill>
                <a:latin typeface="Times New Roman" panose="02020603050405020304" pitchFamily="18" charset="0"/>
                <a:cs typeface="Calibri" panose="020F0502020204030204" pitchFamily="34" charset="0"/>
              </a:rPr>
              <a:t> </a:t>
            </a:r>
            <a:r>
              <a:rPr lang="en-US" altLang="en-US" sz="2800" dirty="0" err="1">
                <a:solidFill>
                  <a:srgbClr val="0070C0"/>
                </a:solidFill>
                <a:latin typeface="Times New Roman" panose="02020603050405020304" pitchFamily="18" charset="0"/>
                <a:cs typeface="Calibri" panose="020F0502020204030204" pitchFamily="34" charset="0"/>
              </a:rPr>
              <a:t>tay</a:t>
            </a:r>
            <a:r>
              <a:rPr lang="en-US" altLang="en-US" sz="2800" dirty="0">
                <a:solidFill>
                  <a:srgbClr val="0070C0"/>
                </a:solidFill>
                <a:latin typeface="Times New Roman" panose="02020603050405020304" pitchFamily="18" charset="0"/>
                <a:cs typeface="Calibri" panose="020F0502020204030204" pitchFamily="34" charset="0"/>
              </a:rPr>
              <a:t> </a:t>
            </a:r>
            <a:r>
              <a:rPr lang="en-US" altLang="en-US" sz="2800" dirty="0" err="1">
                <a:solidFill>
                  <a:srgbClr val="0070C0"/>
                </a:solidFill>
                <a:latin typeface="Times New Roman" panose="02020603050405020304" pitchFamily="18" charset="0"/>
                <a:cs typeface="Calibri" panose="020F0502020204030204" pitchFamily="34" charset="0"/>
              </a:rPr>
              <a:t>bùn</a:t>
            </a:r>
            <a:r>
              <a:rPr lang="en-US" altLang="en-US" sz="2800" dirty="0">
                <a:solidFill>
                  <a:srgbClr val="0070C0"/>
                </a:solidFill>
                <a:latin typeface="Times New Roman" panose="02020603050405020304" pitchFamily="18" charset="0"/>
                <a:cs typeface="Calibri" panose="020F0502020204030204" pitchFamily="34" charset="0"/>
              </a:rPr>
              <a:t>, </a:t>
            </a:r>
            <a:r>
              <a:rPr lang="en-US" altLang="en-US" sz="2800" dirty="0" err="1">
                <a:solidFill>
                  <a:srgbClr val="0070C0"/>
                </a:solidFill>
                <a:latin typeface="Times New Roman" panose="02020603050405020304" pitchFamily="18" charset="0"/>
                <a:cs typeface="Calibri" panose="020F0502020204030204" pitchFamily="34" charset="0"/>
              </a:rPr>
              <a:t>có</a:t>
            </a:r>
            <a:r>
              <a:rPr lang="en-US" altLang="en-US" sz="2800" dirty="0">
                <a:solidFill>
                  <a:srgbClr val="0070C0"/>
                </a:solidFill>
                <a:latin typeface="Times New Roman" panose="02020603050405020304" pitchFamily="18" charset="0"/>
                <a:cs typeface="Calibri" panose="020F0502020204030204" pitchFamily="34" charset="0"/>
              </a:rPr>
              <a:t> </a:t>
            </a:r>
            <a:r>
              <a:rPr lang="en-US" altLang="en-US" sz="2800" dirty="0" err="1">
                <a:solidFill>
                  <a:srgbClr val="0070C0"/>
                </a:solidFill>
                <a:latin typeface="Times New Roman" panose="02020603050405020304" pitchFamily="18" charset="0"/>
                <a:cs typeface="Calibri" panose="020F0502020204030204" pitchFamily="34" charset="0"/>
              </a:rPr>
              <a:t>tình</a:t>
            </a:r>
            <a:r>
              <a:rPr lang="en-US" altLang="en-US" sz="2800" dirty="0">
                <a:solidFill>
                  <a:srgbClr val="0070C0"/>
                </a:solidFill>
                <a:latin typeface="Times New Roman" panose="02020603050405020304" pitchFamily="18" charset="0"/>
                <a:cs typeface="Calibri" panose="020F0502020204030204" pitchFamily="34" charset="0"/>
              </a:rPr>
              <a:t> </a:t>
            </a:r>
            <a:r>
              <a:rPr lang="en-US" altLang="en-US" sz="2800" dirty="0" err="1">
                <a:solidFill>
                  <a:srgbClr val="0070C0"/>
                </a:solidFill>
                <a:latin typeface="Times New Roman" panose="02020603050405020304" pitchFamily="18" charset="0"/>
                <a:cs typeface="Calibri" panose="020F0502020204030204" pitchFamily="34" charset="0"/>
              </a:rPr>
              <a:t>yêu</a:t>
            </a:r>
            <a:r>
              <a:rPr lang="en-US" altLang="en-US" sz="2800" dirty="0">
                <a:solidFill>
                  <a:srgbClr val="0070C0"/>
                </a:solidFill>
                <a:latin typeface="Times New Roman" panose="02020603050405020304" pitchFamily="18" charset="0"/>
                <a:cs typeface="Calibri" panose="020F0502020204030204" pitchFamily="34" charset="0"/>
              </a:rPr>
              <a:t> </a:t>
            </a:r>
            <a:r>
              <a:rPr lang="en-US" altLang="en-US" sz="2800" dirty="0" err="1">
                <a:solidFill>
                  <a:srgbClr val="0070C0"/>
                </a:solidFill>
                <a:latin typeface="Times New Roman" panose="02020603050405020304" pitchFamily="18" charset="0"/>
                <a:cs typeface="Calibri" panose="020F0502020204030204" pitchFamily="34" charset="0"/>
              </a:rPr>
              <a:t>làng</a:t>
            </a:r>
            <a:r>
              <a:rPr lang="en-US" altLang="en-US" sz="2800" dirty="0">
                <a:solidFill>
                  <a:srgbClr val="0070C0"/>
                </a:solidFill>
                <a:latin typeface="Times New Roman" panose="02020603050405020304" pitchFamily="18" charset="0"/>
                <a:cs typeface="Calibri" panose="020F0502020204030204" pitchFamily="34" charset="0"/>
              </a:rPr>
              <a:t> </a:t>
            </a:r>
            <a:r>
              <a:rPr lang="en-US" altLang="en-US" sz="2800" dirty="0" err="1">
                <a:solidFill>
                  <a:srgbClr val="0070C0"/>
                </a:solidFill>
                <a:latin typeface="Times New Roman" panose="02020603050405020304" pitchFamily="18" charset="0"/>
                <a:cs typeface="Calibri" panose="020F0502020204030204" pitchFamily="34" charset="0"/>
              </a:rPr>
              <a:t>và</a:t>
            </a:r>
            <a:r>
              <a:rPr lang="en-US" altLang="en-US" sz="2800" dirty="0">
                <a:solidFill>
                  <a:srgbClr val="0070C0"/>
                </a:solidFill>
                <a:latin typeface="Times New Roman" panose="02020603050405020304" pitchFamily="18" charset="0"/>
                <a:cs typeface="Calibri" panose="020F0502020204030204" pitchFamily="34" charset="0"/>
              </a:rPr>
              <a:t> </a:t>
            </a:r>
            <a:r>
              <a:rPr lang="en-US" altLang="en-US" sz="2800" dirty="0" err="1">
                <a:solidFill>
                  <a:srgbClr val="0070C0"/>
                </a:solidFill>
                <a:latin typeface="Times New Roman" panose="02020603050405020304" pitchFamily="18" charset="0"/>
                <a:cs typeface="Calibri" panose="020F0502020204030204" pitchFamily="34" charset="0"/>
              </a:rPr>
              <a:t>lòng</a:t>
            </a:r>
            <a:r>
              <a:rPr lang="en-US" altLang="en-US" sz="2800" dirty="0">
                <a:solidFill>
                  <a:srgbClr val="0070C0"/>
                </a:solidFill>
                <a:latin typeface="Times New Roman" panose="02020603050405020304" pitchFamily="18" charset="0"/>
                <a:cs typeface="Calibri" panose="020F0502020204030204" pitchFamily="34" charset="0"/>
              </a:rPr>
              <a:t> </a:t>
            </a:r>
            <a:r>
              <a:rPr lang="en-US" altLang="en-US" sz="2800" dirty="0" err="1">
                <a:solidFill>
                  <a:srgbClr val="0070C0"/>
                </a:solidFill>
                <a:latin typeface="Times New Roman" panose="02020603050405020304" pitchFamily="18" charset="0"/>
                <a:cs typeface="Calibri" panose="020F0502020204030204" pitchFamily="34" charset="0"/>
              </a:rPr>
              <a:t>yêu</a:t>
            </a:r>
            <a:r>
              <a:rPr lang="en-US" altLang="en-US" sz="2800" dirty="0">
                <a:solidFill>
                  <a:srgbClr val="0070C0"/>
                </a:solidFill>
                <a:latin typeface="Times New Roman" panose="02020603050405020304" pitchFamily="18" charset="0"/>
                <a:cs typeface="Calibri" panose="020F0502020204030204" pitchFamily="34" charset="0"/>
              </a:rPr>
              <a:t> </a:t>
            </a:r>
            <a:r>
              <a:rPr lang="en-US" altLang="en-US" sz="2800" dirty="0" err="1">
                <a:solidFill>
                  <a:srgbClr val="0070C0"/>
                </a:solidFill>
                <a:latin typeface="Times New Roman" panose="02020603050405020304" pitchFamily="18" charset="0"/>
                <a:cs typeface="Calibri" panose="020F0502020204030204" pitchFamily="34" charset="0"/>
              </a:rPr>
              <a:t>nước</a:t>
            </a:r>
            <a:r>
              <a:rPr lang="en-US" altLang="en-US" sz="2800" dirty="0">
                <a:solidFill>
                  <a:srgbClr val="0070C0"/>
                </a:solidFill>
                <a:latin typeface="Times New Roman" panose="02020603050405020304" pitchFamily="18" charset="0"/>
                <a:cs typeface="Calibri" panose="020F0502020204030204" pitchFamily="34" charset="0"/>
              </a:rPr>
              <a:t>, </a:t>
            </a:r>
            <a:r>
              <a:rPr lang="en-US" altLang="en-US" sz="2800" dirty="0" err="1">
                <a:solidFill>
                  <a:srgbClr val="0070C0"/>
                </a:solidFill>
                <a:latin typeface="Times New Roman" panose="02020603050405020304" pitchFamily="18" charset="0"/>
                <a:cs typeface="Calibri" panose="020F0502020204030204" pitchFamily="34" charset="0"/>
              </a:rPr>
              <a:t>yêu</a:t>
            </a:r>
            <a:r>
              <a:rPr lang="en-US" altLang="en-US" sz="2800" dirty="0">
                <a:solidFill>
                  <a:srgbClr val="0070C0"/>
                </a:solidFill>
                <a:latin typeface="Times New Roman" panose="02020603050405020304" pitchFamily="18" charset="0"/>
                <a:cs typeface="Calibri" panose="020F0502020204030204" pitchFamily="34" charset="0"/>
              </a:rPr>
              <a:t> </a:t>
            </a:r>
            <a:r>
              <a:rPr lang="en-US" altLang="en-US" sz="2800" dirty="0" err="1">
                <a:solidFill>
                  <a:srgbClr val="0070C0"/>
                </a:solidFill>
                <a:latin typeface="Times New Roman" panose="02020603050405020304" pitchFamily="18" charset="0"/>
                <a:cs typeface="Calibri" panose="020F0502020204030204" pitchFamily="34" charset="0"/>
              </a:rPr>
              <a:t>cách</a:t>
            </a:r>
            <a:r>
              <a:rPr lang="en-US" altLang="en-US" sz="2800" dirty="0">
                <a:solidFill>
                  <a:srgbClr val="0070C0"/>
                </a:solidFill>
                <a:latin typeface="Times New Roman" panose="02020603050405020304" pitchFamily="18" charset="0"/>
                <a:cs typeface="Calibri" panose="020F0502020204030204" pitchFamily="34" charset="0"/>
              </a:rPr>
              <a:t> </a:t>
            </a:r>
            <a:r>
              <a:rPr lang="en-US" altLang="en-US" sz="2800" dirty="0" err="1">
                <a:solidFill>
                  <a:srgbClr val="0070C0"/>
                </a:solidFill>
                <a:latin typeface="Times New Roman" panose="02020603050405020304" pitchFamily="18" charset="0"/>
                <a:cs typeface="Calibri" panose="020F0502020204030204" pitchFamily="34" charset="0"/>
              </a:rPr>
              <a:t>mạng</a:t>
            </a:r>
            <a:r>
              <a:rPr lang="en-US" altLang="en-US" sz="2800" dirty="0">
                <a:solidFill>
                  <a:srgbClr val="0070C0"/>
                </a:solidFill>
                <a:latin typeface="Times New Roman" panose="02020603050405020304" pitchFamily="18" charset="0"/>
                <a:cs typeface="Calibri" panose="020F0502020204030204" pitchFamily="34" charset="0"/>
              </a:rPr>
              <a:t> </a:t>
            </a:r>
            <a:r>
              <a:rPr lang="en-US" altLang="en-US" sz="2800" dirty="0" err="1">
                <a:solidFill>
                  <a:srgbClr val="0070C0"/>
                </a:solidFill>
                <a:latin typeface="Times New Roman" panose="02020603050405020304" pitchFamily="18" charset="0"/>
                <a:cs typeface="Calibri" panose="020F0502020204030204" pitchFamily="34" charset="0"/>
              </a:rPr>
              <a:t>sâu</a:t>
            </a:r>
            <a:r>
              <a:rPr lang="en-US" altLang="en-US" sz="2800" dirty="0">
                <a:solidFill>
                  <a:srgbClr val="0070C0"/>
                </a:solidFill>
                <a:latin typeface="Times New Roman" panose="02020603050405020304" pitchFamily="18" charset="0"/>
                <a:cs typeface="Calibri" panose="020F0502020204030204" pitchFamily="34" charset="0"/>
              </a:rPr>
              <a:t> </a:t>
            </a:r>
            <a:r>
              <a:rPr lang="en-US" altLang="en-US" sz="2800" dirty="0" err="1">
                <a:solidFill>
                  <a:srgbClr val="0070C0"/>
                </a:solidFill>
                <a:latin typeface="Times New Roman" panose="02020603050405020304" pitchFamily="18" charset="0"/>
                <a:cs typeface="Calibri" panose="020F0502020204030204" pitchFamily="34" charset="0"/>
              </a:rPr>
              <a:t>đậm.Tình</a:t>
            </a:r>
            <a:r>
              <a:rPr lang="en-US" altLang="en-US" sz="2800" dirty="0">
                <a:solidFill>
                  <a:srgbClr val="0070C0"/>
                </a:solidFill>
                <a:latin typeface="Times New Roman" panose="02020603050405020304" pitchFamily="18" charset="0"/>
                <a:cs typeface="Calibri" panose="020F0502020204030204" pitchFamily="34" charset="0"/>
              </a:rPr>
              <a:t> </a:t>
            </a:r>
            <a:r>
              <a:rPr lang="en-US" altLang="en-US" sz="2800" dirty="0" err="1">
                <a:solidFill>
                  <a:srgbClr val="0070C0"/>
                </a:solidFill>
                <a:latin typeface="Times New Roman" panose="02020603050405020304" pitchFamily="18" charset="0"/>
                <a:cs typeface="Calibri" panose="020F0502020204030204" pitchFamily="34" charset="0"/>
              </a:rPr>
              <a:t>cảm</a:t>
            </a:r>
            <a:r>
              <a:rPr lang="en-US" altLang="en-US" sz="2800" dirty="0">
                <a:solidFill>
                  <a:srgbClr val="0070C0"/>
                </a:solidFill>
                <a:latin typeface="Times New Roman" panose="02020603050405020304" pitchFamily="18" charset="0"/>
                <a:cs typeface="Calibri" panose="020F0502020204030204" pitchFamily="34" charset="0"/>
              </a:rPr>
              <a:t> </a:t>
            </a:r>
            <a:r>
              <a:rPr lang="en-US" altLang="en-US" sz="2800" dirty="0" err="1">
                <a:solidFill>
                  <a:srgbClr val="0070C0"/>
                </a:solidFill>
                <a:latin typeface="Times New Roman" panose="02020603050405020304" pitchFamily="18" charset="0"/>
                <a:cs typeface="Calibri" panose="020F0502020204030204" pitchFamily="34" charset="0"/>
              </a:rPr>
              <a:t>ấy</a:t>
            </a:r>
            <a:r>
              <a:rPr lang="en-US" altLang="en-US" sz="2800" dirty="0">
                <a:solidFill>
                  <a:srgbClr val="0070C0"/>
                </a:solidFill>
                <a:latin typeface="Times New Roman" panose="02020603050405020304" pitchFamily="18" charset="0"/>
                <a:cs typeface="Calibri" panose="020F0502020204030204" pitchFamily="34" charset="0"/>
              </a:rPr>
              <a:t> </a:t>
            </a:r>
            <a:r>
              <a:rPr lang="en-US" altLang="en-US" sz="2800" dirty="0" err="1">
                <a:solidFill>
                  <a:srgbClr val="0070C0"/>
                </a:solidFill>
                <a:latin typeface="Times New Roman" panose="02020603050405020304" pitchFamily="18" charset="0"/>
                <a:cs typeface="Calibri" panose="020F0502020204030204" pitchFamily="34" charset="0"/>
              </a:rPr>
              <a:t>được</a:t>
            </a:r>
            <a:r>
              <a:rPr lang="en-US" altLang="en-US" sz="2800" dirty="0">
                <a:solidFill>
                  <a:srgbClr val="0070C0"/>
                </a:solidFill>
                <a:latin typeface="Times New Roman" panose="02020603050405020304" pitchFamily="18" charset="0"/>
                <a:cs typeface="Calibri" panose="020F0502020204030204" pitchFamily="34" charset="0"/>
              </a:rPr>
              <a:t> </a:t>
            </a:r>
            <a:r>
              <a:rPr lang="en-US" altLang="en-US" sz="2800" dirty="0" err="1">
                <a:solidFill>
                  <a:srgbClr val="0070C0"/>
                </a:solidFill>
                <a:latin typeface="Times New Roman" panose="02020603050405020304" pitchFamily="18" charset="0"/>
                <a:cs typeface="Calibri" panose="020F0502020204030204" pitchFamily="34" charset="0"/>
              </a:rPr>
              <a:t>thể</a:t>
            </a:r>
            <a:r>
              <a:rPr lang="en-US" altLang="en-US" sz="2800" dirty="0">
                <a:solidFill>
                  <a:srgbClr val="0070C0"/>
                </a:solidFill>
                <a:latin typeface="Times New Roman" panose="02020603050405020304" pitchFamily="18" charset="0"/>
                <a:cs typeface="Calibri" panose="020F0502020204030204" pitchFamily="34" charset="0"/>
              </a:rPr>
              <a:t> </a:t>
            </a:r>
            <a:r>
              <a:rPr lang="en-US" altLang="en-US" sz="2800" dirty="0" err="1">
                <a:solidFill>
                  <a:srgbClr val="0070C0"/>
                </a:solidFill>
                <a:latin typeface="Times New Roman" panose="02020603050405020304" pitchFamily="18" charset="0"/>
                <a:cs typeface="Calibri" panose="020F0502020204030204" pitchFamily="34" charset="0"/>
              </a:rPr>
              <a:t>hiện</a:t>
            </a:r>
            <a:r>
              <a:rPr lang="en-US" altLang="en-US" sz="2800" dirty="0">
                <a:solidFill>
                  <a:srgbClr val="0070C0"/>
                </a:solidFill>
                <a:latin typeface="Times New Roman" panose="02020603050405020304" pitchFamily="18" charset="0"/>
                <a:cs typeface="Calibri" panose="020F0502020204030204" pitchFamily="34" charset="0"/>
              </a:rPr>
              <a:t> </a:t>
            </a:r>
            <a:r>
              <a:rPr lang="en-US" altLang="en-US" sz="2800" dirty="0" err="1">
                <a:solidFill>
                  <a:srgbClr val="0070C0"/>
                </a:solidFill>
                <a:latin typeface="Times New Roman" panose="02020603050405020304" pitchFamily="18" charset="0"/>
                <a:cs typeface="Calibri" panose="020F0502020204030204" pitchFamily="34" charset="0"/>
              </a:rPr>
              <a:t>rất</a:t>
            </a:r>
            <a:r>
              <a:rPr lang="en-US" altLang="en-US" sz="2800" dirty="0">
                <a:solidFill>
                  <a:srgbClr val="0070C0"/>
                </a:solidFill>
                <a:latin typeface="Times New Roman" panose="02020603050405020304" pitchFamily="18" charset="0"/>
                <a:cs typeface="Calibri" panose="020F0502020204030204" pitchFamily="34" charset="0"/>
              </a:rPr>
              <a:t> </a:t>
            </a:r>
            <a:r>
              <a:rPr lang="en-US" altLang="en-US" sz="2800" dirty="0" err="1">
                <a:solidFill>
                  <a:srgbClr val="0070C0"/>
                </a:solidFill>
                <a:latin typeface="Times New Roman" panose="02020603050405020304" pitchFamily="18" charset="0"/>
                <a:cs typeface="Calibri" panose="020F0502020204030204" pitchFamily="34" charset="0"/>
              </a:rPr>
              <a:t>rõ</a:t>
            </a:r>
            <a:r>
              <a:rPr lang="en-US" altLang="en-US" sz="2800" dirty="0">
                <a:solidFill>
                  <a:srgbClr val="0070C0"/>
                </a:solidFill>
                <a:latin typeface="Times New Roman" panose="02020603050405020304" pitchFamily="18" charset="0"/>
                <a:cs typeface="Calibri" panose="020F0502020204030204" pitchFamily="34" charset="0"/>
              </a:rPr>
              <a:t> qua </a:t>
            </a:r>
            <a:r>
              <a:rPr lang="en-US" altLang="en-US" sz="2800" dirty="0" err="1">
                <a:solidFill>
                  <a:srgbClr val="0070C0"/>
                </a:solidFill>
                <a:latin typeface="Times New Roman" panose="02020603050405020304" pitchFamily="18" charset="0"/>
                <a:cs typeface="Calibri" panose="020F0502020204030204" pitchFamily="34" charset="0"/>
              </a:rPr>
              <a:t>diễn</a:t>
            </a:r>
            <a:r>
              <a:rPr lang="en-US" altLang="en-US" sz="2800" dirty="0">
                <a:solidFill>
                  <a:srgbClr val="0070C0"/>
                </a:solidFill>
                <a:latin typeface="Times New Roman" panose="02020603050405020304" pitchFamily="18" charset="0"/>
                <a:cs typeface="Calibri" panose="020F0502020204030204" pitchFamily="34" charset="0"/>
              </a:rPr>
              <a:t> </a:t>
            </a:r>
            <a:r>
              <a:rPr lang="en-US" altLang="en-US" sz="2800" dirty="0" err="1">
                <a:solidFill>
                  <a:srgbClr val="0070C0"/>
                </a:solidFill>
                <a:latin typeface="Times New Roman" panose="02020603050405020304" pitchFamily="18" charset="0"/>
                <a:cs typeface="Calibri" panose="020F0502020204030204" pitchFamily="34" charset="0"/>
              </a:rPr>
              <a:t>biến</a:t>
            </a:r>
            <a:r>
              <a:rPr lang="en-US" altLang="en-US" sz="2800" dirty="0">
                <a:solidFill>
                  <a:srgbClr val="0070C0"/>
                </a:solidFill>
                <a:latin typeface="Times New Roman" panose="02020603050405020304" pitchFamily="18" charset="0"/>
                <a:cs typeface="Calibri" panose="020F0502020204030204" pitchFamily="34" charset="0"/>
              </a:rPr>
              <a:t> </a:t>
            </a:r>
            <a:r>
              <a:rPr lang="en-US" altLang="en-US" sz="2800" dirty="0" err="1">
                <a:solidFill>
                  <a:srgbClr val="0070C0"/>
                </a:solidFill>
                <a:latin typeface="Times New Roman" panose="02020603050405020304" pitchFamily="18" charset="0"/>
                <a:cs typeface="Calibri" panose="020F0502020204030204" pitchFamily="34" charset="0"/>
              </a:rPr>
              <a:t>tâm</a:t>
            </a:r>
            <a:r>
              <a:rPr lang="en-US" altLang="en-US" sz="2800" dirty="0">
                <a:solidFill>
                  <a:srgbClr val="0070C0"/>
                </a:solidFill>
                <a:latin typeface="Times New Roman" panose="02020603050405020304" pitchFamily="18" charset="0"/>
                <a:cs typeface="Calibri" panose="020F0502020204030204" pitchFamily="34" charset="0"/>
              </a:rPr>
              <a:t> </a:t>
            </a:r>
            <a:r>
              <a:rPr lang="en-US" altLang="en-US" sz="2800" dirty="0" err="1">
                <a:solidFill>
                  <a:srgbClr val="0070C0"/>
                </a:solidFill>
                <a:latin typeface="Times New Roman" panose="02020603050405020304" pitchFamily="18" charset="0"/>
                <a:cs typeface="Calibri" panose="020F0502020204030204" pitchFamily="34" charset="0"/>
              </a:rPr>
              <a:t>trạng</a:t>
            </a:r>
            <a:r>
              <a:rPr lang="en-US" altLang="en-US" sz="2800" dirty="0">
                <a:solidFill>
                  <a:srgbClr val="0070C0"/>
                </a:solidFill>
                <a:latin typeface="Times New Roman" panose="02020603050405020304" pitchFamily="18" charset="0"/>
                <a:cs typeface="Calibri" panose="020F0502020204030204" pitchFamily="34" charset="0"/>
              </a:rPr>
              <a:t> </a:t>
            </a:r>
            <a:r>
              <a:rPr lang="en-US" altLang="en-US" sz="2800" dirty="0" err="1">
                <a:solidFill>
                  <a:srgbClr val="0070C0"/>
                </a:solidFill>
                <a:latin typeface="Times New Roman" panose="02020603050405020304" pitchFamily="18" charset="0"/>
                <a:cs typeface="Calibri" panose="020F0502020204030204" pitchFamily="34" charset="0"/>
              </a:rPr>
              <a:t>của</a:t>
            </a:r>
            <a:r>
              <a:rPr lang="en-US" altLang="en-US" sz="2800" dirty="0">
                <a:solidFill>
                  <a:srgbClr val="0070C0"/>
                </a:solidFill>
                <a:latin typeface="Times New Roman" panose="02020603050405020304" pitchFamily="18" charset="0"/>
                <a:cs typeface="Calibri" panose="020F0502020204030204" pitchFamily="34" charset="0"/>
              </a:rPr>
              <a:t> </a:t>
            </a:r>
            <a:r>
              <a:rPr lang="en-US" altLang="en-US" sz="2800" dirty="0" err="1">
                <a:solidFill>
                  <a:srgbClr val="0070C0"/>
                </a:solidFill>
                <a:latin typeface="Times New Roman" panose="02020603050405020304" pitchFamily="18" charset="0"/>
                <a:cs typeface="Calibri" panose="020F0502020204030204" pitchFamily="34" charset="0"/>
              </a:rPr>
              <a:t>ông</a:t>
            </a:r>
            <a:r>
              <a:rPr lang="en-US" altLang="en-US" sz="2800" dirty="0">
                <a:solidFill>
                  <a:srgbClr val="0070C0"/>
                </a:solidFill>
                <a:latin typeface="Times New Roman" panose="02020603050405020304" pitchFamily="18" charset="0"/>
                <a:cs typeface="Calibri" panose="020F0502020204030204" pitchFamily="34" charset="0"/>
              </a:rPr>
              <a:t> Hai  </a:t>
            </a:r>
            <a:r>
              <a:rPr lang="en-US" altLang="en-US" sz="2800" dirty="0" err="1">
                <a:solidFill>
                  <a:srgbClr val="0070C0"/>
                </a:solidFill>
                <a:latin typeface="Times New Roman" panose="02020603050405020304" pitchFamily="18" charset="0"/>
                <a:cs typeface="Calibri" panose="020F0502020204030204" pitchFamily="34" charset="0"/>
              </a:rPr>
              <a:t>khi</a:t>
            </a:r>
            <a:r>
              <a:rPr lang="en-US" altLang="en-US" sz="2800" dirty="0">
                <a:solidFill>
                  <a:srgbClr val="0070C0"/>
                </a:solidFill>
                <a:latin typeface="Times New Roman" panose="02020603050405020304" pitchFamily="18" charset="0"/>
                <a:cs typeface="Calibri" panose="020F0502020204030204" pitchFamily="34" charset="0"/>
              </a:rPr>
              <a:t> </a:t>
            </a:r>
            <a:r>
              <a:rPr lang="en-US" altLang="en-US" sz="2800" dirty="0" err="1">
                <a:solidFill>
                  <a:srgbClr val="0070C0"/>
                </a:solidFill>
                <a:latin typeface="Times New Roman" panose="02020603050405020304" pitchFamily="18" charset="0"/>
                <a:cs typeface="Calibri" panose="020F0502020204030204" pitchFamily="34" charset="0"/>
              </a:rPr>
              <a:t>ông</a:t>
            </a:r>
            <a:r>
              <a:rPr lang="en-US" altLang="en-US" sz="2800" dirty="0">
                <a:solidFill>
                  <a:srgbClr val="0070C0"/>
                </a:solidFill>
                <a:latin typeface="Times New Roman" panose="02020603050405020304" pitchFamily="18" charset="0"/>
                <a:cs typeface="Calibri" panose="020F0502020204030204" pitchFamily="34" charset="0"/>
              </a:rPr>
              <a:t> </a:t>
            </a:r>
            <a:r>
              <a:rPr lang="en-US" altLang="en-US" sz="2800" dirty="0" err="1">
                <a:solidFill>
                  <a:srgbClr val="0070C0"/>
                </a:solidFill>
                <a:latin typeface="Times New Roman" panose="02020603050405020304" pitchFamily="18" charset="0"/>
                <a:cs typeface="Calibri" panose="020F0502020204030204" pitchFamily="34" charset="0"/>
              </a:rPr>
              <a:t>nghe</a:t>
            </a:r>
            <a:r>
              <a:rPr lang="en-US" altLang="en-US" sz="2800" dirty="0">
                <a:solidFill>
                  <a:srgbClr val="0070C0"/>
                </a:solidFill>
                <a:latin typeface="Times New Roman" panose="02020603050405020304" pitchFamily="18" charset="0"/>
                <a:cs typeface="Calibri" panose="020F0502020204030204" pitchFamily="34" charset="0"/>
              </a:rPr>
              <a:t> tin </a:t>
            </a:r>
            <a:r>
              <a:rPr lang="en-US" altLang="en-US" sz="2800" dirty="0" err="1">
                <a:solidFill>
                  <a:srgbClr val="0070C0"/>
                </a:solidFill>
                <a:latin typeface="Times New Roman" panose="02020603050405020304" pitchFamily="18" charset="0"/>
                <a:cs typeface="Calibri" panose="020F0502020204030204" pitchFamily="34" charset="0"/>
              </a:rPr>
              <a:t>làng</a:t>
            </a:r>
            <a:r>
              <a:rPr lang="en-US" altLang="en-US" sz="2800" dirty="0">
                <a:solidFill>
                  <a:srgbClr val="0070C0"/>
                </a:solidFill>
                <a:latin typeface="Times New Roman" panose="02020603050405020304" pitchFamily="18" charset="0"/>
                <a:cs typeface="Calibri" panose="020F0502020204030204" pitchFamily="34" charset="0"/>
              </a:rPr>
              <a:t> </a:t>
            </a:r>
            <a:r>
              <a:rPr lang="en-US" altLang="en-US" sz="2800" dirty="0" err="1">
                <a:solidFill>
                  <a:srgbClr val="0070C0"/>
                </a:solidFill>
                <a:latin typeface="Times New Roman" panose="02020603050405020304" pitchFamily="18" charset="0"/>
                <a:cs typeface="Calibri" panose="020F0502020204030204" pitchFamily="34" charset="0"/>
              </a:rPr>
              <a:t>Chợ</a:t>
            </a:r>
            <a:r>
              <a:rPr lang="en-US" altLang="en-US" sz="2800" dirty="0">
                <a:solidFill>
                  <a:srgbClr val="0070C0"/>
                </a:solidFill>
                <a:latin typeface="Times New Roman" panose="02020603050405020304" pitchFamily="18" charset="0"/>
                <a:cs typeface="Calibri" panose="020F0502020204030204" pitchFamily="34" charset="0"/>
              </a:rPr>
              <a:t> </a:t>
            </a:r>
            <a:r>
              <a:rPr lang="en-US" altLang="en-US" sz="2800" dirty="0" err="1">
                <a:solidFill>
                  <a:srgbClr val="0070C0"/>
                </a:solidFill>
                <a:latin typeface="Times New Roman" panose="02020603050405020304" pitchFamily="18" charset="0"/>
                <a:cs typeface="Calibri" panose="020F0502020204030204" pitchFamily="34" charset="0"/>
              </a:rPr>
              <a:t>Dầu</a:t>
            </a:r>
            <a:r>
              <a:rPr lang="en-US" altLang="en-US" sz="2800" dirty="0">
                <a:solidFill>
                  <a:srgbClr val="0070C0"/>
                </a:solidFill>
                <a:latin typeface="Times New Roman" panose="02020603050405020304" pitchFamily="18" charset="0"/>
                <a:cs typeface="Calibri" panose="020F0502020204030204" pitchFamily="34" charset="0"/>
              </a:rPr>
              <a:t> </a:t>
            </a:r>
            <a:r>
              <a:rPr lang="en-US" altLang="en-US" sz="2800" dirty="0" err="1">
                <a:solidFill>
                  <a:srgbClr val="0070C0"/>
                </a:solidFill>
                <a:latin typeface="Times New Roman" panose="02020603050405020304" pitchFamily="18" charset="0"/>
                <a:cs typeface="Calibri" panose="020F0502020204030204" pitchFamily="34" charset="0"/>
              </a:rPr>
              <a:t>theo</a:t>
            </a:r>
            <a:r>
              <a:rPr lang="en-US" altLang="en-US" sz="2800" dirty="0">
                <a:solidFill>
                  <a:srgbClr val="0070C0"/>
                </a:solidFill>
                <a:latin typeface="Times New Roman" panose="02020603050405020304" pitchFamily="18" charset="0"/>
                <a:cs typeface="Calibri" panose="020F0502020204030204" pitchFamily="34" charset="0"/>
              </a:rPr>
              <a:t> </a:t>
            </a:r>
            <a:r>
              <a:rPr lang="en-US" altLang="en-US" sz="2800" dirty="0" err="1">
                <a:solidFill>
                  <a:srgbClr val="0070C0"/>
                </a:solidFill>
                <a:latin typeface="Times New Roman" panose="02020603050405020304" pitchFamily="18" charset="0"/>
                <a:cs typeface="Calibri" panose="020F0502020204030204" pitchFamily="34" charset="0"/>
              </a:rPr>
              <a:t>giặc</a:t>
            </a:r>
            <a:r>
              <a:rPr lang="en-US" altLang="en-US" sz="2800" dirty="0">
                <a:solidFill>
                  <a:srgbClr val="0070C0"/>
                </a:solidFill>
                <a:latin typeface="Times New Roman" panose="02020603050405020304" pitchFamily="18" charset="0"/>
                <a:cs typeface="Calibri" panose="020F0502020204030204" pitchFamily="34" charset="0"/>
              </a:rPr>
              <a:t>.</a:t>
            </a:r>
            <a:endParaRPr lang="en-US" altLang="en-US" sz="2800" dirty="0">
              <a:solidFill>
                <a:srgbClr val="0070C0"/>
              </a:solidFill>
              <a:latin typeface="Calibri" panose="020F0502020204030204" pitchFamily="34" charset="0"/>
            </a:endParaRPr>
          </a:p>
        </p:txBody>
      </p:sp>
    </p:spTree>
    <p:extLst>
      <p:ext uri="{BB962C8B-B14F-4D97-AF65-F5344CB8AC3E}">
        <p14:creationId xmlns:p14="http://schemas.microsoft.com/office/powerpoint/2010/main" val="31041135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22531">
                                            <p:txEl>
                                              <p:pRg st="0" end="0"/>
                                            </p:txEl>
                                          </p:spTgt>
                                        </p:tgtEl>
                                        <p:attrNameLst>
                                          <p:attrName>style.visibility</p:attrName>
                                        </p:attrNameLst>
                                      </p:cBhvr>
                                      <p:to>
                                        <p:strVal val="visible"/>
                                      </p:to>
                                    </p:set>
                                    <p:animEffect transition="in" filter="fade">
                                      <p:cBhvr>
                                        <p:cTn id="12" dur="1000"/>
                                        <p:tgtEl>
                                          <p:spTgt spid="22531">
                                            <p:txEl>
                                              <p:pRg st="0" end="0"/>
                                            </p:txEl>
                                          </p:spTgt>
                                        </p:tgtEl>
                                      </p:cBhvr>
                                    </p:animEffect>
                                    <p:anim calcmode="lin" valueType="num">
                                      <p:cBhvr>
                                        <p:cTn id="13" dur="1000" fill="hold"/>
                                        <p:tgtEl>
                                          <p:spTgt spid="22531">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253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nodeType="clickEffect">
                                  <p:stCondLst>
                                    <p:cond delay="0"/>
                                  </p:stCondLst>
                                  <p:childTnLst>
                                    <p:set>
                                      <p:cBhvr>
                                        <p:cTn id="18" dur="1" fill="hold">
                                          <p:stCondLst>
                                            <p:cond delay="0"/>
                                          </p:stCondLst>
                                        </p:cTn>
                                        <p:tgtEl>
                                          <p:spTgt spid="22531">
                                            <p:txEl>
                                              <p:pRg st="1" end="1"/>
                                            </p:txEl>
                                          </p:spTgt>
                                        </p:tgtEl>
                                        <p:attrNameLst>
                                          <p:attrName>style.visibility</p:attrName>
                                        </p:attrNameLst>
                                      </p:cBhvr>
                                      <p:to>
                                        <p:strVal val="visible"/>
                                      </p:to>
                                    </p:set>
                                    <p:animEffect transition="in" filter="fade">
                                      <p:cBhvr>
                                        <p:cTn id="19" dur="1000"/>
                                        <p:tgtEl>
                                          <p:spTgt spid="22531">
                                            <p:txEl>
                                              <p:pRg st="1" end="1"/>
                                            </p:txEl>
                                          </p:spTgt>
                                        </p:tgtEl>
                                      </p:cBhvr>
                                    </p:animEffect>
                                    <p:anim calcmode="lin" valueType="num">
                                      <p:cBhvr>
                                        <p:cTn id="20" dur="1000" fill="hold"/>
                                        <p:tgtEl>
                                          <p:spTgt spid="22531">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2253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inVertical)">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A3529FBF-9391-4C53-A97D-6ABD056A3008}"/>
              </a:ext>
            </a:extLst>
          </p:cNvPr>
          <p:cNvSpPr>
            <a:spLocks noChangeArrowheads="1"/>
          </p:cNvSpPr>
          <p:nvPr/>
        </p:nvSpPr>
        <p:spPr bwMode="auto">
          <a:xfrm>
            <a:off x="228600" y="838200"/>
            <a:ext cx="11658600" cy="285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513">
              <a:spcBef>
                <a:spcPct val="20000"/>
              </a:spcBef>
              <a:buChar char="•"/>
              <a:tabLst>
                <a:tab pos="6583363" algn="l"/>
              </a:tabLst>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tabLst>
                <a:tab pos="6583363" algn="l"/>
              </a:tabLst>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tabLst>
                <a:tab pos="6583363" algn="l"/>
              </a:tabLst>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tabLst>
                <a:tab pos="6583363" algn="l"/>
              </a:tabLst>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tabLst>
                <a:tab pos="6583363" algn="l"/>
              </a:tabLst>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tabLst>
                <a:tab pos="6583363" algn="l"/>
              </a:tabLst>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tabLst>
                <a:tab pos="6583363" algn="l"/>
              </a:tabLst>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tabLst>
                <a:tab pos="6583363" algn="l"/>
              </a:tabLst>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tabLst>
                <a:tab pos="6583363" algn="l"/>
              </a:tabLst>
              <a:defRPr sz="2000">
                <a:solidFill>
                  <a:schemeClr val="tx1"/>
                </a:solidFill>
                <a:latin typeface="Arial" panose="020B0604020202020204" pitchFamily="34" charset="0"/>
                <a:cs typeface="Arial" panose="020B0604020202020204" pitchFamily="34" charset="0"/>
              </a:defRPr>
            </a:lvl9pPr>
          </a:lstStyle>
          <a:p>
            <a:pPr algn="just">
              <a:lnSpc>
                <a:spcPct val="107000"/>
              </a:lnSpc>
              <a:spcBef>
                <a:spcPct val="0"/>
              </a:spcBef>
              <a:buFontTx/>
              <a:buNone/>
            </a:pPr>
            <a:r>
              <a:rPr lang="en-US" alt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Viết</a:t>
            </a:r>
            <a:r>
              <a:rPr lang="en-US" alt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đoạn</a:t>
            </a:r>
            <a:r>
              <a:rPr lang="en-US" alt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tổng</a:t>
            </a:r>
            <a:r>
              <a:rPr lang="en-US" alt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quát</a:t>
            </a:r>
            <a:r>
              <a:rPr lang="en-US" alt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07000"/>
              </a:lnSpc>
              <a:spcBef>
                <a:spcPct val="0"/>
              </a:spcBef>
              <a:buFontTx/>
              <a:buNone/>
            </a:pPr>
            <a:r>
              <a:rPr lang="en-US" alt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Truyện</a:t>
            </a:r>
            <a:r>
              <a:rPr lang="en-US" alt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ngắn</a:t>
            </a:r>
            <a:r>
              <a:rPr lang="en-US" alt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alt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Kim </a:t>
            </a:r>
            <a:r>
              <a:rPr lang="en-US" alt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Lân</a:t>
            </a:r>
            <a:r>
              <a:rPr lang="en-US" alt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viết</a:t>
            </a:r>
            <a:r>
              <a:rPr lang="en-US" alt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năm</a:t>
            </a:r>
            <a:r>
              <a:rPr lang="en-US" alt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1948 </a:t>
            </a:r>
            <a:r>
              <a:rPr lang="en-US" alt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alt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thời</a:t>
            </a:r>
            <a:r>
              <a:rPr lang="en-US" alt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kì</a:t>
            </a:r>
            <a:r>
              <a:rPr lang="en-US" alt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đầu</a:t>
            </a:r>
            <a:r>
              <a:rPr lang="en-US" alt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alt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cuộc</a:t>
            </a:r>
            <a:r>
              <a:rPr lang="en-US" alt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kháng</a:t>
            </a:r>
            <a:r>
              <a:rPr lang="en-US" alt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chiến</a:t>
            </a:r>
            <a:r>
              <a:rPr lang="en-US" alt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chống</a:t>
            </a:r>
            <a:r>
              <a:rPr lang="en-US" alt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Thực</a:t>
            </a:r>
            <a:r>
              <a:rPr lang="en-US" alt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dân</a:t>
            </a:r>
            <a:r>
              <a:rPr lang="en-US" alt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Pháp</a:t>
            </a:r>
            <a:r>
              <a:rPr lang="en-US" alt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Tác</a:t>
            </a:r>
            <a:r>
              <a:rPr lang="en-US" alt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giả</a:t>
            </a:r>
            <a:r>
              <a:rPr lang="en-US" alt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đã</a:t>
            </a:r>
            <a:r>
              <a:rPr lang="en-US" alt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miêu</a:t>
            </a:r>
            <a:r>
              <a:rPr lang="en-US" alt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tả</a:t>
            </a:r>
            <a:r>
              <a:rPr lang="en-US" alt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rất</a:t>
            </a:r>
            <a:r>
              <a:rPr lang="en-US" alt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thành</a:t>
            </a:r>
            <a:r>
              <a:rPr lang="en-US" alt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công</a:t>
            </a:r>
            <a:r>
              <a:rPr lang="en-US" alt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diễn</a:t>
            </a:r>
            <a:r>
              <a:rPr lang="en-US" alt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biến</a:t>
            </a:r>
            <a:r>
              <a:rPr lang="en-US" alt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tâm</a:t>
            </a:r>
            <a:r>
              <a:rPr lang="en-US" alt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trạng</a:t>
            </a:r>
            <a:r>
              <a:rPr lang="en-US" alt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alt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ông</a:t>
            </a:r>
            <a:r>
              <a:rPr lang="en-US" alt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Hai </a:t>
            </a:r>
            <a:r>
              <a:rPr lang="en-US" alt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khi</a:t>
            </a:r>
            <a:r>
              <a:rPr lang="en-US" alt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nghe</a:t>
            </a:r>
            <a:r>
              <a:rPr lang="en-US" alt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tin </a:t>
            </a:r>
            <a:r>
              <a:rPr lang="en-US" alt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đồn</a:t>
            </a:r>
            <a:r>
              <a:rPr lang="en-US" alt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làng</a:t>
            </a:r>
            <a:r>
              <a:rPr lang="en-US" alt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ông</a:t>
            </a:r>
            <a:r>
              <a:rPr lang="en-US" alt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theo</a:t>
            </a:r>
            <a:r>
              <a:rPr lang="en-US" alt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giặc</a:t>
            </a:r>
            <a:r>
              <a:rPr lang="en-US" alt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Qua </a:t>
            </a:r>
            <a:r>
              <a:rPr lang="en-US" alt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đó</a:t>
            </a:r>
            <a:r>
              <a:rPr lang="en-US" alt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nhà</a:t>
            </a:r>
            <a:r>
              <a:rPr lang="en-US" alt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văn</a:t>
            </a:r>
            <a:r>
              <a:rPr lang="en-US" alt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cũng</a:t>
            </a:r>
            <a:r>
              <a:rPr lang="en-US" alt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muốn</a:t>
            </a:r>
            <a:r>
              <a:rPr lang="en-US" alt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ca </a:t>
            </a:r>
            <a:r>
              <a:rPr lang="en-US" alt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ngợi</a:t>
            </a:r>
            <a:r>
              <a:rPr lang="en-US" alt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tình</a:t>
            </a:r>
            <a:r>
              <a:rPr lang="en-US" alt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yêu</a:t>
            </a:r>
            <a:r>
              <a:rPr lang="en-US" alt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làng</a:t>
            </a:r>
            <a:r>
              <a:rPr lang="en-US" alt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yêu</a:t>
            </a:r>
            <a:r>
              <a:rPr lang="en-US" alt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nước</a:t>
            </a:r>
            <a:r>
              <a:rPr lang="en-US" alt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alt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ông</a:t>
            </a:r>
            <a:r>
              <a:rPr lang="en-US" alt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nói</a:t>
            </a:r>
            <a:r>
              <a:rPr lang="en-US" alt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riêng</a:t>
            </a:r>
            <a:r>
              <a:rPr lang="en-US" alt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alt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alt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nhân</a:t>
            </a:r>
            <a:r>
              <a:rPr lang="en-US" alt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dân</a:t>
            </a:r>
            <a:r>
              <a:rPr lang="en-US" alt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ta </a:t>
            </a:r>
            <a:r>
              <a:rPr lang="en-US" alt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nói</a:t>
            </a:r>
            <a:r>
              <a:rPr lang="en-US" alt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chung</a:t>
            </a:r>
            <a:r>
              <a:rPr lang="en-US" alt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altLang="en-US" sz="2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3555" name="TextBox 3">
            <a:extLst>
              <a:ext uri="{FF2B5EF4-FFF2-40B4-BE49-F238E27FC236}">
                <a16:creationId xmlns:a16="http://schemas.microsoft.com/office/drawing/2014/main" xmlns="" id="{E6B518E9-9860-47C9-80CA-0187ABE8317E}"/>
              </a:ext>
            </a:extLst>
          </p:cNvPr>
          <p:cNvSpPr txBox="1">
            <a:spLocks noChangeArrowheads="1"/>
          </p:cNvSpPr>
          <p:nvPr/>
        </p:nvSpPr>
        <p:spPr bwMode="auto">
          <a:xfrm>
            <a:off x="533400" y="3886200"/>
            <a:ext cx="4114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Viết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luận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điểm</a:t>
            </a:r>
            <a:r>
              <a:rPr lang="en-US" altLang="en-US" sz="2800" b="1" dirty="0">
                <a:latin typeface="Times New Roman" panose="02020603050405020304" pitchFamily="18" charset="0"/>
                <a:cs typeface="Times New Roman" panose="02020603050405020304" pitchFamily="18" charset="0"/>
              </a:rPr>
              <a:t> 2: </a:t>
            </a:r>
          </a:p>
        </p:txBody>
      </p:sp>
    </p:spTree>
    <p:extLst>
      <p:ext uri="{BB962C8B-B14F-4D97-AF65-F5344CB8AC3E}">
        <p14:creationId xmlns:p14="http://schemas.microsoft.com/office/powerpoint/2010/main" val="31318163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3555"/>
                                        </p:tgtEl>
                                        <p:attrNameLst>
                                          <p:attrName>style.visibility</p:attrName>
                                        </p:attrNameLst>
                                      </p:cBhvr>
                                      <p:to>
                                        <p:strVal val="visible"/>
                                      </p:to>
                                    </p:set>
                                    <p:anim calcmode="lin" valueType="num">
                                      <p:cBhvr additive="base">
                                        <p:cTn id="19" dur="500" fill="hold"/>
                                        <p:tgtEl>
                                          <p:spTgt spid="23555"/>
                                        </p:tgtEl>
                                        <p:attrNameLst>
                                          <p:attrName>ppt_x</p:attrName>
                                        </p:attrNameLst>
                                      </p:cBhvr>
                                      <p:tavLst>
                                        <p:tav tm="0">
                                          <p:val>
                                            <p:strVal val="#ppt_x"/>
                                          </p:val>
                                        </p:tav>
                                        <p:tav tm="100000">
                                          <p:val>
                                            <p:strVal val="#ppt_x"/>
                                          </p:val>
                                        </p:tav>
                                      </p:tavLst>
                                    </p:anim>
                                    <p:anim calcmode="lin" valueType="num">
                                      <p:cBhvr additive="base">
                                        <p:cTn id="20" dur="500" fill="hold"/>
                                        <p:tgtEl>
                                          <p:spTgt spid="235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639A761B-D77C-4010-923C-A6B21567CEA5}"/>
              </a:ext>
            </a:extLst>
          </p:cNvPr>
          <p:cNvSpPr>
            <a:spLocks noChangeArrowheads="1"/>
          </p:cNvSpPr>
          <p:nvPr/>
        </p:nvSpPr>
        <p:spPr bwMode="auto">
          <a:xfrm>
            <a:off x="152400" y="152400"/>
            <a:ext cx="11887200" cy="681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lnSpc>
                <a:spcPct val="107000"/>
              </a:lnSpc>
              <a:spcBef>
                <a:spcPct val="0"/>
              </a:spcBef>
              <a:buFontTx/>
              <a:buNone/>
            </a:pPr>
            <a:r>
              <a:rPr lang="en-US" alt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Tình yêu làng của ông Hai được bộc lộ một cách sâu sắc và cảm động hơn trong hoàn cảnh thử thách. </a:t>
            </a:r>
            <a:r>
              <a:rPr lang="en-US" altLang="en-US"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Nhà văn Kim Lân đã đặt nhân vật vào tình huống gay gắt để bộc lộ chiều sâu tâm trạng nhân vật. Đó là khi nghe tin làng chợ Dầu theo giặc.</a:t>
            </a:r>
            <a:r>
              <a:rPr lang="en-US" alt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Ông Hai đang rất háo hức, vui thích khi vừa nghe được bao nhiêu tin tốt lành ở trong phòng thông tin ra thì ông bất ngờ nghe được tin từ người đàn bà dưới xuôi lên: Cả làng Chợ Dầu Việt gian theo Tây, “</a:t>
            </a:r>
            <a:r>
              <a:rPr lang="en-US" altLang="en-US" sz="2400" i="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Việt gian từ thằng Chủ tịch mà đi</a:t>
            </a:r>
            <a:r>
              <a:rPr lang="en-US" alt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Chính tình huống này đã bộc lộ một cách sâu sắc tâm trạng của ông Hai. Ban đầu khi nghe tin “</a:t>
            </a:r>
            <a:r>
              <a:rPr lang="en-US" altLang="en-US" sz="2400" i="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Cổ ông lão nghẹn ắng hẳn lại, da mật tê rân. Ông lão lặng đi tưởng như đến không thở được</a:t>
            </a:r>
            <a:r>
              <a:rPr lang="en-US" alt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Một lúc sau ông mới cất tiếng hỏi mà “</a:t>
            </a:r>
            <a:r>
              <a:rPr lang="en-US" altLang="en-US" sz="2400" i="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giọng lạc hẳn đi</a:t>
            </a:r>
            <a:r>
              <a:rPr lang="en-US" alt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Qua cách miêu tả nội tâm này của tác giả giúp ta cảm nhận ông Hai đang thực sự ngỡ ngàng, chua xót và sụp đổ hoàn toàn. Tình cảm của ông đang bị tổn thương. Có thể nói chỉ có tình yêu sâu nặng với làng thì mới có cảm giác đau đớn đến vậy. Còn gì đau đớn hơn khi nơi mình luôn tự hào lại là nơi mà mình phải hổ thẹn. Về đến nhà, ông “</a:t>
            </a:r>
            <a:r>
              <a:rPr lang="en-US" altLang="en-US" sz="2400" i="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nằm vật ra giường”</a:t>
            </a:r>
            <a:r>
              <a:rPr lang="en-US" alt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vừa tủi thân vừa nhục nhã. “</a:t>
            </a:r>
            <a:r>
              <a:rPr lang="en-US" altLang="en-US" sz="2400" i="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Nhìn lũ con, tủi thân, nước mắt ông cứ giàn ra. Chúng nó cũng là trẻ con làng Việt gian đấy ư?” </a:t>
            </a:r>
            <a:r>
              <a:rPr lang="en-US" alt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Rồi ông nghiến răng mà chửi: “</a:t>
            </a:r>
            <a:r>
              <a:rPr lang="en-US" altLang="en-US" sz="2400" i="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Chúng bay ăn miếng cơm hay miếng gì vào mồm mà làm cái giống Việt gian bán nước để nhục nhã thế này.” </a:t>
            </a:r>
            <a:r>
              <a:rPr lang="en-US" alt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Nghệ thuật miêu tả nội tâm, độc thoại nội tâm diễn tả rất cụ thể những câu hỏi giằng xé trong đầu ông Hai. Nếu không yêu làng thì ông không thể </a:t>
            </a:r>
            <a:r>
              <a:rPr lang="en-US" altLang="en-US"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đau đớn, tủi nhục</a:t>
            </a:r>
            <a:r>
              <a:rPr lang="en-US" alt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đến như vậy.</a:t>
            </a:r>
            <a:endParaRPr lang="en-US" altLang="en-US" sz="240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944666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104" name="Google Shape;104;p2"/>
          <p:cNvPicPr preferRelativeResize="0"/>
          <p:nvPr/>
        </p:nvPicPr>
        <p:blipFill rotWithShape="1">
          <a:blip r:embed="rId3">
            <a:alphaModFix/>
            <a:extLst>
              <a:ext uri="{BEBA8EAE-BF5A-486C-A8C5-ECC9F3942E4B}">
                <a14:imgProps xmlns:a14="http://schemas.microsoft.com/office/drawing/2010/main">
                  <a14:imgLayer r:embed="rId4">
                    <a14:imgEffect>
                      <a14:saturation sat="66000"/>
                    </a14:imgEffect>
                  </a14:imgLayer>
                </a14:imgProps>
              </a:ext>
            </a:extLst>
          </a:blip>
          <a:srcRect l="17778" b="-1"/>
          <a:stretch/>
        </p:blipFill>
        <p:spPr>
          <a:xfrm>
            <a:off x="22" y="10"/>
            <a:ext cx="12191980" cy="6857990"/>
          </a:xfrm>
          <a:prstGeom prst="rect">
            <a:avLst/>
          </a:prstGeom>
          <a:noFill/>
          <a:ln>
            <a:noFill/>
          </a:ln>
        </p:spPr>
      </p:pic>
      <p:sp>
        <p:nvSpPr>
          <p:cNvPr id="2" name="Rectangle 1"/>
          <p:cNvSpPr/>
          <p:nvPr/>
        </p:nvSpPr>
        <p:spPr>
          <a:xfrm>
            <a:off x="22" y="756138"/>
            <a:ext cx="12191978" cy="58109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9" name="图片 27">
            <a:extLst>
              <a:ext uri="{FF2B5EF4-FFF2-40B4-BE49-F238E27FC236}">
                <a16:creationId xmlns:a16="http://schemas.microsoft.com/office/drawing/2014/main" xmlns="" id="{6B06A3BC-5898-4870-8BA1-A65B6EF0B2E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6214" t="68407" r="27955" b="4149"/>
          <a:stretch/>
        </p:blipFill>
        <p:spPr>
          <a:xfrm>
            <a:off x="11025554" y="5424854"/>
            <a:ext cx="1401638" cy="1094292"/>
          </a:xfrm>
          <a:custGeom>
            <a:avLst/>
            <a:gdLst>
              <a:gd name="connsiteX0" fmla="*/ 0 w 4711441"/>
              <a:gd name="connsiteY0" fmla="*/ 0 h 3989919"/>
              <a:gd name="connsiteX1" fmla="*/ 3193470 w 4711441"/>
              <a:gd name="connsiteY1" fmla="*/ 0 h 3989919"/>
              <a:gd name="connsiteX2" fmla="*/ 3161329 w 4711441"/>
              <a:gd name="connsiteY2" fmla="*/ 84371 h 3989919"/>
              <a:gd name="connsiteX3" fmla="*/ 3345746 w 4711441"/>
              <a:gd name="connsiteY3" fmla="*/ 407100 h 3989919"/>
              <a:gd name="connsiteX4" fmla="*/ 3722263 w 4711441"/>
              <a:gd name="connsiteY4" fmla="*/ 645305 h 3989919"/>
              <a:gd name="connsiteX5" fmla="*/ 4711441 w 4711441"/>
              <a:gd name="connsiteY5" fmla="*/ 685956 h 3989919"/>
              <a:gd name="connsiteX6" fmla="*/ 4711441 w 4711441"/>
              <a:gd name="connsiteY6" fmla="*/ 3989919 h 3989919"/>
              <a:gd name="connsiteX7" fmla="*/ 604478 w 4711441"/>
              <a:gd name="connsiteY7" fmla="*/ 3989919 h 3989919"/>
              <a:gd name="connsiteX8" fmla="*/ 604478 w 4711441"/>
              <a:gd name="connsiteY8" fmla="*/ 3435593 h 3989919"/>
              <a:gd name="connsiteX9" fmla="*/ 0 w 4711441"/>
              <a:gd name="connsiteY9" fmla="*/ 3435593 h 3989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11441" h="3989919">
                <a:moveTo>
                  <a:pt x="0" y="0"/>
                </a:moveTo>
                <a:lnTo>
                  <a:pt x="3193470" y="0"/>
                </a:lnTo>
                <a:lnTo>
                  <a:pt x="3161329" y="84371"/>
                </a:lnTo>
                <a:lnTo>
                  <a:pt x="3345746" y="407100"/>
                </a:lnTo>
                <a:lnTo>
                  <a:pt x="3722263" y="645305"/>
                </a:lnTo>
                <a:lnTo>
                  <a:pt x="4711441" y="685956"/>
                </a:lnTo>
                <a:lnTo>
                  <a:pt x="4711441" y="3989919"/>
                </a:lnTo>
                <a:lnTo>
                  <a:pt x="604478" y="3989919"/>
                </a:lnTo>
                <a:lnTo>
                  <a:pt x="604478" y="3435593"/>
                </a:lnTo>
                <a:lnTo>
                  <a:pt x="0" y="3435593"/>
                </a:lnTo>
                <a:close/>
              </a:path>
            </a:pathLst>
          </a:custGeom>
        </p:spPr>
      </p:pic>
      <p:sp>
        <p:nvSpPr>
          <p:cNvPr id="9" name="Rectangle 8"/>
          <p:cNvSpPr/>
          <p:nvPr/>
        </p:nvSpPr>
        <p:spPr>
          <a:xfrm>
            <a:off x="0" y="4666"/>
            <a:ext cx="12192000" cy="602004"/>
          </a:xfrm>
          <a:prstGeom prst="rect">
            <a:avLst/>
          </a:prstGeom>
          <a:solidFill>
            <a:srgbClr val="BBE0E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0" name="TextBox 5"/>
          <p:cNvSpPr txBox="1">
            <a:spLocks noChangeArrowheads="1"/>
          </p:cNvSpPr>
          <p:nvPr/>
        </p:nvSpPr>
        <p:spPr bwMode="auto">
          <a:xfrm>
            <a:off x="0" y="101600"/>
            <a:ext cx="121158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200" b="1" err="1" smtClean="0">
                <a:solidFill>
                  <a:srgbClr val="FF0000"/>
                </a:solidFill>
                <a:effectLst>
                  <a:outerShdw blurRad="38100" dist="38100" dir="2700000" algn="tl">
                    <a:srgbClr val="000000">
                      <a:alpha val="43137"/>
                    </a:srgbClr>
                  </a:outerShdw>
                </a:effectLst>
              </a:rPr>
              <a:t>Tiết</a:t>
            </a:r>
            <a:r>
              <a:rPr lang="en-US" altLang="en-US" sz="2200" b="1" smtClean="0">
                <a:solidFill>
                  <a:srgbClr val="FF0000"/>
                </a:solidFill>
                <a:effectLst>
                  <a:outerShdw blurRad="38100" dist="38100" dir="2700000" algn="tl">
                    <a:srgbClr val="000000">
                      <a:alpha val="43137"/>
                    </a:srgbClr>
                  </a:outerShdw>
                </a:effectLst>
              </a:rPr>
              <a:t> </a:t>
            </a:r>
            <a:r>
              <a:rPr lang="en-US" altLang="en-US" sz="2200" b="1" smtClean="0">
                <a:solidFill>
                  <a:srgbClr val="FF0000"/>
                </a:solidFill>
                <a:effectLst>
                  <a:outerShdw blurRad="38100" dist="38100" dir="2700000" algn="tl">
                    <a:srgbClr val="000000">
                      <a:alpha val="43137"/>
                    </a:srgbClr>
                  </a:outerShdw>
                </a:effectLst>
              </a:rPr>
              <a:t>115</a:t>
            </a:r>
            <a:r>
              <a:rPr lang="en-US" altLang="en-US" sz="2200" b="1" smtClean="0">
                <a:solidFill>
                  <a:srgbClr val="FF0000"/>
                </a:solidFill>
                <a:effectLst>
                  <a:outerShdw blurRad="38100" dist="38100" dir="2700000" algn="tl">
                    <a:srgbClr val="000000">
                      <a:alpha val="43137"/>
                    </a:srgbClr>
                  </a:outerShdw>
                </a:effectLst>
              </a:rPr>
              <a:t>, </a:t>
            </a:r>
            <a:r>
              <a:rPr lang="en-US" altLang="en-US" sz="2200" b="1" smtClean="0">
                <a:solidFill>
                  <a:srgbClr val="FF0000"/>
                </a:solidFill>
                <a:effectLst>
                  <a:outerShdw blurRad="38100" dist="38100" dir="2700000" algn="tl">
                    <a:srgbClr val="000000">
                      <a:alpha val="43137"/>
                    </a:srgbClr>
                  </a:outerShdw>
                </a:effectLst>
              </a:rPr>
              <a:t>: </a:t>
            </a:r>
            <a:r>
              <a:rPr lang="en-US" altLang="en-US" sz="2200" b="1" i="1" dirty="0" smtClean="0">
                <a:solidFill>
                  <a:srgbClr val="FF0000"/>
                </a:solidFill>
                <a:effectLst>
                  <a:outerShdw blurRad="38100" dist="38100" dir="2700000" algn="tl">
                    <a:srgbClr val="000000">
                      <a:alpha val="43137"/>
                    </a:srgbClr>
                  </a:outerShdw>
                </a:effectLst>
              </a:rPr>
              <a:t>TLV</a:t>
            </a:r>
            <a:r>
              <a:rPr lang="en-US" altLang="en-US" sz="2200" b="1" dirty="0" smtClean="0">
                <a:solidFill>
                  <a:srgbClr val="FF0000"/>
                </a:solidFill>
                <a:effectLst>
                  <a:outerShdw blurRad="38100" dist="38100" dir="2700000" algn="tl">
                    <a:srgbClr val="000000">
                      <a:alpha val="43137"/>
                    </a:srgbClr>
                  </a:outerShdw>
                </a:effectLst>
              </a:rPr>
              <a:t>:  </a:t>
            </a:r>
            <a:r>
              <a:rPr lang="en-US" altLang="en-US" sz="2200" b="1" dirty="0">
                <a:solidFill>
                  <a:srgbClr val="FF0000"/>
                </a:solidFill>
                <a:effectLst>
                  <a:outerShdw blurRad="38100" dist="38100" dir="2700000" algn="tl">
                    <a:srgbClr val="000000">
                      <a:alpha val="43137"/>
                    </a:srgbClr>
                  </a:outerShdw>
                </a:effectLst>
              </a:rPr>
              <a:t>NGHỊ  LUẬN VỀ TÁC PHẨM TRUYỆN ( HOẶC ĐOẠN TRÍCH</a:t>
            </a:r>
            <a:r>
              <a:rPr lang="en-US" altLang="en-US" sz="2200" b="1" dirty="0" smtClean="0">
                <a:solidFill>
                  <a:srgbClr val="FF0000"/>
                </a:solidFill>
                <a:effectLst>
                  <a:outerShdw blurRad="38100" dist="38100" dir="2700000" algn="tl">
                    <a:srgbClr val="000000">
                      <a:alpha val="43137"/>
                    </a:srgbClr>
                  </a:outerShdw>
                </a:effectLst>
              </a:rPr>
              <a:t>)</a:t>
            </a:r>
            <a:endParaRPr lang="en-US" altLang="en-US" sz="2200" b="1" dirty="0">
              <a:solidFill>
                <a:srgbClr val="FF0000"/>
              </a:solidFill>
              <a:effectLst>
                <a:outerShdw blurRad="38100" dist="38100" dir="2700000" algn="tl">
                  <a:srgbClr val="000000">
                    <a:alpha val="43137"/>
                  </a:srgbClr>
                </a:outerShdw>
              </a:effectLst>
            </a:endParaRPr>
          </a:p>
        </p:txBody>
      </p:sp>
      <p:sp>
        <p:nvSpPr>
          <p:cNvPr id="11" name="TextBox 10"/>
          <p:cNvSpPr txBox="1"/>
          <p:nvPr/>
        </p:nvSpPr>
        <p:spPr>
          <a:xfrm>
            <a:off x="0" y="662355"/>
            <a:ext cx="9677400" cy="461665"/>
          </a:xfrm>
          <a:prstGeom prst="rect">
            <a:avLst/>
          </a:prstGeom>
          <a:noFill/>
        </p:spPr>
        <p:txBody>
          <a:bodyPr wrap="square">
            <a:spAutoFit/>
          </a:bodyPr>
          <a:lstStyle/>
          <a:p>
            <a:pPr>
              <a:defRPr/>
            </a:pPr>
            <a:r>
              <a:rPr lang="vi-VN" sz="2400" b="1" dirty="0">
                <a:solidFill>
                  <a:srgbClr val="FF0000"/>
                </a:solidFill>
                <a:effectLst>
                  <a:outerShdw blurRad="38100" dist="38100" dir="2700000" algn="tl">
                    <a:srgbClr val="000000">
                      <a:alpha val="43137"/>
                    </a:srgbClr>
                  </a:outerShdw>
                </a:effectLst>
                <a:latin typeface="+mn-lt"/>
              </a:rPr>
              <a:t>I</a:t>
            </a:r>
            <a:r>
              <a:rPr lang="en-ZA" sz="2400" b="1" dirty="0">
                <a:solidFill>
                  <a:srgbClr val="FF0000"/>
                </a:solidFill>
                <a:effectLst>
                  <a:outerShdw blurRad="38100" dist="38100" dir="2700000" algn="tl">
                    <a:srgbClr val="000000">
                      <a:alpha val="43137"/>
                    </a:srgbClr>
                  </a:outerShdw>
                </a:effectLst>
                <a:latin typeface="+mn-lt"/>
              </a:rPr>
              <a:t>.</a:t>
            </a:r>
            <a:r>
              <a:rPr lang="vi-VN" sz="2400" b="1" dirty="0">
                <a:solidFill>
                  <a:srgbClr val="FF0000"/>
                </a:solidFill>
                <a:effectLst>
                  <a:outerShdw blurRad="38100" dist="38100" dir="2700000" algn="tl">
                    <a:srgbClr val="000000">
                      <a:alpha val="43137"/>
                    </a:srgbClr>
                  </a:outerShdw>
                </a:effectLst>
                <a:latin typeface="+mn-lt"/>
              </a:rPr>
              <a:t> Tìm hiểu bài nghị luận về tác phẩm </a:t>
            </a:r>
            <a:r>
              <a:rPr lang="vi-VN" sz="2400" b="1" dirty="0" smtClean="0">
                <a:solidFill>
                  <a:srgbClr val="FF0000"/>
                </a:solidFill>
                <a:effectLst>
                  <a:outerShdw blurRad="38100" dist="38100" dir="2700000" algn="tl">
                    <a:srgbClr val="000000">
                      <a:alpha val="43137"/>
                    </a:srgbClr>
                  </a:outerShdw>
                </a:effectLst>
                <a:latin typeface="+mn-lt"/>
              </a:rPr>
              <a:t>truyện</a:t>
            </a:r>
            <a:r>
              <a:rPr lang="en-US" sz="2400" b="1" dirty="0" smtClean="0">
                <a:solidFill>
                  <a:srgbClr val="FF0000"/>
                </a:solidFill>
                <a:effectLst>
                  <a:outerShdw blurRad="38100" dist="38100" dir="2700000" algn="tl">
                    <a:srgbClr val="000000">
                      <a:alpha val="43137"/>
                    </a:srgbClr>
                  </a:outerShdw>
                </a:effectLst>
                <a:latin typeface="+mn-lt"/>
              </a:rPr>
              <a:t> </a:t>
            </a:r>
            <a:r>
              <a:rPr lang="vi-VN" sz="2400" b="1" dirty="0" smtClean="0">
                <a:solidFill>
                  <a:srgbClr val="FF0000"/>
                </a:solidFill>
                <a:effectLst>
                  <a:outerShdw blurRad="38100" dist="38100" dir="2700000" algn="tl">
                    <a:srgbClr val="000000">
                      <a:alpha val="43137"/>
                    </a:srgbClr>
                  </a:outerShdw>
                </a:effectLst>
                <a:latin typeface="+mn-lt"/>
              </a:rPr>
              <a:t>(</a:t>
            </a:r>
            <a:r>
              <a:rPr lang="vi-VN" sz="2400" b="1" dirty="0">
                <a:solidFill>
                  <a:srgbClr val="FF0000"/>
                </a:solidFill>
                <a:effectLst>
                  <a:outerShdw blurRad="38100" dist="38100" dir="2700000" algn="tl">
                    <a:srgbClr val="000000">
                      <a:alpha val="43137"/>
                    </a:srgbClr>
                  </a:outerShdw>
                </a:effectLst>
                <a:latin typeface="+mn-lt"/>
              </a:rPr>
              <a:t>hoặc đoạn trích).</a:t>
            </a:r>
            <a:endParaRPr lang="en-US" sz="2400" b="1" dirty="0">
              <a:solidFill>
                <a:srgbClr val="FF0000"/>
              </a:solidFill>
              <a:effectLst>
                <a:outerShdw blurRad="38100" dist="38100" dir="2700000" algn="tl">
                  <a:srgbClr val="000000">
                    <a:alpha val="43137"/>
                  </a:srgbClr>
                </a:outerShdw>
              </a:effectLst>
              <a:latin typeface="+mn-lt"/>
            </a:endParaRPr>
          </a:p>
        </p:txBody>
      </p:sp>
      <p:sp>
        <p:nvSpPr>
          <p:cNvPr id="12" name="TextBox 11"/>
          <p:cNvSpPr txBox="1"/>
          <p:nvPr/>
        </p:nvSpPr>
        <p:spPr>
          <a:xfrm>
            <a:off x="457200" y="1043355"/>
            <a:ext cx="5181600" cy="461665"/>
          </a:xfrm>
          <a:prstGeom prst="rect">
            <a:avLst/>
          </a:prstGeom>
          <a:noFill/>
        </p:spPr>
        <p:txBody>
          <a:bodyPr wrap="square">
            <a:spAutoFit/>
          </a:bodyPr>
          <a:lstStyle/>
          <a:p>
            <a:pPr>
              <a:defRPr/>
            </a:pPr>
            <a:r>
              <a:rPr lang="en-US"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vi-VN"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Tìm </a:t>
            </a:r>
            <a:r>
              <a:rPr lang="vi-VN"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hiểu ví dụ (SGK- Trang 61,62</a:t>
            </a:r>
            <a:r>
              <a:rPr lang="vi-VN"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3" name="TextBox 12"/>
          <p:cNvSpPr txBox="1"/>
          <p:nvPr/>
        </p:nvSpPr>
        <p:spPr>
          <a:xfrm>
            <a:off x="457200" y="1386258"/>
            <a:ext cx="5181600" cy="461665"/>
          </a:xfrm>
          <a:prstGeom prst="rect">
            <a:avLst/>
          </a:prstGeom>
          <a:noFill/>
        </p:spPr>
        <p:txBody>
          <a:bodyPr wrap="square">
            <a:spAutoFit/>
          </a:bodyPr>
          <a:lstStyle/>
          <a:p>
            <a:pPr>
              <a:defRPr/>
            </a:pPr>
            <a:r>
              <a:rPr lang="en-US"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 </a:t>
            </a:r>
            <a:r>
              <a:rPr lang="en-US" sz="2400" b="1"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Nhận</a:t>
            </a:r>
            <a:r>
              <a:rPr lang="en-US" sz="2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xét</a:t>
            </a:r>
            <a:endPar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xmlns="" id="{BA86A044-8C25-42A9-922C-CD8345B0F5AB}"/>
              </a:ext>
            </a:extLst>
          </p:cNvPr>
          <p:cNvSpPr txBox="1">
            <a:spLocks noChangeArrowheads="1"/>
          </p:cNvSpPr>
          <p:nvPr/>
        </p:nvSpPr>
        <p:spPr bwMode="auto">
          <a:xfrm>
            <a:off x="454268" y="1744296"/>
            <a:ext cx="29835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2400" b="1" dirty="0">
                <a:latin typeface="Times New Roman" panose="02020603050405020304" pitchFamily="18" charset="0"/>
                <a:cs typeface="Times New Roman" panose="02020603050405020304" pitchFamily="18" charset="0"/>
              </a:rPr>
              <a:t>a. </a:t>
            </a:r>
            <a:r>
              <a:rPr lang="en-US" altLang="en-US" sz="2400" b="1" dirty="0" err="1">
                <a:latin typeface="Times New Roman" panose="02020603050405020304" pitchFamily="18" charset="0"/>
                <a:cs typeface="Times New Roman" panose="02020603050405020304" pitchFamily="18" charset="0"/>
              </a:rPr>
              <a:t>Vấn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đề</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nghị</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luận</a:t>
            </a:r>
            <a:r>
              <a:rPr lang="en-US" altLang="en-US" sz="2400" dirty="0">
                <a:latin typeface="Times New Roman" panose="02020603050405020304" pitchFamily="18" charset="0"/>
                <a:cs typeface="Times New Roman" panose="02020603050405020304" pitchFamily="18" charset="0"/>
              </a:rPr>
              <a:t>: </a:t>
            </a:r>
          </a:p>
        </p:txBody>
      </p:sp>
      <p:sp>
        <p:nvSpPr>
          <p:cNvPr id="15" name="TextBox 14">
            <a:extLst>
              <a:ext uri="{FF2B5EF4-FFF2-40B4-BE49-F238E27FC236}">
                <a16:creationId xmlns:a16="http://schemas.microsoft.com/office/drawing/2014/main" xmlns="" id="{BA86A044-8C25-42A9-922C-CD8345B0F5AB}"/>
              </a:ext>
            </a:extLst>
          </p:cNvPr>
          <p:cNvSpPr txBox="1">
            <a:spLocks noChangeArrowheads="1"/>
          </p:cNvSpPr>
          <p:nvPr/>
        </p:nvSpPr>
        <p:spPr bwMode="auto">
          <a:xfrm>
            <a:off x="99646" y="2166326"/>
            <a:ext cx="1202494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0"/>
              </a:spcBef>
              <a:buFontTx/>
              <a:buNone/>
            </a:pPr>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Bàn</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về</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những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phẩm</a:t>
            </a:r>
            <a:r>
              <a:rPr lang="en-US" altLang="en-US" sz="2400" dirty="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chất</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đức</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tính</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đẹp</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đẽ</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đáng</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yêu</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của</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nhân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vật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anh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thanh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niên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trong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truyện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ngắn</a:t>
            </a:r>
            <a:r>
              <a:rPr lang="en-US" altLang="en-US" sz="2400" dirty="0">
                <a:latin typeface="Times New Roman" panose="02020603050405020304" pitchFamily="18" charset="0"/>
                <a:cs typeface="Times New Roman" panose="02020603050405020304" pitchFamily="18" charset="0"/>
              </a:rPr>
              <a:t> </a:t>
            </a:r>
            <a:r>
              <a:rPr lang="en-US" altLang="en-US" sz="2400" i="1" dirty="0">
                <a:latin typeface="Times New Roman" panose="02020603050405020304" pitchFamily="18" charset="0"/>
                <a:cs typeface="Times New Roman" panose="02020603050405020304" pitchFamily="18" charset="0"/>
              </a:rPr>
              <a:t>“</a:t>
            </a:r>
            <a:r>
              <a:rPr lang="en-US" altLang="en-US" sz="2400" i="1" dirty="0" err="1">
                <a:latin typeface="Times New Roman" panose="02020603050405020304" pitchFamily="18" charset="0"/>
                <a:cs typeface="Times New Roman" panose="02020603050405020304" pitchFamily="18" charset="0"/>
              </a:rPr>
              <a:t>Lặng</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lẽ</a:t>
            </a:r>
            <a:r>
              <a:rPr lang="en-US" altLang="en-US" sz="2400" i="1" dirty="0">
                <a:latin typeface="Times New Roman" panose="02020603050405020304" pitchFamily="18" charset="0"/>
                <a:cs typeface="Times New Roman" panose="02020603050405020304" pitchFamily="18" charset="0"/>
              </a:rPr>
              <a:t> Sa Pa” </a:t>
            </a:r>
            <a:r>
              <a:rPr lang="en-US" altLang="en-US" sz="2400" dirty="0" err="1">
                <a:latin typeface="Times New Roman" panose="02020603050405020304" pitchFamily="18" charset="0"/>
                <a:cs typeface="Times New Roman" panose="02020603050405020304" pitchFamily="18" charset="0"/>
              </a:rPr>
              <a:t>của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Nguyễn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Thành</a:t>
            </a:r>
            <a:r>
              <a:rPr lang="en-US" altLang="en-US" sz="2400" dirty="0">
                <a:latin typeface="Times New Roman" panose="02020603050405020304" pitchFamily="18" charset="0"/>
                <a:cs typeface="Times New Roman" panose="02020603050405020304" pitchFamily="18" charset="0"/>
              </a:rPr>
              <a:t> Long</a:t>
            </a:r>
            <a:r>
              <a:rPr lang="en-US" altLang="en-US" sz="2400" i="1" dirty="0" smtClean="0">
                <a:latin typeface="Times New Roman" panose="02020603050405020304" pitchFamily="18" charset="0"/>
                <a:cs typeface="Times New Roman" panose="02020603050405020304" pitchFamily="18" charset="0"/>
              </a:rPr>
              <a:t>.</a:t>
            </a:r>
            <a:endParaRPr lang="en-US" altLang="en-US" sz="2400" i="1"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xmlns="" id="{BA86A044-8C25-42A9-922C-CD8345B0F5AB}"/>
              </a:ext>
            </a:extLst>
          </p:cNvPr>
          <p:cNvSpPr txBox="1">
            <a:spLocks noChangeArrowheads="1"/>
          </p:cNvSpPr>
          <p:nvPr/>
        </p:nvSpPr>
        <p:spPr bwMode="auto">
          <a:xfrm>
            <a:off x="105509" y="2966427"/>
            <a:ext cx="112863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0"/>
              </a:spcBef>
              <a:buFontTx/>
              <a:buNone/>
            </a:pPr>
            <a:r>
              <a:rPr lang="en-US" altLang="en-US" sz="2400" i="1" dirty="0" smtClean="0">
                <a:latin typeface="Times New Roman" panose="02020603050405020304" pitchFamily="18" charset="0"/>
                <a:cs typeface="Times New Roman" panose="02020603050405020304" pitchFamily="18" charset="0"/>
              </a:rPr>
              <a:t>- </a:t>
            </a:r>
            <a:r>
              <a:rPr lang="en-US" altLang="en-US" sz="2400" dirty="0" smtClean="0">
                <a:latin typeface="Times New Roman" panose="02020603050405020304" pitchFamily="18" charset="0"/>
                <a:cs typeface="Times New Roman" panose="02020603050405020304" pitchFamily="18" charset="0"/>
              </a:rPr>
              <a:t>(</a:t>
            </a:r>
            <a:r>
              <a:rPr lang="en-US" altLang="en-US" sz="2400" dirty="0" err="1">
                <a:latin typeface="Times New Roman" panose="02020603050405020304" pitchFamily="18" charset="0"/>
                <a:cs typeface="Times New Roman" panose="02020603050405020304" pitchFamily="18" charset="0"/>
              </a:rPr>
              <a:t>Có</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thể</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đặt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nhan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đề</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cho</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văn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bản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là</a:t>
            </a:r>
            <a:r>
              <a:rPr lang="en-US" altLang="en-US" sz="2400" dirty="0">
                <a:latin typeface="Times New Roman" panose="02020603050405020304" pitchFamily="18" charset="0"/>
                <a:cs typeface="Times New Roman" panose="02020603050405020304" pitchFamily="18" charset="0"/>
              </a:rPr>
              <a:t> </a:t>
            </a:r>
            <a:r>
              <a:rPr lang="en-US" altLang="en-US" sz="2400" i="1" dirty="0">
                <a:latin typeface="Times New Roman" panose="02020603050405020304" pitchFamily="18" charset="0"/>
                <a:cs typeface="Times New Roman" panose="02020603050405020304" pitchFamily="18" charset="0"/>
              </a:rPr>
              <a:t>“</a:t>
            </a:r>
            <a:r>
              <a:rPr lang="en-US" altLang="en-US" sz="2400" i="1" dirty="0" err="1">
                <a:latin typeface="Times New Roman" panose="02020603050405020304" pitchFamily="18" charset="0"/>
                <a:cs typeface="Times New Roman" panose="02020603050405020304" pitchFamily="18" charset="0"/>
              </a:rPr>
              <a:t>Một</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vẻ</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đẹp</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nơi</a:t>
            </a:r>
            <a:r>
              <a:rPr lang="en-US" altLang="en-US" sz="2400" i="1" dirty="0">
                <a:latin typeface="Times New Roman" panose="02020603050405020304" pitchFamily="18" charset="0"/>
                <a:cs typeface="Times New Roman" panose="02020603050405020304" pitchFamily="18" charset="0"/>
              </a:rPr>
              <a:t> Sa Pa </a:t>
            </a:r>
            <a:r>
              <a:rPr lang="en-US" altLang="en-US" sz="2400" i="1" dirty="0" err="1">
                <a:latin typeface="Times New Roman" panose="02020603050405020304" pitchFamily="18" charset="0"/>
                <a:cs typeface="Times New Roman" panose="02020603050405020304" pitchFamily="18" charset="0"/>
              </a:rPr>
              <a:t>lặng</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lẽ</a:t>
            </a:r>
            <a:r>
              <a:rPr lang="en-US" altLang="en-US" sz="2400" i="1" dirty="0">
                <a:latin typeface="Times New Roman" panose="02020603050405020304" pitchFamily="18" charset="0"/>
                <a:cs typeface="Times New Roman" panose="02020603050405020304" pitchFamily="18" charset="0"/>
              </a:rPr>
              <a:t>”</a:t>
            </a:r>
            <a:r>
              <a:rPr lang="en-US" altLang="en-US" sz="2400" dirty="0">
                <a:latin typeface="Times New Roman" panose="02020603050405020304" pitchFamily="18" charset="0"/>
                <a:cs typeface="Times New Roman" panose="02020603050405020304" pitchFamily="18" charset="0"/>
              </a:rPr>
              <a:t>) </a:t>
            </a:r>
            <a:r>
              <a:rPr lang="en-US" altLang="en-US" sz="2400" i="1" dirty="0">
                <a:latin typeface="Times New Roman" panose="02020603050405020304" pitchFamily="18" charset="0"/>
                <a:cs typeface="Times New Roman" panose="02020603050405020304" pitchFamily="18" charset="0"/>
              </a:rPr>
              <a:t> </a:t>
            </a:r>
          </a:p>
        </p:txBody>
      </p:sp>
      <p:sp>
        <p:nvSpPr>
          <p:cNvPr id="17" name="Rectangle 16">
            <a:extLst>
              <a:ext uri="{FF2B5EF4-FFF2-40B4-BE49-F238E27FC236}">
                <a16:creationId xmlns:a16="http://schemas.microsoft.com/office/drawing/2014/main" xmlns="" id="{9F5AB67C-281B-47AC-A4BE-480E61DCA19C}"/>
              </a:ext>
            </a:extLst>
          </p:cNvPr>
          <p:cNvSpPr>
            <a:spLocks noChangeArrowheads="1"/>
          </p:cNvSpPr>
          <p:nvPr/>
        </p:nvSpPr>
        <p:spPr bwMode="auto">
          <a:xfrm>
            <a:off x="316522" y="3383573"/>
            <a:ext cx="1187547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0"/>
              </a:spcBef>
              <a:buFontTx/>
              <a:buNone/>
            </a:pPr>
            <a:r>
              <a:rPr lang="en-US" altLang="en-US" sz="2400" b="1" dirty="0">
                <a:latin typeface="Times New Roman" panose="02020603050405020304" pitchFamily="18" charset="0"/>
                <a:cs typeface="Times New Roman" panose="02020603050405020304" pitchFamily="18" charset="0"/>
              </a:rPr>
              <a:t>b. </a:t>
            </a:r>
            <a:r>
              <a:rPr lang="en-US" altLang="en-US" sz="2400" b="1" dirty="0" err="1">
                <a:latin typeface="Times New Roman" panose="02020603050405020304" pitchFamily="18" charset="0"/>
                <a:cs typeface="Times New Roman" panose="02020603050405020304" pitchFamily="18" charset="0"/>
              </a:rPr>
              <a:t>Vấn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đề</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nghị</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luận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được</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triển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khai</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thành</a:t>
            </a:r>
            <a:r>
              <a:rPr lang="en-US" altLang="en-US" sz="2400" b="1" dirty="0">
                <a:latin typeface="Times New Roman" panose="02020603050405020304" pitchFamily="18" charset="0"/>
                <a:cs typeface="Times New Roman" panose="02020603050405020304" pitchFamily="18" charset="0"/>
              </a:rPr>
              <a:t> </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luận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điểm</a:t>
            </a:r>
            <a:r>
              <a:rPr lang="en-US" altLang="en-US" sz="2400" b="1" dirty="0" smtClean="0">
                <a:latin typeface="Times New Roman" panose="02020603050405020304" pitchFamily="18" charset="0"/>
                <a:cs typeface="Times New Roman" panose="02020603050405020304" pitchFamily="18" charset="0"/>
              </a:rPr>
              <a:t>:</a:t>
            </a:r>
            <a:endParaRPr lang="en-US" alt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64324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4">
                                            <p:txEl>
                                              <p:pRg st="0" end="0"/>
                                            </p:txEl>
                                          </p:spTgt>
                                        </p:tgtEl>
                                        <p:attrNameLst>
                                          <p:attrName>style.visibility</p:attrName>
                                        </p:attrNameLst>
                                      </p:cBhvr>
                                      <p:to>
                                        <p:strVal val="visible"/>
                                      </p:to>
                                    </p:set>
                                    <p:animEffect transition="in" filter="fade">
                                      <p:cBhvr>
                                        <p:cTn id="22" dur="1000"/>
                                        <p:tgtEl>
                                          <p:spTgt spid="14">
                                            <p:txEl>
                                              <p:pRg st="0" end="0"/>
                                            </p:txEl>
                                          </p:spTgt>
                                        </p:tgtEl>
                                      </p:cBhvr>
                                    </p:animEffect>
                                    <p:anim calcmode="lin" valueType="num">
                                      <p:cBhvr>
                                        <p:cTn id="23"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5">
                                            <p:txEl>
                                              <p:pRg st="0" end="0"/>
                                            </p:txEl>
                                          </p:spTgt>
                                        </p:tgtEl>
                                        <p:attrNameLst>
                                          <p:attrName>style.visibility</p:attrName>
                                        </p:attrNameLst>
                                      </p:cBhvr>
                                      <p:to>
                                        <p:strVal val="visible"/>
                                      </p:to>
                                    </p:set>
                                    <p:animEffect transition="in" filter="fade">
                                      <p:cBhvr>
                                        <p:cTn id="29" dur="1000"/>
                                        <p:tgtEl>
                                          <p:spTgt spid="15">
                                            <p:txEl>
                                              <p:pRg st="0" end="0"/>
                                            </p:txEl>
                                          </p:spTgt>
                                        </p:tgtEl>
                                      </p:cBhvr>
                                    </p:animEffect>
                                    <p:anim calcmode="lin" valueType="num">
                                      <p:cBhvr>
                                        <p:cTn id="30"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31"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6">
                                            <p:txEl>
                                              <p:pRg st="0" end="0"/>
                                            </p:txEl>
                                          </p:spTgt>
                                        </p:tgtEl>
                                        <p:attrNameLst>
                                          <p:attrName>style.visibility</p:attrName>
                                        </p:attrNameLst>
                                      </p:cBhvr>
                                      <p:to>
                                        <p:strVal val="visible"/>
                                      </p:to>
                                    </p:set>
                                    <p:animEffect transition="in" filter="fade">
                                      <p:cBhvr>
                                        <p:cTn id="36" dur="1000"/>
                                        <p:tgtEl>
                                          <p:spTgt spid="16">
                                            <p:txEl>
                                              <p:pRg st="0" end="0"/>
                                            </p:txEl>
                                          </p:spTgt>
                                        </p:tgtEl>
                                      </p:cBhvr>
                                    </p:animEffect>
                                    <p:anim calcmode="lin" valueType="num">
                                      <p:cBhvr>
                                        <p:cTn id="37"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38"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7">
                                            <p:txEl>
                                              <p:pRg st="0" end="0"/>
                                            </p:txEl>
                                          </p:spTgt>
                                        </p:tgtEl>
                                        <p:attrNameLst>
                                          <p:attrName>style.visibility</p:attrName>
                                        </p:attrNameLst>
                                      </p:cBhvr>
                                      <p:to>
                                        <p:strVal val="visible"/>
                                      </p:to>
                                    </p:set>
                                    <p:animEffect transition="in" filter="barn(inVertical)">
                                      <p:cBhvr>
                                        <p:cTn id="43"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1039FD8B-9A23-4FF6-9972-41FE1073095C}"/>
              </a:ext>
            </a:extLst>
          </p:cNvPr>
          <p:cNvSpPr>
            <a:spLocks noChangeArrowheads="1"/>
          </p:cNvSpPr>
          <p:nvPr/>
        </p:nvSpPr>
        <p:spPr bwMode="auto">
          <a:xfrm>
            <a:off x="228600" y="609600"/>
            <a:ext cx="11811000" cy="481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lnSpc>
                <a:spcPct val="107000"/>
              </a:lnSpc>
              <a:spcBef>
                <a:spcPct val="0"/>
              </a:spcBef>
              <a:buFontTx/>
              <a:buNone/>
            </a:pPr>
            <a:r>
              <a:rPr lang="en-US" alt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Từ đau đớn, tủi nhục ông chuyển sang </a:t>
            </a:r>
            <a:r>
              <a:rPr lang="en-US" altLang="en-US"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lo lắng, sợ hãi.</a:t>
            </a:r>
            <a:r>
              <a:rPr lang="en-US" alt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Những ngày sau đó ông không dám bước chân ra ngoài, suốt ngày chỉ quanh quẩn ở nhà mà nghe ngóng. Hễ cứ nghe tiếng “</a:t>
            </a:r>
            <a:r>
              <a:rPr lang="en-US" altLang="en-US" sz="2400" i="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Tây, Việt gian, cam nhông… là ông lại lủi ra một góc nhà, nín thít.</a:t>
            </a:r>
            <a:r>
              <a:rPr lang="en-US" alt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Nỗi ám ảnh nặng nề đã biến thành sự sợ hãi thường xuyên trong ông. Ông cảm thấy như mình chính là kẻ gây nên tội, gây nên nỗi nhục này. Và từ một con người cởi mở, vui tình ông trở thành người khép kín chẳng dám nhìn mặt ai.Tình thế của ông càng lâm vào sự </a:t>
            </a:r>
            <a:r>
              <a:rPr lang="en-US" altLang="en-US"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tuyệt vọng, bế tắc khi mụ chủ nhà biết chuyện có ý đuổi gia đình ông. </a:t>
            </a:r>
            <a:r>
              <a:rPr lang="en-US" alt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Lúc ấy ông thoáng có ý nghĩ “</a:t>
            </a:r>
            <a:r>
              <a:rPr lang="en-US" altLang="en-US" sz="2400" i="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Hay là quay về làng” </a:t>
            </a:r>
            <a:r>
              <a:rPr lang="en-US" alt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nhưng rồi ông lại gạt phắt đi “</a:t>
            </a:r>
            <a:r>
              <a:rPr lang="en-US" altLang="en-US" sz="2400" i="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Về làm gì cái làng ấy nữa. Chúng nó theo Tây cả rồi. Về làng tức là từ bỏ kháng chiến, từ bỏ cụ Hồ.”  </a:t>
            </a:r>
            <a:r>
              <a:rPr lang="en-US" alt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Tình yêu làng lúc này đã rộng hơn thành tình yêu nước. Bởi dẫu tình yêu, niềm tin dành cho làng có lung lay nhưng niềm tin vào cụ Hồ, vào kháng chiến không hề phai nhạt. Đó là cả nhận thức lớn trong tâm hồn người nông dân. Và ông đã lựa chọn một cách đau đớn và dứt khoát; “</a:t>
            </a:r>
            <a:r>
              <a:rPr lang="en-US" altLang="en-US" sz="2400" i="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Làng thì yêu thật nhưng làng theo Tây rồi thì phải thù.” </a:t>
            </a:r>
            <a:endParaRPr lang="en-US" altLang="en-US" sz="240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748307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899C0027-E575-4119-9FB7-493474DC6F35}"/>
              </a:ext>
            </a:extLst>
          </p:cNvPr>
          <p:cNvSpPr>
            <a:spLocks noChangeArrowheads="1"/>
          </p:cNvSpPr>
          <p:nvPr/>
        </p:nvSpPr>
        <p:spPr bwMode="auto">
          <a:xfrm>
            <a:off x="0" y="103188"/>
            <a:ext cx="12192000"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lnSpc>
                <a:spcPct val="107000"/>
              </a:lnSpc>
              <a:spcBef>
                <a:spcPct val="0"/>
              </a:spcBef>
              <a:buFontTx/>
              <a:buNone/>
            </a:pPr>
            <a:r>
              <a:rPr lang="en-US" alt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Dù đã xác định như thế nhưng làm sao có thể dứt bỏ được tình cảm với cái làng Chợ Dầu ấy chứ, bởi thế ông </a:t>
            </a:r>
            <a:r>
              <a:rPr lang="en-US" altLang="en-US"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càng thấy đau đớn, xót xa.</a:t>
            </a:r>
            <a:r>
              <a:rPr lang="en-US" alt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Trong sự dồn nén, bế tắc ông chỉ còn biết tâm sự với đứa con nhỏ ngây thơ. Nói với con nhưng là để nói với chính mình. Ông hỏi con những điều đã biết trước câu trả lời. “</a:t>
            </a:r>
            <a:r>
              <a:rPr lang="en-US" altLang="en-US" sz="2400" i="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Nhà ta ở đâu?”, “Con ủng hộ ai?” </a:t>
            </a:r>
            <a:r>
              <a:rPr lang="en-US" alt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Lời đứa con vang lên giản dị mà thiêng liêng: “</a:t>
            </a:r>
            <a:r>
              <a:rPr lang="en-US" altLang="en-US" sz="2400" i="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Nhà ta ở làng Chợ Dầu.”, “Ủng hộ cụ Hồ Chí Minh muôn năm!” </a:t>
            </a:r>
            <a:r>
              <a:rPr lang="en-US" alt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…Những điều ấy ông đã biết nhưng vẫn muốn cùng con khắc cốt ghi tâm. Hình thức đối thoại thể hiện tấm lòng với làng, chung thủy với cách mạng, với cụ Hồ của ông Hai.</a:t>
            </a:r>
            <a:endParaRPr lang="en-US" altLang="en-US" sz="240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524607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6D4EE87B-29E9-4C59-B034-25FD7DDC56F3}"/>
              </a:ext>
            </a:extLst>
          </p:cNvPr>
          <p:cNvSpPr>
            <a:spLocks noChangeArrowheads="1"/>
          </p:cNvSpPr>
          <p:nvPr/>
        </p:nvSpPr>
        <p:spPr bwMode="auto">
          <a:xfrm>
            <a:off x="457200" y="533400"/>
            <a:ext cx="11125200" cy="520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lnSpc>
                <a:spcPct val="107000"/>
              </a:lnSpc>
              <a:spcBef>
                <a:spcPct val="0"/>
              </a:spcBef>
              <a:buFontTx/>
              <a:buNone/>
            </a:pPr>
            <a:r>
              <a:rPr lang="en-US" alt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Viết</a:t>
            </a:r>
            <a:r>
              <a:rPr lang="en-US" alt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đoạn</a:t>
            </a:r>
            <a:r>
              <a:rPr lang="en-US" alt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hợp</a:t>
            </a:r>
            <a:r>
              <a:rPr lang="en-US" alt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Bef>
                <a:spcPct val="0"/>
              </a:spcBef>
              <a:buFontTx/>
              <a:buNone/>
            </a:pPr>
            <a:r>
              <a:rPr lang="en-US" alt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alt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Làng</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truyện</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ngắn</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thành</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công</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Kim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Lân</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bởi</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cách</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xây</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dựng</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tình</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huống</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truyện</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bất</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ngờ</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cách</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miêu</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tả</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chân</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thực</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sinh</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động</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ngôn</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ngữ</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đối</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thoại</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độc</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thoại</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độc</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thoại</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nội</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tâm</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đa</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dạng</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tự</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nhiên</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cùng</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với</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những</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mâu</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thuẫn</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căng</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thẳng</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dồn</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nén</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Nhân</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ông</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Hai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hiện</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lên</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thật</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sinh</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động</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chân</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thực</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bởi</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tình</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yêu</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làng</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quê</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chất</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phác</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mộc</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mạc</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nhưng</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vô</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cùng</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sâu</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đậm</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Tình</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cảm</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ấy</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gắn</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liền</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với</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tình</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yêu</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đất</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nước</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tinh</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thần</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kháng</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chiến</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nông</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dân</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thời</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kì</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kháng</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chiến</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chống</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thực</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dân</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Pháp</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altLang="en-US" sz="2400" dirty="0">
              <a:latin typeface="Calibri" panose="020F0502020204030204" pitchFamily="34" charset="0"/>
              <a:ea typeface="Calibri" panose="020F0502020204030204" pitchFamily="34" charset="0"/>
              <a:cs typeface="Times New Roman" panose="02020603050405020304" pitchFamily="18" charset="0"/>
            </a:endParaRPr>
          </a:p>
          <a:p>
            <a:pPr algn="just">
              <a:spcBef>
                <a:spcPct val="0"/>
              </a:spcBef>
              <a:buFontTx/>
              <a:buNone/>
            </a:pP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 </a:t>
            </a:r>
            <a:r>
              <a:rPr lang="en-US" alt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Viết</a:t>
            </a:r>
            <a:r>
              <a:rPr lang="en-US" alt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đoạn</a:t>
            </a:r>
            <a:r>
              <a:rPr lang="en-US" alt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k</a:t>
            </a:r>
            <a:r>
              <a:rPr lang="vi-VN" alt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ết bài</a:t>
            </a:r>
            <a:r>
              <a:rPr lang="en-US" alt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alt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ct val="0"/>
              </a:spcBef>
              <a:buFontTx/>
              <a:buNone/>
            </a:pPr>
            <a:r>
              <a:rPr lang="vi-VN" alt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altLang="en-US" sz="24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Có</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thể</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nói</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nhà</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văn</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Kim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Lân</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đã</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đưa</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vào</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tác</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phẩm</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nhân</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sống</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động</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mang</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vẻ</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đẹp</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riêng</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về</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nông</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dân</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Việt</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Nam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những</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năm</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đầu</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kháng</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chiến</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chống</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Pháp</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yêu</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nước</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yêu</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làng</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sâu</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sắc</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quyết</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tâm</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đi</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theo</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kháng</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chiến</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theo</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cụ</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Hồ</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Có</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lẽ</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vì</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thế</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mà</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truyện</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ngắn</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Làng</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những</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tác</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phẩm</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xuất</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sắc</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nhất</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văn</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học</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Việt</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Nam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hiện</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đại</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viết</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về</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đề</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tài</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nông</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dân</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altLang="en-US" sz="2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114576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2"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1000"/>
                                        <p:tgtEl>
                                          <p:spTgt spid="2">
                                            <p:txEl>
                                              <p:pRg st="3" end="3"/>
                                            </p:txEl>
                                          </p:spTgt>
                                        </p:tgtEl>
                                      </p:cBhvr>
                                    </p:animEffect>
                                    <p:anim calcmode="lin" valueType="num">
                                      <p:cBhvr>
                                        <p:cTn id="23"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104" name="Google Shape;104;p2"/>
          <p:cNvPicPr preferRelativeResize="0"/>
          <p:nvPr/>
        </p:nvPicPr>
        <p:blipFill rotWithShape="1">
          <a:blip r:embed="rId3">
            <a:alphaModFix/>
            <a:extLst>
              <a:ext uri="{BEBA8EAE-BF5A-486C-A8C5-ECC9F3942E4B}">
                <a14:imgProps xmlns:a14="http://schemas.microsoft.com/office/drawing/2010/main">
                  <a14:imgLayer r:embed="rId4">
                    <a14:imgEffect>
                      <a14:saturation sat="66000"/>
                    </a14:imgEffect>
                  </a14:imgLayer>
                </a14:imgProps>
              </a:ext>
            </a:extLst>
          </a:blip>
          <a:srcRect l="17778" b="-1"/>
          <a:stretch/>
        </p:blipFill>
        <p:spPr>
          <a:xfrm>
            <a:off x="22" y="10"/>
            <a:ext cx="12191980" cy="6857990"/>
          </a:xfrm>
          <a:prstGeom prst="rect">
            <a:avLst/>
          </a:prstGeom>
          <a:noFill/>
          <a:ln>
            <a:noFill/>
          </a:ln>
        </p:spPr>
      </p:pic>
      <p:sp>
        <p:nvSpPr>
          <p:cNvPr id="2" name="Rectangle 1"/>
          <p:cNvSpPr/>
          <p:nvPr/>
        </p:nvSpPr>
        <p:spPr>
          <a:xfrm>
            <a:off x="22" y="747346"/>
            <a:ext cx="12191978" cy="59787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9" name="图片 27">
            <a:extLst>
              <a:ext uri="{FF2B5EF4-FFF2-40B4-BE49-F238E27FC236}">
                <a16:creationId xmlns:a16="http://schemas.microsoft.com/office/drawing/2014/main" xmlns="" id="{6B06A3BC-5898-4870-8BA1-A65B6EF0B2E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6214" t="68407" r="27955" b="4149"/>
          <a:stretch/>
        </p:blipFill>
        <p:spPr>
          <a:xfrm>
            <a:off x="10119946" y="4510454"/>
            <a:ext cx="2307246" cy="2008692"/>
          </a:xfrm>
          <a:custGeom>
            <a:avLst/>
            <a:gdLst>
              <a:gd name="connsiteX0" fmla="*/ 0 w 4711441"/>
              <a:gd name="connsiteY0" fmla="*/ 0 h 3989919"/>
              <a:gd name="connsiteX1" fmla="*/ 3193470 w 4711441"/>
              <a:gd name="connsiteY1" fmla="*/ 0 h 3989919"/>
              <a:gd name="connsiteX2" fmla="*/ 3161329 w 4711441"/>
              <a:gd name="connsiteY2" fmla="*/ 84371 h 3989919"/>
              <a:gd name="connsiteX3" fmla="*/ 3345746 w 4711441"/>
              <a:gd name="connsiteY3" fmla="*/ 407100 h 3989919"/>
              <a:gd name="connsiteX4" fmla="*/ 3722263 w 4711441"/>
              <a:gd name="connsiteY4" fmla="*/ 645305 h 3989919"/>
              <a:gd name="connsiteX5" fmla="*/ 4711441 w 4711441"/>
              <a:gd name="connsiteY5" fmla="*/ 685956 h 3989919"/>
              <a:gd name="connsiteX6" fmla="*/ 4711441 w 4711441"/>
              <a:gd name="connsiteY6" fmla="*/ 3989919 h 3989919"/>
              <a:gd name="connsiteX7" fmla="*/ 604478 w 4711441"/>
              <a:gd name="connsiteY7" fmla="*/ 3989919 h 3989919"/>
              <a:gd name="connsiteX8" fmla="*/ 604478 w 4711441"/>
              <a:gd name="connsiteY8" fmla="*/ 3435593 h 3989919"/>
              <a:gd name="connsiteX9" fmla="*/ 0 w 4711441"/>
              <a:gd name="connsiteY9" fmla="*/ 3435593 h 3989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11441" h="3989919">
                <a:moveTo>
                  <a:pt x="0" y="0"/>
                </a:moveTo>
                <a:lnTo>
                  <a:pt x="3193470" y="0"/>
                </a:lnTo>
                <a:lnTo>
                  <a:pt x="3161329" y="84371"/>
                </a:lnTo>
                <a:lnTo>
                  <a:pt x="3345746" y="407100"/>
                </a:lnTo>
                <a:lnTo>
                  <a:pt x="3722263" y="645305"/>
                </a:lnTo>
                <a:lnTo>
                  <a:pt x="4711441" y="685956"/>
                </a:lnTo>
                <a:lnTo>
                  <a:pt x="4711441" y="3989919"/>
                </a:lnTo>
                <a:lnTo>
                  <a:pt x="604478" y="3989919"/>
                </a:lnTo>
                <a:lnTo>
                  <a:pt x="604478" y="3435593"/>
                </a:lnTo>
                <a:lnTo>
                  <a:pt x="0" y="3435593"/>
                </a:lnTo>
                <a:close/>
              </a:path>
            </a:pathLst>
          </a:custGeom>
        </p:spPr>
      </p:pic>
      <p:sp>
        <p:nvSpPr>
          <p:cNvPr id="9" name="Rectangle 8"/>
          <p:cNvSpPr/>
          <p:nvPr/>
        </p:nvSpPr>
        <p:spPr>
          <a:xfrm>
            <a:off x="0" y="4666"/>
            <a:ext cx="12192000" cy="602004"/>
          </a:xfrm>
          <a:prstGeom prst="rect">
            <a:avLst/>
          </a:prstGeom>
          <a:solidFill>
            <a:srgbClr val="BBE0E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0" name="TextBox 5"/>
          <p:cNvSpPr txBox="1">
            <a:spLocks noChangeArrowheads="1"/>
          </p:cNvSpPr>
          <p:nvPr/>
        </p:nvSpPr>
        <p:spPr bwMode="auto">
          <a:xfrm>
            <a:off x="0" y="101600"/>
            <a:ext cx="121158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200" b="1" err="1" smtClean="0">
                <a:solidFill>
                  <a:srgbClr val="FF0000"/>
                </a:solidFill>
                <a:effectLst>
                  <a:outerShdw blurRad="38100" dist="38100" dir="2700000" algn="tl">
                    <a:srgbClr val="000000">
                      <a:alpha val="43137"/>
                    </a:srgbClr>
                  </a:outerShdw>
                </a:effectLst>
              </a:rPr>
              <a:t>Tiết</a:t>
            </a:r>
            <a:r>
              <a:rPr lang="en-US" altLang="en-US" sz="2200" b="1" smtClean="0">
                <a:solidFill>
                  <a:srgbClr val="FF0000"/>
                </a:solidFill>
                <a:effectLst>
                  <a:outerShdw blurRad="38100" dist="38100" dir="2700000" algn="tl">
                    <a:srgbClr val="000000">
                      <a:alpha val="43137"/>
                    </a:srgbClr>
                  </a:outerShdw>
                </a:effectLst>
              </a:rPr>
              <a:t> </a:t>
            </a:r>
            <a:r>
              <a:rPr lang="en-US" altLang="en-US" sz="2200" b="1" smtClean="0">
                <a:solidFill>
                  <a:srgbClr val="FF0000"/>
                </a:solidFill>
                <a:effectLst>
                  <a:outerShdw blurRad="38100" dist="38100" dir="2700000" algn="tl">
                    <a:srgbClr val="000000">
                      <a:alpha val="43137"/>
                    </a:srgbClr>
                  </a:outerShdw>
                </a:effectLst>
              </a:rPr>
              <a:t>115 </a:t>
            </a:r>
            <a:r>
              <a:rPr lang="en-US" altLang="en-US" sz="2200" b="1" i="1" dirty="0" err="1" smtClean="0">
                <a:solidFill>
                  <a:srgbClr val="FF0000"/>
                </a:solidFill>
                <a:effectLst>
                  <a:outerShdw blurRad="38100" dist="38100" dir="2700000" algn="tl">
                    <a:srgbClr val="000000">
                      <a:alpha val="43137"/>
                    </a:srgbClr>
                  </a:outerShdw>
                </a:effectLst>
              </a:rPr>
              <a:t>Tập</a:t>
            </a:r>
            <a:r>
              <a:rPr lang="en-US" altLang="en-US" sz="2200" b="1" i="1" dirty="0" smtClean="0">
                <a:solidFill>
                  <a:srgbClr val="FF0000"/>
                </a:solidFill>
                <a:effectLst>
                  <a:outerShdw blurRad="38100" dist="38100" dir="2700000" algn="tl">
                    <a:srgbClr val="000000">
                      <a:alpha val="43137"/>
                    </a:srgbClr>
                  </a:outerShdw>
                </a:effectLst>
              </a:rPr>
              <a:t> </a:t>
            </a:r>
            <a:r>
              <a:rPr lang="en-US" altLang="en-US" sz="2200" b="1" i="1" dirty="0" err="1" smtClean="0">
                <a:solidFill>
                  <a:srgbClr val="FF0000"/>
                </a:solidFill>
                <a:effectLst>
                  <a:outerShdw blurRad="38100" dist="38100" dir="2700000" algn="tl">
                    <a:srgbClr val="000000">
                      <a:alpha val="43137"/>
                    </a:srgbClr>
                  </a:outerShdw>
                </a:effectLst>
              </a:rPr>
              <a:t>làm</a:t>
            </a:r>
            <a:r>
              <a:rPr lang="en-US" altLang="en-US" sz="2200" b="1" i="1" dirty="0" smtClean="0">
                <a:solidFill>
                  <a:srgbClr val="FF0000"/>
                </a:solidFill>
                <a:effectLst>
                  <a:outerShdw blurRad="38100" dist="38100" dir="2700000" algn="tl">
                    <a:srgbClr val="000000">
                      <a:alpha val="43137"/>
                    </a:srgbClr>
                  </a:outerShdw>
                </a:effectLst>
              </a:rPr>
              <a:t> </a:t>
            </a:r>
            <a:r>
              <a:rPr lang="en-US" altLang="en-US" sz="2200" b="1" i="1" dirty="0" err="1" smtClean="0">
                <a:solidFill>
                  <a:srgbClr val="FF0000"/>
                </a:solidFill>
                <a:effectLst>
                  <a:outerShdw blurRad="38100" dist="38100" dir="2700000" algn="tl">
                    <a:srgbClr val="000000">
                      <a:alpha val="43137"/>
                    </a:srgbClr>
                  </a:outerShdw>
                </a:effectLst>
              </a:rPr>
              <a:t>văn</a:t>
            </a:r>
            <a:r>
              <a:rPr lang="en-US" altLang="en-US" sz="2200" b="1" dirty="0" smtClean="0">
                <a:solidFill>
                  <a:srgbClr val="FF0000"/>
                </a:solidFill>
                <a:effectLst>
                  <a:outerShdw blurRad="38100" dist="38100" dir="2700000" algn="tl">
                    <a:srgbClr val="000000">
                      <a:alpha val="43137"/>
                    </a:srgbClr>
                  </a:outerShdw>
                </a:effectLst>
              </a:rPr>
              <a:t>:  </a:t>
            </a:r>
            <a:r>
              <a:rPr lang="en-US" altLang="en-US" sz="2200" b="1" dirty="0">
                <a:solidFill>
                  <a:srgbClr val="FF0000"/>
                </a:solidFill>
                <a:effectLst>
                  <a:outerShdw blurRad="38100" dist="38100" dir="2700000" algn="tl">
                    <a:srgbClr val="000000">
                      <a:alpha val="43137"/>
                    </a:srgbClr>
                  </a:outerShdw>
                </a:effectLst>
              </a:rPr>
              <a:t>NGHỊ  LUẬN VỀ TÁC PHẨM TRUYỆN ( HOẶC ĐOẠN TRÍCH</a:t>
            </a:r>
            <a:r>
              <a:rPr lang="en-US" altLang="en-US" sz="2200" b="1" dirty="0" smtClean="0">
                <a:solidFill>
                  <a:srgbClr val="FF0000"/>
                </a:solidFill>
                <a:effectLst>
                  <a:outerShdw blurRad="38100" dist="38100" dir="2700000" algn="tl">
                    <a:srgbClr val="000000">
                      <a:alpha val="43137"/>
                    </a:srgbClr>
                  </a:outerShdw>
                </a:effectLst>
              </a:rPr>
              <a:t>)</a:t>
            </a:r>
            <a:endParaRPr lang="en-US" altLang="en-US" sz="2200" b="1" dirty="0">
              <a:solidFill>
                <a:srgbClr val="FF0000"/>
              </a:solidFill>
              <a:effectLst>
                <a:outerShdw blurRad="38100" dist="38100" dir="2700000" algn="tl">
                  <a:srgbClr val="000000">
                    <a:alpha val="43137"/>
                  </a:srgbClr>
                </a:outerShdw>
              </a:effectLst>
            </a:endParaRPr>
          </a:p>
        </p:txBody>
      </p:sp>
      <p:sp>
        <p:nvSpPr>
          <p:cNvPr id="11" name="TextBox 10"/>
          <p:cNvSpPr txBox="1"/>
          <p:nvPr/>
        </p:nvSpPr>
        <p:spPr>
          <a:xfrm>
            <a:off x="0" y="662355"/>
            <a:ext cx="9677400" cy="461665"/>
          </a:xfrm>
          <a:prstGeom prst="rect">
            <a:avLst/>
          </a:prstGeom>
          <a:noFill/>
        </p:spPr>
        <p:txBody>
          <a:bodyPr wrap="square">
            <a:spAutoFit/>
          </a:bodyPr>
          <a:lstStyle/>
          <a:p>
            <a:pPr>
              <a:defRPr/>
            </a:pPr>
            <a:r>
              <a:rPr lang="vi-VN" sz="2400" b="1" dirty="0">
                <a:solidFill>
                  <a:srgbClr val="FF0000"/>
                </a:solidFill>
                <a:effectLst>
                  <a:outerShdw blurRad="38100" dist="38100" dir="2700000" algn="tl">
                    <a:srgbClr val="000000">
                      <a:alpha val="43137"/>
                    </a:srgbClr>
                  </a:outerShdw>
                </a:effectLst>
                <a:latin typeface="+mn-lt"/>
              </a:rPr>
              <a:t>I</a:t>
            </a:r>
            <a:r>
              <a:rPr lang="en-ZA" sz="2400" b="1" dirty="0">
                <a:solidFill>
                  <a:srgbClr val="FF0000"/>
                </a:solidFill>
                <a:effectLst>
                  <a:outerShdw blurRad="38100" dist="38100" dir="2700000" algn="tl">
                    <a:srgbClr val="000000">
                      <a:alpha val="43137"/>
                    </a:srgbClr>
                  </a:outerShdw>
                </a:effectLst>
                <a:latin typeface="+mn-lt"/>
              </a:rPr>
              <a:t>.</a:t>
            </a:r>
            <a:r>
              <a:rPr lang="vi-VN" sz="2400" b="1" dirty="0">
                <a:solidFill>
                  <a:srgbClr val="FF0000"/>
                </a:solidFill>
                <a:effectLst>
                  <a:outerShdw blurRad="38100" dist="38100" dir="2700000" algn="tl">
                    <a:srgbClr val="000000">
                      <a:alpha val="43137"/>
                    </a:srgbClr>
                  </a:outerShdw>
                </a:effectLst>
                <a:latin typeface="+mn-lt"/>
              </a:rPr>
              <a:t> Tìm hiểu bài nghị luận về tác phẩm </a:t>
            </a:r>
            <a:r>
              <a:rPr lang="vi-VN" sz="2400" b="1" dirty="0" smtClean="0">
                <a:solidFill>
                  <a:srgbClr val="FF0000"/>
                </a:solidFill>
                <a:effectLst>
                  <a:outerShdw blurRad="38100" dist="38100" dir="2700000" algn="tl">
                    <a:srgbClr val="000000">
                      <a:alpha val="43137"/>
                    </a:srgbClr>
                  </a:outerShdw>
                </a:effectLst>
                <a:latin typeface="+mn-lt"/>
              </a:rPr>
              <a:t>truyện</a:t>
            </a:r>
            <a:r>
              <a:rPr lang="en-US" sz="2400" b="1" dirty="0" smtClean="0">
                <a:solidFill>
                  <a:srgbClr val="FF0000"/>
                </a:solidFill>
                <a:effectLst>
                  <a:outerShdw blurRad="38100" dist="38100" dir="2700000" algn="tl">
                    <a:srgbClr val="000000">
                      <a:alpha val="43137"/>
                    </a:srgbClr>
                  </a:outerShdw>
                </a:effectLst>
                <a:latin typeface="+mn-lt"/>
              </a:rPr>
              <a:t> </a:t>
            </a:r>
            <a:r>
              <a:rPr lang="vi-VN" sz="2400" b="1" dirty="0" smtClean="0">
                <a:solidFill>
                  <a:srgbClr val="FF0000"/>
                </a:solidFill>
                <a:effectLst>
                  <a:outerShdw blurRad="38100" dist="38100" dir="2700000" algn="tl">
                    <a:srgbClr val="000000">
                      <a:alpha val="43137"/>
                    </a:srgbClr>
                  </a:outerShdw>
                </a:effectLst>
                <a:latin typeface="+mn-lt"/>
              </a:rPr>
              <a:t>(</a:t>
            </a:r>
            <a:r>
              <a:rPr lang="vi-VN" sz="2400" b="1" dirty="0">
                <a:solidFill>
                  <a:srgbClr val="FF0000"/>
                </a:solidFill>
                <a:effectLst>
                  <a:outerShdw blurRad="38100" dist="38100" dir="2700000" algn="tl">
                    <a:srgbClr val="000000">
                      <a:alpha val="43137"/>
                    </a:srgbClr>
                  </a:outerShdw>
                </a:effectLst>
                <a:latin typeface="+mn-lt"/>
              </a:rPr>
              <a:t>hoặc đoạn trích).</a:t>
            </a:r>
            <a:endParaRPr lang="en-US" sz="2400" b="1" dirty="0">
              <a:solidFill>
                <a:srgbClr val="FF0000"/>
              </a:solidFill>
              <a:effectLst>
                <a:outerShdw blurRad="38100" dist="38100" dir="2700000" algn="tl">
                  <a:srgbClr val="000000">
                    <a:alpha val="43137"/>
                  </a:srgbClr>
                </a:outerShdw>
              </a:effectLst>
              <a:latin typeface="+mn-lt"/>
            </a:endParaRPr>
          </a:p>
        </p:txBody>
      </p:sp>
      <p:sp>
        <p:nvSpPr>
          <p:cNvPr id="15" name="TextBox 14"/>
          <p:cNvSpPr txBox="1"/>
          <p:nvPr/>
        </p:nvSpPr>
        <p:spPr>
          <a:xfrm>
            <a:off x="0" y="1084386"/>
            <a:ext cx="9677400" cy="461665"/>
          </a:xfrm>
          <a:prstGeom prst="rect">
            <a:avLst/>
          </a:prstGeom>
          <a:noFill/>
        </p:spPr>
        <p:txBody>
          <a:bodyPr wrap="square">
            <a:spAutoFit/>
          </a:bodyPr>
          <a:lstStyle/>
          <a:p>
            <a:pPr>
              <a:defRPr/>
            </a:pPr>
            <a:r>
              <a:rPr lang="vi-VN" sz="2400" b="1" dirty="0" smtClean="0">
                <a:solidFill>
                  <a:srgbClr val="FF0000"/>
                </a:solidFill>
                <a:effectLst>
                  <a:outerShdw blurRad="38100" dist="38100" dir="2700000" algn="tl">
                    <a:srgbClr val="000000">
                      <a:alpha val="43137"/>
                    </a:srgbClr>
                  </a:outerShdw>
                </a:effectLst>
                <a:latin typeface="+mn-lt"/>
              </a:rPr>
              <a:t>I</a:t>
            </a:r>
            <a:r>
              <a:rPr lang="en-US" sz="24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a:t>
            </a:r>
            <a:r>
              <a:rPr lang="en-ZA" sz="24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vi-VN" sz="24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b="1" dirty="0" err="1"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Cách</a:t>
            </a:r>
            <a:r>
              <a:rPr lang="en-US" sz="24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b="1" dirty="0" err="1"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làm</a:t>
            </a:r>
            <a:r>
              <a:rPr lang="en-US" sz="24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vi-VN" sz="2400" b="1" dirty="0" smtClean="0">
                <a:solidFill>
                  <a:srgbClr val="FF0000"/>
                </a:solidFill>
                <a:effectLst>
                  <a:outerShdw blurRad="38100" dist="38100" dir="2700000" algn="tl">
                    <a:srgbClr val="000000">
                      <a:alpha val="43137"/>
                    </a:srgbClr>
                  </a:outerShdw>
                </a:effectLst>
                <a:latin typeface="+mn-lt"/>
              </a:rPr>
              <a:t>bài </a:t>
            </a:r>
            <a:r>
              <a:rPr lang="vi-VN" sz="2400" b="1" dirty="0">
                <a:solidFill>
                  <a:srgbClr val="FF0000"/>
                </a:solidFill>
                <a:effectLst>
                  <a:outerShdw blurRad="38100" dist="38100" dir="2700000" algn="tl">
                    <a:srgbClr val="000000">
                      <a:alpha val="43137"/>
                    </a:srgbClr>
                  </a:outerShdw>
                </a:effectLst>
                <a:latin typeface="+mn-lt"/>
              </a:rPr>
              <a:t>nghị luận về tác phẩm </a:t>
            </a:r>
            <a:r>
              <a:rPr lang="vi-VN" sz="2400" b="1" dirty="0" smtClean="0">
                <a:solidFill>
                  <a:srgbClr val="FF0000"/>
                </a:solidFill>
                <a:effectLst>
                  <a:outerShdw blurRad="38100" dist="38100" dir="2700000" algn="tl">
                    <a:srgbClr val="000000">
                      <a:alpha val="43137"/>
                    </a:srgbClr>
                  </a:outerShdw>
                </a:effectLst>
                <a:latin typeface="+mn-lt"/>
              </a:rPr>
              <a:t>truyện</a:t>
            </a:r>
            <a:r>
              <a:rPr lang="en-US" sz="2400" b="1" dirty="0" smtClean="0">
                <a:solidFill>
                  <a:srgbClr val="FF0000"/>
                </a:solidFill>
                <a:effectLst>
                  <a:outerShdw blurRad="38100" dist="38100" dir="2700000" algn="tl">
                    <a:srgbClr val="000000">
                      <a:alpha val="43137"/>
                    </a:srgbClr>
                  </a:outerShdw>
                </a:effectLst>
                <a:latin typeface="+mn-lt"/>
              </a:rPr>
              <a:t> </a:t>
            </a:r>
            <a:r>
              <a:rPr lang="vi-VN" sz="2400" b="1" dirty="0" smtClean="0">
                <a:solidFill>
                  <a:srgbClr val="FF0000"/>
                </a:solidFill>
                <a:effectLst>
                  <a:outerShdw blurRad="38100" dist="38100" dir="2700000" algn="tl">
                    <a:srgbClr val="000000">
                      <a:alpha val="43137"/>
                    </a:srgbClr>
                  </a:outerShdw>
                </a:effectLst>
                <a:latin typeface="+mn-lt"/>
              </a:rPr>
              <a:t>(</a:t>
            </a:r>
            <a:r>
              <a:rPr lang="vi-VN" sz="2400" b="1" dirty="0">
                <a:solidFill>
                  <a:srgbClr val="FF0000"/>
                </a:solidFill>
                <a:effectLst>
                  <a:outerShdw blurRad="38100" dist="38100" dir="2700000" algn="tl">
                    <a:srgbClr val="000000">
                      <a:alpha val="43137"/>
                    </a:srgbClr>
                  </a:outerShdw>
                </a:effectLst>
                <a:latin typeface="+mn-lt"/>
              </a:rPr>
              <a:t>hoặc đoạn trích).</a:t>
            </a:r>
            <a:endParaRPr lang="en-US" sz="2400" b="1" dirty="0">
              <a:solidFill>
                <a:srgbClr val="FF0000"/>
              </a:solidFill>
              <a:effectLst>
                <a:outerShdw blurRad="38100" dist="38100" dir="2700000" algn="tl">
                  <a:srgbClr val="000000">
                    <a:alpha val="43137"/>
                  </a:srgbClr>
                </a:outerShdw>
              </a:effectLst>
              <a:latin typeface="+mn-lt"/>
            </a:endParaRPr>
          </a:p>
        </p:txBody>
      </p:sp>
      <p:sp>
        <p:nvSpPr>
          <p:cNvPr id="12" name="TextBox 11"/>
          <p:cNvSpPr txBox="1"/>
          <p:nvPr/>
        </p:nvSpPr>
        <p:spPr>
          <a:xfrm>
            <a:off x="0" y="1541586"/>
            <a:ext cx="11119104" cy="461665"/>
          </a:xfrm>
          <a:prstGeom prst="rect">
            <a:avLst/>
          </a:prstGeom>
          <a:noFill/>
        </p:spPr>
        <p:txBody>
          <a:bodyPr wrap="square">
            <a:spAutoFit/>
          </a:bodyPr>
          <a:lstStyle/>
          <a:p>
            <a:pPr>
              <a:defRPr/>
            </a:pPr>
            <a:r>
              <a:rPr lang="vi-VN" sz="2400" b="1" dirty="0" smtClean="0">
                <a:solidFill>
                  <a:srgbClr val="FF0000"/>
                </a:solidFill>
                <a:effectLst>
                  <a:outerShdw blurRad="38100" dist="38100" dir="2700000" algn="tl">
                    <a:srgbClr val="000000">
                      <a:alpha val="43137"/>
                    </a:srgbClr>
                  </a:outerShdw>
                </a:effectLst>
                <a:latin typeface="+mn-lt"/>
              </a:rPr>
              <a:t>I</a:t>
            </a:r>
            <a:r>
              <a:rPr lang="en-US" sz="24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II</a:t>
            </a:r>
            <a:r>
              <a:rPr lang="en-ZA" sz="24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vi-VN" sz="24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b="1" dirty="0" err="1"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Luyện</a:t>
            </a:r>
            <a:r>
              <a:rPr lang="en-US" sz="24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b="1" dirty="0" err="1"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tập</a:t>
            </a:r>
            <a:r>
              <a:rPr lang="en-US" sz="24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b="1" dirty="0" err="1"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làm</a:t>
            </a:r>
            <a:r>
              <a:rPr lang="en-US" sz="24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vi-VN" sz="2400" b="1" dirty="0" smtClean="0">
                <a:solidFill>
                  <a:srgbClr val="FF0000"/>
                </a:solidFill>
                <a:effectLst>
                  <a:outerShdw blurRad="38100" dist="38100" dir="2700000" algn="tl">
                    <a:srgbClr val="000000">
                      <a:alpha val="43137"/>
                    </a:srgbClr>
                  </a:outerShdw>
                </a:effectLst>
                <a:latin typeface="+mn-lt"/>
              </a:rPr>
              <a:t>bài </a:t>
            </a:r>
            <a:r>
              <a:rPr lang="vi-VN" sz="2400" b="1" dirty="0">
                <a:solidFill>
                  <a:srgbClr val="FF0000"/>
                </a:solidFill>
                <a:effectLst>
                  <a:outerShdw blurRad="38100" dist="38100" dir="2700000" algn="tl">
                    <a:srgbClr val="000000">
                      <a:alpha val="43137"/>
                    </a:srgbClr>
                  </a:outerShdw>
                </a:effectLst>
                <a:latin typeface="+mn-lt"/>
              </a:rPr>
              <a:t>nghị luận về tác phẩm </a:t>
            </a:r>
            <a:r>
              <a:rPr lang="vi-VN" sz="2400" b="1" dirty="0" smtClean="0">
                <a:solidFill>
                  <a:srgbClr val="FF0000"/>
                </a:solidFill>
                <a:effectLst>
                  <a:outerShdw blurRad="38100" dist="38100" dir="2700000" algn="tl">
                    <a:srgbClr val="000000">
                      <a:alpha val="43137"/>
                    </a:srgbClr>
                  </a:outerShdw>
                </a:effectLst>
                <a:latin typeface="+mn-lt"/>
              </a:rPr>
              <a:t>truyện</a:t>
            </a:r>
            <a:r>
              <a:rPr lang="en-US" sz="2400" b="1" dirty="0" smtClean="0">
                <a:solidFill>
                  <a:srgbClr val="FF0000"/>
                </a:solidFill>
                <a:effectLst>
                  <a:outerShdw blurRad="38100" dist="38100" dir="2700000" algn="tl">
                    <a:srgbClr val="000000">
                      <a:alpha val="43137"/>
                    </a:srgbClr>
                  </a:outerShdw>
                </a:effectLst>
                <a:latin typeface="+mn-lt"/>
              </a:rPr>
              <a:t> </a:t>
            </a:r>
            <a:r>
              <a:rPr lang="vi-VN" sz="2400" b="1" dirty="0" smtClean="0">
                <a:solidFill>
                  <a:srgbClr val="FF0000"/>
                </a:solidFill>
                <a:effectLst>
                  <a:outerShdw blurRad="38100" dist="38100" dir="2700000" algn="tl">
                    <a:srgbClr val="000000">
                      <a:alpha val="43137"/>
                    </a:srgbClr>
                  </a:outerShdw>
                </a:effectLst>
                <a:latin typeface="+mn-lt"/>
              </a:rPr>
              <a:t>(</a:t>
            </a:r>
            <a:r>
              <a:rPr lang="vi-VN" sz="2400" b="1" dirty="0">
                <a:solidFill>
                  <a:srgbClr val="FF0000"/>
                </a:solidFill>
                <a:effectLst>
                  <a:outerShdw blurRad="38100" dist="38100" dir="2700000" algn="tl">
                    <a:srgbClr val="000000">
                      <a:alpha val="43137"/>
                    </a:srgbClr>
                  </a:outerShdw>
                </a:effectLst>
                <a:latin typeface="+mn-lt"/>
              </a:rPr>
              <a:t>hoặc đoạn trích).</a:t>
            </a:r>
            <a:endParaRPr lang="en-US" sz="2400" b="1" dirty="0">
              <a:solidFill>
                <a:srgbClr val="FF0000"/>
              </a:solidFill>
              <a:effectLst>
                <a:outerShdw blurRad="38100" dist="38100" dir="2700000" algn="tl">
                  <a:srgbClr val="000000">
                    <a:alpha val="43137"/>
                  </a:srgbClr>
                </a:outerShdw>
              </a:effectLst>
              <a:latin typeface="+mn-lt"/>
            </a:endParaRPr>
          </a:p>
        </p:txBody>
      </p:sp>
      <p:sp>
        <p:nvSpPr>
          <p:cNvPr id="13" name="TextBox 12"/>
          <p:cNvSpPr txBox="1"/>
          <p:nvPr/>
        </p:nvSpPr>
        <p:spPr>
          <a:xfrm>
            <a:off x="155448" y="1951864"/>
            <a:ext cx="11859768" cy="1384995"/>
          </a:xfrm>
          <a:prstGeom prst="rect">
            <a:avLst/>
          </a:prstGeom>
          <a:noFill/>
        </p:spPr>
        <p:txBody>
          <a:bodyPr wrap="square">
            <a:spAutoFit/>
          </a:bodyPr>
          <a:lstStyle/>
          <a:p>
            <a:pPr algn="just">
              <a:defRPr/>
            </a:pPr>
            <a:r>
              <a:rPr lang="en-US" sz="2800" b="1" dirty="0" err="1">
                <a:latin typeface="Times New Roman" pitchFamily="18" charset="0"/>
                <a:cs typeface="Times New Roman" pitchFamily="18" charset="0"/>
              </a:rPr>
              <a:t>Đ</a:t>
            </a:r>
            <a:r>
              <a:rPr lang="en-US" sz="2800" b="1" dirty="0" err="1" smtClean="0">
                <a:latin typeface="Times New Roman" pitchFamily="18" charset="0"/>
                <a:cs typeface="Times New Roman" pitchFamily="18" charset="0"/>
              </a:rPr>
              <a:t>ề</a:t>
            </a:r>
            <a:r>
              <a:rPr lang="en-US" sz="2800" b="1" dirty="0" smtClean="0">
                <a:latin typeface="Times New Roman" pitchFamily="18" charset="0"/>
                <a:cs typeface="Times New Roman" pitchFamily="18" charset="0"/>
              </a:rPr>
              <a:t> </a:t>
            </a:r>
            <a:r>
              <a:rPr lang="en-US" sz="2800" b="1" dirty="0" err="1">
                <a:latin typeface="Times New Roman" pitchFamily="18" charset="0"/>
                <a:cs typeface="Times New Roman" pitchFamily="18" charset="0"/>
              </a:rPr>
              <a:t>bài</a:t>
            </a:r>
            <a:r>
              <a:rPr lang="en-US" sz="2800" b="1" dirty="0">
                <a:latin typeface="Times New Roman" pitchFamily="18" charset="0"/>
                <a:cs typeface="Times New Roman" pitchFamily="18" charset="0"/>
              </a:rPr>
              <a:t>: </a:t>
            </a:r>
            <a:r>
              <a:rPr lang="en-US" sz="2800" i="1" dirty="0" err="1">
                <a:latin typeface="Times New Roman" pitchFamily="18" charset="0"/>
                <a:cs typeface="Times New Roman" pitchFamily="18" charset="0"/>
              </a:rPr>
              <a:t>Cảm</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nhận</a:t>
            </a:r>
            <a:r>
              <a:rPr lang="en-US" sz="2800" i="1" dirty="0">
                <a:latin typeface="Times New Roman" pitchFamily="18" charset="0"/>
                <a:cs typeface="Times New Roman" pitchFamily="18" charset="0"/>
              </a:rPr>
              <a:t> </a:t>
            </a:r>
            <a:r>
              <a:rPr lang="en-US" sz="2800" i="1" dirty="0" err="1" smtClean="0">
                <a:latin typeface="Times New Roman" pitchFamily="18" charset="0"/>
                <a:cs typeface="Times New Roman" pitchFamily="18" charset="0"/>
              </a:rPr>
              <a:t>về</a:t>
            </a:r>
            <a:r>
              <a:rPr lang="en-US" sz="2800" i="1" dirty="0" smtClean="0">
                <a:latin typeface="Times New Roman" pitchFamily="18" charset="0"/>
                <a:cs typeface="Times New Roman" pitchFamily="18" charset="0"/>
              </a:rPr>
              <a:t> </a:t>
            </a:r>
            <a:r>
              <a:rPr lang="en-US" sz="2800" i="1" dirty="0" err="1" smtClean="0">
                <a:latin typeface="Times New Roman" pitchFamily="18" charset="0"/>
                <a:cs typeface="Times New Roman" pitchFamily="18" charset="0"/>
              </a:rPr>
              <a:t>nhân</a:t>
            </a:r>
            <a:r>
              <a:rPr lang="en-US" sz="2800" i="1" dirty="0" smtClean="0">
                <a:latin typeface="Times New Roman" pitchFamily="18" charset="0"/>
                <a:cs typeface="Times New Roman" pitchFamily="18" charset="0"/>
              </a:rPr>
              <a:t> </a:t>
            </a:r>
            <a:r>
              <a:rPr lang="en-US" sz="2800" i="1" dirty="0" err="1" smtClean="0">
                <a:latin typeface="Times New Roman" pitchFamily="18" charset="0"/>
                <a:cs typeface="Times New Roman" pitchFamily="18" charset="0"/>
              </a:rPr>
              <a:t>vật</a:t>
            </a:r>
            <a:r>
              <a:rPr lang="en-US" sz="2800" i="1" dirty="0" smtClean="0">
                <a:latin typeface="Times New Roman" pitchFamily="18" charset="0"/>
                <a:cs typeface="Times New Roman" pitchFamily="18" charset="0"/>
              </a:rPr>
              <a:t> </a:t>
            </a:r>
            <a:r>
              <a:rPr lang="en-US" sz="2800" i="1" dirty="0" err="1" smtClean="0">
                <a:latin typeface="Times New Roman" pitchFamily="18" charset="0"/>
                <a:cs typeface="Times New Roman" pitchFamily="18" charset="0"/>
              </a:rPr>
              <a:t>anh</a:t>
            </a:r>
            <a:r>
              <a:rPr lang="en-US" sz="2800" i="1" dirty="0" smtClean="0">
                <a:latin typeface="Times New Roman" pitchFamily="18" charset="0"/>
                <a:cs typeface="Times New Roman" pitchFamily="18" charset="0"/>
              </a:rPr>
              <a:t> </a:t>
            </a:r>
            <a:r>
              <a:rPr lang="en-US" sz="2800" i="1" dirty="0" err="1" smtClean="0">
                <a:latin typeface="Times New Roman" pitchFamily="18" charset="0"/>
                <a:cs typeface="Times New Roman" pitchFamily="18" charset="0"/>
              </a:rPr>
              <a:t>thanh</a:t>
            </a:r>
            <a:r>
              <a:rPr lang="en-US" sz="2800" i="1" dirty="0" smtClean="0">
                <a:latin typeface="Times New Roman" pitchFamily="18" charset="0"/>
                <a:cs typeface="Times New Roman" pitchFamily="18" charset="0"/>
              </a:rPr>
              <a:t> </a:t>
            </a:r>
            <a:r>
              <a:rPr lang="en-US" sz="2800" i="1" dirty="0" err="1" smtClean="0">
                <a:latin typeface="Times New Roman" pitchFamily="18" charset="0"/>
                <a:cs typeface="Times New Roman" pitchFamily="18" charset="0"/>
              </a:rPr>
              <a:t>niên</a:t>
            </a:r>
            <a:r>
              <a:rPr lang="en-US" sz="2800" i="1" dirty="0" smtClean="0">
                <a:latin typeface="Times New Roman" pitchFamily="18" charset="0"/>
                <a:cs typeface="Times New Roman" pitchFamily="18" charset="0"/>
              </a:rPr>
              <a:t> </a:t>
            </a:r>
            <a:r>
              <a:rPr lang="en-US" sz="2800" i="1" dirty="0" err="1" smtClean="0">
                <a:latin typeface="Times New Roman" pitchFamily="18" charset="0"/>
                <a:cs typeface="Times New Roman" pitchFamily="18" charset="0"/>
              </a:rPr>
              <a:t>trong</a:t>
            </a:r>
            <a:r>
              <a:rPr lang="en-US" sz="2800" i="1" dirty="0" smtClean="0">
                <a:latin typeface="Times New Roman" pitchFamily="18" charset="0"/>
                <a:cs typeface="Times New Roman" pitchFamily="18" charset="0"/>
              </a:rPr>
              <a:t> </a:t>
            </a:r>
            <a:r>
              <a:rPr lang="en-US" sz="2800" i="1" dirty="0" err="1" smtClean="0">
                <a:latin typeface="Times New Roman" pitchFamily="18" charset="0"/>
                <a:cs typeface="Times New Roman" pitchFamily="18" charset="0"/>
              </a:rPr>
              <a:t>truyện</a:t>
            </a:r>
            <a:r>
              <a:rPr lang="en-US" sz="2800" i="1" dirty="0" smtClean="0">
                <a:latin typeface="Times New Roman" pitchFamily="18" charset="0"/>
                <a:cs typeface="Times New Roman" pitchFamily="18" charset="0"/>
              </a:rPr>
              <a:t> </a:t>
            </a:r>
            <a:r>
              <a:rPr lang="en-US" sz="2800" i="1" dirty="0" err="1" smtClean="0">
                <a:latin typeface="Times New Roman" pitchFamily="18" charset="0"/>
                <a:cs typeface="Times New Roman" pitchFamily="18" charset="0"/>
              </a:rPr>
              <a:t>Lặng</a:t>
            </a:r>
            <a:r>
              <a:rPr lang="en-US" sz="2800" i="1" dirty="0" smtClean="0">
                <a:latin typeface="Times New Roman" pitchFamily="18" charset="0"/>
                <a:cs typeface="Times New Roman" pitchFamily="18" charset="0"/>
              </a:rPr>
              <a:t> </a:t>
            </a:r>
            <a:r>
              <a:rPr lang="en-US" sz="2800" i="1" dirty="0" err="1" smtClean="0">
                <a:latin typeface="Times New Roman" pitchFamily="18" charset="0"/>
                <a:cs typeface="Times New Roman" pitchFamily="18" charset="0"/>
              </a:rPr>
              <a:t>lẽ</a:t>
            </a:r>
            <a:r>
              <a:rPr lang="en-US" sz="2800" i="1" dirty="0" smtClean="0">
                <a:latin typeface="Times New Roman" pitchFamily="18" charset="0"/>
                <a:cs typeface="Times New Roman" pitchFamily="18" charset="0"/>
              </a:rPr>
              <a:t> Sa Pa </a:t>
            </a:r>
            <a:r>
              <a:rPr lang="en-US" sz="2800" i="1" dirty="0" err="1" smtClean="0">
                <a:latin typeface="Times New Roman" pitchFamily="18" charset="0"/>
                <a:cs typeface="Times New Roman" pitchFamily="18" charset="0"/>
              </a:rPr>
              <a:t>của</a:t>
            </a:r>
            <a:r>
              <a:rPr lang="en-US" sz="2800" i="1" dirty="0" smtClean="0">
                <a:latin typeface="Times New Roman" pitchFamily="18" charset="0"/>
                <a:cs typeface="Times New Roman" pitchFamily="18" charset="0"/>
              </a:rPr>
              <a:t> </a:t>
            </a:r>
            <a:r>
              <a:rPr lang="en-US" sz="2800" i="1" dirty="0" err="1">
                <a:latin typeface="Times New Roman" pitchFamily="18" charset="0"/>
                <a:cs typeface="Times New Roman" pitchFamily="18" charset="0"/>
              </a:rPr>
              <a:t>Nguyễn</a:t>
            </a:r>
            <a:r>
              <a:rPr lang="en-US" sz="2800" i="1" dirty="0">
                <a:latin typeface="Times New Roman" pitchFamily="18" charset="0"/>
                <a:cs typeface="Times New Roman" pitchFamily="18" charset="0"/>
              </a:rPr>
              <a:t> </a:t>
            </a:r>
            <a:r>
              <a:rPr lang="en-US" sz="2800" i="1" dirty="0" err="1" smtClean="0">
                <a:latin typeface="Times New Roman" pitchFamily="18" charset="0"/>
                <a:cs typeface="Times New Roman" pitchFamily="18" charset="0"/>
              </a:rPr>
              <a:t>Thành</a:t>
            </a:r>
            <a:r>
              <a:rPr lang="en-US" sz="2800" i="1" dirty="0" smtClean="0">
                <a:latin typeface="Times New Roman" pitchFamily="18" charset="0"/>
                <a:cs typeface="Times New Roman" pitchFamily="18" charset="0"/>
              </a:rPr>
              <a:t> Long.</a:t>
            </a:r>
            <a:endParaRPr lang="en-US" sz="2800" i="1" dirty="0">
              <a:latin typeface="Times New Roman" pitchFamily="18" charset="0"/>
              <a:cs typeface="Times New Roman" pitchFamily="18" charset="0"/>
            </a:endParaRPr>
          </a:p>
          <a:p>
            <a:pPr>
              <a:defRPr/>
            </a:pP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Em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hãy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lập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dàn</a:t>
            </a:r>
            <a:r>
              <a:rPr lang="en-US" sz="2800" dirty="0">
                <a:latin typeface="Times New Roman" pitchFamily="18" charset="0"/>
                <a:cs typeface="Times New Roman" pitchFamily="18" charset="0"/>
              </a:rPr>
              <a:t> ý chi </a:t>
            </a:r>
            <a:r>
              <a:rPr lang="en-US" sz="2800" dirty="0" err="1">
                <a:latin typeface="Times New Roman" pitchFamily="18" charset="0"/>
                <a:cs typeface="Times New Roman" pitchFamily="18" charset="0"/>
              </a:rPr>
              <a:t>tiết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đề</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bài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trên</a:t>
            </a:r>
            <a:r>
              <a:rPr lang="en-US" sz="2800" dirty="0">
                <a:latin typeface="Times New Roman" pitchFamily="18" charset="0"/>
                <a:cs typeface="Times New Roman" pitchFamily="18" charset="0"/>
              </a:rPr>
              <a:t>.</a:t>
            </a:r>
          </a:p>
        </p:txBody>
      </p:sp>
      <p:sp>
        <p:nvSpPr>
          <p:cNvPr id="3" name="TextBox 2"/>
          <p:cNvSpPr txBox="1"/>
          <p:nvPr/>
        </p:nvSpPr>
        <p:spPr>
          <a:xfrm>
            <a:off x="301752" y="3300984"/>
            <a:ext cx="10963656" cy="1200329"/>
          </a:xfrm>
          <a:prstGeom prst="rect">
            <a:avLst/>
          </a:prstGeom>
          <a:noFill/>
        </p:spPr>
        <p:txBody>
          <a:bodyPr wrap="square" rtlCol="0">
            <a:spAutoFit/>
          </a:bodyPr>
          <a:lstStyle/>
          <a:p>
            <a:r>
              <a:rPr lang="vi-VN" sz="2400" b="1" dirty="0">
                <a:solidFill>
                  <a:srgbClr val="2006BA"/>
                </a:solidFill>
                <a:latin typeface="Times New Roman" panose="02020603050405020304" pitchFamily="18" charset="0"/>
                <a:cs typeface="Times New Roman" panose="02020603050405020304" pitchFamily="18" charset="0"/>
              </a:rPr>
              <a:t>1. Hệ thống luận điểm</a:t>
            </a:r>
          </a:p>
          <a:p>
            <a:r>
              <a:rPr lang="vi-VN" sz="2400" dirty="0">
                <a:solidFill>
                  <a:srgbClr val="2006BA"/>
                </a:solidFill>
                <a:latin typeface="Times New Roman" panose="02020603050405020304" pitchFamily="18" charset="0"/>
                <a:cs typeface="Times New Roman" panose="02020603050405020304" pitchFamily="18" charset="0"/>
              </a:rPr>
              <a:t>- Luận điểm 1: Anh thanh niên say mê và có trách nhiệm cao trong công việc</a:t>
            </a:r>
          </a:p>
          <a:p>
            <a:r>
              <a:rPr lang="vi-VN" sz="2400" dirty="0">
                <a:solidFill>
                  <a:srgbClr val="2006BA"/>
                </a:solidFill>
                <a:latin typeface="Times New Roman" panose="02020603050405020304" pitchFamily="18" charset="0"/>
                <a:cs typeface="Times New Roman" panose="02020603050405020304" pitchFamily="18" charset="0"/>
              </a:rPr>
              <a:t>- Luận điểm 2: Anh thanh niên có lẽ sống, lý tưởng sống cao cả đáng trân </a:t>
            </a:r>
            <a:r>
              <a:rPr lang="vi-VN" sz="2400" dirty="0" smtClean="0">
                <a:solidFill>
                  <a:srgbClr val="2006BA"/>
                </a:solidFill>
                <a:latin typeface="Times New Roman" panose="02020603050405020304" pitchFamily="18" charset="0"/>
                <a:cs typeface="Times New Roman" panose="02020603050405020304" pitchFamily="18" charset="0"/>
              </a:rPr>
              <a:t>trọng</a:t>
            </a:r>
            <a:endParaRPr lang="vi-VN" sz="2400" dirty="0">
              <a:solidFill>
                <a:srgbClr val="2006BA"/>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356616" y="4416552"/>
            <a:ext cx="9756648" cy="1200329"/>
          </a:xfrm>
          <a:prstGeom prst="rect">
            <a:avLst/>
          </a:prstGeom>
          <a:noFill/>
        </p:spPr>
        <p:txBody>
          <a:bodyPr wrap="square" rtlCol="0">
            <a:spAutoFit/>
          </a:bodyPr>
          <a:lstStyle/>
          <a:p>
            <a:r>
              <a:rPr lang="vi-VN" sz="2400" dirty="0">
                <a:solidFill>
                  <a:srgbClr val="2006BA"/>
                </a:solidFill>
                <a:latin typeface="Times New Roman" panose="02020603050405020304" pitchFamily="18" charset="0"/>
                <a:cs typeface="Times New Roman" panose="02020603050405020304" pitchFamily="18" charset="0"/>
              </a:rPr>
              <a:t>- Luận điểm 3: Anh thanh niên có tâm hồn trẻ trung, yêu đời, yêu cuộc sống</a:t>
            </a:r>
          </a:p>
          <a:p>
            <a:r>
              <a:rPr lang="vi-VN" sz="2400" dirty="0">
                <a:solidFill>
                  <a:srgbClr val="2006BA"/>
                </a:solidFill>
                <a:latin typeface="Times New Roman" panose="02020603050405020304" pitchFamily="18" charset="0"/>
                <a:cs typeface="Times New Roman" panose="02020603050405020304" pitchFamily="18" charset="0"/>
              </a:rPr>
              <a:t>- Luận điểm 4: Anh thanh niên cởi mở, chân thành, hiếu khách, chu đáo.</a:t>
            </a:r>
          </a:p>
          <a:p>
            <a:r>
              <a:rPr lang="vi-VN" sz="2400" dirty="0">
                <a:solidFill>
                  <a:srgbClr val="2006BA"/>
                </a:solidFill>
                <a:latin typeface="Times New Roman" panose="02020603050405020304" pitchFamily="18" charset="0"/>
                <a:cs typeface="Times New Roman" panose="02020603050405020304" pitchFamily="18" charset="0"/>
              </a:rPr>
              <a:t>- Luận điểm 5: Anh thanh niên là người rất khiêm tốn, giản dị, lễ phép</a:t>
            </a:r>
            <a:r>
              <a:rPr lang="vi-VN" sz="2400" dirty="0" smtClean="0">
                <a:solidFill>
                  <a:srgbClr val="2006BA"/>
                </a:solidFill>
                <a:latin typeface="Times New Roman" panose="02020603050405020304" pitchFamily="18" charset="0"/>
                <a:cs typeface="Times New Roman" panose="02020603050405020304" pitchFamily="18" charset="0"/>
              </a:rPr>
              <a:t>.</a:t>
            </a:r>
            <a:endParaRPr lang="vi-VN" sz="2400" dirty="0">
              <a:solidFill>
                <a:srgbClr val="2006BA"/>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44897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3" grpId="0"/>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7744" y="271083"/>
            <a:ext cx="11832336" cy="2308324"/>
          </a:xfrm>
          <a:prstGeom prst="rect">
            <a:avLst/>
          </a:prstGeom>
          <a:noFill/>
        </p:spPr>
        <p:txBody>
          <a:bodyPr wrap="square" rtlCol="0">
            <a:spAutoFit/>
          </a:bodyPr>
          <a:lstStyle/>
          <a:p>
            <a:r>
              <a:rPr lang="vi-VN" sz="2400" b="1" dirty="0">
                <a:latin typeface="Times New Roman" panose="02020603050405020304" pitchFamily="18" charset="0"/>
                <a:cs typeface="Times New Roman" panose="02020603050405020304" pitchFamily="18" charset="0"/>
              </a:rPr>
              <a:t>1. Mở bài</a:t>
            </a:r>
            <a:endParaRPr lang="vi-VN" sz="2400" dirty="0">
              <a:latin typeface="Times New Roman" panose="02020603050405020304" pitchFamily="18" charset="0"/>
              <a:cs typeface="Times New Roman" panose="02020603050405020304" pitchFamily="18" charset="0"/>
            </a:endParaRPr>
          </a:p>
          <a:p>
            <a:r>
              <a:rPr lang="vi-VN" sz="2400" dirty="0">
                <a:latin typeface="Times New Roman" panose="02020603050405020304" pitchFamily="18" charset="0"/>
                <a:cs typeface="Times New Roman" panose="02020603050405020304" pitchFamily="18" charset="0"/>
              </a:rPr>
              <a:t>- Giới thiệu tác giả, tác phẩm:</a:t>
            </a:r>
          </a:p>
          <a:p>
            <a:r>
              <a:rPr lang="vi-VN" sz="2400" dirty="0">
                <a:latin typeface="Times New Roman" panose="02020603050405020304" pitchFamily="18" charset="0"/>
                <a:cs typeface="Times New Roman" panose="02020603050405020304" pitchFamily="18" charset="0"/>
              </a:rPr>
              <a:t>+ Nguyễn Thành Long (1925 - 1991) là một cây bút chuyên viết về truyện ngắn và kí với nhiều tác phẩm đặc sắc mang âm hưởng nhẹ nhàng, đậm chất trữ tình, đậm chất thơ.</a:t>
            </a:r>
          </a:p>
          <a:p>
            <a:r>
              <a:rPr lang="vi-VN" sz="2400" dirty="0">
                <a:latin typeface="Times New Roman" panose="02020603050405020304" pitchFamily="18" charset="0"/>
                <a:cs typeface="Times New Roman" panose="02020603050405020304" pitchFamily="18" charset="0"/>
              </a:rPr>
              <a:t>+ Lặng lẽ Sa Pa (1970) là một trong những tác phẩm hay mang đầy chất thơ của Nguyễn Thành Long - kết quả của chuyến đi thực tế tại miền Tây tổ quốc (Sa Pa, Lào Cai</a:t>
            </a:r>
            <a:r>
              <a:rPr lang="vi-VN" sz="2400" dirty="0" smtClean="0">
                <a:latin typeface="Times New Roman" panose="02020603050405020304" pitchFamily="18" charset="0"/>
                <a:cs typeface="Times New Roman" panose="02020603050405020304" pitchFamily="18" charset="0"/>
              </a:rPr>
              <a:t>).</a:t>
            </a:r>
            <a:endParaRPr lang="vi-VN" sz="24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304800" y="2673010"/>
            <a:ext cx="11887200" cy="1938992"/>
          </a:xfrm>
          <a:prstGeom prst="rect">
            <a:avLst/>
          </a:prstGeom>
          <a:noFill/>
        </p:spPr>
        <p:txBody>
          <a:bodyPr wrap="square" rtlCol="0">
            <a:spAutoFit/>
          </a:bodyPr>
          <a:lstStyle/>
          <a:p>
            <a:r>
              <a:rPr lang="vi-VN" sz="2400" b="1" dirty="0">
                <a:latin typeface="Times New Roman" panose="02020603050405020304" pitchFamily="18" charset="0"/>
                <a:cs typeface="Times New Roman" panose="02020603050405020304" pitchFamily="18" charset="0"/>
              </a:rPr>
              <a:t>2. Thân bài</a:t>
            </a:r>
            <a:endParaRPr lang="vi-VN" sz="2400" dirty="0">
              <a:latin typeface="Times New Roman" panose="02020603050405020304" pitchFamily="18" charset="0"/>
              <a:cs typeface="Times New Roman" panose="02020603050405020304" pitchFamily="18" charset="0"/>
            </a:endParaRPr>
          </a:p>
          <a:p>
            <a:r>
              <a:rPr lang="vi-VN" sz="2400" b="1" i="1" dirty="0">
                <a:latin typeface="Times New Roman" panose="02020603050405020304" pitchFamily="18" charset="0"/>
                <a:cs typeface="Times New Roman" panose="02020603050405020304" pitchFamily="18" charset="0"/>
              </a:rPr>
              <a:t>* Khái quát truyện ngắn Lặng lẽ Sa Pa</a:t>
            </a:r>
            <a:endParaRPr lang="vi-VN" sz="2400" dirty="0">
              <a:latin typeface="Times New Roman" panose="02020603050405020304" pitchFamily="18" charset="0"/>
              <a:cs typeface="Times New Roman" panose="02020603050405020304" pitchFamily="18" charset="0"/>
            </a:endParaRPr>
          </a:p>
          <a:p>
            <a:r>
              <a:rPr lang="vi-VN" sz="2400" dirty="0">
                <a:latin typeface="Times New Roman" panose="02020603050405020304" pitchFamily="18" charset="0"/>
                <a:cs typeface="Times New Roman" panose="02020603050405020304" pitchFamily="18" charset="0"/>
              </a:rPr>
              <a:t>- Hoàn cảnh sáng tác: </a:t>
            </a:r>
          </a:p>
          <a:p>
            <a:r>
              <a:rPr lang="vi-VN" sz="2400" dirty="0">
                <a:latin typeface="Times New Roman" panose="02020603050405020304" pitchFamily="18" charset="0"/>
                <a:cs typeface="Times New Roman" panose="02020603050405020304" pitchFamily="18" charset="0"/>
              </a:rPr>
              <a:t>+ Truyện ngắn được viết năm 1970 và in trong tập Giữa trong xanh xuất bản năm 1972.</a:t>
            </a:r>
          </a:p>
          <a:p>
            <a:r>
              <a:rPr lang="vi-VN" sz="2400" dirty="0">
                <a:latin typeface="Times New Roman" panose="02020603050405020304" pitchFamily="18" charset="0"/>
                <a:cs typeface="Times New Roman" panose="02020603050405020304" pitchFamily="18" charset="0"/>
              </a:rPr>
              <a:t>+ Là kết quả của chuyến đi thực tế tại miền tây Tổ quốc : Lào Cai - Sa Pa</a:t>
            </a:r>
            <a:r>
              <a:rPr lang="vi-VN" sz="2400" dirty="0" smtClean="0">
                <a:latin typeface="Times New Roman" panose="02020603050405020304" pitchFamily="18" charset="0"/>
                <a:cs typeface="Times New Roman" panose="02020603050405020304" pitchFamily="18" charset="0"/>
              </a:rPr>
              <a:t>.</a:t>
            </a:r>
            <a:endParaRPr lang="vi-VN" sz="24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313944" y="4647182"/>
            <a:ext cx="11878056" cy="1200329"/>
          </a:xfrm>
          <a:prstGeom prst="rect">
            <a:avLst/>
          </a:prstGeom>
          <a:noFill/>
        </p:spPr>
        <p:txBody>
          <a:bodyPr wrap="square" rtlCol="0">
            <a:spAutoFit/>
          </a:bodyPr>
          <a:lstStyle/>
          <a:p>
            <a:r>
              <a:rPr lang="vi-VN" sz="2400" dirty="0">
                <a:latin typeface="Times New Roman" panose="02020603050405020304" pitchFamily="18" charset="0"/>
                <a:cs typeface="Times New Roman" panose="02020603050405020304" pitchFamily="18" charset="0"/>
              </a:rPr>
              <a:t>- Giá trị nội dung: Tác phẩm ca ngợi những người lao động thầm lặng trên núi cao, cống hiến cho công cuộc xây dựng đất nước thời kì tạm hòa bình ở miền Bắc, tiếp tục kháng chiến chống Mĩ ở miền Nam.</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6944250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6616" y="141534"/>
            <a:ext cx="11301984" cy="1938992"/>
          </a:xfrm>
          <a:prstGeom prst="rect">
            <a:avLst/>
          </a:prstGeom>
          <a:noFill/>
        </p:spPr>
        <p:txBody>
          <a:bodyPr wrap="square" rtlCol="0">
            <a:spAutoFit/>
          </a:bodyPr>
          <a:lstStyle/>
          <a:p>
            <a:pPr algn="just"/>
            <a:r>
              <a:rPr lang="vi-VN" sz="2400" dirty="0">
                <a:latin typeface="Times New Roman" panose="02020603050405020304" pitchFamily="18" charset="0"/>
                <a:cs typeface="Times New Roman" panose="02020603050405020304" pitchFamily="18" charset="0"/>
              </a:rPr>
              <a:t>* Luận điểm 1: Vẻ đẹp thiên nhiên Sa Pa</a:t>
            </a:r>
          </a:p>
          <a:p>
            <a:pPr algn="just"/>
            <a:r>
              <a:rPr lang="vi-VN" sz="2400" dirty="0">
                <a:latin typeface="Times New Roman" panose="02020603050405020304" pitchFamily="18" charset="0"/>
                <a:cs typeface="Times New Roman" panose="02020603050405020304" pitchFamily="18" charset="0"/>
              </a:rPr>
              <a:t>- Những rặng đào với những đường núi quanh co uốn lượn kề bên con thác trắng xóa.</a:t>
            </a:r>
          </a:p>
          <a:p>
            <a:pPr algn="just"/>
            <a:r>
              <a:rPr lang="vi-VN" sz="2400" dirty="0">
                <a:latin typeface="Times New Roman" panose="02020603050405020304" pitchFamily="18" charset="0"/>
                <a:cs typeface="Times New Roman" panose="02020603050405020304" pitchFamily="18" charset="0"/>
              </a:rPr>
              <a:t>- Những cánh đồng cỏ trong thung lũng, những đàn bò lang cổ đeo chuông đang thung thăng gặm cỏ</a:t>
            </a:r>
          </a:p>
          <a:p>
            <a:pPr algn="just"/>
            <a:r>
              <a:rPr lang="vi-VN" sz="2400" dirty="0">
                <a:latin typeface="Times New Roman" panose="02020603050405020304" pitchFamily="18" charset="0"/>
                <a:cs typeface="Times New Roman" panose="02020603050405020304" pitchFamily="18" charset="0"/>
              </a:rPr>
              <a:t>- Những tia nắng kì lạ điểm xuyết: bắt đầu len lỏi đốt cháy rừng cây, mạ bạc con đèo</a:t>
            </a:r>
            <a:r>
              <a:rPr lang="vi-VN" sz="2400" dirty="0" smtClean="0">
                <a:latin typeface="Times New Roman" panose="02020603050405020304" pitchFamily="18" charset="0"/>
                <a:cs typeface="Times New Roman" panose="02020603050405020304" pitchFamily="18" charset="0"/>
              </a:rPr>
              <a:t>…</a:t>
            </a:r>
            <a:endParaRPr lang="vi-VN" sz="24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356616" y="2188107"/>
            <a:ext cx="11713464" cy="4524315"/>
          </a:xfrm>
          <a:prstGeom prst="rect">
            <a:avLst/>
          </a:prstGeom>
          <a:noFill/>
        </p:spPr>
        <p:txBody>
          <a:bodyPr wrap="square" rtlCol="0">
            <a:spAutoFit/>
          </a:bodyPr>
          <a:lstStyle/>
          <a:p>
            <a:pPr algn="just"/>
            <a:r>
              <a:rPr lang="vi-VN" sz="2400" dirty="0">
                <a:latin typeface="Times New Roman" panose="02020603050405020304" pitchFamily="18" charset="0"/>
                <a:cs typeface="Times New Roman" panose="02020603050405020304" pitchFamily="18" charset="0"/>
              </a:rPr>
              <a:t>- "Mây mù ngang tầm với chiếc cầu vồng kia", "Mây hắt từng chiếc quạt trắng lên từ các thung lũng"</a:t>
            </a:r>
          </a:p>
          <a:p>
            <a:pPr algn="just"/>
            <a:r>
              <a:rPr lang="vi-VN" sz="2400" dirty="0">
                <a:latin typeface="Times New Roman" panose="02020603050405020304" pitchFamily="18" charset="0"/>
                <a:cs typeface="Times New Roman" panose="02020603050405020304" pitchFamily="18" charset="0"/>
              </a:rPr>
              <a:t>- "Mây bị nắng xua, cuộn tròn lại từng cục, lăn trên các vòm lá ướt sương, rơi xuống đường cái, luồn cả vào gầm xe".</a:t>
            </a:r>
          </a:p>
          <a:p>
            <a:pPr algn="just"/>
            <a:r>
              <a:rPr lang="vi-VN" sz="2400" dirty="0">
                <a:latin typeface="Times New Roman" panose="02020603050405020304" pitchFamily="18" charset="0"/>
                <a:cs typeface="Times New Roman" panose="02020603050405020304" pitchFamily="18" charset="0"/>
              </a:rPr>
              <a:t>-&gt; Hình ảnh mây Sa Pa được tác giả miêu tả rất nhiều và rất lạ.</a:t>
            </a:r>
          </a:p>
          <a:p>
            <a:pPr algn="just"/>
            <a:r>
              <a:rPr lang="vi-VN" sz="2400" dirty="0">
                <a:latin typeface="Times New Roman" panose="02020603050405020304" pitchFamily="18" charset="0"/>
                <a:cs typeface="Times New Roman" panose="02020603050405020304" pitchFamily="18" charset="0"/>
              </a:rPr>
              <a:t>- "Những cây tử kinh thỉnh thoảng nhô cái đầu màu hoa cà lên trên màu xanh của rừng".</a:t>
            </a:r>
          </a:p>
          <a:p>
            <a:pPr algn="just"/>
            <a:r>
              <a:rPr lang="vi-VN" sz="2400" dirty="0">
                <a:latin typeface="Times New Roman" panose="02020603050405020304" pitchFamily="18" charset="0"/>
                <a:cs typeface="Times New Roman" panose="02020603050405020304" pitchFamily="18" charset="0"/>
              </a:rPr>
              <a:t>- “hoa dơn, thược dược, lay ơn, vàng, tím, đỏ, hồng phấn, tổ ong..." rực rỡ ngát hương ngay giữa mùa hè</a:t>
            </a:r>
          </a:p>
          <a:p>
            <a:pPr algn="just"/>
            <a:r>
              <a:rPr lang="vi-VN" sz="2400" dirty="0">
                <a:latin typeface="Times New Roman" panose="02020603050405020304" pitchFamily="18" charset="0"/>
                <a:cs typeface="Times New Roman" panose="02020603050405020304" pitchFamily="18" charset="0"/>
              </a:rPr>
              <a:t>-&gt; Sa Pa được tô điểm thêm những màu sắc tươi sáng của các loại cây lạ và nhất là các loại hoa.</a:t>
            </a:r>
          </a:p>
          <a:p>
            <a:pPr algn="just"/>
            <a:r>
              <a:rPr lang="vi-VN" sz="2400" dirty="0">
                <a:latin typeface="Times New Roman" panose="02020603050405020304" pitchFamily="18" charset="0"/>
                <a:cs typeface="Times New Roman" panose="02020603050405020304" pitchFamily="18" charset="0"/>
              </a:rPr>
              <a:t>=&gt; Bức tranh thiên nhiên Sa Pa hiện lên với vẻ đẹp rực rỡ, tráng lệ, thơ mộng, hữu tình như một tác phẩm hội họa lung linh, kì ảo, khơi gợi tình yêu quê hương đất nước</a:t>
            </a:r>
            <a:r>
              <a:rPr lang="vi-VN" sz="2400" dirty="0" smtClean="0">
                <a:latin typeface="Times New Roman" panose="02020603050405020304" pitchFamily="18" charset="0"/>
                <a:cs typeface="Times New Roman" panose="02020603050405020304" pitchFamily="18" charset="0"/>
              </a:rPr>
              <a:t>.</a:t>
            </a:r>
            <a:endParaRPr lang="vi-V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8649524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FC5527C1-FD0C-4699-8837-02A66E30B10F}"/>
              </a:ext>
            </a:extLst>
          </p:cNvPr>
          <p:cNvSpPr txBox="1"/>
          <p:nvPr/>
        </p:nvSpPr>
        <p:spPr>
          <a:xfrm>
            <a:off x="231648" y="1286256"/>
            <a:ext cx="11746992" cy="3539430"/>
          </a:xfrm>
          <a:prstGeom prst="rect">
            <a:avLst/>
          </a:prstGeom>
          <a:noFill/>
        </p:spPr>
        <p:txBody>
          <a:bodyPr wrap="square">
            <a:spAutoFit/>
          </a:bodyPr>
          <a:lstStyle/>
          <a:p>
            <a:pPr>
              <a:defRPr/>
            </a:pPr>
            <a:r>
              <a:rPr lang="en-US" sz="2800" b="1" dirty="0">
                <a:solidFill>
                  <a:srgbClr val="FF0000"/>
                </a:solidFill>
                <a:latin typeface="Times New Roman" panose="02020603050405020304" pitchFamily="18" charset="0"/>
                <a:cs typeface="Times New Roman" panose="02020603050405020304" pitchFamily="18" charset="0"/>
              </a:rPr>
              <a:t>III. </a:t>
            </a:r>
            <a:r>
              <a:rPr lang="en-US" sz="2800" b="1" dirty="0" smtClean="0">
                <a:solidFill>
                  <a:srgbClr val="FF0000"/>
                </a:solidFill>
                <a:latin typeface="Times New Roman" panose="02020603050405020304" pitchFamily="18" charset="0"/>
                <a:cs typeface="Times New Roman" panose="02020603050405020304" pitchFamily="18" charset="0"/>
              </a:rPr>
              <a:t>VẬN DỤNG: </a:t>
            </a:r>
            <a:r>
              <a:rPr lang="en-US" sz="2800" b="1" dirty="0" err="1">
                <a:solidFill>
                  <a:srgbClr val="FF0000"/>
                </a:solidFill>
                <a:latin typeface="Times New Roman" panose="02020603050405020304" pitchFamily="18" charset="0"/>
                <a:cs typeface="Times New Roman" panose="02020603050405020304" pitchFamily="18" charset="0"/>
              </a:rPr>
              <a:t>lập</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dàn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bài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một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số</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đề</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nghị</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luận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về</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phẩm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truyện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hoặc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đoạn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trích</a:t>
            </a:r>
            <a:r>
              <a:rPr lang="en-US" sz="2800" b="1" dirty="0">
                <a:solidFill>
                  <a:srgbClr val="FF0000"/>
                </a:solidFill>
                <a:latin typeface="Times New Roman" panose="02020603050405020304" pitchFamily="18" charset="0"/>
                <a:cs typeface="Times New Roman" panose="02020603050405020304" pitchFamily="18" charset="0"/>
              </a:rPr>
              <a:t>).</a:t>
            </a:r>
          </a:p>
          <a:p>
            <a:pPr marL="514350" indent="-514350" algn="just">
              <a:buFontTx/>
              <a:buAutoNum type="arabicPeriod"/>
              <a:defRPr/>
            </a:pPr>
            <a:r>
              <a:rPr lang="en-US" sz="2800" dirty="0" err="1">
                <a:latin typeface="Times New Roman" panose="02020603050405020304" pitchFamily="18" charset="0"/>
                <a:cs typeface="Times New Roman" panose="02020603050405020304" pitchFamily="18" charset="0"/>
              </a:rPr>
              <a:t>Phân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ngắn</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a:t>
            </a:r>
            <a:r>
              <a:rPr lang="en-US" sz="2800" i="1" dirty="0" err="1">
                <a:latin typeface="Times New Roman" panose="02020603050405020304" pitchFamily="18" charset="0"/>
                <a:cs typeface="Times New Roman" panose="02020603050405020304" pitchFamily="18" charset="0"/>
              </a:rPr>
              <a:t>Lặng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lẽ</a:t>
            </a:r>
            <a:r>
              <a:rPr lang="en-US" sz="2800" i="1" dirty="0">
                <a:latin typeface="Times New Roman" panose="02020603050405020304" pitchFamily="18" charset="0"/>
                <a:cs typeface="Times New Roman" panose="02020603050405020304" pitchFamily="18" charset="0"/>
              </a:rPr>
              <a:t> </a:t>
            </a:r>
            <a:r>
              <a:rPr lang="en-US" sz="2800" i="1" dirty="0" smtClean="0">
                <a:latin typeface="Times New Roman" panose="02020603050405020304" pitchFamily="18" charset="0"/>
                <a:cs typeface="Times New Roman" panose="02020603050405020304" pitchFamily="18" charset="0"/>
              </a:rPr>
              <a:t>Sa </a:t>
            </a:r>
          </a:p>
          <a:p>
            <a:pPr algn="just">
              <a:defRPr/>
            </a:pPr>
            <a:r>
              <a:rPr lang="en-US" sz="2800" i="1" dirty="0" smtClean="0">
                <a:latin typeface="Times New Roman" panose="02020603050405020304" pitchFamily="18" charset="0"/>
                <a:cs typeface="Times New Roman" panose="02020603050405020304" pitchFamily="18" charset="0"/>
              </a:rPr>
              <a:t>Pa</a:t>
            </a:r>
            <a:r>
              <a:rPr lang="en-US" sz="2800" i="1" dirty="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Nguyễn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Long.</a:t>
            </a:r>
          </a:p>
          <a:p>
            <a:pPr algn="just">
              <a:defRPr/>
            </a:pPr>
            <a:r>
              <a:rPr lang="en-US" sz="2800" dirty="0">
                <a:latin typeface="Times New Roman" panose="02020603050405020304" pitchFamily="18" charset="0"/>
                <a:cs typeface="Times New Roman" panose="02020603050405020304" pitchFamily="18" charset="0"/>
              </a:rPr>
              <a:t>2. </a:t>
            </a:r>
            <a:r>
              <a:rPr lang="en-US" sz="2800" dirty="0" err="1">
                <a:latin typeface="Times New Roman" panose="02020603050405020304" pitchFamily="18" charset="0"/>
                <a:cs typeface="Times New Roman" panose="02020603050405020304" pitchFamily="18" charset="0"/>
              </a:rPr>
              <a:t>Suy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cha con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r>
              <a:rPr lang="en-US" sz="2800" dirty="0">
                <a:latin typeface="Times New Roman" panose="02020603050405020304" pitchFamily="18" charset="0"/>
                <a:cs typeface="Times New Roman" panose="02020603050405020304" pitchFamily="18" charset="0"/>
              </a:rPr>
              <a:t> qua </a:t>
            </a:r>
            <a:r>
              <a:rPr lang="en-US" sz="2800" dirty="0" err="1">
                <a:latin typeface="Times New Roman" panose="02020603050405020304" pitchFamily="18" charset="0"/>
                <a:cs typeface="Times New Roman" panose="02020603050405020304" pitchFamily="18" charset="0"/>
              </a:rPr>
              <a:t>truyện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ngắn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Nguyễn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Sáng</a:t>
            </a:r>
            <a:r>
              <a:rPr lang="en-US" sz="2800" dirty="0">
                <a:latin typeface="Times New Roman" panose="02020603050405020304" pitchFamily="18" charset="0"/>
                <a:cs typeface="Times New Roman" panose="02020603050405020304" pitchFamily="18" charset="0"/>
              </a:rPr>
              <a:t>.</a:t>
            </a:r>
          </a:p>
          <a:p>
            <a:pPr algn="just">
              <a:defRPr/>
            </a:pPr>
            <a:r>
              <a:rPr lang="en-US" sz="2800" dirty="0">
                <a:latin typeface="Times New Roman" panose="02020603050405020304" pitchFamily="18" charset="0"/>
                <a:cs typeface="Times New Roman" panose="02020603050405020304" pitchFamily="18" charset="0"/>
              </a:rPr>
              <a:t>3.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cha con </a:t>
            </a:r>
            <a:r>
              <a:rPr lang="en-US" sz="2800" dirty="0" err="1">
                <a:latin typeface="Times New Roman" panose="02020603050405020304" pitchFamily="18" charset="0"/>
                <a:cs typeface="Times New Roman" panose="02020603050405020304" pitchFamily="18" charset="0"/>
              </a:rPr>
              <a:t>thiêng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liêng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nặng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gái</a:t>
            </a:r>
            <a:r>
              <a:rPr lang="en-US" sz="2800" dirty="0">
                <a:latin typeface="Times New Roman" panose="02020603050405020304" pitchFamily="18" charset="0"/>
                <a:cs typeface="Times New Roman" panose="02020603050405020304" pitchFamily="18" charset="0"/>
              </a:rPr>
              <a:t> qua </a:t>
            </a:r>
            <a:r>
              <a:rPr lang="en-US" sz="2800" dirty="0" err="1">
                <a:latin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ngà</a:t>
            </a:r>
            <a:r>
              <a:rPr lang="en-US"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2679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fade">
                                      <p:cBhvr>
                                        <p:cTn id="21" dur="1000"/>
                                        <p:tgtEl>
                                          <p:spTgt spid="4">
                                            <p:txEl>
                                              <p:pRg st="3" end="3"/>
                                            </p:txEl>
                                          </p:spTgt>
                                        </p:tgtEl>
                                      </p:cBhvr>
                                    </p:animEffect>
                                    <p:anim calcmode="lin" valueType="num">
                                      <p:cBhvr>
                                        <p:cTn id="22"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Effect transition="in" filter="fade">
                                      <p:cBhvr>
                                        <p:cTn id="28" dur="1000"/>
                                        <p:tgtEl>
                                          <p:spTgt spid="4">
                                            <p:txEl>
                                              <p:pRg st="4" end="4"/>
                                            </p:txEl>
                                          </p:spTgt>
                                        </p:tgtEl>
                                      </p:cBhvr>
                                    </p:animEffect>
                                    <p:anim calcmode="lin" valueType="num">
                                      <p:cBhvr>
                                        <p:cTn id="29"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419329">
            <a:off x="10272080" y="-167909"/>
            <a:ext cx="2282312" cy="2089549"/>
          </a:xfrm>
          <a:prstGeom prst="rect">
            <a:avLst/>
          </a:prstGeom>
        </p:spPr>
      </p:pic>
      <p:sp>
        <p:nvSpPr>
          <p:cNvPr id="7" name="Rectangle 6"/>
          <p:cNvSpPr/>
          <p:nvPr/>
        </p:nvSpPr>
        <p:spPr>
          <a:xfrm>
            <a:off x="281354" y="1151792"/>
            <a:ext cx="11565731" cy="55298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新宋体"/>
              <a:cs typeface="+mn-cs"/>
              <a:sym typeface="Arial"/>
            </a:endParaRPr>
          </a:p>
        </p:txBody>
      </p:sp>
      <p:graphicFrame>
        <p:nvGraphicFramePr>
          <p:cNvPr id="8" name="Table 7"/>
          <p:cNvGraphicFramePr>
            <a:graphicFrameLocks noGrp="1"/>
          </p:cNvGraphicFramePr>
          <p:nvPr>
            <p:extLst>
              <p:ext uri="{D42A27DB-BD31-4B8C-83A1-F6EECF244321}">
                <p14:modId xmlns:p14="http://schemas.microsoft.com/office/powerpoint/2010/main" val="294393656"/>
              </p:ext>
            </p:extLst>
          </p:nvPr>
        </p:nvGraphicFramePr>
        <p:xfrm>
          <a:off x="914400" y="480472"/>
          <a:ext cx="10691445" cy="5918334"/>
        </p:xfrm>
        <a:graphic>
          <a:graphicData uri="http://schemas.openxmlformats.org/drawingml/2006/table">
            <a:tbl>
              <a:tblPr firstRow="1" bandRow="1">
                <a:tableStyleId>{7DF18680-E054-41AD-8BC1-D1AEF772440D}</a:tableStyleId>
              </a:tblPr>
              <a:tblGrid>
                <a:gridCol w="2254750">
                  <a:extLst>
                    <a:ext uri="{9D8B030D-6E8A-4147-A177-3AD203B41FA5}">
                      <a16:colId xmlns:a16="http://schemas.microsoft.com/office/drawing/2014/main" xmlns="" val="20000"/>
                    </a:ext>
                  </a:extLst>
                </a:gridCol>
                <a:gridCol w="8436695">
                  <a:extLst>
                    <a:ext uri="{9D8B030D-6E8A-4147-A177-3AD203B41FA5}">
                      <a16:colId xmlns:a16="http://schemas.microsoft.com/office/drawing/2014/main" xmlns="" val="20001"/>
                    </a:ext>
                  </a:extLst>
                </a:gridCol>
              </a:tblGrid>
              <a:tr h="36312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2200" kern="12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 HỎI TÌM Ý</a:t>
                      </a:r>
                      <a:endParaRPr kumimoji="0" lang="en-US" sz="2200" b="1" kern="1200" dirty="0">
                        <a:solidFill>
                          <a:srgbClr val="2006BA"/>
                        </a:solidFill>
                        <a:effectLst>
                          <a:outerShdw blurRad="38100" dist="38100" dir="2700000" algn="tl">
                            <a:srgbClr val="000000">
                              <a:alpha val="43137"/>
                            </a:srgbClr>
                          </a:outerShdw>
                        </a:effectLst>
                        <a:latin typeface="Times New Roman" pitchFamily="18" charset="0"/>
                        <a:ea typeface="+mn-ea"/>
                        <a:cs typeface="Times New Roman"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2200" kern="12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PHƯƠNG ÁN TRẢ LỜI</a:t>
                      </a:r>
                      <a:endParaRPr kumimoji="0" lang="en-US" sz="2200" b="1" kern="1200" dirty="0">
                        <a:solidFill>
                          <a:srgbClr val="2006BA"/>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xmlns="" val="10000"/>
                  </a:ext>
                </a:extLst>
              </a:tr>
              <a:tr h="85865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2200" kern="1200" dirty="0">
                          <a:effectLst/>
                          <a:latin typeface="Times New Roman" panose="02020603050405020304" pitchFamily="18" charset="0"/>
                          <a:cs typeface="Times New Roman" panose="02020603050405020304" pitchFamily="18" charset="0"/>
                        </a:rPr>
                        <a:t>1. </a:t>
                      </a:r>
                      <a:r>
                        <a:rPr kumimoji="0" lang="en-US" sz="2200" kern="1200" dirty="0" err="1">
                          <a:effectLst/>
                          <a:latin typeface="Times New Roman" panose="02020603050405020304" pitchFamily="18" charset="0"/>
                          <a:cs typeface="Times New Roman" panose="02020603050405020304" pitchFamily="18" charset="0"/>
                        </a:rPr>
                        <a:t>Điểm</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nổi</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bật</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của</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ông</a:t>
                      </a:r>
                      <a:r>
                        <a:rPr kumimoji="0" lang="en-US" sz="2200" kern="1200" dirty="0">
                          <a:effectLst/>
                          <a:latin typeface="Times New Roman" panose="02020603050405020304" pitchFamily="18" charset="0"/>
                          <a:cs typeface="Times New Roman" panose="02020603050405020304" pitchFamily="18" charset="0"/>
                        </a:rPr>
                        <a:t> Hai </a:t>
                      </a:r>
                      <a:r>
                        <a:rPr kumimoji="0" lang="en-US" sz="2200" kern="1200" dirty="0" err="1">
                          <a:effectLst/>
                          <a:latin typeface="Times New Roman" panose="02020603050405020304" pitchFamily="18" charset="0"/>
                          <a:cs typeface="Times New Roman" panose="02020603050405020304" pitchFamily="18" charset="0"/>
                        </a:rPr>
                        <a:t>là</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gì</a:t>
                      </a:r>
                      <a:r>
                        <a:rPr kumimoji="0" lang="en-US" sz="2200" kern="1200" dirty="0" smtClean="0">
                          <a:effectLst/>
                          <a:latin typeface="Times New Roman" panose="02020603050405020304" pitchFamily="18" charset="0"/>
                          <a:cs typeface="Times New Roman" panose="02020603050405020304" pitchFamily="18" charset="0"/>
                        </a:rPr>
                        <a:t>?</a:t>
                      </a:r>
                      <a:endParaRPr kumimoji="0" lang="en-US" sz="2200" kern="1200" dirty="0">
                        <a:solidFill>
                          <a:srgbClr val="2006BA"/>
                        </a:solidFill>
                        <a:effectLst/>
                        <a:latin typeface="Times New Roman" panose="02020603050405020304" pitchFamily="18" charset="0"/>
                        <a:ea typeface="+mn-ea"/>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2200" kern="1200" dirty="0" err="1">
                          <a:effectLst/>
                          <a:latin typeface="Times New Roman" panose="02020603050405020304" pitchFamily="18" charset="0"/>
                          <a:cs typeface="Times New Roman" panose="02020603050405020304" pitchFamily="18" charset="0"/>
                        </a:rPr>
                        <a:t>Tình</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yêu</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làng</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hòa</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quyện</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với</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lòng</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yêu</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nước</a:t>
                      </a:r>
                      <a:r>
                        <a:rPr kumimoji="0" lang="en-US" sz="2200" kern="1200" dirty="0">
                          <a:effectLst/>
                          <a:latin typeface="Times New Roman" panose="02020603050405020304" pitchFamily="18" charset="0"/>
                          <a:cs typeface="Times New Roman" panose="02020603050405020304" pitchFamily="18" charset="0"/>
                        </a:rPr>
                        <a:t>.</a:t>
                      </a:r>
                    </a:p>
                    <a:p>
                      <a:endParaRPr lang="en-US" sz="2200" dirty="0">
                        <a:solidFill>
                          <a:srgbClr val="2006BA"/>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1"/>
                  </a:ext>
                </a:extLst>
              </a:tr>
              <a:tr h="142647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2200" kern="1200" dirty="0">
                          <a:effectLst/>
                          <a:latin typeface="Times New Roman" panose="02020603050405020304" pitchFamily="18" charset="0"/>
                          <a:cs typeface="Times New Roman" panose="02020603050405020304" pitchFamily="18" charset="0"/>
                        </a:rPr>
                        <a:t>2. </a:t>
                      </a:r>
                      <a:r>
                        <a:rPr kumimoji="0" lang="en-US" sz="2200" kern="1200" dirty="0" err="1">
                          <a:effectLst/>
                          <a:latin typeface="Times New Roman" panose="02020603050405020304" pitchFamily="18" charset="0"/>
                          <a:cs typeface="Times New Roman" panose="02020603050405020304" pitchFamily="18" charset="0"/>
                        </a:rPr>
                        <a:t>Biểu</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hiện</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của</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điểm</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nổi</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bật</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đó</a:t>
                      </a:r>
                      <a:r>
                        <a:rPr kumimoji="0" lang="en-US" sz="2200" kern="1200" dirty="0">
                          <a:effectLst/>
                          <a:latin typeface="Times New Roman" panose="02020603050405020304" pitchFamily="18" charset="0"/>
                          <a:cs typeface="Times New Roman" panose="02020603050405020304" pitchFamily="18" charset="0"/>
                        </a:rPr>
                        <a:t>.</a:t>
                      </a:r>
                    </a:p>
                    <a:p>
                      <a:pPr algn="l"/>
                      <a:endParaRPr lang="en-US" sz="2200" dirty="0">
                        <a:solidFill>
                          <a:srgbClr val="2006BA"/>
                        </a:solidFill>
                        <a:latin typeface="Times New Roman" panose="02020603050405020304" pitchFamily="18" charset="0"/>
                        <a:cs typeface="Times New Roman" panose="02020603050405020304" pitchFamily="18" charset="0"/>
                      </a:endParaRPr>
                    </a:p>
                  </a:txBody>
                  <a:tcPr/>
                </a:tc>
                <a:tc>
                  <a:txBody>
                    <a:bodyPr/>
                    <a:lstStyle/>
                    <a:p>
                      <a:r>
                        <a:rPr kumimoji="0" lang="en-US" sz="2200" kern="1200" dirty="0" err="1">
                          <a:effectLst/>
                          <a:latin typeface="Times New Roman" panose="02020603050405020304" pitchFamily="18" charset="0"/>
                          <a:cs typeface="Times New Roman" panose="02020603050405020304" pitchFamily="18" charset="0"/>
                        </a:rPr>
                        <a:t>Tình</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yêu</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làng</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và</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tình</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yêu</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nước</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của</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ông</a:t>
                      </a:r>
                      <a:r>
                        <a:rPr kumimoji="0" lang="en-US" sz="2200" kern="1200" dirty="0">
                          <a:effectLst/>
                          <a:latin typeface="Times New Roman" panose="02020603050405020304" pitchFamily="18" charset="0"/>
                          <a:cs typeface="Times New Roman" panose="02020603050405020304" pitchFamily="18" charset="0"/>
                        </a:rPr>
                        <a:t> Hai </a:t>
                      </a:r>
                      <a:r>
                        <a:rPr kumimoji="0" lang="en-US" sz="2200" kern="1200" dirty="0" err="1">
                          <a:effectLst/>
                          <a:latin typeface="Times New Roman" panose="02020603050405020304" pitchFamily="18" charset="0"/>
                          <a:cs typeface="Times New Roman" panose="02020603050405020304" pitchFamily="18" charset="0"/>
                        </a:rPr>
                        <a:t>xuyên</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suốt</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toàn</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smtClean="0">
                          <a:effectLst/>
                          <a:latin typeface="Times New Roman" panose="02020603050405020304" pitchFamily="18" charset="0"/>
                          <a:cs typeface="Times New Roman" panose="02020603050405020304" pitchFamily="18" charset="0"/>
                        </a:rPr>
                        <a:t>bộ</a:t>
                      </a:r>
                      <a:r>
                        <a:rPr kumimoji="0" lang="en-US" sz="2200" kern="1200" baseline="0" dirty="0">
                          <a:effectLst/>
                          <a:latin typeface="Times New Roman" panose="02020603050405020304" pitchFamily="18" charset="0"/>
                          <a:cs typeface="Times New Roman" panose="02020603050405020304" pitchFamily="18" charset="0"/>
                        </a:rPr>
                        <a:t> </a:t>
                      </a:r>
                      <a:r>
                        <a:rPr kumimoji="0" lang="en-US" sz="2200" kern="1200" dirty="0" err="1" smtClean="0">
                          <a:effectLst/>
                          <a:latin typeface="Times New Roman" panose="02020603050405020304" pitchFamily="18" charset="0"/>
                          <a:cs typeface="Times New Roman" panose="02020603050405020304" pitchFamily="18" charset="0"/>
                        </a:rPr>
                        <a:t>truyện</a:t>
                      </a:r>
                      <a:r>
                        <a:rPr kumimoji="0" lang="en-US" sz="2200" kern="1200" dirty="0">
                          <a:effectLst/>
                          <a:latin typeface="Times New Roman" panose="02020603050405020304" pitchFamily="18" charset="0"/>
                          <a:cs typeface="Times New Roman" panose="02020603050405020304" pitchFamily="18" charset="0"/>
                        </a:rPr>
                        <a:t>.</a:t>
                      </a:r>
                    </a:p>
                    <a:p>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Tâm</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trạng</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nhớ</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làng</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và</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sự</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quan</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tâm</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tới</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kháng</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chiến</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trước</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khi</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nghe</a:t>
                      </a:r>
                      <a:r>
                        <a:rPr kumimoji="0" lang="en-US" sz="2200" kern="1200" dirty="0">
                          <a:effectLst/>
                          <a:latin typeface="Times New Roman" panose="02020603050405020304" pitchFamily="18" charset="0"/>
                          <a:cs typeface="Times New Roman" panose="02020603050405020304" pitchFamily="18" charset="0"/>
                        </a:rPr>
                        <a:t> tin </a:t>
                      </a:r>
                      <a:r>
                        <a:rPr kumimoji="0" lang="en-US" sz="2200" kern="1200" dirty="0" err="1">
                          <a:effectLst/>
                          <a:latin typeface="Times New Roman" panose="02020603050405020304" pitchFamily="18" charset="0"/>
                          <a:cs typeface="Times New Roman" panose="02020603050405020304" pitchFamily="18" charset="0"/>
                        </a:rPr>
                        <a:t>làng</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lập</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tề</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theo</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Tây</a:t>
                      </a:r>
                      <a:r>
                        <a:rPr kumimoji="0" lang="en-US" sz="2200" kern="1200" dirty="0">
                          <a:effectLst/>
                          <a:latin typeface="Times New Roman" panose="02020603050405020304" pitchFamily="18" charset="0"/>
                          <a:cs typeface="Times New Roman" panose="02020603050405020304" pitchFamily="18" charset="0"/>
                        </a:rPr>
                        <a:t>.</a:t>
                      </a:r>
                    </a:p>
                    <a:p>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Tâm</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trạng</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khi</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nghe</a:t>
                      </a:r>
                      <a:r>
                        <a:rPr kumimoji="0" lang="en-US" sz="2200" kern="1200" dirty="0">
                          <a:effectLst/>
                          <a:latin typeface="Times New Roman" panose="02020603050405020304" pitchFamily="18" charset="0"/>
                          <a:cs typeface="Times New Roman" panose="02020603050405020304" pitchFamily="18" charset="0"/>
                        </a:rPr>
                        <a:t> tin </a:t>
                      </a:r>
                      <a:r>
                        <a:rPr kumimoji="0" lang="en-US" sz="2200" kern="1200" dirty="0" err="1">
                          <a:effectLst/>
                          <a:latin typeface="Times New Roman" panose="02020603050405020304" pitchFamily="18" charset="0"/>
                          <a:cs typeface="Times New Roman" panose="02020603050405020304" pitchFamily="18" charset="0"/>
                        </a:rPr>
                        <a:t>dữ</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về</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làng</a:t>
                      </a:r>
                      <a:r>
                        <a:rPr kumimoji="0" lang="en-US" sz="2200" kern="1200" dirty="0">
                          <a:effectLst/>
                          <a:latin typeface="Times New Roman" panose="02020603050405020304" pitchFamily="18" charset="0"/>
                          <a:cs typeface="Times New Roman" panose="02020603050405020304" pitchFamily="18" charset="0"/>
                        </a:rPr>
                        <a:t>.</a:t>
                      </a:r>
                    </a:p>
                    <a:p>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Niềm</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vui</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khi</a:t>
                      </a:r>
                      <a:r>
                        <a:rPr kumimoji="0" lang="en-US" sz="2200" kern="1200" dirty="0">
                          <a:effectLst/>
                          <a:latin typeface="Times New Roman" panose="02020603050405020304" pitchFamily="18" charset="0"/>
                          <a:cs typeface="Times New Roman" panose="02020603050405020304" pitchFamily="18" charset="0"/>
                        </a:rPr>
                        <a:t> tin </a:t>
                      </a:r>
                      <a:r>
                        <a:rPr kumimoji="0" lang="en-US" sz="2200" kern="1200" dirty="0" err="1">
                          <a:effectLst/>
                          <a:latin typeface="Times New Roman" panose="02020603050405020304" pitchFamily="18" charset="0"/>
                          <a:cs typeface="Times New Roman" panose="02020603050405020304" pitchFamily="18" charset="0"/>
                        </a:rPr>
                        <a:t>đồn</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được</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cải</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chính</a:t>
                      </a:r>
                      <a:r>
                        <a:rPr kumimoji="0" lang="en-US" sz="2200" kern="1200" dirty="0">
                          <a:effectLst/>
                          <a:latin typeface="Times New Roman" panose="02020603050405020304" pitchFamily="18" charset="0"/>
                          <a:cs typeface="Times New Roman" panose="02020603050405020304" pitchFamily="18" charset="0"/>
                        </a:rPr>
                        <a:t> </a:t>
                      </a:r>
                      <a:endParaRPr kumimoji="0" lang="en-US" sz="2200" kern="1200" dirty="0">
                        <a:solidFill>
                          <a:srgbClr val="2006BA"/>
                        </a:solidFill>
                        <a:effectLst/>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xmlns="" val="10002"/>
                  </a:ext>
                </a:extLst>
              </a:tr>
              <a:tr h="92089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2200" kern="1200" dirty="0">
                          <a:effectLst/>
                          <a:latin typeface="Times New Roman" panose="02020603050405020304" pitchFamily="18" charset="0"/>
                          <a:cs typeface="Times New Roman" panose="02020603050405020304" pitchFamily="18" charset="0"/>
                        </a:rPr>
                        <a:t>3. </a:t>
                      </a:r>
                      <a:r>
                        <a:rPr kumimoji="0" lang="en-US" sz="2200" kern="1200" dirty="0" err="1">
                          <a:effectLst/>
                          <a:latin typeface="Times New Roman" panose="02020603050405020304" pitchFamily="18" charset="0"/>
                          <a:cs typeface="Times New Roman" panose="02020603050405020304" pitchFamily="18" charset="0"/>
                        </a:rPr>
                        <a:t>Nghệ</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thuật</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xây</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dựng</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nhân</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vật</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có</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gì</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đặc</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sắc</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smtClean="0">
                          <a:effectLst/>
                          <a:latin typeface="Times New Roman" panose="02020603050405020304" pitchFamily="18" charset="0"/>
                          <a:cs typeface="Times New Roman" panose="02020603050405020304" pitchFamily="18" charset="0"/>
                        </a:rPr>
                        <a:t>?</a:t>
                      </a:r>
                      <a:endParaRPr kumimoji="0" lang="en-US" sz="2200" kern="1200" dirty="0">
                        <a:solidFill>
                          <a:srgbClr val="2006BA"/>
                        </a:solidFill>
                        <a:effectLst/>
                        <a:latin typeface="Times New Roman" panose="02020603050405020304" pitchFamily="18" charset="0"/>
                        <a:ea typeface="+mn-ea"/>
                        <a:cs typeface="Times New Roman" panose="02020603050405020304" pitchFamily="18" charset="0"/>
                      </a:endParaRPr>
                    </a:p>
                  </a:txBody>
                  <a:tcPr/>
                </a:tc>
                <a:tc>
                  <a:txBody>
                    <a:bodyPr/>
                    <a:lstStyle/>
                    <a:p>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Đặt</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nhân</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vật</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trong</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tình</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huống</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thử</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thách</a:t>
                      </a:r>
                      <a:r>
                        <a:rPr kumimoji="0" lang="en-US" sz="2200" kern="1200" dirty="0">
                          <a:effectLst/>
                          <a:latin typeface="Times New Roman" panose="02020603050405020304" pitchFamily="18" charset="0"/>
                          <a:cs typeface="Times New Roman" panose="02020603050405020304" pitchFamily="18" charset="0"/>
                        </a:rPr>
                        <a:t>.</a:t>
                      </a:r>
                    </a:p>
                    <a:p>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Miêu</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tả</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tâm</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lí</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nhân</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vật</a:t>
                      </a:r>
                      <a:r>
                        <a:rPr kumimoji="0" lang="en-US" sz="2200" kern="1200" dirty="0">
                          <a:effectLst/>
                          <a:latin typeface="Times New Roman" panose="02020603050405020304" pitchFamily="18" charset="0"/>
                          <a:cs typeface="Times New Roman" panose="02020603050405020304" pitchFamily="18" charset="0"/>
                        </a:rPr>
                        <a:t>.</a:t>
                      </a:r>
                    </a:p>
                    <a:p>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Hình</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thức</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ngôn</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ngữ</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đối</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thoại</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độc</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thoại,độc</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thoại</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nội</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tâm</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đối</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thoại</a:t>
                      </a:r>
                      <a:r>
                        <a:rPr kumimoji="0" lang="en-US" sz="2200" kern="1200" dirty="0" smtClean="0">
                          <a:effectLst/>
                          <a:latin typeface="Times New Roman" panose="02020603050405020304" pitchFamily="18" charset="0"/>
                          <a:cs typeface="Times New Roman" panose="02020603050405020304" pitchFamily="18" charset="0"/>
                        </a:rPr>
                        <a:t>)</a:t>
                      </a:r>
                      <a:endParaRPr kumimoji="0" lang="en-US" sz="2200" kern="1200" dirty="0">
                        <a:solidFill>
                          <a:srgbClr val="2006BA"/>
                        </a:solidFill>
                        <a:effectLst/>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xmlns="" val="10003"/>
                  </a:ext>
                </a:extLst>
              </a:tr>
              <a:tr h="134697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2200" kern="1200" dirty="0">
                          <a:effectLst/>
                          <a:latin typeface="Times New Roman" panose="02020603050405020304" pitchFamily="18" charset="0"/>
                          <a:cs typeface="Times New Roman" panose="02020603050405020304" pitchFamily="18" charset="0"/>
                        </a:rPr>
                        <a:t>4. </a:t>
                      </a:r>
                      <a:r>
                        <a:rPr kumimoji="0" lang="en-US" sz="2200" kern="1200" dirty="0" err="1">
                          <a:effectLst/>
                          <a:latin typeface="Times New Roman" panose="02020603050405020304" pitchFamily="18" charset="0"/>
                          <a:cs typeface="Times New Roman" panose="02020603050405020304" pitchFamily="18" charset="0"/>
                        </a:rPr>
                        <a:t>Đánh</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giá</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về</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đặc</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điểm</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nổi</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bật</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đó</a:t>
                      </a:r>
                      <a:r>
                        <a:rPr kumimoji="0" lang="en-US" sz="2200" kern="1200" dirty="0">
                          <a:effectLst/>
                          <a:latin typeface="Times New Roman" panose="02020603050405020304" pitchFamily="18" charset="0"/>
                          <a:cs typeface="Times New Roman" panose="02020603050405020304" pitchFamily="18" charset="0"/>
                        </a:rPr>
                        <a:t>.</a:t>
                      </a:r>
                    </a:p>
                    <a:p>
                      <a:pPr algn="l"/>
                      <a:endParaRPr lang="en-US" sz="2200" dirty="0">
                        <a:solidFill>
                          <a:srgbClr val="2006BA"/>
                        </a:solidFill>
                        <a:latin typeface="Times New Roman" panose="02020603050405020304" pitchFamily="18" charset="0"/>
                        <a:cs typeface="Times New Roman" panose="02020603050405020304" pitchFamily="18" charset="0"/>
                      </a:endParaRPr>
                    </a:p>
                  </a:txBody>
                  <a:tcPr/>
                </a:tc>
                <a:tc>
                  <a:txBody>
                    <a:bodyPr/>
                    <a:lstStyle/>
                    <a:p>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Tình</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cảm</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yêu</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nước</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bao</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trùm</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lên</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tình</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cảm</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làng</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quê</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tình</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cảm</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làng</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quê</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làm</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sâu</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sắc</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hơn</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tình</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yêu</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quê</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hương</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đất</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nước</a:t>
                      </a:r>
                      <a:r>
                        <a:rPr kumimoji="0" lang="en-US" sz="2200" kern="1200" dirty="0">
                          <a:effectLst/>
                          <a:latin typeface="Times New Roman" panose="02020603050405020304" pitchFamily="18" charset="0"/>
                          <a:cs typeface="Times New Roman" panose="02020603050405020304" pitchFamily="18" charset="0"/>
                        </a:rPr>
                        <a:t>.</a:t>
                      </a:r>
                    </a:p>
                    <a:p>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Đây</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là</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chuyển</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biến</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mới</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trong</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tình</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cảm</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của</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người</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nông</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dân</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Việt</a:t>
                      </a:r>
                      <a:r>
                        <a:rPr kumimoji="0" lang="en-US" sz="2200" kern="1200" dirty="0">
                          <a:effectLst/>
                          <a:latin typeface="Times New Roman" panose="02020603050405020304" pitchFamily="18" charset="0"/>
                          <a:cs typeface="Times New Roman" panose="02020603050405020304" pitchFamily="18" charset="0"/>
                        </a:rPr>
                        <a:t> Nam </a:t>
                      </a:r>
                      <a:r>
                        <a:rPr kumimoji="0" lang="en-US" sz="2200" kern="1200" dirty="0" err="1">
                          <a:effectLst/>
                          <a:latin typeface="Times New Roman" panose="02020603050405020304" pitchFamily="18" charset="0"/>
                          <a:cs typeface="Times New Roman" panose="02020603050405020304" pitchFamily="18" charset="0"/>
                        </a:rPr>
                        <a:t>thời</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kỳ</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kháng</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chiến</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chống</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thực</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dân</a:t>
                      </a:r>
                      <a:r>
                        <a:rPr kumimoji="0" lang="en-US" sz="2200" kern="1200" dirty="0">
                          <a:effectLst/>
                          <a:latin typeface="Times New Roman" panose="02020603050405020304" pitchFamily="18" charset="0"/>
                          <a:cs typeface="Times New Roman" panose="02020603050405020304" pitchFamily="18" charset="0"/>
                        </a:rPr>
                        <a:t> </a:t>
                      </a:r>
                      <a:r>
                        <a:rPr kumimoji="0" lang="en-US" sz="2200" kern="1200" dirty="0" err="1">
                          <a:effectLst/>
                          <a:latin typeface="Times New Roman" panose="02020603050405020304" pitchFamily="18" charset="0"/>
                          <a:cs typeface="Times New Roman" panose="02020603050405020304" pitchFamily="18" charset="0"/>
                        </a:rPr>
                        <a:t>Pháp</a:t>
                      </a:r>
                      <a:r>
                        <a:rPr kumimoji="0" lang="en-US" sz="2200" kern="1200" dirty="0">
                          <a:effectLst/>
                          <a:latin typeface="Times New Roman" panose="02020603050405020304" pitchFamily="18" charset="0"/>
                          <a:cs typeface="Times New Roman" panose="02020603050405020304" pitchFamily="18" charset="0"/>
                        </a:rPr>
                        <a:t>. </a:t>
                      </a:r>
                      <a:endParaRPr kumimoji="0" lang="en-US" sz="2200" kern="1200" dirty="0">
                        <a:solidFill>
                          <a:srgbClr val="2006BA"/>
                        </a:solidFill>
                        <a:effectLst/>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68434290"/>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Effect transition="in" filter="fade">
                                      <p:cBhvr>
                                        <p:cTn id="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104" name="Google Shape;104;p2"/>
          <p:cNvPicPr preferRelativeResize="0"/>
          <p:nvPr/>
        </p:nvPicPr>
        <p:blipFill rotWithShape="1">
          <a:blip r:embed="rId3">
            <a:alphaModFix/>
            <a:extLst>
              <a:ext uri="{BEBA8EAE-BF5A-486C-A8C5-ECC9F3942E4B}">
                <a14:imgProps xmlns:a14="http://schemas.microsoft.com/office/drawing/2010/main">
                  <a14:imgLayer r:embed="rId4">
                    <a14:imgEffect>
                      <a14:saturation sat="66000"/>
                    </a14:imgEffect>
                  </a14:imgLayer>
                </a14:imgProps>
              </a:ext>
            </a:extLst>
          </a:blip>
          <a:srcRect l="17778" b="-1"/>
          <a:stretch/>
        </p:blipFill>
        <p:spPr>
          <a:xfrm>
            <a:off x="22" y="10"/>
            <a:ext cx="12191980" cy="6857990"/>
          </a:xfrm>
          <a:prstGeom prst="rect">
            <a:avLst/>
          </a:prstGeom>
          <a:noFill/>
          <a:ln>
            <a:noFill/>
          </a:ln>
        </p:spPr>
      </p:pic>
      <p:sp>
        <p:nvSpPr>
          <p:cNvPr id="2" name="Rectangle 1"/>
          <p:cNvSpPr/>
          <p:nvPr/>
        </p:nvSpPr>
        <p:spPr>
          <a:xfrm>
            <a:off x="22" y="747346"/>
            <a:ext cx="12191978" cy="59787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9" name="图片 27">
            <a:extLst>
              <a:ext uri="{FF2B5EF4-FFF2-40B4-BE49-F238E27FC236}">
                <a16:creationId xmlns:a16="http://schemas.microsoft.com/office/drawing/2014/main" xmlns="" id="{6B06A3BC-5898-4870-8BA1-A65B6EF0B2E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6214" t="68407" r="27955" b="4149"/>
          <a:stretch/>
        </p:blipFill>
        <p:spPr>
          <a:xfrm>
            <a:off x="10119946" y="4510454"/>
            <a:ext cx="2307246" cy="2008692"/>
          </a:xfrm>
          <a:custGeom>
            <a:avLst/>
            <a:gdLst>
              <a:gd name="connsiteX0" fmla="*/ 0 w 4711441"/>
              <a:gd name="connsiteY0" fmla="*/ 0 h 3989919"/>
              <a:gd name="connsiteX1" fmla="*/ 3193470 w 4711441"/>
              <a:gd name="connsiteY1" fmla="*/ 0 h 3989919"/>
              <a:gd name="connsiteX2" fmla="*/ 3161329 w 4711441"/>
              <a:gd name="connsiteY2" fmla="*/ 84371 h 3989919"/>
              <a:gd name="connsiteX3" fmla="*/ 3345746 w 4711441"/>
              <a:gd name="connsiteY3" fmla="*/ 407100 h 3989919"/>
              <a:gd name="connsiteX4" fmla="*/ 3722263 w 4711441"/>
              <a:gd name="connsiteY4" fmla="*/ 645305 h 3989919"/>
              <a:gd name="connsiteX5" fmla="*/ 4711441 w 4711441"/>
              <a:gd name="connsiteY5" fmla="*/ 685956 h 3989919"/>
              <a:gd name="connsiteX6" fmla="*/ 4711441 w 4711441"/>
              <a:gd name="connsiteY6" fmla="*/ 3989919 h 3989919"/>
              <a:gd name="connsiteX7" fmla="*/ 604478 w 4711441"/>
              <a:gd name="connsiteY7" fmla="*/ 3989919 h 3989919"/>
              <a:gd name="connsiteX8" fmla="*/ 604478 w 4711441"/>
              <a:gd name="connsiteY8" fmla="*/ 3435593 h 3989919"/>
              <a:gd name="connsiteX9" fmla="*/ 0 w 4711441"/>
              <a:gd name="connsiteY9" fmla="*/ 3435593 h 3989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11441" h="3989919">
                <a:moveTo>
                  <a:pt x="0" y="0"/>
                </a:moveTo>
                <a:lnTo>
                  <a:pt x="3193470" y="0"/>
                </a:lnTo>
                <a:lnTo>
                  <a:pt x="3161329" y="84371"/>
                </a:lnTo>
                <a:lnTo>
                  <a:pt x="3345746" y="407100"/>
                </a:lnTo>
                <a:lnTo>
                  <a:pt x="3722263" y="645305"/>
                </a:lnTo>
                <a:lnTo>
                  <a:pt x="4711441" y="685956"/>
                </a:lnTo>
                <a:lnTo>
                  <a:pt x="4711441" y="3989919"/>
                </a:lnTo>
                <a:lnTo>
                  <a:pt x="604478" y="3989919"/>
                </a:lnTo>
                <a:lnTo>
                  <a:pt x="604478" y="3435593"/>
                </a:lnTo>
                <a:lnTo>
                  <a:pt x="0" y="3435593"/>
                </a:lnTo>
                <a:close/>
              </a:path>
            </a:pathLst>
          </a:custGeom>
        </p:spPr>
      </p:pic>
      <p:sp>
        <p:nvSpPr>
          <p:cNvPr id="9" name="Rectangle 8"/>
          <p:cNvSpPr/>
          <p:nvPr/>
        </p:nvSpPr>
        <p:spPr>
          <a:xfrm>
            <a:off x="0" y="4666"/>
            <a:ext cx="12192000" cy="602004"/>
          </a:xfrm>
          <a:prstGeom prst="rect">
            <a:avLst/>
          </a:prstGeom>
          <a:solidFill>
            <a:srgbClr val="BBE0E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0" name="TextBox 5"/>
          <p:cNvSpPr txBox="1">
            <a:spLocks noChangeArrowheads="1"/>
          </p:cNvSpPr>
          <p:nvPr/>
        </p:nvSpPr>
        <p:spPr bwMode="auto">
          <a:xfrm>
            <a:off x="0" y="101600"/>
            <a:ext cx="121158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200" b="1" err="1" smtClean="0">
                <a:solidFill>
                  <a:srgbClr val="FF0000"/>
                </a:solidFill>
                <a:effectLst>
                  <a:outerShdw blurRad="38100" dist="38100" dir="2700000" algn="tl">
                    <a:srgbClr val="000000">
                      <a:alpha val="43137"/>
                    </a:srgbClr>
                  </a:outerShdw>
                </a:effectLst>
              </a:rPr>
              <a:t>Tiết</a:t>
            </a:r>
            <a:r>
              <a:rPr lang="en-US" altLang="en-US" sz="2200" b="1" smtClean="0">
                <a:solidFill>
                  <a:srgbClr val="FF0000"/>
                </a:solidFill>
                <a:effectLst>
                  <a:outerShdw blurRad="38100" dist="38100" dir="2700000" algn="tl">
                    <a:srgbClr val="000000">
                      <a:alpha val="43137"/>
                    </a:srgbClr>
                  </a:outerShdw>
                </a:effectLst>
              </a:rPr>
              <a:t> </a:t>
            </a:r>
            <a:r>
              <a:rPr lang="en-US" altLang="en-US" sz="2200" b="1" smtClean="0">
                <a:solidFill>
                  <a:srgbClr val="FF0000"/>
                </a:solidFill>
                <a:effectLst>
                  <a:outerShdw blurRad="38100" dist="38100" dir="2700000" algn="tl">
                    <a:srgbClr val="000000">
                      <a:alpha val="43137"/>
                    </a:srgbClr>
                  </a:outerShdw>
                </a:effectLst>
              </a:rPr>
              <a:t>115 </a:t>
            </a:r>
            <a:r>
              <a:rPr lang="en-US" altLang="en-US" sz="2200" b="1" i="1" dirty="0" err="1" smtClean="0">
                <a:solidFill>
                  <a:srgbClr val="FF0000"/>
                </a:solidFill>
                <a:effectLst>
                  <a:outerShdw blurRad="38100" dist="38100" dir="2700000" algn="tl">
                    <a:srgbClr val="000000">
                      <a:alpha val="43137"/>
                    </a:srgbClr>
                  </a:outerShdw>
                </a:effectLst>
              </a:rPr>
              <a:t>Tập</a:t>
            </a:r>
            <a:r>
              <a:rPr lang="en-US" altLang="en-US" sz="2200" b="1" i="1" dirty="0" smtClean="0">
                <a:solidFill>
                  <a:srgbClr val="FF0000"/>
                </a:solidFill>
                <a:effectLst>
                  <a:outerShdw blurRad="38100" dist="38100" dir="2700000" algn="tl">
                    <a:srgbClr val="000000">
                      <a:alpha val="43137"/>
                    </a:srgbClr>
                  </a:outerShdw>
                </a:effectLst>
              </a:rPr>
              <a:t> </a:t>
            </a:r>
            <a:r>
              <a:rPr lang="en-US" altLang="en-US" sz="2200" b="1" i="1" dirty="0" err="1" smtClean="0">
                <a:solidFill>
                  <a:srgbClr val="FF0000"/>
                </a:solidFill>
                <a:effectLst>
                  <a:outerShdw blurRad="38100" dist="38100" dir="2700000" algn="tl">
                    <a:srgbClr val="000000">
                      <a:alpha val="43137"/>
                    </a:srgbClr>
                  </a:outerShdw>
                </a:effectLst>
              </a:rPr>
              <a:t>làm</a:t>
            </a:r>
            <a:r>
              <a:rPr lang="en-US" altLang="en-US" sz="2200" b="1" i="1" dirty="0" smtClean="0">
                <a:solidFill>
                  <a:srgbClr val="FF0000"/>
                </a:solidFill>
                <a:effectLst>
                  <a:outerShdw blurRad="38100" dist="38100" dir="2700000" algn="tl">
                    <a:srgbClr val="000000">
                      <a:alpha val="43137"/>
                    </a:srgbClr>
                  </a:outerShdw>
                </a:effectLst>
              </a:rPr>
              <a:t> </a:t>
            </a:r>
            <a:r>
              <a:rPr lang="en-US" altLang="en-US" sz="2200" b="1" i="1" dirty="0" err="1" smtClean="0">
                <a:solidFill>
                  <a:srgbClr val="FF0000"/>
                </a:solidFill>
                <a:effectLst>
                  <a:outerShdw blurRad="38100" dist="38100" dir="2700000" algn="tl">
                    <a:srgbClr val="000000">
                      <a:alpha val="43137"/>
                    </a:srgbClr>
                  </a:outerShdw>
                </a:effectLst>
              </a:rPr>
              <a:t>văn</a:t>
            </a:r>
            <a:r>
              <a:rPr lang="en-US" altLang="en-US" sz="2200" b="1" dirty="0" smtClean="0">
                <a:solidFill>
                  <a:srgbClr val="FF0000"/>
                </a:solidFill>
                <a:effectLst>
                  <a:outerShdw blurRad="38100" dist="38100" dir="2700000" algn="tl">
                    <a:srgbClr val="000000">
                      <a:alpha val="43137"/>
                    </a:srgbClr>
                  </a:outerShdw>
                </a:effectLst>
              </a:rPr>
              <a:t>:  </a:t>
            </a:r>
            <a:r>
              <a:rPr lang="en-US" altLang="en-US" sz="2200" b="1" dirty="0">
                <a:solidFill>
                  <a:srgbClr val="FF0000"/>
                </a:solidFill>
                <a:effectLst>
                  <a:outerShdw blurRad="38100" dist="38100" dir="2700000" algn="tl">
                    <a:srgbClr val="000000">
                      <a:alpha val="43137"/>
                    </a:srgbClr>
                  </a:outerShdw>
                </a:effectLst>
              </a:rPr>
              <a:t>NGHỊ  LUẬN VỀ TÁC PHẨM TRUYỆN ( HOẶC ĐOẠN TRÍCH</a:t>
            </a:r>
            <a:r>
              <a:rPr lang="en-US" altLang="en-US" sz="2200" b="1" dirty="0" smtClean="0">
                <a:solidFill>
                  <a:srgbClr val="FF0000"/>
                </a:solidFill>
                <a:effectLst>
                  <a:outerShdw blurRad="38100" dist="38100" dir="2700000" algn="tl">
                    <a:srgbClr val="000000">
                      <a:alpha val="43137"/>
                    </a:srgbClr>
                  </a:outerShdw>
                </a:effectLst>
              </a:rPr>
              <a:t>)</a:t>
            </a:r>
            <a:endParaRPr lang="en-US" altLang="en-US" sz="2200" b="1" dirty="0">
              <a:solidFill>
                <a:srgbClr val="FF0000"/>
              </a:solidFill>
              <a:effectLst>
                <a:outerShdw blurRad="38100" dist="38100" dir="2700000" algn="tl">
                  <a:srgbClr val="000000">
                    <a:alpha val="43137"/>
                  </a:srgbClr>
                </a:outerShdw>
              </a:effectLst>
            </a:endParaRPr>
          </a:p>
        </p:txBody>
      </p:sp>
      <p:sp>
        <p:nvSpPr>
          <p:cNvPr id="11" name="TextBox 10"/>
          <p:cNvSpPr txBox="1"/>
          <p:nvPr/>
        </p:nvSpPr>
        <p:spPr>
          <a:xfrm>
            <a:off x="0" y="662355"/>
            <a:ext cx="9677400" cy="461665"/>
          </a:xfrm>
          <a:prstGeom prst="rect">
            <a:avLst/>
          </a:prstGeom>
          <a:noFill/>
        </p:spPr>
        <p:txBody>
          <a:bodyPr wrap="square">
            <a:spAutoFit/>
          </a:bodyPr>
          <a:lstStyle/>
          <a:p>
            <a:pPr>
              <a:defRPr/>
            </a:pPr>
            <a:r>
              <a:rPr lang="vi-VN" sz="2400" b="1" dirty="0">
                <a:solidFill>
                  <a:srgbClr val="FF0000"/>
                </a:solidFill>
                <a:effectLst>
                  <a:outerShdw blurRad="38100" dist="38100" dir="2700000" algn="tl">
                    <a:srgbClr val="000000">
                      <a:alpha val="43137"/>
                    </a:srgbClr>
                  </a:outerShdw>
                </a:effectLst>
                <a:latin typeface="+mn-lt"/>
              </a:rPr>
              <a:t>I</a:t>
            </a:r>
            <a:r>
              <a:rPr lang="en-ZA" sz="2400" b="1" dirty="0">
                <a:solidFill>
                  <a:srgbClr val="FF0000"/>
                </a:solidFill>
                <a:effectLst>
                  <a:outerShdw blurRad="38100" dist="38100" dir="2700000" algn="tl">
                    <a:srgbClr val="000000">
                      <a:alpha val="43137"/>
                    </a:srgbClr>
                  </a:outerShdw>
                </a:effectLst>
                <a:latin typeface="+mn-lt"/>
              </a:rPr>
              <a:t>.</a:t>
            </a:r>
            <a:r>
              <a:rPr lang="vi-VN" sz="2400" b="1" dirty="0">
                <a:solidFill>
                  <a:srgbClr val="FF0000"/>
                </a:solidFill>
                <a:effectLst>
                  <a:outerShdw blurRad="38100" dist="38100" dir="2700000" algn="tl">
                    <a:srgbClr val="000000">
                      <a:alpha val="43137"/>
                    </a:srgbClr>
                  </a:outerShdw>
                </a:effectLst>
                <a:latin typeface="+mn-lt"/>
              </a:rPr>
              <a:t> Tìm hiểu bài nghị luận về tác phẩm </a:t>
            </a:r>
            <a:r>
              <a:rPr lang="vi-VN" sz="2400" b="1" dirty="0" smtClean="0">
                <a:solidFill>
                  <a:srgbClr val="FF0000"/>
                </a:solidFill>
                <a:effectLst>
                  <a:outerShdw blurRad="38100" dist="38100" dir="2700000" algn="tl">
                    <a:srgbClr val="000000">
                      <a:alpha val="43137"/>
                    </a:srgbClr>
                  </a:outerShdw>
                </a:effectLst>
                <a:latin typeface="+mn-lt"/>
              </a:rPr>
              <a:t>truyện</a:t>
            </a:r>
            <a:r>
              <a:rPr lang="en-US" sz="2400" b="1" dirty="0" smtClean="0">
                <a:solidFill>
                  <a:srgbClr val="FF0000"/>
                </a:solidFill>
                <a:effectLst>
                  <a:outerShdw blurRad="38100" dist="38100" dir="2700000" algn="tl">
                    <a:srgbClr val="000000">
                      <a:alpha val="43137"/>
                    </a:srgbClr>
                  </a:outerShdw>
                </a:effectLst>
                <a:latin typeface="+mn-lt"/>
              </a:rPr>
              <a:t> </a:t>
            </a:r>
            <a:r>
              <a:rPr lang="vi-VN" sz="2400" b="1" dirty="0" smtClean="0">
                <a:solidFill>
                  <a:srgbClr val="FF0000"/>
                </a:solidFill>
                <a:effectLst>
                  <a:outerShdw blurRad="38100" dist="38100" dir="2700000" algn="tl">
                    <a:srgbClr val="000000">
                      <a:alpha val="43137"/>
                    </a:srgbClr>
                  </a:outerShdw>
                </a:effectLst>
                <a:latin typeface="+mn-lt"/>
              </a:rPr>
              <a:t>(</a:t>
            </a:r>
            <a:r>
              <a:rPr lang="vi-VN" sz="2400" b="1" dirty="0">
                <a:solidFill>
                  <a:srgbClr val="FF0000"/>
                </a:solidFill>
                <a:effectLst>
                  <a:outerShdw blurRad="38100" dist="38100" dir="2700000" algn="tl">
                    <a:srgbClr val="000000">
                      <a:alpha val="43137"/>
                    </a:srgbClr>
                  </a:outerShdw>
                </a:effectLst>
                <a:latin typeface="+mn-lt"/>
              </a:rPr>
              <a:t>hoặc đoạn trích).</a:t>
            </a:r>
            <a:endParaRPr lang="en-US" sz="2400" b="1" dirty="0">
              <a:solidFill>
                <a:srgbClr val="FF0000"/>
              </a:solidFill>
              <a:effectLst>
                <a:outerShdw blurRad="38100" dist="38100" dir="2700000" algn="tl">
                  <a:srgbClr val="000000">
                    <a:alpha val="43137"/>
                  </a:srgbClr>
                </a:outerShdw>
              </a:effectLst>
              <a:latin typeface="+mn-lt"/>
            </a:endParaRPr>
          </a:p>
        </p:txBody>
      </p:sp>
      <p:sp>
        <p:nvSpPr>
          <p:cNvPr id="15" name="TextBox 14"/>
          <p:cNvSpPr txBox="1"/>
          <p:nvPr/>
        </p:nvSpPr>
        <p:spPr>
          <a:xfrm>
            <a:off x="0" y="1084386"/>
            <a:ext cx="9677400" cy="461665"/>
          </a:xfrm>
          <a:prstGeom prst="rect">
            <a:avLst/>
          </a:prstGeom>
          <a:noFill/>
        </p:spPr>
        <p:txBody>
          <a:bodyPr wrap="square">
            <a:spAutoFit/>
          </a:bodyPr>
          <a:lstStyle/>
          <a:p>
            <a:pPr>
              <a:defRPr/>
            </a:pPr>
            <a:r>
              <a:rPr lang="vi-VN" sz="2400" b="1" dirty="0" smtClean="0">
                <a:solidFill>
                  <a:srgbClr val="FF0000"/>
                </a:solidFill>
                <a:effectLst>
                  <a:outerShdw blurRad="38100" dist="38100" dir="2700000" algn="tl">
                    <a:srgbClr val="000000">
                      <a:alpha val="43137"/>
                    </a:srgbClr>
                  </a:outerShdw>
                </a:effectLst>
                <a:latin typeface="+mn-lt"/>
              </a:rPr>
              <a:t>I</a:t>
            </a:r>
            <a:r>
              <a:rPr lang="en-US" sz="24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a:t>
            </a:r>
            <a:r>
              <a:rPr lang="en-ZA" sz="24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vi-VN" sz="24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b="1" dirty="0" err="1"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Cách</a:t>
            </a:r>
            <a:r>
              <a:rPr lang="en-US" sz="24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b="1" dirty="0" err="1"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làm</a:t>
            </a:r>
            <a:r>
              <a:rPr lang="en-US" sz="24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vi-VN" sz="2400" b="1" dirty="0" smtClean="0">
                <a:solidFill>
                  <a:srgbClr val="FF0000"/>
                </a:solidFill>
                <a:effectLst>
                  <a:outerShdw blurRad="38100" dist="38100" dir="2700000" algn="tl">
                    <a:srgbClr val="000000">
                      <a:alpha val="43137"/>
                    </a:srgbClr>
                  </a:outerShdw>
                </a:effectLst>
                <a:latin typeface="+mn-lt"/>
              </a:rPr>
              <a:t>bài </a:t>
            </a:r>
            <a:r>
              <a:rPr lang="vi-VN" sz="2400" b="1" dirty="0">
                <a:solidFill>
                  <a:srgbClr val="FF0000"/>
                </a:solidFill>
                <a:effectLst>
                  <a:outerShdw blurRad="38100" dist="38100" dir="2700000" algn="tl">
                    <a:srgbClr val="000000">
                      <a:alpha val="43137"/>
                    </a:srgbClr>
                  </a:outerShdw>
                </a:effectLst>
                <a:latin typeface="+mn-lt"/>
              </a:rPr>
              <a:t>nghị luận về tác phẩm </a:t>
            </a:r>
            <a:r>
              <a:rPr lang="vi-VN" sz="2400" b="1" dirty="0" smtClean="0">
                <a:solidFill>
                  <a:srgbClr val="FF0000"/>
                </a:solidFill>
                <a:effectLst>
                  <a:outerShdw blurRad="38100" dist="38100" dir="2700000" algn="tl">
                    <a:srgbClr val="000000">
                      <a:alpha val="43137"/>
                    </a:srgbClr>
                  </a:outerShdw>
                </a:effectLst>
                <a:latin typeface="+mn-lt"/>
              </a:rPr>
              <a:t>truyện</a:t>
            </a:r>
            <a:r>
              <a:rPr lang="en-US" sz="2400" b="1" dirty="0" smtClean="0">
                <a:solidFill>
                  <a:srgbClr val="FF0000"/>
                </a:solidFill>
                <a:effectLst>
                  <a:outerShdw blurRad="38100" dist="38100" dir="2700000" algn="tl">
                    <a:srgbClr val="000000">
                      <a:alpha val="43137"/>
                    </a:srgbClr>
                  </a:outerShdw>
                </a:effectLst>
                <a:latin typeface="+mn-lt"/>
              </a:rPr>
              <a:t> </a:t>
            </a:r>
            <a:r>
              <a:rPr lang="vi-VN" sz="2400" b="1" dirty="0" smtClean="0">
                <a:solidFill>
                  <a:srgbClr val="FF0000"/>
                </a:solidFill>
                <a:effectLst>
                  <a:outerShdw blurRad="38100" dist="38100" dir="2700000" algn="tl">
                    <a:srgbClr val="000000">
                      <a:alpha val="43137"/>
                    </a:srgbClr>
                  </a:outerShdw>
                </a:effectLst>
                <a:latin typeface="+mn-lt"/>
              </a:rPr>
              <a:t>(</a:t>
            </a:r>
            <a:r>
              <a:rPr lang="vi-VN" sz="2400" b="1" dirty="0">
                <a:solidFill>
                  <a:srgbClr val="FF0000"/>
                </a:solidFill>
                <a:effectLst>
                  <a:outerShdw blurRad="38100" dist="38100" dir="2700000" algn="tl">
                    <a:srgbClr val="000000">
                      <a:alpha val="43137"/>
                    </a:srgbClr>
                  </a:outerShdw>
                </a:effectLst>
                <a:latin typeface="+mn-lt"/>
              </a:rPr>
              <a:t>hoặc đoạn trích).</a:t>
            </a:r>
            <a:endParaRPr lang="en-US" sz="2400" b="1" dirty="0">
              <a:solidFill>
                <a:srgbClr val="FF0000"/>
              </a:solidFill>
              <a:effectLst>
                <a:outerShdw blurRad="38100" dist="38100" dir="2700000" algn="tl">
                  <a:srgbClr val="000000">
                    <a:alpha val="43137"/>
                  </a:srgbClr>
                </a:outerShdw>
              </a:effectLst>
              <a:latin typeface="+mn-lt"/>
            </a:endParaRPr>
          </a:p>
        </p:txBody>
      </p:sp>
      <p:sp>
        <p:nvSpPr>
          <p:cNvPr id="16" name="Rectangle 15">
            <a:extLst>
              <a:ext uri="{FF2B5EF4-FFF2-40B4-BE49-F238E27FC236}">
                <a16:creationId xmlns:a16="http://schemas.microsoft.com/office/drawing/2014/main" xmlns="" id="{F3FE66C7-D31D-457A-9B89-17FD8D6DD1A3}"/>
              </a:ext>
            </a:extLst>
          </p:cNvPr>
          <p:cNvSpPr>
            <a:spLocks noChangeArrowheads="1"/>
          </p:cNvSpPr>
          <p:nvPr/>
        </p:nvSpPr>
        <p:spPr bwMode="auto">
          <a:xfrm>
            <a:off x="164123" y="1471246"/>
            <a:ext cx="12027877"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0"/>
              </a:spcBef>
              <a:buFontTx/>
              <a:buNone/>
            </a:pPr>
            <a:r>
              <a:rPr lang="en-US" altLang="en-US" sz="2400" i="1" u="sng" dirty="0" err="1" smtClean="0">
                <a:latin typeface="Times New Roman" panose="02020603050405020304" pitchFamily="18" charset="0"/>
                <a:cs typeface="Times New Roman" panose="02020603050405020304" pitchFamily="18" charset="0"/>
              </a:rPr>
              <a:t>Đề</a:t>
            </a:r>
            <a:r>
              <a:rPr lang="en-US" altLang="en-US" sz="2400" i="1" u="sng" dirty="0" smtClean="0">
                <a:latin typeface="Times New Roman" panose="02020603050405020304" pitchFamily="18" charset="0"/>
                <a:cs typeface="Times New Roman" panose="02020603050405020304" pitchFamily="18" charset="0"/>
              </a:rPr>
              <a:t> </a:t>
            </a:r>
            <a:r>
              <a:rPr lang="en-US" altLang="en-US" sz="2400" i="1" u="sng" dirty="0" err="1">
                <a:latin typeface="Times New Roman" panose="02020603050405020304" pitchFamily="18" charset="0"/>
                <a:cs typeface="Times New Roman" panose="02020603050405020304" pitchFamily="18" charset="0"/>
              </a:rPr>
              <a:t>bài</a:t>
            </a:r>
            <a:r>
              <a:rPr lang="en-US" altLang="en-US" sz="2400" i="1" dirty="0">
                <a:latin typeface="Times New Roman" panose="02020603050405020304" pitchFamily="18" charset="0"/>
                <a:cs typeface="Times New Roman" panose="02020603050405020304" pitchFamily="18" charset="0"/>
              </a:rPr>
              <a: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Nêu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suy</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nghĩ</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về</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nhân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vật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ông</a:t>
            </a:r>
            <a:r>
              <a:rPr lang="en-US" altLang="en-US" sz="2400" dirty="0">
                <a:latin typeface="Times New Roman" panose="02020603050405020304" pitchFamily="18" charset="0"/>
                <a:cs typeface="Times New Roman" panose="02020603050405020304" pitchFamily="18" charset="0"/>
              </a:rPr>
              <a:t> Hai </a:t>
            </a:r>
            <a:r>
              <a:rPr lang="en-US" altLang="en-US" sz="2400" dirty="0" err="1">
                <a:latin typeface="Times New Roman" panose="02020603050405020304" pitchFamily="18" charset="0"/>
                <a:cs typeface="Times New Roman" panose="02020603050405020304" pitchFamily="18" charset="0"/>
              </a:rPr>
              <a:t>trong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truyện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ngắn</a:t>
            </a:r>
            <a:r>
              <a:rPr lang="en-US" altLang="en-US" sz="2400"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Làng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của</a:t>
            </a:r>
            <a:r>
              <a:rPr lang="en-US" altLang="en-US" sz="2400" dirty="0">
                <a:latin typeface="Times New Roman" panose="02020603050405020304" pitchFamily="18" charset="0"/>
                <a:cs typeface="Times New Roman" panose="02020603050405020304" pitchFamily="18" charset="0"/>
              </a:rPr>
              <a:t> Kim </a:t>
            </a:r>
            <a:r>
              <a:rPr lang="en-US" altLang="en-US" sz="2400" dirty="0" err="1">
                <a:latin typeface="Times New Roman" panose="02020603050405020304" pitchFamily="18" charset="0"/>
                <a:cs typeface="Times New Roman" panose="02020603050405020304" pitchFamily="18" charset="0"/>
              </a:rPr>
              <a:t>Lân</a:t>
            </a:r>
            <a:r>
              <a:rPr lang="en-US" altLang="en-US" sz="2400" dirty="0">
                <a:latin typeface="Times New Roman" panose="02020603050405020304" pitchFamily="18" charset="0"/>
                <a:cs typeface="Times New Roman" panose="02020603050405020304" pitchFamily="18" charset="0"/>
              </a:rPr>
              <a:t>.</a:t>
            </a:r>
          </a:p>
          <a:p>
            <a:pPr algn="just">
              <a:spcBef>
                <a:spcPct val="0"/>
              </a:spcBef>
              <a:buFontTx/>
              <a:buNone/>
            </a:pPr>
            <a:r>
              <a:rPr lang="en-US" altLang="en-US" sz="2400" b="1" i="1" dirty="0">
                <a:latin typeface="Times New Roman" panose="02020603050405020304" pitchFamily="18" charset="0"/>
                <a:cs typeface="Times New Roman" panose="02020603050405020304" pitchFamily="18" charset="0"/>
              </a:rPr>
              <a:t> </a:t>
            </a:r>
            <a:r>
              <a:rPr lang="en-US" altLang="en-US" sz="2400" b="1" i="1" u="sng" dirty="0" err="1">
                <a:solidFill>
                  <a:srgbClr val="FF0000"/>
                </a:solidFill>
                <a:latin typeface="Times New Roman" panose="02020603050405020304" pitchFamily="18" charset="0"/>
                <a:cs typeface="Times New Roman" panose="02020603050405020304" pitchFamily="18" charset="0"/>
              </a:rPr>
              <a:t>Bước</a:t>
            </a:r>
            <a:r>
              <a:rPr lang="en-US" altLang="en-US" sz="2400" b="1" i="1" u="sng" dirty="0">
                <a:solidFill>
                  <a:srgbClr val="FF0000"/>
                </a:solidFill>
                <a:latin typeface="Times New Roman" panose="02020603050405020304" pitchFamily="18" charset="0"/>
                <a:cs typeface="Times New Roman" panose="02020603050405020304" pitchFamily="18" charset="0"/>
              </a:rPr>
              <a:t> 1</a:t>
            </a:r>
            <a:r>
              <a:rPr lang="en-US" altLang="en-US" sz="2400" b="1" i="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Tìm</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hiểu</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đề</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và</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tìm</a:t>
            </a:r>
            <a:r>
              <a:rPr lang="en-US" altLang="en-US" sz="2400" b="1" dirty="0">
                <a:latin typeface="Times New Roman" panose="02020603050405020304" pitchFamily="18" charset="0"/>
                <a:cs typeface="Times New Roman" panose="02020603050405020304" pitchFamily="18" charset="0"/>
              </a:rPr>
              <a:t> ý:</a:t>
            </a:r>
            <a:endParaRPr lang="en-US" altLang="en-US" sz="2400" dirty="0">
              <a:latin typeface="Times New Roman" panose="02020603050405020304" pitchFamily="18" charset="0"/>
              <a:cs typeface="Times New Roman" panose="02020603050405020304" pitchFamily="18" charset="0"/>
            </a:endParaRPr>
          </a:p>
          <a:p>
            <a:pPr algn="just">
              <a:spcBef>
                <a:spcPct val="0"/>
              </a:spcBef>
              <a:buFontTx/>
              <a:buNone/>
            </a:pPr>
            <a:r>
              <a:rPr lang="en-US" altLang="en-US" sz="2400" dirty="0">
                <a:latin typeface="Times New Roman" panose="02020603050405020304" pitchFamily="18" charset="0"/>
                <a:cs typeface="Times New Roman" panose="02020603050405020304" pitchFamily="18" charset="0"/>
              </a:rPr>
              <a:t>* </a:t>
            </a:r>
            <a:r>
              <a:rPr lang="en-US" altLang="en-US" sz="2400" u="sng" dirty="0" err="1">
                <a:latin typeface="Times New Roman" panose="02020603050405020304" pitchFamily="18" charset="0"/>
                <a:cs typeface="Times New Roman" panose="02020603050405020304" pitchFamily="18" charset="0"/>
              </a:rPr>
              <a:t>Tìm</a:t>
            </a:r>
            <a:r>
              <a:rPr lang="en-US" altLang="en-US" sz="2400" u="sng" dirty="0">
                <a:latin typeface="Times New Roman" panose="02020603050405020304" pitchFamily="18" charset="0"/>
                <a:cs typeface="Times New Roman" panose="02020603050405020304" pitchFamily="18" charset="0"/>
              </a:rPr>
              <a:t> </a:t>
            </a:r>
            <a:r>
              <a:rPr lang="en-US" altLang="en-US" sz="2400" u="sng" dirty="0" err="1">
                <a:latin typeface="Times New Roman" panose="02020603050405020304" pitchFamily="18" charset="0"/>
                <a:cs typeface="Times New Roman" panose="02020603050405020304" pitchFamily="18" charset="0"/>
              </a:rPr>
              <a:t>hiểu</a:t>
            </a:r>
            <a:r>
              <a:rPr lang="en-US" altLang="en-US" sz="2400" u="sng" dirty="0">
                <a:latin typeface="Times New Roman" panose="02020603050405020304" pitchFamily="18" charset="0"/>
                <a:cs typeface="Times New Roman" panose="02020603050405020304" pitchFamily="18" charset="0"/>
              </a:rPr>
              <a:t> </a:t>
            </a:r>
            <a:r>
              <a:rPr lang="en-US" altLang="en-US" sz="2400" u="sng" dirty="0" err="1">
                <a:latin typeface="Times New Roman" panose="02020603050405020304" pitchFamily="18" charset="0"/>
                <a:cs typeface="Times New Roman" panose="02020603050405020304" pitchFamily="18" charset="0"/>
              </a:rPr>
              <a:t>đề</a:t>
            </a:r>
            <a:r>
              <a:rPr lang="en-US" altLang="en-US" sz="2400" dirty="0">
                <a:latin typeface="Times New Roman" panose="02020603050405020304" pitchFamily="18" charset="0"/>
                <a:cs typeface="Times New Roman" panose="02020603050405020304" pitchFamily="18" charset="0"/>
              </a:rPr>
              <a:t>: </a:t>
            </a:r>
          </a:p>
          <a:p>
            <a:pPr algn="just">
              <a:spcBef>
                <a:spcPct val="0"/>
              </a:spcBef>
              <a:buFontTx/>
              <a:buNone/>
            </a:pPr>
            <a:r>
              <a:rPr lang="en-US" altLang="en-US" sz="2400" i="1" dirty="0">
                <a:latin typeface="Times New Roman" panose="02020603050405020304" pitchFamily="18" charset="0"/>
                <a:cs typeface="Times New Roman" panose="02020603050405020304" pitchFamily="18" charset="0"/>
              </a:rPr>
              <a:t>  -  </a:t>
            </a:r>
            <a:r>
              <a:rPr lang="en-US" altLang="en-US" sz="2400" i="1" dirty="0" err="1">
                <a:latin typeface="Times New Roman" panose="02020603050405020304" pitchFamily="18" charset="0"/>
                <a:cs typeface="Times New Roman" panose="02020603050405020304" pitchFamily="18" charset="0"/>
              </a:rPr>
              <a:t>Kiểu</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bài</a:t>
            </a:r>
            <a:r>
              <a:rPr lang="en-US" altLang="en-US" sz="2400" i="1" dirty="0">
                <a:latin typeface="Times New Roman" panose="02020603050405020304" pitchFamily="18" charset="0"/>
                <a:cs typeface="Times New Roman" panose="02020603050405020304" pitchFamily="18" charset="0"/>
              </a:rPr>
              <a: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Nghị</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luận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về</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tác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phẩm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truyện</a:t>
            </a:r>
            <a:endParaRPr lang="en-US" altLang="en-US" sz="2400" dirty="0">
              <a:latin typeface="Times New Roman" panose="02020603050405020304" pitchFamily="18" charset="0"/>
              <a:cs typeface="Times New Roman" panose="02020603050405020304" pitchFamily="18" charset="0"/>
            </a:endParaRPr>
          </a:p>
          <a:p>
            <a:pPr algn="just">
              <a:spcBef>
                <a:spcPct val="0"/>
              </a:spcBef>
              <a:buFontTx/>
              <a:buNone/>
            </a:pPr>
            <a:r>
              <a:rPr lang="en-US" altLang="en-US" sz="2400" i="1" dirty="0">
                <a:latin typeface="Times New Roman" panose="02020603050405020304" pitchFamily="18" charset="0"/>
                <a:cs typeface="Times New Roman" panose="02020603050405020304" pitchFamily="18" charset="0"/>
              </a:rPr>
              <a:t>  - </a:t>
            </a:r>
            <a:r>
              <a:rPr lang="en-US" altLang="en-US" sz="2400" i="1" dirty="0" err="1">
                <a:latin typeface="Times New Roman" panose="02020603050405020304" pitchFamily="18" charset="0"/>
                <a:cs typeface="Times New Roman" panose="02020603050405020304" pitchFamily="18" charset="0"/>
              </a:rPr>
              <a:t>Nội</a:t>
            </a:r>
            <a:r>
              <a:rPr lang="en-US" altLang="en-US" sz="2400" i="1" dirty="0">
                <a:latin typeface="Times New Roman" panose="02020603050405020304" pitchFamily="18" charset="0"/>
                <a:cs typeface="Times New Roman" panose="02020603050405020304" pitchFamily="18" charset="0"/>
              </a:rPr>
              <a:t> dung </a:t>
            </a:r>
            <a:r>
              <a:rPr lang="en-US" altLang="en-US" sz="2400" i="1" dirty="0" err="1">
                <a:latin typeface="Times New Roman" panose="02020603050405020304" pitchFamily="18" charset="0"/>
                <a:cs typeface="Times New Roman" panose="02020603050405020304" pitchFamily="18" charset="0"/>
              </a:rPr>
              <a:t>nghị</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luận</a:t>
            </a:r>
            <a:r>
              <a:rPr lang="en-US" altLang="en-US" sz="2400" i="1" dirty="0">
                <a:latin typeface="Times New Roman" panose="02020603050405020304" pitchFamily="18" charset="0"/>
                <a:cs typeface="Times New Roman" panose="02020603050405020304" pitchFamily="18" charset="0"/>
              </a:rPr>
              <a: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nhân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vật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ông</a:t>
            </a:r>
            <a:r>
              <a:rPr lang="en-US" altLang="en-US" sz="2400" dirty="0">
                <a:latin typeface="Times New Roman" panose="02020603050405020304" pitchFamily="18" charset="0"/>
                <a:cs typeface="Times New Roman" panose="02020603050405020304" pitchFamily="18" charset="0"/>
              </a:rPr>
              <a:t> Hai </a:t>
            </a:r>
            <a:r>
              <a:rPr lang="en-US" altLang="en-US" sz="2400" dirty="0" err="1">
                <a:latin typeface="Times New Roman" panose="02020603050405020304" pitchFamily="18" charset="0"/>
                <a:cs typeface="Times New Roman" panose="02020603050405020304" pitchFamily="18" charset="0"/>
              </a:rPr>
              <a:t>trong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truyện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ngắn</a:t>
            </a:r>
            <a:r>
              <a:rPr lang="en-US" altLang="en-US" sz="2400"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Làng</a:t>
            </a:r>
            <a:r>
              <a:rPr lang="en-US" altLang="en-US" sz="2400" i="1" dirty="0" smtClean="0">
                <a:latin typeface="Times New Roman" panose="02020603050405020304" pitchFamily="18" charset="0"/>
                <a:cs typeface="Times New Roman" panose="02020603050405020304" pitchFamily="18" charset="0"/>
              </a:rPr>
              <a:t>.</a:t>
            </a:r>
          </a:p>
          <a:p>
            <a:pPr algn="just">
              <a:spcBef>
                <a:spcPct val="0"/>
              </a:spcBef>
              <a:buFontTx/>
              <a:buNone/>
            </a:pPr>
            <a:r>
              <a:rPr lang="en-US" altLang="en-US" sz="2400" i="1" dirty="0">
                <a:latin typeface="Times New Roman" panose="02020603050405020304" pitchFamily="18" charset="0"/>
                <a:cs typeface="Times New Roman" panose="02020603050405020304" pitchFamily="18" charset="0"/>
              </a:rPr>
              <a:t> </a:t>
            </a:r>
            <a:r>
              <a:rPr lang="en-US" altLang="en-US" sz="2400" i="1" dirty="0" smtClean="0">
                <a:latin typeface="Times New Roman" panose="02020603050405020304" pitchFamily="18" charset="0"/>
                <a:cs typeface="Times New Roman" panose="02020603050405020304" pitchFamily="18" charset="0"/>
              </a:rPr>
              <a:t> - </a:t>
            </a:r>
            <a:r>
              <a:rPr lang="en-US" altLang="en-US" sz="2400" i="1" dirty="0" err="1" smtClean="0">
                <a:latin typeface="Times New Roman" panose="02020603050405020304" pitchFamily="18" charset="0"/>
                <a:cs typeface="Times New Roman" panose="02020603050405020304" pitchFamily="18" charset="0"/>
              </a:rPr>
              <a:t>Phạm</a:t>
            </a:r>
            <a:r>
              <a:rPr lang="en-US" altLang="en-US" sz="2400" i="1" dirty="0" smtClean="0">
                <a:latin typeface="Times New Roman" panose="02020603050405020304" pitchFamily="18" charset="0"/>
                <a:cs typeface="Times New Roman" panose="02020603050405020304" pitchFamily="18" charset="0"/>
              </a:rPr>
              <a:t> vi </a:t>
            </a:r>
            <a:r>
              <a:rPr lang="en-US" altLang="en-US" sz="2400" i="1" dirty="0" err="1" smtClean="0">
                <a:latin typeface="Times New Roman" panose="02020603050405020304" pitchFamily="18" charset="0"/>
                <a:cs typeface="Times New Roman" panose="02020603050405020304" pitchFamily="18" charset="0"/>
              </a:rPr>
              <a:t>nghị</a:t>
            </a:r>
            <a:r>
              <a:rPr lang="en-US" altLang="en-US" sz="2400" i="1" dirty="0" smtClean="0">
                <a:latin typeface="Times New Roman" panose="02020603050405020304" pitchFamily="18" charset="0"/>
                <a:cs typeface="Times New Roman" panose="02020603050405020304" pitchFamily="18" charset="0"/>
              </a:rPr>
              <a:t> </a:t>
            </a:r>
            <a:r>
              <a:rPr lang="en-US" altLang="en-US" sz="2400" i="1" dirty="0" err="1" smtClean="0">
                <a:latin typeface="Times New Roman" panose="02020603050405020304" pitchFamily="18" charset="0"/>
                <a:cs typeface="Times New Roman" panose="02020603050405020304" pitchFamily="18" charset="0"/>
              </a:rPr>
              <a:t>luận</a:t>
            </a:r>
            <a:r>
              <a:rPr lang="en-US" altLang="en-US" sz="2400" i="1" dirty="0" smtClean="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tác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phẩm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Làng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của</a:t>
            </a:r>
            <a:r>
              <a:rPr lang="en-US" altLang="en-US" sz="2400" dirty="0">
                <a:latin typeface="Times New Roman" panose="02020603050405020304" pitchFamily="18" charset="0"/>
                <a:cs typeface="Times New Roman" panose="02020603050405020304" pitchFamily="18" charset="0"/>
              </a:rPr>
              <a:t> Kim </a:t>
            </a:r>
            <a:r>
              <a:rPr lang="en-US" altLang="en-US" sz="2400" dirty="0" err="1">
                <a:latin typeface="Times New Roman" panose="02020603050405020304" pitchFamily="18" charset="0"/>
                <a:cs typeface="Times New Roman" panose="02020603050405020304" pitchFamily="18" charset="0"/>
              </a:rPr>
              <a:t>Lân</a:t>
            </a:r>
            <a:r>
              <a:rPr lang="en-US" altLang="en-US" sz="2400" dirty="0">
                <a:latin typeface="Times New Roman" panose="02020603050405020304" pitchFamily="18" charset="0"/>
                <a:cs typeface="Times New Roman" panose="02020603050405020304" pitchFamily="18" charset="0"/>
              </a:rPr>
              <a:t> </a:t>
            </a:r>
          </a:p>
        </p:txBody>
      </p:sp>
      <p:sp>
        <p:nvSpPr>
          <p:cNvPr id="21" name="Rectangle 20">
            <a:extLst>
              <a:ext uri="{FF2B5EF4-FFF2-40B4-BE49-F238E27FC236}">
                <a16:creationId xmlns:a16="http://schemas.microsoft.com/office/drawing/2014/main" xmlns="" id="{B42F45D2-488A-401D-95A3-3C2CB4ACC251}"/>
              </a:ext>
            </a:extLst>
          </p:cNvPr>
          <p:cNvSpPr>
            <a:spLocks noChangeArrowheads="1"/>
          </p:cNvSpPr>
          <p:nvPr/>
        </p:nvSpPr>
        <p:spPr bwMode="auto">
          <a:xfrm>
            <a:off x="105509" y="3654672"/>
            <a:ext cx="143314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0"/>
              </a:spcBef>
              <a:buFontTx/>
              <a:buNone/>
            </a:pPr>
            <a:r>
              <a:rPr lang="en-US" altLang="en-US" sz="2400" dirty="0">
                <a:latin typeface="Times New Roman" panose="02020603050405020304" pitchFamily="18" charset="0"/>
                <a:cs typeface="Times New Roman" panose="02020603050405020304" pitchFamily="18" charset="0"/>
              </a:rPr>
              <a:t>* </a:t>
            </a:r>
            <a:r>
              <a:rPr lang="en-US" altLang="en-US" sz="2400" u="sng" dirty="0" err="1">
                <a:latin typeface="Times New Roman" panose="02020603050405020304" pitchFamily="18" charset="0"/>
                <a:cs typeface="Times New Roman" panose="02020603050405020304" pitchFamily="18" charset="0"/>
              </a:rPr>
              <a:t>Tìm</a:t>
            </a:r>
            <a:r>
              <a:rPr lang="en-US" altLang="en-US" sz="2400" u="sng" dirty="0">
                <a:latin typeface="Times New Roman" panose="02020603050405020304" pitchFamily="18" charset="0"/>
                <a:cs typeface="Times New Roman" panose="02020603050405020304" pitchFamily="18" charset="0"/>
              </a:rPr>
              <a:t> ý</a:t>
            </a:r>
            <a:r>
              <a:rPr lang="en-US" altLang="en-US" sz="2400" dirty="0">
                <a:latin typeface="Times New Roman" panose="02020603050405020304" pitchFamily="18" charset="0"/>
                <a:cs typeface="Times New Roman" panose="02020603050405020304" pitchFamily="18" charset="0"/>
              </a:rPr>
              <a:t> : </a:t>
            </a:r>
          </a:p>
        </p:txBody>
      </p:sp>
      <p:sp>
        <p:nvSpPr>
          <p:cNvPr id="24" name="Rectangle 23">
            <a:extLst>
              <a:ext uri="{FF2B5EF4-FFF2-40B4-BE49-F238E27FC236}">
                <a16:creationId xmlns:a16="http://schemas.microsoft.com/office/drawing/2014/main" xmlns="" id="{B026F863-595D-4347-BD8B-DD84A9C66C09}"/>
              </a:ext>
            </a:extLst>
          </p:cNvPr>
          <p:cNvSpPr>
            <a:spLocks noChangeArrowheads="1"/>
          </p:cNvSpPr>
          <p:nvPr/>
        </p:nvSpPr>
        <p:spPr bwMode="auto">
          <a:xfrm>
            <a:off x="152400" y="4029809"/>
            <a:ext cx="11811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0"/>
              </a:spcBef>
              <a:buFontTx/>
              <a:buNone/>
            </a:pPr>
            <a:r>
              <a:rPr lang="en-US" altLang="en-US" sz="2400" b="1" i="1" dirty="0" err="1">
                <a:solidFill>
                  <a:srgbClr val="FF0000"/>
                </a:solidFill>
                <a:latin typeface="Times New Roman" panose="02020603050405020304" pitchFamily="18" charset="0"/>
                <a:cs typeface="Times New Roman" panose="02020603050405020304" pitchFamily="18" charset="0"/>
              </a:rPr>
              <a:t>Bước</a:t>
            </a:r>
            <a:r>
              <a:rPr lang="en-US" altLang="en-US" sz="2400" b="1" i="1" dirty="0">
                <a:solidFill>
                  <a:srgbClr val="FF0000"/>
                </a:solidFill>
                <a:latin typeface="Times New Roman" panose="02020603050405020304" pitchFamily="18" charset="0"/>
                <a:cs typeface="Times New Roman" panose="02020603050405020304" pitchFamily="18" charset="0"/>
              </a:rPr>
              <a:t> 2</a:t>
            </a:r>
            <a:r>
              <a:rPr lang="en-US" altLang="en-US" sz="2400" b="1" i="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Lập</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dàn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bài</a:t>
            </a:r>
            <a:r>
              <a:rPr lang="en-US" altLang="en-US" sz="2400" b="1" dirty="0" smtClean="0">
                <a:latin typeface="Times New Roman" panose="02020603050405020304" pitchFamily="18" charset="0"/>
                <a:cs typeface="Times New Roman" panose="02020603050405020304" pitchFamily="18" charset="0"/>
              </a:rPr>
              <a:t>. </a:t>
            </a:r>
            <a:r>
              <a:rPr lang="en-US" altLang="en-US" sz="2000" i="1" dirty="0" smtClean="0">
                <a:latin typeface="Times New Roman" panose="02020603050405020304" pitchFamily="18" charset="0"/>
                <a:cs typeface="Times New Roman" panose="02020603050405020304" pitchFamily="18" charset="0"/>
              </a:rPr>
              <a:t>(SGK/67)</a:t>
            </a:r>
            <a:endParaRPr lang="en-US" altLang="en-US" sz="20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52235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barn(inVertical)">
                                      <p:cBhvr>
                                        <p:cTn id="7"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419329">
            <a:off x="3502316" y="-1221694"/>
            <a:ext cx="10762295" cy="8307009"/>
          </a:xfrm>
          <a:prstGeom prst="rect">
            <a:avLst/>
          </a:prstGeom>
        </p:spPr>
      </p:pic>
      <p:sp>
        <p:nvSpPr>
          <p:cNvPr id="5" name="TextBox 4"/>
          <p:cNvSpPr txBox="1">
            <a:spLocks noChangeArrowheads="1"/>
          </p:cNvSpPr>
          <p:nvPr/>
        </p:nvSpPr>
        <p:spPr bwMode="auto">
          <a:xfrm>
            <a:off x="673843" y="0"/>
            <a:ext cx="5943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000" b="1" dirty="0" err="1">
                <a:solidFill>
                  <a:srgbClr val="2006BA"/>
                </a:solidFill>
              </a:rPr>
              <a:t>Bước</a:t>
            </a:r>
            <a:r>
              <a:rPr lang="en-US" altLang="en-US" sz="2000" b="1" dirty="0">
                <a:solidFill>
                  <a:srgbClr val="2006BA"/>
                </a:solidFill>
              </a:rPr>
              <a:t> 2: </a:t>
            </a:r>
            <a:r>
              <a:rPr lang="en-US" altLang="en-US" sz="2000" b="1" dirty="0" err="1">
                <a:solidFill>
                  <a:srgbClr val="2006BA"/>
                </a:solidFill>
              </a:rPr>
              <a:t>Lập</a:t>
            </a:r>
            <a:r>
              <a:rPr lang="en-US" altLang="en-US" sz="2000" b="1" dirty="0">
                <a:solidFill>
                  <a:srgbClr val="2006BA"/>
                </a:solidFill>
              </a:rPr>
              <a:t> </a:t>
            </a:r>
            <a:r>
              <a:rPr lang="en-US" altLang="en-US" sz="2000" b="1" dirty="0" err="1">
                <a:solidFill>
                  <a:srgbClr val="2006BA"/>
                </a:solidFill>
              </a:rPr>
              <a:t>dàn</a:t>
            </a:r>
            <a:r>
              <a:rPr lang="en-US" altLang="en-US" sz="2000" b="1" dirty="0">
                <a:solidFill>
                  <a:srgbClr val="2006BA"/>
                </a:solidFill>
              </a:rPr>
              <a:t> </a:t>
            </a:r>
            <a:r>
              <a:rPr lang="en-US" altLang="en-US" sz="2000" b="1" dirty="0" smtClean="0">
                <a:solidFill>
                  <a:srgbClr val="2006BA"/>
                </a:solidFill>
              </a:rPr>
              <a:t>ý</a:t>
            </a:r>
            <a:endParaRPr lang="en-US" altLang="en-US" sz="2000" dirty="0">
              <a:solidFill>
                <a:srgbClr val="2006BA"/>
              </a:solidFill>
            </a:endParaRPr>
          </a:p>
        </p:txBody>
      </p:sp>
      <p:sp>
        <p:nvSpPr>
          <p:cNvPr id="6" name="Rectangle 5"/>
          <p:cNvSpPr/>
          <p:nvPr/>
        </p:nvSpPr>
        <p:spPr>
          <a:xfrm>
            <a:off x="566928" y="395653"/>
            <a:ext cx="11091672" cy="6101862"/>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2006BA"/>
              </a:solidFill>
              <a:latin typeface="Arial" panose="020B0604020202020204" pitchFamily="34" charset="0"/>
              <a:cs typeface="Arial" panose="020B0604020202020204" pitchFamily="34" charset="0"/>
            </a:endParaRPr>
          </a:p>
        </p:txBody>
      </p:sp>
      <p:sp>
        <p:nvSpPr>
          <p:cNvPr id="9" name="TextBox 8"/>
          <p:cNvSpPr txBox="1">
            <a:spLocks noChangeArrowheads="1"/>
          </p:cNvSpPr>
          <p:nvPr/>
        </p:nvSpPr>
        <p:spPr bwMode="auto">
          <a:xfrm>
            <a:off x="566928" y="428626"/>
            <a:ext cx="11003750" cy="6001643"/>
          </a:xfrm>
          <a:prstGeom prst="rect">
            <a:avLst/>
          </a:prstGeom>
          <a:solidFill>
            <a:schemeClr val="accent1">
              <a:lumMod val="20000"/>
              <a:lumOff val="80000"/>
            </a:schemeClr>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en-US" sz="2400" b="1" dirty="0">
                <a:solidFill>
                  <a:srgbClr val="FF0000"/>
                </a:solidFill>
                <a:latin typeface="Times New Roman" panose="02020603050405020304" pitchFamily="18" charset="0"/>
                <a:cs typeface="Times New Roman" panose="02020603050405020304" pitchFamily="18" charset="0"/>
              </a:rPr>
              <a:t>1. </a:t>
            </a:r>
            <a:r>
              <a:rPr lang="en-US" altLang="en-US" sz="2400" b="1" dirty="0" err="1">
                <a:solidFill>
                  <a:srgbClr val="FF0000"/>
                </a:solidFill>
                <a:latin typeface="Times New Roman" panose="02020603050405020304" pitchFamily="18" charset="0"/>
                <a:cs typeface="Times New Roman" panose="02020603050405020304" pitchFamily="18" charset="0"/>
              </a:rPr>
              <a:t>Mở</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bài</a:t>
            </a:r>
            <a:r>
              <a:rPr lang="en-US" altLang="en-US" sz="2400" b="1" dirty="0">
                <a:solidFill>
                  <a:srgbClr val="FF0000"/>
                </a:solidFill>
                <a:latin typeface="Times New Roman" panose="02020603050405020304" pitchFamily="18" charset="0"/>
                <a:cs typeface="Times New Roman" panose="02020603050405020304" pitchFamily="18" charset="0"/>
              </a:rPr>
              <a:t>:</a:t>
            </a:r>
            <a:endParaRPr lang="en-US" altLang="en-US" sz="2400" dirty="0">
              <a:solidFill>
                <a:srgbClr val="FF0000"/>
              </a:solidFill>
              <a:latin typeface="Times New Roman" panose="02020603050405020304" pitchFamily="18" charset="0"/>
              <a:cs typeface="Times New Roman" panose="02020603050405020304" pitchFamily="18" charset="0"/>
            </a:endParaRPr>
          </a:p>
          <a:p>
            <a:pPr algn="just"/>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Giới</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thiệu</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về</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tác</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giả</a:t>
            </a:r>
            <a:r>
              <a:rPr lang="en-US" altLang="en-US" sz="2400" dirty="0">
                <a:solidFill>
                  <a:srgbClr val="2006BA"/>
                </a:solidFill>
                <a:latin typeface="Times New Roman" panose="02020603050405020304" pitchFamily="18" charset="0"/>
                <a:cs typeface="Times New Roman" panose="02020603050405020304" pitchFamily="18" charset="0"/>
              </a:rPr>
              <a:t> Kim </a:t>
            </a:r>
            <a:r>
              <a:rPr lang="en-US" altLang="en-US" sz="2400" dirty="0" err="1">
                <a:solidFill>
                  <a:srgbClr val="2006BA"/>
                </a:solidFill>
                <a:latin typeface="Times New Roman" panose="02020603050405020304" pitchFamily="18" charset="0"/>
                <a:cs typeface="Times New Roman" panose="02020603050405020304" pitchFamily="18" charset="0"/>
              </a:rPr>
              <a:t>Lân</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và</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truyện</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ngắn</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Làng</a:t>
            </a:r>
            <a:endParaRPr lang="en-US" altLang="en-US" sz="2400" dirty="0">
              <a:solidFill>
                <a:srgbClr val="2006BA"/>
              </a:solidFill>
              <a:latin typeface="Times New Roman" panose="02020603050405020304" pitchFamily="18" charset="0"/>
              <a:cs typeface="Times New Roman" panose="02020603050405020304" pitchFamily="18" charset="0"/>
            </a:endParaRPr>
          </a:p>
          <a:p>
            <a:pPr algn="just"/>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Giới</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thiệu</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về</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nhân</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vật</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ông</a:t>
            </a:r>
            <a:r>
              <a:rPr lang="en-US" altLang="en-US" sz="2400" dirty="0">
                <a:solidFill>
                  <a:srgbClr val="2006BA"/>
                </a:solidFill>
                <a:latin typeface="Times New Roman" panose="02020603050405020304" pitchFamily="18" charset="0"/>
                <a:cs typeface="Times New Roman" panose="02020603050405020304" pitchFamily="18" charset="0"/>
              </a:rPr>
              <a:t> Hai </a:t>
            </a:r>
            <a:r>
              <a:rPr lang="en-US" altLang="en-US" sz="2400" dirty="0" err="1">
                <a:solidFill>
                  <a:srgbClr val="2006BA"/>
                </a:solidFill>
                <a:latin typeface="Times New Roman" panose="02020603050405020304" pitchFamily="18" charset="0"/>
                <a:cs typeface="Times New Roman" panose="02020603050405020304" pitchFamily="18" charset="0"/>
              </a:rPr>
              <a:t>và</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nêu</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suy</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nghĩ</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chung</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về</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nhân</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vật</a:t>
            </a:r>
            <a:r>
              <a:rPr lang="en-US" altLang="en-US" sz="2400" dirty="0">
                <a:solidFill>
                  <a:srgbClr val="2006BA"/>
                </a:solidFill>
                <a:latin typeface="Times New Roman" panose="02020603050405020304" pitchFamily="18" charset="0"/>
                <a:cs typeface="Times New Roman" panose="02020603050405020304" pitchFamily="18" charset="0"/>
              </a:rPr>
              <a:t>.</a:t>
            </a:r>
          </a:p>
          <a:p>
            <a:pPr algn="just"/>
            <a:r>
              <a:rPr lang="en-US" altLang="en-US" sz="2400" b="1" dirty="0">
                <a:solidFill>
                  <a:srgbClr val="2006BA"/>
                </a:solidFill>
                <a:latin typeface="Times New Roman" panose="02020603050405020304" pitchFamily="18" charset="0"/>
                <a:cs typeface="Times New Roman" panose="02020603050405020304" pitchFamily="18" charset="0"/>
              </a:rPr>
              <a:t>2. </a:t>
            </a:r>
            <a:r>
              <a:rPr lang="en-US" altLang="en-US" sz="2400" b="1" dirty="0" err="1">
                <a:solidFill>
                  <a:srgbClr val="2006BA"/>
                </a:solidFill>
                <a:latin typeface="Times New Roman" panose="02020603050405020304" pitchFamily="18" charset="0"/>
                <a:cs typeface="Times New Roman" panose="02020603050405020304" pitchFamily="18" charset="0"/>
              </a:rPr>
              <a:t>Thân</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bài</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i="1" dirty="0" err="1">
                <a:solidFill>
                  <a:srgbClr val="2006BA"/>
                </a:solidFill>
                <a:latin typeface="Times New Roman" panose="02020603050405020304" pitchFamily="18" charset="0"/>
                <a:cs typeface="Times New Roman" panose="02020603050405020304" pitchFamily="18" charset="0"/>
              </a:rPr>
              <a:t>triển</a:t>
            </a:r>
            <a:r>
              <a:rPr lang="en-US" altLang="en-US" sz="2400" i="1" dirty="0">
                <a:solidFill>
                  <a:srgbClr val="2006BA"/>
                </a:solidFill>
                <a:latin typeface="Times New Roman" panose="02020603050405020304" pitchFamily="18" charset="0"/>
                <a:cs typeface="Times New Roman" panose="02020603050405020304" pitchFamily="18" charset="0"/>
              </a:rPr>
              <a:t> </a:t>
            </a:r>
            <a:r>
              <a:rPr lang="en-US" altLang="en-US" sz="2400" i="1" dirty="0" err="1">
                <a:solidFill>
                  <a:srgbClr val="2006BA"/>
                </a:solidFill>
                <a:latin typeface="Times New Roman" panose="02020603050405020304" pitchFamily="18" charset="0"/>
                <a:cs typeface="Times New Roman" panose="02020603050405020304" pitchFamily="18" charset="0"/>
              </a:rPr>
              <a:t>khai</a:t>
            </a:r>
            <a:r>
              <a:rPr lang="en-US" altLang="en-US" sz="2400" i="1" dirty="0">
                <a:solidFill>
                  <a:srgbClr val="2006BA"/>
                </a:solidFill>
                <a:latin typeface="Times New Roman" panose="02020603050405020304" pitchFamily="18" charset="0"/>
                <a:cs typeface="Times New Roman" panose="02020603050405020304" pitchFamily="18" charset="0"/>
              </a:rPr>
              <a:t> </a:t>
            </a:r>
            <a:r>
              <a:rPr lang="en-US" altLang="en-US" sz="2400" i="1" dirty="0" err="1">
                <a:solidFill>
                  <a:srgbClr val="2006BA"/>
                </a:solidFill>
                <a:latin typeface="Times New Roman" panose="02020603050405020304" pitchFamily="18" charset="0"/>
                <a:cs typeface="Times New Roman" panose="02020603050405020304" pitchFamily="18" charset="0"/>
              </a:rPr>
              <a:t>các</a:t>
            </a:r>
            <a:r>
              <a:rPr lang="en-US" altLang="en-US" sz="2400" i="1" dirty="0">
                <a:solidFill>
                  <a:srgbClr val="2006BA"/>
                </a:solidFill>
                <a:latin typeface="Times New Roman" panose="02020603050405020304" pitchFamily="18" charset="0"/>
                <a:cs typeface="Times New Roman" panose="02020603050405020304" pitchFamily="18" charset="0"/>
              </a:rPr>
              <a:t> </a:t>
            </a:r>
            <a:r>
              <a:rPr lang="en-US" altLang="en-US" sz="2400" i="1" dirty="0" err="1">
                <a:solidFill>
                  <a:srgbClr val="2006BA"/>
                </a:solidFill>
                <a:latin typeface="Times New Roman" panose="02020603050405020304" pitchFamily="18" charset="0"/>
                <a:cs typeface="Times New Roman" panose="02020603050405020304" pitchFamily="18" charset="0"/>
              </a:rPr>
              <a:t>nhận</a:t>
            </a:r>
            <a:r>
              <a:rPr lang="en-US" altLang="en-US" sz="2400" i="1" dirty="0">
                <a:solidFill>
                  <a:srgbClr val="2006BA"/>
                </a:solidFill>
                <a:latin typeface="Times New Roman" panose="02020603050405020304" pitchFamily="18" charset="0"/>
                <a:cs typeface="Times New Roman" panose="02020603050405020304" pitchFamily="18" charset="0"/>
              </a:rPr>
              <a:t> </a:t>
            </a:r>
            <a:r>
              <a:rPr lang="en-US" altLang="en-US" sz="2400" i="1" dirty="0" err="1">
                <a:solidFill>
                  <a:srgbClr val="2006BA"/>
                </a:solidFill>
                <a:latin typeface="Times New Roman" panose="02020603050405020304" pitchFamily="18" charset="0"/>
                <a:cs typeface="Times New Roman" panose="02020603050405020304" pitchFamily="18" charset="0"/>
              </a:rPr>
              <a:t>định</a:t>
            </a:r>
            <a:r>
              <a:rPr lang="en-US" altLang="en-US" sz="2400" i="1" dirty="0">
                <a:solidFill>
                  <a:srgbClr val="2006BA"/>
                </a:solidFill>
                <a:latin typeface="Times New Roman" panose="02020603050405020304" pitchFamily="18" charset="0"/>
                <a:cs typeface="Times New Roman" panose="02020603050405020304" pitchFamily="18" charset="0"/>
              </a:rPr>
              <a:t> </a:t>
            </a:r>
            <a:r>
              <a:rPr lang="en-US" altLang="en-US" sz="2400" i="1" dirty="0" err="1">
                <a:solidFill>
                  <a:srgbClr val="2006BA"/>
                </a:solidFill>
                <a:latin typeface="Times New Roman" panose="02020603050405020304" pitchFamily="18" charset="0"/>
                <a:cs typeface="Times New Roman" panose="02020603050405020304" pitchFamily="18" charset="0"/>
              </a:rPr>
              <a:t>về</a:t>
            </a:r>
            <a:r>
              <a:rPr lang="en-US" altLang="en-US" sz="2400" i="1" dirty="0">
                <a:solidFill>
                  <a:srgbClr val="2006BA"/>
                </a:solidFill>
                <a:latin typeface="Times New Roman" panose="02020603050405020304" pitchFamily="18" charset="0"/>
                <a:cs typeface="Times New Roman" panose="02020603050405020304" pitchFamily="18" charset="0"/>
              </a:rPr>
              <a:t> </a:t>
            </a:r>
            <a:r>
              <a:rPr lang="en-US" altLang="en-US" sz="2400" i="1" dirty="0" err="1">
                <a:solidFill>
                  <a:srgbClr val="2006BA"/>
                </a:solidFill>
                <a:latin typeface="Times New Roman" panose="02020603050405020304" pitchFamily="18" charset="0"/>
                <a:cs typeface="Times New Roman" panose="02020603050405020304" pitchFamily="18" charset="0"/>
              </a:rPr>
              <a:t>tình</a:t>
            </a:r>
            <a:r>
              <a:rPr lang="en-US" altLang="en-US" sz="2400" i="1" dirty="0">
                <a:solidFill>
                  <a:srgbClr val="2006BA"/>
                </a:solidFill>
                <a:latin typeface="Times New Roman" panose="02020603050405020304" pitchFamily="18" charset="0"/>
                <a:cs typeface="Times New Roman" panose="02020603050405020304" pitchFamily="18" charset="0"/>
              </a:rPr>
              <a:t> </a:t>
            </a:r>
            <a:r>
              <a:rPr lang="en-US" altLang="en-US" sz="2400" i="1" dirty="0" err="1">
                <a:solidFill>
                  <a:srgbClr val="2006BA"/>
                </a:solidFill>
                <a:latin typeface="Times New Roman" panose="02020603050405020304" pitchFamily="18" charset="0"/>
                <a:cs typeface="Times New Roman" panose="02020603050405020304" pitchFamily="18" charset="0"/>
              </a:rPr>
              <a:t>yêu</a:t>
            </a:r>
            <a:r>
              <a:rPr lang="en-US" altLang="en-US" sz="2400" i="1" dirty="0">
                <a:solidFill>
                  <a:srgbClr val="2006BA"/>
                </a:solidFill>
                <a:latin typeface="Times New Roman" panose="02020603050405020304" pitchFamily="18" charset="0"/>
                <a:cs typeface="Times New Roman" panose="02020603050405020304" pitchFamily="18" charset="0"/>
              </a:rPr>
              <a:t> </a:t>
            </a:r>
            <a:r>
              <a:rPr lang="en-US" altLang="en-US" sz="2400" i="1" dirty="0" err="1">
                <a:solidFill>
                  <a:srgbClr val="2006BA"/>
                </a:solidFill>
                <a:latin typeface="Times New Roman" panose="02020603050405020304" pitchFamily="18" charset="0"/>
                <a:cs typeface="Times New Roman" panose="02020603050405020304" pitchFamily="18" charset="0"/>
              </a:rPr>
              <a:t>làng</a:t>
            </a:r>
            <a:r>
              <a:rPr lang="en-US" altLang="en-US" sz="2400" i="1" dirty="0">
                <a:solidFill>
                  <a:srgbClr val="2006BA"/>
                </a:solidFill>
                <a:latin typeface="Times New Roman" panose="02020603050405020304" pitchFamily="18" charset="0"/>
                <a:cs typeface="Times New Roman" panose="02020603050405020304" pitchFamily="18" charset="0"/>
              </a:rPr>
              <a:t>, </a:t>
            </a:r>
            <a:r>
              <a:rPr lang="en-US" altLang="en-US" sz="2400" i="1" dirty="0" err="1">
                <a:solidFill>
                  <a:srgbClr val="2006BA"/>
                </a:solidFill>
                <a:latin typeface="Times New Roman" panose="02020603050405020304" pitchFamily="18" charset="0"/>
                <a:cs typeface="Times New Roman" panose="02020603050405020304" pitchFamily="18" charset="0"/>
              </a:rPr>
              <a:t>yêu</a:t>
            </a:r>
            <a:r>
              <a:rPr lang="en-US" altLang="en-US" sz="2400" i="1" dirty="0">
                <a:solidFill>
                  <a:srgbClr val="2006BA"/>
                </a:solidFill>
                <a:latin typeface="Times New Roman" panose="02020603050405020304" pitchFamily="18" charset="0"/>
                <a:cs typeface="Times New Roman" panose="02020603050405020304" pitchFamily="18" charset="0"/>
              </a:rPr>
              <a:t> </a:t>
            </a:r>
            <a:r>
              <a:rPr lang="en-US" altLang="en-US" sz="2400" i="1" dirty="0" err="1">
                <a:solidFill>
                  <a:srgbClr val="2006BA"/>
                </a:solidFill>
                <a:latin typeface="Times New Roman" panose="02020603050405020304" pitchFamily="18" charset="0"/>
                <a:cs typeface="Times New Roman" panose="02020603050405020304" pitchFamily="18" charset="0"/>
              </a:rPr>
              <a:t>nước</a:t>
            </a:r>
            <a:r>
              <a:rPr lang="en-US" altLang="en-US" sz="2400" i="1" dirty="0">
                <a:solidFill>
                  <a:srgbClr val="2006BA"/>
                </a:solidFill>
                <a:latin typeface="Times New Roman" panose="02020603050405020304" pitchFamily="18" charset="0"/>
                <a:cs typeface="Times New Roman" panose="02020603050405020304" pitchFamily="18" charset="0"/>
              </a:rPr>
              <a:t> </a:t>
            </a:r>
            <a:r>
              <a:rPr lang="en-US" altLang="en-US" sz="2400" i="1" dirty="0" err="1">
                <a:solidFill>
                  <a:srgbClr val="2006BA"/>
                </a:solidFill>
                <a:latin typeface="Times New Roman" panose="02020603050405020304" pitchFamily="18" charset="0"/>
                <a:cs typeface="Times New Roman" panose="02020603050405020304" pitchFamily="18" charset="0"/>
              </a:rPr>
              <a:t>của</a:t>
            </a:r>
            <a:r>
              <a:rPr lang="en-US" altLang="en-US" sz="2400" i="1" dirty="0">
                <a:solidFill>
                  <a:srgbClr val="2006BA"/>
                </a:solidFill>
                <a:latin typeface="Times New Roman" panose="02020603050405020304" pitchFamily="18" charset="0"/>
                <a:cs typeface="Times New Roman" panose="02020603050405020304" pitchFamily="18" charset="0"/>
              </a:rPr>
              <a:t> </a:t>
            </a:r>
            <a:r>
              <a:rPr lang="en-US" altLang="en-US" sz="2400" i="1" dirty="0" err="1">
                <a:solidFill>
                  <a:srgbClr val="2006BA"/>
                </a:solidFill>
                <a:latin typeface="Times New Roman" panose="02020603050405020304" pitchFamily="18" charset="0"/>
                <a:cs typeface="Times New Roman" panose="02020603050405020304" pitchFamily="18" charset="0"/>
              </a:rPr>
              <a:t>nhân</a:t>
            </a:r>
            <a:r>
              <a:rPr lang="en-US" altLang="en-US" sz="2400" i="1" dirty="0">
                <a:solidFill>
                  <a:srgbClr val="2006BA"/>
                </a:solidFill>
                <a:latin typeface="Times New Roman" panose="02020603050405020304" pitchFamily="18" charset="0"/>
                <a:cs typeface="Times New Roman" panose="02020603050405020304" pitchFamily="18" charset="0"/>
              </a:rPr>
              <a:t> </a:t>
            </a:r>
            <a:r>
              <a:rPr lang="en-US" altLang="en-US" sz="2400" i="1" dirty="0" err="1">
                <a:solidFill>
                  <a:srgbClr val="2006BA"/>
                </a:solidFill>
                <a:latin typeface="Times New Roman" panose="02020603050405020304" pitchFamily="18" charset="0"/>
                <a:cs typeface="Times New Roman" panose="02020603050405020304" pitchFamily="18" charset="0"/>
              </a:rPr>
              <a:t>vật</a:t>
            </a:r>
            <a:r>
              <a:rPr lang="en-US" altLang="en-US" sz="2400" i="1" dirty="0">
                <a:solidFill>
                  <a:srgbClr val="2006BA"/>
                </a:solidFill>
                <a:latin typeface="Times New Roman" panose="02020603050405020304" pitchFamily="18" charset="0"/>
                <a:cs typeface="Times New Roman" panose="02020603050405020304" pitchFamily="18" charset="0"/>
              </a:rPr>
              <a:t> </a:t>
            </a:r>
            <a:r>
              <a:rPr lang="en-US" altLang="en-US" sz="2400" i="1" dirty="0" err="1">
                <a:solidFill>
                  <a:srgbClr val="2006BA"/>
                </a:solidFill>
                <a:latin typeface="Times New Roman" panose="02020603050405020304" pitchFamily="18" charset="0"/>
                <a:cs typeface="Times New Roman" panose="02020603050405020304" pitchFamily="18" charset="0"/>
              </a:rPr>
              <a:t>ông</a:t>
            </a:r>
            <a:r>
              <a:rPr lang="en-US" altLang="en-US" sz="2400" i="1" dirty="0">
                <a:solidFill>
                  <a:srgbClr val="2006BA"/>
                </a:solidFill>
                <a:latin typeface="Times New Roman" panose="02020603050405020304" pitchFamily="18" charset="0"/>
                <a:cs typeface="Times New Roman" panose="02020603050405020304" pitchFamily="18" charset="0"/>
              </a:rPr>
              <a:t> Hai </a:t>
            </a:r>
            <a:r>
              <a:rPr lang="en-US" altLang="en-US" sz="2400" i="1" dirty="0" err="1">
                <a:solidFill>
                  <a:srgbClr val="2006BA"/>
                </a:solidFill>
                <a:latin typeface="Times New Roman" panose="02020603050405020304" pitchFamily="18" charset="0"/>
                <a:cs typeface="Times New Roman" panose="02020603050405020304" pitchFamily="18" charset="0"/>
              </a:rPr>
              <a:t>và</a:t>
            </a:r>
            <a:r>
              <a:rPr lang="en-US" altLang="en-US" sz="2400" i="1" dirty="0">
                <a:solidFill>
                  <a:srgbClr val="2006BA"/>
                </a:solidFill>
                <a:latin typeface="Times New Roman" panose="02020603050405020304" pitchFamily="18" charset="0"/>
                <a:cs typeface="Times New Roman" panose="02020603050405020304" pitchFamily="18" charset="0"/>
              </a:rPr>
              <a:t> </a:t>
            </a:r>
            <a:r>
              <a:rPr lang="en-US" altLang="en-US" sz="2400" i="1" dirty="0" err="1">
                <a:solidFill>
                  <a:srgbClr val="2006BA"/>
                </a:solidFill>
                <a:latin typeface="Times New Roman" panose="02020603050405020304" pitchFamily="18" charset="0"/>
                <a:cs typeface="Times New Roman" panose="02020603050405020304" pitchFamily="18" charset="0"/>
              </a:rPr>
              <a:t>nghệ</a:t>
            </a:r>
            <a:r>
              <a:rPr lang="en-US" altLang="en-US" sz="2400" i="1" dirty="0">
                <a:solidFill>
                  <a:srgbClr val="2006BA"/>
                </a:solidFill>
                <a:latin typeface="Times New Roman" panose="02020603050405020304" pitchFamily="18" charset="0"/>
                <a:cs typeface="Times New Roman" panose="02020603050405020304" pitchFamily="18" charset="0"/>
              </a:rPr>
              <a:t> </a:t>
            </a:r>
            <a:r>
              <a:rPr lang="en-US" altLang="en-US" sz="2400" i="1" dirty="0" err="1">
                <a:solidFill>
                  <a:srgbClr val="2006BA"/>
                </a:solidFill>
                <a:latin typeface="Times New Roman" panose="02020603050405020304" pitchFamily="18" charset="0"/>
                <a:cs typeface="Times New Roman" panose="02020603050405020304" pitchFamily="18" charset="0"/>
              </a:rPr>
              <a:t>thật</a:t>
            </a:r>
            <a:r>
              <a:rPr lang="en-US" altLang="en-US" sz="2400" i="1" dirty="0">
                <a:solidFill>
                  <a:srgbClr val="2006BA"/>
                </a:solidFill>
                <a:latin typeface="Times New Roman" panose="02020603050405020304" pitchFamily="18" charset="0"/>
                <a:cs typeface="Times New Roman" panose="02020603050405020304" pitchFamily="18" charset="0"/>
              </a:rPr>
              <a:t> </a:t>
            </a:r>
            <a:r>
              <a:rPr lang="en-US" altLang="en-US" sz="2400" i="1" dirty="0" err="1">
                <a:solidFill>
                  <a:srgbClr val="2006BA"/>
                </a:solidFill>
                <a:latin typeface="Times New Roman" panose="02020603050405020304" pitchFamily="18" charset="0"/>
                <a:cs typeface="Times New Roman" panose="02020603050405020304" pitchFamily="18" charset="0"/>
              </a:rPr>
              <a:t>đặc</a:t>
            </a:r>
            <a:r>
              <a:rPr lang="en-US" altLang="en-US" sz="2400" i="1" dirty="0">
                <a:solidFill>
                  <a:srgbClr val="2006BA"/>
                </a:solidFill>
                <a:latin typeface="Times New Roman" panose="02020603050405020304" pitchFamily="18" charset="0"/>
                <a:cs typeface="Times New Roman" panose="02020603050405020304" pitchFamily="18" charset="0"/>
              </a:rPr>
              <a:t> </a:t>
            </a:r>
            <a:r>
              <a:rPr lang="en-US" altLang="en-US" sz="2400" i="1" dirty="0" err="1">
                <a:solidFill>
                  <a:srgbClr val="2006BA"/>
                </a:solidFill>
                <a:latin typeface="Times New Roman" panose="02020603050405020304" pitchFamily="18" charset="0"/>
                <a:cs typeface="Times New Roman" panose="02020603050405020304" pitchFamily="18" charset="0"/>
              </a:rPr>
              <a:t>sắc</a:t>
            </a:r>
            <a:r>
              <a:rPr lang="en-US" altLang="en-US" sz="2400" i="1" dirty="0">
                <a:solidFill>
                  <a:srgbClr val="2006BA"/>
                </a:solidFill>
                <a:latin typeface="Times New Roman" panose="02020603050405020304" pitchFamily="18" charset="0"/>
                <a:cs typeface="Times New Roman" panose="02020603050405020304" pitchFamily="18" charset="0"/>
              </a:rPr>
              <a:t> </a:t>
            </a:r>
            <a:r>
              <a:rPr lang="en-US" altLang="en-US" sz="2400" i="1" dirty="0" err="1">
                <a:solidFill>
                  <a:srgbClr val="2006BA"/>
                </a:solidFill>
                <a:latin typeface="Times New Roman" panose="02020603050405020304" pitchFamily="18" charset="0"/>
                <a:cs typeface="Times New Roman" panose="02020603050405020304" pitchFamily="18" charset="0"/>
              </a:rPr>
              <a:t>của</a:t>
            </a:r>
            <a:r>
              <a:rPr lang="en-US" altLang="en-US" sz="2400" i="1" dirty="0">
                <a:solidFill>
                  <a:srgbClr val="2006BA"/>
                </a:solidFill>
                <a:latin typeface="Times New Roman" panose="02020603050405020304" pitchFamily="18" charset="0"/>
                <a:cs typeface="Times New Roman" panose="02020603050405020304" pitchFamily="18" charset="0"/>
              </a:rPr>
              <a:t> </a:t>
            </a:r>
            <a:r>
              <a:rPr lang="en-US" altLang="en-US" sz="2400" i="1" dirty="0" err="1">
                <a:solidFill>
                  <a:srgbClr val="2006BA"/>
                </a:solidFill>
                <a:latin typeface="Times New Roman" panose="02020603050405020304" pitchFamily="18" charset="0"/>
                <a:cs typeface="Times New Roman" panose="02020603050405020304" pitchFamily="18" charset="0"/>
              </a:rPr>
              <a:t>nhà</a:t>
            </a:r>
            <a:r>
              <a:rPr lang="en-US" altLang="en-US" sz="2400" i="1" dirty="0">
                <a:solidFill>
                  <a:srgbClr val="2006BA"/>
                </a:solidFill>
                <a:latin typeface="Times New Roman" panose="02020603050405020304" pitchFamily="18" charset="0"/>
                <a:cs typeface="Times New Roman" panose="02020603050405020304" pitchFamily="18" charset="0"/>
              </a:rPr>
              <a:t> </a:t>
            </a:r>
            <a:r>
              <a:rPr lang="en-US" altLang="en-US" sz="2400" i="1" dirty="0" err="1">
                <a:solidFill>
                  <a:srgbClr val="2006BA"/>
                </a:solidFill>
                <a:latin typeface="Times New Roman" panose="02020603050405020304" pitchFamily="18" charset="0"/>
                <a:cs typeface="Times New Roman" panose="02020603050405020304" pitchFamily="18" charset="0"/>
              </a:rPr>
              <a:t>văn</a:t>
            </a:r>
            <a:r>
              <a:rPr lang="en-US" altLang="en-US" sz="2400" i="1" dirty="0">
                <a:solidFill>
                  <a:srgbClr val="2006BA"/>
                </a:solidFill>
                <a:latin typeface="Times New Roman" panose="02020603050405020304" pitchFamily="18" charset="0"/>
                <a:cs typeface="Times New Roman" panose="02020603050405020304" pitchFamily="18" charset="0"/>
              </a:rPr>
              <a:t>.</a:t>
            </a:r>
          </a:p>
          <a:p>
            <a:pPr algn="just"/>
            <a:r>
              <a:rPr lang="en-US" altLang="en-US" sz="2400" b="1" dirty="0">
                <a:solidFill>
                  <a:srgbClr val="2006BA"/>
                </a:solidFill>
                <a:latin typeface="Times New Roman" panose="02020603050405020304" pitchFamily="18" charset="0"/>
                <a:cs typeface="Times New Roman" panose="02020603050405020304" pitchFamily="18" charset="0"/>
              </a:rPr>
              <a:t>a. </a:t>
            </a:r>
            <a:r>
              <a:rPr lang="en-US" altLang="en-US" sz="2400" b="1" dirty="0" err="1">
                <a:solidFill>
                  <a:srgbClr val="2006BA"/>
                </a:solidFill>
                <a:latin typeface="Times New Roman" panose="02020603050405020304" pitchFamily="18" charset="0"/>
                <a:cs typeface="Times New Roman" panose="02020603050405020304" pitchFamily="18" charset="0"/>
              </a:rPr>
              <a:t>Tình</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yêu</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làng</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yêu</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nước</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của</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ông</a:t>
            </a:r>
            <a:r>
              <a:rPr lang="en-US" altLang="en-US" sz="2400" b="1" dirty="0">
                <a:solidFill>
                  <a:srgbClr val="2006BA"/>
                </a:solidFill>
                <a:latin typeface="Times New Roman" panose="02020603050405020304" pitchFamily="18" charset="0"/>
                <a:cs typeface="Times New Roman" panose="02020603050405020304" pitchFamily="18" charset="0"/>
              </a:rPr>
              <a:t> Hai </a:t>
            </a:r>
            <a:r>
              <a:rPr lang="en-US" altLang="en-US" sz="2400" b="1" dirty="0" err="1">
                <a:solidFill>
                  <a:srgbClr val="2006BA"/>
                </a:solidFill>
                <a:latin typeface="Times New Roman" panose="02020603050405020304" pitchFamily="18" charset="0"/>
                <a:cs typeface="Times New Roman" panose="02020603050405020304" pitchFamily="18" charset="0"/>
              </a:rPr>
              <a:t>là</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tình</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cảm</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nổi</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bật</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xuyên</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suốt</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toàn</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truyện</a:t>
            </a:r>
            <a:r>
              <a:rPr lang="en-US" altLang="en-US" sz="2400" b="1" dirty="0">
                <a:solidFill>
                  <a:srgbClr val="2006BA"/>
                </a:solidFill>
                <a:latin typeface="Times New Roman" panose="02020603050405020304" pitchFamily="18" charset="0"/>
                <a:cs typeface="Times New Roman" panose="02020603050405020304" pitchFamily="18" charset="0"/>
              </a:rPr>
              <a:t>.</a:t>
            </a:r>
          </a:p>
          <a:p>
            <a:pPr algn="just"/>
            <a:r>
              <a:rPr lang="en-US" altLang="en-US" sz="2400" i="1" dirty="0">
                <a:solidFill>
                  <a:srgbClr val="2006BA"/>
                </a:solidFill>
                <a:latin typeface="Times New Roman" panose="02020603050405020304" pitchFamily="18" charset="0"/>
                <a:cs typeface="Times New Roman" panose="02020603050405020304" pitchFamily="18" charset="0"/>
              </a:rPr>
              <a:t>- </a:t>
            </a:r>
            <a:r>
              <a:rPr lang="en-US" altLang="en-US" sz="2400" i="1" dirty="0" err="1">
                <a:solidFill>
                  <a:srgbClr val="2006BA"/>
                </a:solidFill>
                <a:latin typeface="Times New Roman" panose="02020603050405020304" pitchFamily="18" charset="0"/>
                <a:cs typeface="Times New Roman" panose="02020603050405020304" pitchFamily="18" charset="0"/>
              </a:rPr>
              <a:t>Tình</a:t>
            </a:r>
            <a:r>
              <a:rPr lang="en-US" altLang="en-US" sz="2400" i="1" dirty="0">
                <a:solidFill>
                  <a:srgbClr val="2006BA"/>
                </a:solidFill>
                <a:latin typeface="Times New Roman" panose="02020603050405020304" pitchFamily="18" charset="0"/>
                <a:cs typeface="Times New Roman" panose="02020603050405020304" pitchFamily="18" charset="0"/>
              </a:rPr>
              <a:t> </a:t>
            </a:r>
            <a:r>
              <a:rPr lang="en-US" altLang="en-US" sz="2400" i="1" dirty="0" err="1">
                <a:solidFill>
                  <a:srgbClr val="2006BA"/>
                </a:solidFill>
                <a:latin typeface="Times New Roman" panose="02020603050405020304" pitchFamily="18" charset="0"/>
                <a:cs typeface="Times New Roman" panose="02020603050405020304" pitchFamily="18" charset="0"/>
              </a:rPr>
              <a:t>cảm</a:t>
            </a:r>
            <a:r>
              <a:rPr lang="en-US" altLang="en-US" sz="2400" i="1" dirty="0">
                <a:solidFill>
                  <a:srgbClr val="2006BA"/>
                </a:solidFill>
                <a:latin typeface="Times New Roman" panose="02020603050405020304" pitchFamily="18" charset="0"/>
                <a:cs typeface="Times New Roman" panose="02020603050405020304" pitchFamily="18" charset="0"/>
              </a:rPr>
              <a:t> </a:t>
            </a:r>
            <a:r>
              <a:rPr lang="en-US" altLang="en-US" sz="2400" i="1" dirty="0" err="1">
                <a:solidFill>
                  <a:srgbClr val="2006BA"/>
                </a:solidFill>
                <a:latin typeface="Times New Roman" panose="02020603050405020304" pitchFamily="18" charset="0"/>
                <a:cs typeface="Times New Roman" panose="02020603050405020304" pitchFamily="18" charset="0"/>
              </a:rPr>
              <a:t>của</a:t>
            </a:r>
            <a:r>
              <a:rPr lang="en-US" altLang="en-US" sz="2400" i="1" dirty="0">
                <a:solidFill>
                  <a:srgbClr val="2006BA"/>
                </a:solidFill>
                <a:latin typeface="Times New Roman" panose="02020603050405020304" pitchFamily="18" charset="0"/>
                <a:cs typeface="Times New Roman" panose="02020603050405020304" pitchFamily="18" charset="0"/>
              </a:rPr>
              <a:t> </a:t>
            </a:r>
            <a:r>
              <a:rPr lang="en-US" altLang="en-US" sz="2400" i="1" dirty="0" err="1">
                <a:solidFill>
                  <a:srgbClr val="2006BA"/>
                </a:solidFill>
                <a:latin typeface="Times New Roman" panose="02020603050405020304" pitchFamily="18" charset="0"/>
                <a:cs typeface="Times New Roman" panose="02020603050405020304" pitchFamily="18" charset="0"/>
              </a:rPr>
              <a:t>ông</a:t>
            </a:r>
            <a:r>
              <a:rPr lang="en-US" altLang="en-US" sz="2400" i="1" dirty="0">
                <a:solidFill>
                  <a:srgbClr val="2006BA"/>
                </a:solidFill>
                <a:latin typeface="Times New Roman" panose="02020603050405020304" pitchFamily="18" charset="0"/>
                <a:cs typeface="Times New Roman" panose="02020603050405020304" pitchFamily="18" charset="0"/>
              </a:rPr>
              <a:t> Hai </a:t>
            </a:r>
            <a:r>
              <a:rPr lang="en-US" altLang="en-US" sz="2400" i="1" dirty="0" err="1">
                <a:solidFill>
                  <a:srgbClr val="2006BA"/>
                </a:solidFill>
                <a:latin typeface="Times New Roman" panose="02020603050405020304" pitchFamily="18" charset="0"/>
                <a:cs typeface="Times New Roman" panose="02020603050405020304" pitchFamily="18" charset="0"/>
              </a:rPr>
              <a:t>đối</a:t>
            </a:r>
            <a:r>
              <a:rPr lang="en-US" altLang="en-US" sz="2400" i="1" dirty="0">
                <a:solidFill>
                  <a:srgbClr val="2006BA"/>
                </a:solidFill>
                <a:latin typeface="Times New Roman" panose="02020603050405020304" pitchFamily="18" charset="0"/>
                <a:cs typeface="Times New Roman" panose="02020603050405020304" pitchFamily="18" charset="0"/>
              </a:rPr>
              <a:t> </a:t>
            </a:r>
            <a:r>
              <a:rPr lang="en-US" altLang="en-US" sz="2400" i="1" dirty="0" err="1">
                <a:solidFill>
                  <a:srgbClr val="2006BA"/>
                </a:solidFill>
                <a:latin typeface="Times New Roman" panose="02020603050405020304" pitchFamily="18" charset="0"/>
                <a:cs typeface="Times New Roman" panose="02020603050405020304" pitchFamily="18" charset="0"/>
              </a:rPr>
              <a:t>với</a:t>
            </a:r>
            <a:r>
              <a:rPr lang="en-US" altLang="en-US" sz="2400" i="1" dirty="0">
                <a:solidFill>
                  <a:srgbClr val="2006BA"/>
                </a:solidFill>
                <a:latin typeface="Times New Roman" panose="02020603050405020304" pitchFamily="18" charset="0"/>
                <a:cs typeface="Times New Roman" panose="02020603050405020304" pitchFamily="18" charset="0"/>
              </a:rPr>
              <a:t> </a:t>
            </a:r>
            <a:r>
              <a:rPr lang="en-US" altLang="en-US" sz="2400" i="1" dirty="0" err="1">
                <a:solidFill>
                  <a:srgbClr val="2006BA"/>
                </a:solidFill>
                <a:latin typeface="Times New Roman" panose="02020603050405020304" pitchFamily="18" charset="0"/>
                <a:cs typeface="Times New Roman" panose="02020603050405020304" pitchFamily="18" charset="0"/>
              </a:rPr>
              <a:t>làng</a:t>
            </a:r>
            <a:r>
              <a:rPr lang="en-US" altLang="en-US" sz="2400" i="1" dirty="0">
                <a:solidFill>
                  <a:srgbClr val="2006BA"/>
                </a:solidFill>
                <a:latin typeface="Times New Roman" panose="02020603050405020304" pitchFamily="18" charset="0"/>
                <a:cs typeface="Times New Roman" panose="02020603050405020304" pitchFamily="18" charset="0"/>
              </a:rPr>
              <a:t> </a:t>
            </a:r>
            <a:r>
              <a:rPr lang="en-US" altLang="en-US" sz="2400" i="1" dirty="0" err="1">
                <a:solidFill>
                  <a:srgbClr val="2006BA"/>
                </a:solidFill>
                <a:latin typeface="Times New Roman" panose="02020603050405020304" pitchFamily="18" charset="0"/>
                <a:cs typeface="Times New Roman" panose="02020603050405020304" pitchFamily="18" charset="0"/>
              </a:rPr>
              <a:t>với</a:t>
            </a:r>
            <a:r>
              <a:rPr lang="en-US" altLang="en-US" sz="2400" i="1" dirty="0">
                <a:solidFill>
                  <a:srgbClr val="2006BA"/>
                </a:solidFill>
                <a:latin typeface="Times New Roman" panose="02020603050405020304" pitchFamily="18" charset="0"/>
                <a:cs typeface="Times New Roman" panose="02020603050405020304" pitchFamily="18" charset="0"/>
              </a:rPr>
              <a:t> </a:t>
            </a:r>
            <a:r>
              <a:rPr lang="en-US" altLang="en-US" sz="2400" i="1" dirty="0" err="1">
                <a:solidFill>
                  <a:srgbClr val="2006BA"/>
                </a:solidFill>
                <a:latin typeface="Times New Roman" panose="02020603050405020304" pitchFamily="18" charset="0"/>
                <a:cs typeface="Times New Roman" panose="02020603050405020304" pitchFamily="18" charset="0"/>
              </a:rPr>
              <a:t>nước</a:t>
            </a:r>
            <a:r>
              <a:rPr lang="en-US" altLang="en-US" sz="2400" i="1" dirty="0">
                <a:solidFill>
                  <a:srgbClr val="2006BA"/>
                </a:solidFill>
                <a:latin typeface="Times New Roman" panose="02020603050405020304" pitchFamily="18" charset="0"/>
                <a:cs typeface="Times New Roman" panose="02020603050405020304" pitchFamily="18" charset="0"/>
              </a:rPr>
              <a:t> </a:t>
            </a:r>
            <a:r>
              <a:rPr lang="en-US" altLang="en-US" sz="2400" i="1" dirty="0" err="1">
                <a:solidFill>
                  <a:srgbClr val="2006BA"/>
                </a:solidFill>
                <a:latin typeface="Times New Roman" panose="02020603050405020304" pitchFamily="18" charset="0"/>
                <a:cs typeface="Times New Roman" panose="02020603050405020304" pitchFamily="18" charset="0"/>
              </a:rPr>
              <a:t>trước</a:t>
            </a:r>
            <a:r>
              <a:rPr lang="en-US" altLang="en-US" sz="2400" i="1" dirty="0">
                <a:solidFill>
                  <a:srgbClr val="2006BA"/>
                </a:solidFill>
                <a:latin typeface="Times New Roman" panose="02020603050405020304" pitchFamily="18" charset="0"/>
                <a:cs typeface="Times New Roman" panose="02020603050405020304" pitchFamily="18" charset="0"/>
              </a:rPr>
              <a:t> </a:t>
            </a:r>
            <a:r>
              <a:rPr lang="en-US" altLang="en-US" sz="2400" i="1" dirty="0" err="1">
                <a:solidFill>
                  <a:srgbClr val="2006BA"/>
                </a:solidFill>
                <a:latin typeface="Times New Roman" panose="02020603050405020304" pitchFamily="18" charset="0"/>
                <a:cs typeface="Times New Roman" panose="02020603050405020304" pitchFamily="18" charset="0"/>
              </a:rPr>
              <a:t>khi</a:t>
            </a:r>
            <a:r>
              <a:rPr lang="en-US" altLang="en-US" sz="2400" i="1" dirty="0">
                <a:solidFill>
                  <a:srgbClr val="2006BA"/>
                </a:solidFill>
                <a:latin typeface="Times New Roman" panose="02020603050405020304" pitchFamily="18" charset="0"/>
                <a:cs typeface="Times New Roman" panose="02020603050405020304" pitchFamily="18" charset="0"/>
              </a:rPr>
              <a:t> </a:t>
            </a:r>
            <a:r>
              <a:rPr lang="en-US" altLang="en-US" sz="2400" i="1" dirty="0" err="1">
                <a:solidFill>
                  <a:srgbClr val="2006BA"/>
                </a:solidFill>
                <a:latin typeface="Times New Roman" panose="02020603050405020304" pitchFamily="18" charset="0"/>
                <a:cs typeface="Times New Roman" panose="02020603050405020304" pitchFamily="18" charset="0"/>
              </a:rPr>
              <a:t>nghe</a:t>
            </a:r>
            <a:r>
              <a:rPr lang="en-US" altLang="en-US" sz="2400" i="1" dirty="0">
                <a:solidFill>
                  <a:srgbClr val="2006BA"/>
                </a:solidFill>
                <a:latin typeface="Times New Roman" panose="02020603050405020304" pitchFamily="18" charset="0"/>
                <a:cs typeface="Times New Roman" panose="02020603050405020304" pitchFamily="18" charset="0"/>
              </a:rPr>
              <a:t> </a:t>
            </a:r>
            <a:r>
              <a:rPr lang="en-US" altLang="en-US" sz="2400" i="1" dirty="0" err="1">
                <a:solidFill>
                  <a:srgbClr val="2006BA"/>
                </a:solidFill>
                <a:latin typeface="Times New Roman" panose="02020603050405020304" pitchFamily="18" charset="0"/>
                <a:cs typeface="Times New Roman" panose="02020603050405020304" pitchFamily="18" charset="0"/>
              </a:rPr>
              <a:t>làng</a:t>
            </a:r>
            <a:r>
              <a:rPr lang="en-US" altLang="en-US" sz="2400" i="1" dirty="0">
                <a:solidFill>
                  <a:srgbClr val="2006BA"/>
                </a:solidFill>
                <a:latin typeface="Times New Roman" panose="02020603050405020304" pitchFamily="18" charset="0"/>
                <a:cs typeface="Times New Roman" panose="02020603050405020304" pitchFamily="18" charset="0"/>
              </a:rPr>
              <a:t> </a:t>
            </a:r>
            <a:r>
              <a:rPr lang="en-US" altLang="en-US" sz="2400" i="1" dirty="0" err="1">
                <a:solidFill>
                  <a:srgbClr val="2006BA"/>
                </a:solidFill>
                <a:latin typeface="Times New Roman" panose="02020603050405020304" pitchFamily="18" charset="0"/>
                <a:cs typeface="Times New Roman" panose="02020603050405020304" pitchFamily="18" charset="0"/>
              </a:rPr>
              <a:t>theo</a:t>
            </a:r>
            <a:r>
              <a:rPr lang="en-US" altLang="en-US" sz="2400" i="1" dirty="0">
                <a:solidFill>
                  <a:srgbClr val="2006BA"/>
                </a:solidFill>
                <a:latin typeface="Times New Roman" panose="02020603050405020304" pitchFamily="18" charset="0"/>
                <a:cs typeface="Times New Roman" panose="02020603050405020304" pitchFamily="18" charset="0"/>
              </a:rPr>
              <a:t> </a:t>
            </a:r>
            <a:r>
              <a:rPr lang="en-US" altLang="en-US" sz="2400" i="1" dirty="0" err="1">
                <a:solidFill>
                  <a:srgbClr val="2006BA"/>
                </a:solidFill>
                <a:latin typeface="Times New Roman" panose="02020603050405020304" pitchFamily="18" charset="0"/>
                <a:cs typeface="Times New Roman" panose="02020603050405020304" pitchFamily="18" charset="0"/>
              </a:rPr>
              <a:t>Tây</a:t>
            </a:r>
            <a:r>
              <a:rPr lang="en-US" altLang="en-US" sz="2400" i="1" dirty="0">
                <a:solidFill>
                  <a:srgbClr val="2006BA"/>
                </a:solidFill>
                <a:latin typeface="Times New Roman" panose="02020603050405020304" pitchFamily="18" charset="0"/>
                <a:cs typeface="Times New Roman" panose="02020603050405020304" pitchFamily="18" charset="0"/>
              </a:rPr>
              <a:t>.</a:t>
            </a:r>
          </a:p>
          <a:p>
            <a:pPr algn="just"/>
            <a:r>
              <a:rPr lang="en-US" altLang="en-US" sz="2400" i="1" dirty="0">
                <a:solidFill>
                  <a:srgbClr val="2006BA"/>
                </a:solidFill>
                <a:latin typeface="Times New Roman" panose="02020603050405020304" pitchFamily="18" charset="0"/>
                <a:cs typeface="Times New Roman" panose="02020603050405020304" pitchFamily="18" charset="0"/>
              </a:rPr>
              <a:t>- </a:t>
            </a:r>
            <a:r>
              <a:rPr lang="en-US" altLang="en-US" sz="2400" i="1" dirty="0" err="1">
                <a:solidFill>
                  <a:srgbClr val="2006BA"/>
                </a:solidFill>
                <a:latin typeface="Times New Roman" panose="02020603050405020304" pitchFamily="18" charset="0"/>
                <a:cs typeface="Times New Roman" panose="02020603050405020304" pitchFamily="18" charset="0"/>
              </a:rPr>
              <a:t>Tâm</a:t>
            </a:r>
            <a:r>
              <a:rPr lang="en-US" altLang="en-US" sz="2400" i="1" dirty="0">
                <a:solidFill>
                  <a:srgbClr val="2006BA"/>
                </a:solidFill>
                <a:latin typeface="Times New Roman" panose="02020603050405020304" pitchFamily="18" charset="0"/>
                <a:cs typeface="Times New Roman" panose="02020603050405020304" pitchFamily="18" charset="0"/>
              </a:rPr>
              <a:t> </a:t>
            </a:r>
            <a:r>
              <a:rPr lang="en-US" altLang="en-US" sz="2400" i="1" dirty="0" err="1">
                <a:solidFill>
                  <a:srgbClr val="2006BA"/>
                </a:solidFill>
                <a:latin typeface="Times New Roman" panose="02020603050405020304" pitchFamily="18" charset="0"/>
                <a:cs typeface="Times New Roman" panose="02020603050405020304" pitchFamily="18" charset="0"/>
              </a:rPr>
              <a:t>tạng</a:t>
            </a:r>
            <a:r>
              <a:rPr lang="en-US" altLang="en-US" sz="2400" i="1" dirty="0">
                <a:solidFill>
                  <a:srgbClr val="2006BA"/>
                </a:solidFill>
                <a:latin typeface="Times New Roman" panose="02020603050405020304" pitchFamily="18" charset="0"/>
                <a:cs typeface="Times New Roman" panose="02020603050405020304" pitchFamily="18" charset="0"/>
              </a:rPr>
              <a:t> </a:t>
            </a:r>
            <a:r>
              <a:rPr lang="en-US" altLang="en-US" sz="2400" i="1" dirty="0" err="1">
                <a:solidFill>
                  <a:srgbClr val="2006BA"/>
                </a:solidFill>
                <a:latin typeface="Times New Roman" panose="02020603050405020304" pitchFamily="18" charset="0"/>
                <a:cs typeface="Times New Roman" panose="02020603050405020304" pitchFamily="18" charset="0"/>
              </a:rPr>
              <a:t>đau</a:t>
            </a:r>
            <a:r>
              <a:rPr lang="en-US" altLang="en-US" sz="2400" i="1" dirty="0">
                <a:solidFill>
                  <a:srgbClr val="2006BA"/>
                </a:solidFill>
                <a:latin typeface="Times New Roman" panose="02020603050405020304" pitchFamily="18" charset="0"/>
                <a:cs typeface="Times New Roman" panose="02020603050405020304" pitchFamily="18" charset="0"/>
              </a:rPr>
              <a:t> </a:t>
            </a:r>
            <a:r>
              <a:rPr lang="en-US" altLang="en-US" sz="2400" i="1" dirty="0" err="1">
                <a:solidFill>
                  <a:srgbClr val="2006BA"/>
                </a:solidFill>
                <a:latin typeface="Times New Roman" panose="02020603050405020304" pitchFamily="18" charset="0"/>
                <a:cs typeface="Times New Roman" panose="02020603050405020304" pitchFamily="18" charset="0"/>
              </a:rPr>
              <a:t>đớn</a:t>
            </a:r>
            <a:r>
              <a:rPr lang="en-US" altLang="en-US" sz="2400" i="1" dirty="0">
                <a:solidFill>
                  <a:srgbClr val="2006BA"/>
                </a:solidFill>
                <a:latin typeface="Times New Roman" panose="02020603050405020304" pitchFamily="18" charset="0"/>
                <a:cs typeface="Times New Roman" panose="02020603050405020304" pitchFamily="18" charset="0"/>
              </a:rPr>
              <a:t>, </a:t>
            </a:r>
            <a:r>
              <a:rPr lang="en-US" altLang="en-US" sz="2400" i="1" dirty="0" err="1">
                <a:solidFill>
                  <a:srgbClr val="2006BA"/>
                </a:solidFill>
                <a:latin typeface="Times New Roman" panose="02020603050405020304" pitchFamily="18" charset="0"/>
                <a:cs typeface="Times New Roman" panose="02020603050405020304" pitchFamily="18" charset="0"/>
              </a:rPr>
              <a:t>tủi</a:t>
            </a:r>
            <a:r>
              <a:rPr lang="en-US" altLang="en-US" sz="2400" i="1" dirty="0">
                <a:solidFill>
                  <a:srgbClr val="2006BA"/>
                </a:solidFill>
                <a:latin typeface="Times New Roman" panose="02020603050405020304" pitchFamily="18" charset="0"/>
                <a:cs typeface="Times New Roman" panose="02020603050405020304" pitchFamily="18" charset="0"/>
              </a:rPr>
              <a:t> </a:t>
            </a:r>
            <a:r>
              <a:rPr lang="en-US" altLang="en-US" sz="2400" i="1" dirty="0" err="1">
                <a:solidFill>
                  <a:srgbClr val="2006BA"/>
                </a:solidFill>
                <a:latin typeface="Times New Roman" panose="02020603050405020304" pitchFamily="18" charset="0"/>
                <a:cs typeface="Times New Roman" panose="02020603050405020304" pitchFamily="18" charset="0"/>
              </a:rPr>
              <a:t>hổ</a:t>
            </a:r>
            <a:r>
              <a:rPr lang="en-US" altLang="en-US" sz="2400" i="1" dirty="0">
                <a:solidFill>
                  <a:srgbClr val="2006BA"/>
                </a:solidFill>
                <a:latin typeface="Times New Roman" panose="02020603050405020304" pitchFamily="18" charset="0"/>
                <a:cs typeface="Times New Roman" panose="02020603050405020304" pitchFamily="18" charset="0"/>
              </a:rPr>
              <a:t> </a:t>
            </a:r>
            <a:r>
              <a:rPr lang="en-US" altLang="en-US" sz="2400" i="1" dirty="0" err="1">
                <a:solidFill>
                  <a:srgbClr val="2006BA"/>
                </a:solidFill>
                <a:latin typeface="Times New Roman" panose="02020603050405020304" pitchFamily="18" charset="0"/>
                <a:cs typeface="Times New Roman" panose="02020603050405020304" pitchFamily="18" charset="0"/>
              </a:rPr>
              <a:t>khi</a:t>
            </a:r>
            <a:r>
              <a:rPr lang="en-US" altLang="en-US" sz="2400" i="1" dirty="0">
                <a:solidFill>
                  <a:srgbClr val="2006BA"/>
                </a:solidFill>
                <a:latin typeface="Times New Roman" panose="02020603050405020304" pitchFamily="18" charset="0"/>
                <a:cs typeface="Times New Roman" panose="02020603050405020304" pitchFamily="18" charset="0"/>
              </a:rPr>
              <a:t> </a:t>
            </a:r>
            <a:r>
              <a:rPr lang="en-US" altLang="en-US" sz="2400" i="1" dirty="0" err="1">
                <a:solidFill>
                  <a:srgbClr val="2006BA"/>
                </a:solidFill>
                <a:latin typeface="Times New Roman" panose="02020603050405020304" pitchFamily="18" charset="0"/>
                <a:cs typeface="Times New Roman" panose="02020603050405020304" pitchFamily="18" charset="0"/>
              </a:rPr>
              <a:t>nghe</a:t>
            </a:r>
            <a:r>
              <a:rPr lang="en-US" altLang="en-US" sz="2400" i="1" dirty="0">
                <a:solidFill>
                  <a:srgbClr val="2006BA"/>
                </a:solidFill>
                <a:latin typeface="Times New Roman" panose="02020603050405020304" pitchFamily="18" charset="0"/>
                <a:cs typeface="Times New Roman" panose="02020603050405020304" pitchFamily="18" charset="0"/>
              </a:rPr>
              <a:t> </a:t>
            </a:r>
            <a:r>
              <a:rPr lang="en-US" altLang="en-US" sz="2400" i="1" dirty="0" err="1">
                <a:solidFill>
                  <a:srgbClr val="2006BA"/>
                </a:solidFill>
                <a:latin typeface="Times New Roman" panose="02020603050405020304" pitchFamily="18" charset="0"/>
                <a:cs typeface="Times New Roman" panose="02020603050405020304" pitchFamily="18" charset="0"/>
              </a:rPr>
              <a:t>khi</a:t>
            </a:r>
            <a:r>
              <a:rPr lang="en-US" altLang="en-US" sz="2400" i="1" dirty="0">
                <a:solidFill>
                  <a:srgbClr val="2006BA"/>
                </a:solidFill>
                <a:latin typeface="Times New Roman" panose="02020603050405020304" pitchFamily="18" charset="0"/>
                <a:cs typeface="Times New Roman" panose="02020603050405020304" pitchFamily="18" charset="0"/>
              </a:rPr>
              <a:t> </a:t>
            </a:r>
            <a:r>
              <a:rPr lang="en-US" altLang="en-US" sz="2400" i="1" dirty="0" err="1">
                <a:solidFill>
                  <a:srgbClr val="2006BA"/>
                </a:solidFill>
                <a:latin typeface="Times New Roman" panose="02020603050405020304" pitchFamily="18" charset="0"/>
                <a:cs typeface="Times New Roman" panose="02020603050405020304" pitchFamily="18" charset="0"/>
              </a:rPr>
              <a:t>nghe</a:t>
            </a:r>
            <a:r>
              <a:rPr lang="en-US" altLang="en-US" sz="2400" i="1" dirty="0">
                <a:solidFill>
                  <a:srgbClr val="2006BA"/>
                </a:solidFill>
                <a:latin typeface="Times New Roman" panose="02020603050405020304" pitchFamily="18" charset="0"/>
                <a:cs typeface="Times New Roman" panose="02020603050405020304" pitchFamily="18" charset="0"/>
              </a:rPr>
              <a:t> tin </a:t>
            </a:r>
            <a:r>
              <a:rPr lang="en-US" altLang="en-US" sz="2400" i="1" dirty="0" err="1">
                <a:solidFill>
                  <a:srgbClr val="2006BA"/>
                </a:solidFill>
                <a:latin typeface="Times New Roman" panose="02020603050405020304" pitchFamily="18" charset="0"/>
                <a:cs typeface="Times New Roman" panose="02020603050405020304" pitchFamily="18" charset="0"/>
              </a:rPr>
              <a:t>làng</a:t>
            </a:r>
            <a:r>
              <a:rPr lang="en-US" altLang="en-US" sz="2400" i="1" dirty="0">
                <a:solidFill>
                  <a:srgbClr val="2006BA"/>
                </a:solidFill>
                <a:latin typeface="Times New Roman" panose="02020603050405020304" pitchFamily="18" charset="0"/>
                <a:cs typeface="Times New Roman" panose="02020603050405020304" pitchFamily="18" charset="0"/>
              </a:rPr>
              <a:t> </a:t>
            </a:r>
            <a:r>
              <a:rPr lang="en-US" altLang="en-US" sz="2400" i="1" dirty="0" err="1">
                <a:solidFill>
                  <a:srgbClr val="2006BA"/>
                </a:solidFill>
                <a:latin typeface="Times New Roman" panose="02020603050405020304" pitchFamily="18" charset="0"/>
                <a:cs typeface="Times New Roman" panose="02020603050405020304" pitchFamily="18" charset="0"/>
              </a:rPr>
              <a:t>chợ</a:t>
            </a:r>
            <a:r>
              <a:rPr lang="en-US" altLang="en-US" sz="2400" i="1" dirty="0">
                <a:solidFill>
                  <a:srgbClr val="2006BA"/>
                </a:solidFill>
                <a:latin typeface="Times New Roman" panose="02020603050405020304" pitchFamily="18" charset="0"/>
                <a:cs typeface="Times New Roman" panose="02020603050405020304" pitchFamily="18" charset="0"/>
              </a:rPr>
              <a:t> </a:t>
            </a:r>
            <a:r>
              <a:rPr lang="en-US" altLang="en-US" sz="2400" i="1" dirty="0" err="1">
                <a:solidFill>
                  <a:srgbClr val="2006BA"/>
                </a:solidFill>
                <a:latin typeface="Times New Roman" panose="02020603050405020304" pitchFamily="18" charset="0"/>
                <a:cs typeface="Times New Roman" panose="02020603050405020304" pitchFamily="18" charset="0"/>
              </a:rPr>
              <a:t>Dầu</a:t>
            </a:r>
            <a:r>
              <a:rPr lang="en-US" altLang="en-US" sz="2400" i="1" dirty="0">
                <a:solidFill>
                  <a:srgbClr val="2006BA"/>
                </a:solidFill>
                <a:latin typeface="Times New Roman" panose="02020603050405020304" pitchFamily="18" charset="0"/>
                <a:cs typeface="Times New Roman" panose="02020603050405020304" pitchFamily="18" charset="0"/>
              </a:rPr>
              <a:t> </a:t>
            </a:r>
            <a:r>
              <a:rPr lang="en-US" altLang="en-US" sz="2400" i="1" dirty="0" err="1">
                <a:solidFill>
                  <a:srgbClr val="2006BA"/>
                </a:solidFill>
                <a:latin typeface="Times New Roman" panose="02020603050405020304" pitchFamily="18" charset="0"/>
                <a:cs typeface="Times New Roman" panose="02020603050405020304" pitchFamily="18" charset="0"/>
              </a:rPr>
              <a:t>theo</a:t>
            </a:r>
            <a:r>
              <a:rPr lang="en-US" altLang="en-US" sz="2400" i="1" dirty="0">
                <a:solidFill>
                  <a:srgbClr val="2006BA"/>
                </a:solidFill>
                <a:latin typeface="Times New Roman" panose="02020603050405020304" pitchFamily="18" charset="0"/>
                <a:cs typeface="Times New Roman" panose="02020603050405020304" pitchFamily="18" charset="0"/>
              </a:rPr>
              <a:t> </a:t>
            </a:r>
            <a:r>
              <a:rPr lang="en-US" altLang="en-US" sz="2400" i="1" dirty="0" err="1">
                <a:solidFill>
                  <a:srgbClr val="2006BA"/>
                </a:solidFill>
                <a:latin typeface="Times New Roman" panose="02020603050405020304" pitchFamily="18" charset="0"/>
                <a:cs typeface="Times New Roman" panose="02020603050405020304" pitchFamily="18" charset="0"/>
              </a:rPr>
              <a:t>Tây</a:t>
            </a:r>
            <a:r>
              <a:rPr lang="en-US" altLang="en-US" sz="2400" i="1" dirty="0">
                <a:solidFill>
                  <a:srgbClr val="2006BA"/>
                </a:solidFill>
                <a:latin typeface="Times New Roman" panose="02020603050405020304" pitchFamily="18" charset="0"/>
                <a:cs typeface="Times New Roman" panose="02020603050405020304" pitchFamily="18" charset="0"/>
              </a:rPr>
              <a:t>.</a:t>
            </a:r>
          </a:p>
          <a:p>
            <a:pPr algn="just"/>
            <a:r>
              <a:rPr lang="en-US" altLang="en-US" sz="2400" i="1" dirty="0">
                <a:solidFill>
                  <a:srgbClr val="2006BA"/>
                </a:solidFill>
                <a:latin typeface="Times New Roman" panose="02020603050405020304" pitchFamily="18" charset="0"/>
                <a:cs typeface="Times New Roman" panose="02020603050405020304" pitchFamily="18" charset="0"/>
              </a:rPr>
              <a:t>- </a:t>
            </a:r>
            <a:r>
              <a:rPr lang="en-US" altLang="en-US" sz="2400" i="1" dirty="0" err="1">
                <a:solidFill>
                  <a:srgbClr val="2006BA"/>
                </a:solidFill>
                <a:latin typeface="Times New Roman" panose="02020603050405020304" pitchFamily="18" charset="0"/>
                <a:cs typeface="Times New Roman" panose="02020603050405020304" pitchFamily="18" charset="0"/>
              </a:rPr>
              <a:t>Niềm</a:t>
            </a:r>
            <a:r>
              <a:rPr lang="en-US" altLang="en-US" sz="2400" i="1" dirty="0">
                <a:solidFill>
                  <a:srgbClr val="2006BA"/>
                </a:solidFill>
                <a:latin typeface="Times New Roman" panose="02020603050405020304" pitchFamily="18" charset="0"/>
                <a:cs typeface="Times New Roman" panose="02020603050405020304" pitchFamily="18" charset="0"/>
              </a:rPr>
              <a:t> </a:t>
            </a:r>
            <a:r>
              <a:rPr lang="en-US" altLang="en-US" sz="2400" i="1" dirty="0" err="1">
                <a:solidFill>
                  <a:srgbClr val="2006BA"/>
                </a:solidFill>
                <a:latin typeface="Times New Roman" panose="02020603050405020304" pitchFamily="18" charset="0"/>
                <a:cs typeface="Times New Roman" panose="02020603050405020304" pitchFamily="18" charset="0"/>
              </a:rPr>
              <a:t>vui</a:t>
            </a:r>
            <a:r>
              <a:rPr lang="en-US" altLang="en-US" sz="2400" i="1" dirty="0">
                <a:solidFill>
                  <a:srgbClr val="2006BA"/>
                </a:solidFill>
                <a:latin typeface="Times New Roman" panose="02020603050405020304" pitchFamily="18" charset="0"/>
                <a:cs typeface="Times New Roman" panose="02020603050405020304" pitchFamily="18" charset="0"/>
              </a:rPr>
              <a:t> </a:t>
            </a:r>
            <a:r>
              <a:rPr lang="en-US" altLang="en-US" sz="2400" i="1" dirty="0" err="1">
                <a:solidFill>
                  <a:srgbClr val="2006BA"/>
                </a:solidFill>
                <a:latin typeface="Times New Roman" panose="02020603050405020304" pitchFamily="18" charset="0"/>
                <a:cs typeface="Times New Roman" panose="02020603050405020304" pitchFamily="18" charset="0"/>
              </a:rPr>
              <a:t>khi</a:t>
            </a:r>
            <a:r>
              <a:rPr lang="en-US" altLang="en-US" sz="2400" i="1" dirty="0">
                <a:solidFill>
                  <a:srgbClr val="2006BA"/>
                </a:solidFill>
                <a:latin typeface="Times New Roman" panose="02020603050405020304" pitchFamily="18" charset="0"/>
                <a:cs typeface="Times New Roman" panose="02020603050405020304" pitchFamily="18" charset="0"/>
              </a:rPr>
              <a:t> </a:t>
            </a:r>
            <a:r>
              <a:rPr lang="en-US" altLang="en-US" sz="2400" i="1" dirty="0" err="1">
                <a:solidFill>
                  <a:srgbClr val="2006BA"/>
                </a:solidFill>
                <a:latin typeface="Times New Roman" panose="02020603050405020304" pitchFamily="18" charset="0"/>
                <a:cs typeface="Times New Roman" panose="02020603050405020304" pitchFamily="18" charset="0"/>
              </a:rPr>
              <a:t>nghe</a:t>
            </a:r>
            <a:r>
              <a:rPr lang="en-US" altLang="en-US" sz="2400" i="1" dirty="0">
                <a:solidFill>
                  <a:srgbClr val="2006BA"/>
                </a:solidFill>
                <a:latin typeface="Times New Roman" panose="02020603050405020304" pitchFamily="18" charset="0"/>
                <a:cs typeface="Times New Roman" panose="02020603050405020304" pitchFamily="18" charset="0"/>
              </a:rPr>
              <a:t> tin </a:t>
            </a:r>
            <a:r>
              <a:rPr lang="en-US" altLang="en-US" sz="2400" i="1" dirty="0" err="1">
                <a:solidFill>
                  <a:srgbClr val="2006BA"/>
                </a:solidFill>
                <a:latin typeface="Times New Roman" panose="02020603050405020304" pitchFamily="18" charset="0"/>
                <a:cs typeface="Times New Roman" panose="02020603050405020304" pitchFamily="18" charset="0"/>
              </a:rPr>
              <a:t>đồn</a:t>
            </a:r>
            <a:r>
              <a:rPr lang="en-US" altLang="en-US" sz="2400" i="1" dirty="0">
                <a:solidFill>
                  <a:srgbClr val="2006BA"/>
                </a:solidFill>
                <a:latin typeface="Times New Roman" panose="02020603050405020304" pitchFamily="18" charset="0"/>
                <a:cs typeface="Times New Roman" panose="02020603050405020304" pitchFamily="18" charset="0"/>
              </a:rPr>
              <a:t> </a:t>
            </a:r>
            <a:r>
              <a:rPr lang="en-US" altLang="en-US" sz="2400" i="1" dirty="0" err="1">
                <a:solidFill>
                  <a:srgbClr val="2006BA"/>
                </a:solidFill>
                <a:latin typeface="Times New Roman" panose="02020603050405020304" pitchFamily="18" charset="0"/>
                <a:cs typeface="Times New Roman" panose="02020603050405020304" pitchFamily="18" charset="0"/>
              </a:rPr>
              <a:t>về</a:t>
            </a:r>
            <a:r>
              <a:rPr lang="en-US" altLang="en-US" sz="2400" i="1" dirty="0">
                <a:solidFill>
                  <a:srgbClr val="2006BA"/>
                </a:solidFill>
                <a:latin typeface="Times New Roman" panose="02020603050405020304" pitchFamily="18" charset="0"/>
                <a:cs typeface="Times New Roman" panose="02020603050405020304" pitchFamily="18" charset="0"/>
              </a:rPr>
              <a:t> </a:t>
            </a:r>
            <a:r>
              <a:rPr lang="en-US" altLang="en-US" sz="2400" i="1" dirty="0" err="1">
                <a:solidFill>
                  <a:srgbClr val="2006BA"/>
                </a:solidFill>
                <a:latin typeface="Times New Roman" panose="02020603050405020304" pitchFamily="18" charset="0"/>
                <a:cs typeface="Times New Roman" panose="02020603050405020304" pitchFamily="18" charset="0"/>
              </a:rPr>
              <a:t>làng</a:t>
            </a:r>
            <a:r>
              <a:rPr lang="en-US" altLang="en-US" sz="2400" i="1" dirty="0">
                <a:solidFill>
                  <a:srgbClr val="2006BA"/>
                </a:solidFill>
                <a:latin typeface="Times New Roman" panose="02020603050405020304" pitchFamily="18" charset="0"/>
                <a:cs typeface="Times New Roman" panose="02020603050405020304" pitchFamily="18" charset="0"/>
              </a:rPr>
              <a:t> </a:t>
            </a:r>
            <a:r>
              <a:rPr lang="en-US" altLang="en-US" sz="2400" i="1" dirty="0" err="1">
                <a:solidFill>
                  <a:srgbClr val="2006BA"/>
                </a:solidFill>
                <a:latin typeface="Times New Roman" panose="02020603050405020304" pitchFamily="18" charset="0"/>
                <a:cs typeface="Times New Roman" panose="02020603050405020304" pitchFamily="18" charset="0"/>
              </a:rPr>
              <a:t>được</a:t>
            </a:r>
            <a:r>
              <a:rPr lang="en-US" altLang="en-US" sz="2400" i="1" dirty="0">
                <a:solidFill>
                  <a:srgbClr val="2006BA"/>
                </a:solidFill>
                <a:latin typeface="Times New Roman" panose="02020603050405020304" pitchFamily="18" charset="0"/>
                <a:cs typeface="Times New Roman" panose="02020603050405020304" pitchFamily="18" charset="0"/>
              </a:rPr>
              <a:t> </a:t>
            </a:r>
            <a:r>
              <a:rPr lang="en-US" altLang="en-US" sz="2400" i="1" dirty="0" err="1">
                <a:solidFill>
                  <a:srgbClr val="2006BA"/>
                </a:solidFill>
                <a:latin typeface="Times New Roman" panose="02020603050405020304" pitchFamily="18" charset="0"/>
                <a:cs typeface="Times New Roman" panose="02020603050405020304" pitchFamily="18" charset="0"/>
              </a:rPr>
              <a:t>cải</a:t>
            </a:r>
            <a:r>
              <a:rPr lang="en-US" altLang="en-US" sz="2400" i="1" dirty="0">
                <a:solidFill>
                  <a:srgbClr val="2006BA"/>
                </a:solidFill>
                <a:latin typeface="Times New Roman" panose="02020603050405020304" pitchFamily="18" charset="0"/>
                <a:cs typeface="Times New Roman" panose="02020603050405020304" pitchFamily="18" charset="0"/>
              </a:rPr>
              <a:t> </a:t>
            </a:r>
            <a:r>
              <a:rPr lang="en-US" altLang="en-US" sz="2400" i="1" dirty="0" err="1">
                <a:solidFill>
                  <a:srgbClr val="2006BA"/>
                </a:solidFill>
                <a:latin typeface="Times New Roman" panose="02020603050405020304" pitchFamily="18" charset="0"/>
                <a:cs typeface="Times New Roman" panose="02020603050405020304" pitchFamily="18" charset="0"/>
              </a:rPr>
              <a:t>chính</a:t>
            </a:r>
            <a:r>
              <a:rPr lang="en-US" altLang="en-US" sz="2400" i="1" dirty="0">
                <a:solidFill>
                  <a:srgbClr val="2006BA"/>
                </a:solidFill>
                <a:latin typeface="Times New Roman" panose="02020603050405020304" pitchFamily="18" charset="0"/>
                <a:cs typeface="Times New Roman" panose="02020603050405020304" pitchFamily="18" charset="0"/>
              </a:rPr>
              <a:t>.</a:t>
            </a:r>
          </a:p>
          <a:p>
            <a:pPr algn="just"/>
            <a:r>
              <a:rPr lang="en-US" altLang="en-US" sz="2400" b="1" dirty="0">
                <a:solidFill>
                  <a:srgbClr val="2006BA"/>
                </a:solidFill>
                <a:latin typeface="Times New Roman" panose="02020603050405020304" pitchFamily="18" charset="0"/>
                <a:cs typeface="Times New Roman" panose="02020603050405020304" pitchFamily="18" charset="0"/>
              </a:rPr>
              <a:t>b. </a:t>
            </a:r>
            <a:r>
              <a:rPr lang="en-US" altLang="en-US" sz="2400" b="1" dirty="0" err="1">
                <a:solidFill>
                  <a:srgbClr val="2006BA"/>
                </a:solidFill>
                <a:latin typeface="Times New Roman" panose="02020603050405020304" pitchFamily="18" charset="0"/>
                <a:cs typeface="Times New Roman" panose="02020603050405020304" pitchFamily="18" charset="0"/>
              </a:rPr>
              <a:t>Nghệ</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thuật</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xây</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dựng</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nhân</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vật</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ông</a:t>
            </a:r>
            <a:r>
              <a:rPr lang="en-US" altLang="en-US" sz="2400" b="1" dirty="0">
                <a:solidFill>
                  <a:srgbClr val="2006BA"/>
                </a:solidFill>
                <a:latin typeface="Times New Roman" panose="02020603050405020304" pitchFamily="18" charset="0"/>
                <a:cs typeface="Times New Roman" panose="02020603050405020304" pitchFamily="18" charset="0"/>
              </a:rPr>
              <a:t> Hai</a:t>
            </a:r>
          </a:p>
          <a:p>
            <a:pPr algn="just"/>
            <a:r>
              <a:rPr lang="en-US" altLang="en-US" sz="2400" b="1" dirty="0">
                <a:solidFill>
                  <a:srgbClr val="2006BA"/>
                </a:solidFill>
                <a:latin typeface="Times New Roman" panose="02020603050405020304" pitchFamily="18" charset="0"/>
                <a:cs typeface="Times New Roman" panose="02020603050405020304" pitchFamily="18" charset="0"/>
              </a:rPr>
              <a:t>c. </a:t>
            </a:r>
            <a:r>
              <a:rPr lang="en-US" altLang="en-US" sz="2400" b="1" dirty="0" err="1">
                <a:solidFill>
                  <a:srgbClr val="2006BA"/>
                </a:solidFill>
                <a:latin typeface="Times New Roman" panose="02020603050405020304" pitchFamily="18" charset="0"/>
                <a:cs typeface="Times New Roman" panose="02020603050405020304" pitchFamily="18" charset="0"/>
              </a:rPr>
              <a:t>Đánh</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giá</a:t>
            </a:r>
            <a:r>
              <a:rPr lang="en-US" altLang="en-US" sz="2400" b="1" dirty="0">
                <a:solidFill>
                  <a:srgbClr val="2006BA"/>
                </a:solidFill>
                <a:latin typeface="Times New Roman" panose="02020603050405020304" pitchFamily="18" charset="0"/>
                <a:cs typeface="Times New Roman" panose="02020603050405020304" pitchFamily="18" charset="0"/>
              </a:rPr>
              <a:t>: </a:t>
            </a:r>
          </a:p>
          <a:p>
            <a:pPr algn="just"/>
            <a:r>
              <a:rPr lang="en-US" altLang="en-US" sz="2400" i="1" dirty="0">
                <a:solidFill>
                  <a:srgbClr val="2006BA"/>
                </a:solidFill>
                <a:latin typeface="Times New Roman" panose="02020603050405020304" pitchFamily="18" charset="0"/>
                <a:cs typeface="Times New Roman" panose="02020603050405020304" pitchFamily="18" charset="0"/>
              </a:rPr>
              <a:t>- </a:t>
            </a:r>
            <a:r>
              <a:rPr lang="en-US" altLang="en-US" sz="2400" i="1" dirty="0" err="1">
                <a:solidFill>
                  <a:srgbClr val="2006BA"/>
                </a:solidFill>
                <a:latin typeface="Times New Roman" panose="02020603050405020304" pitchFamily="18" charset="0"/>
                <a:cs typeface="Times New Roman" panose="02020603050405020304" pitchFamily="18" charset="0"/>
              </a:rPr>
              <a:t>Lòng</a:t>
            </a:r>
            <a:r>
              <a:rPr lang="en-US" altLang="en-US" sz="2400" i="1" dirty="0">
                <a:solidFill>
                  <a:srgbClr val="2006BA"/>
                </a:solidFill>
                <a:latin typeface="Times New Roman" panose="02020603050405020304" pitchFamily="18" charset="0"/>
                <a:cs typeface="Times New Roman" panose="02020603050405020304" pitchFamily="18" charset="0"/>
              </a:rPr>
              <a:t> </a:t>
            </a:r>
            <a:r>
              <a:rPr lang="en-US" altLang="en-US" sz="2400" i="1" dirty="0" err="1">
                <a:solidFill>
                  <a:srgbClr val="2006BA"/>
                </a:solidFill>
                <a:latin typeface="Times New Roman" panose="02020603050405020304" pitchFamily="18" charset="0"/>
                <a:cs typeface="Times New Roman" panose="02020603050405020304" pitchFamily="18" charset="0"/>
              </a:rPr>
              <a:t>yêu</a:t>
            </a:r>
            <a:r>
              <a:rPr lang="en-US" altLang="en-US" sz="2400" i="1" dirty="0">
                <a:solidFill>
                  <a:srgbClr val="2006BA"/>
                </a:solidFill>
                <a:latin typeface="Times New Roman" panose="02020603050405020304" pitchFamily="18" charset="0"/>
                <a:cs typeface="Times New Roman" panose="02020603050405020304" pitchFamily="18" charset="0"/>
              </a:rPr>
              <a:t> </a:t>
            </a:r>
            <a:r>
              <a:rPr lang="en-US" altLang="en-US" sz="2400" i="1" dirty="0" err="1">
                <a:solidFill>
                  <a:srgbClr val="2006BA"/>
                </a:solidFill>
                <a:latin typeface="Times New Roman" panose="02020603050405020304" pitchFamily="18" charset="0"/>
                <a:cs typeface="Times New Roman" panose="02020603050405020304" pitchFamily="18" charset="0"/>
              </a:rPr>
              <a:t>làng</a:t>
            </a:r>
            <a:r>
              <a:rPr lang="en-US" altLang="en-US" sz="2400" i="1" dirty="0">
                <a:solidFill>
                  <a:srgbClr val="2006BA"/>
                </a:solidFill>
                <a:latin typeface="Times New Roman" panose="02020603050405020304" pitchFamily="18" charset="0"/>
                <a:cs typeface="Times New Roman" panose="02020603050405020304" pitchFamily="18" charset="0"/>
              </a:rPr>
              <a:t>, </a:t>
            </a:r>
            <a:r>
              <a:rPr lang="en-US" altLang="en-US" sz="2400" i="1" dirty="0" err="1">
                <a:solidFill>
                  <a:srgbClr val="2006BA"/>
                </a:solidFill>
                <a:latin typeface="Times New Roman" panose="02020603050405020304" pitchFamily="18" charset="0"/>
                <a:cs typeface="Times New Roman" panose="02020603050405020304" pitchFamily="18" charset="0"/>
              </a:rPr>
              <a:t>yêu</a:t>
            </a:r>
            <a:r>
              <a:rPr lang="en-US" altLang="en-US" sz="2400" i="1" dirty="0">
                <a:solidFill>
                  <a:srgbClr val="2006BA"/>
                </a:solidFill>
                <a:latin typeface="Times New Roman" panose="02020603050405020304" pitchFamily="18" charset="0"/>
                <a:cs typeface="Times New Roman" panose="02020603050405020304" pitchFamily="18" charset="0"/>
              </a:rPr>
              <a:t> </a:t>
            </a:r>
            <a:r>
              <a:rPr lang="en-US" altLang="en-US" sz="2400" i="1" dirty="0" err="1">
                <a:solidFill>
                  <a:srgbClr val="2006BA"/>
                </a:solidFill>
                <a:latin typeface="Times New Roman" panose="02020603050405020304" pitchFamily="18" charset="0"/>
                <a:cs typeface="Times New Roman" panose="02020603050405020304" pitchFamily="18" charset="0"/>
              </a:rPr>
              <a:t>nước</a:t>
            </a:r>
            <a:r>
              <a:rPr lang="en-US" altLang="en-US" sz="2400" i="1" dirty="0">
                <a:solidFill>
                  <a:srgbClr val="2006BA"/>
                </a:solidFill>
                <a:latin typeface="Times New Roman" panose="02020603050405020304" pitchFamily="18" charset="0"/>
                <a:cs typeface="Times New Roman" panose="02020603050405020304" pitchFamily="18" charset="0"/>
              </a:rPr>
              <a:t> </a:t>
            </a:r>
            <a:r>
              <a:rPr lang="en-US" altLang="en-US" sz="2400" i="1" dirty="0" err="1">
                <a:solidFill>
                  <a:srgbClr val="2006BA"/>
                </a:solidFill>
                <a:latin typeface="Times New Roman" panose="02020603050405020304" pitchFamily="18" charset="0"/>
                <a:cs typeface="Times New Roman" panose="02020603050405020304" pitchFamily="18" charset="0"/>
              </a:rPr>
              <a:t>của</a:t>
            </a:r>
            <a:r>
              <a:rPr lang="en-US" altLang="en-US" sz="2400" i="1" dirty="0">
                <a:solidFill>
                  <a:srgbClr val="2006BA"/>
                </a:solidFill>
                <a:latin typeface="Times New Roman" panose="02020603050405020304" pitchFamily="18" charset="0"/>
                <a:cs typeface="Times New Roman" panose="02020603050405020304" pitchFamily="18" charset="0"/>
              </a:rPr>
              <a:t> </a:t>
            </a:r>
            <a:r>
              <a:rPr lang="en-US" altLang="en-US" sz="2400" i="1" dirty="0" err="1">
                <a:solidFill>
                  <a:srgbClr val="2006BA"/>
                </a:solidFill>
                <a:latin typeface="Times New Roman" panose="02020603050405020304" pitchFamily="18" charset="0"/>
                <a:cs typeface="Times New Roman" panose="02020603050405020304" pitchFamily="18" charset="0"/>
              </a:rPr>
              <a:t>ông</a:t>
            </a:r>
            <a:r>
              <a:rPr lang="en-US" altLang="en-US" sz="2400" i="1" dirty="0">
                <a:solidFill>
                  <a:srgbClr val="2006BA"/>
                </a:solidFill>
                <a:latin typeface="Times New Roman" panose="02020603050405020304" pitchFamily="18" charset="0"/>
                <a:cs typeface="Times New Roman" panose="02020603050405020304" pitchFamily="18" charset="0"/>
              </a:rPr>
              <a:t> Hai</a:t>
            </a:r>
          </a:p>
          <a:p>
            <a:pPr algn="just"/>
            <a:r>
              <a:rPr lang="en-US" altLang="en-US" sz="2400" i="1" dirty="0">
                <a:solidFill>
                  <a:srgbClr val="2006BA"/>
                </a:solidFill>
                <a:latin typeface="Times New Roman" panose="02020603050405020304" pitchFamily="18" charset="0"/>
                <a:cs typeface="Times New Roman" panose="02020603050405020304" pitchFamily="18" charset="0"/>
              </a:rPr>
              <a:t>- </a:t>
            </a:r>
            <a:r>
              <a:rPr lang="en-US" altLang="en-US" sz="2400" i="1" dirty="0" err="1">
                <a:solidFill>
                  <a:srgbClr val="2006BA"/>
                </a:solidFill>
                <a:latin typeface="Times New Roman" panose="02020603050405020304" pitchFamily="18" charset="0"/>
                <a:cs typeface="Times New Roman" panose="02020603050405020304" pitchFamily="18" charset="0"/>
              </a:rPr>
              <a:t>Đặc</a:t>
            </a:r>
            <a:r>
              <a:rPr lang="en-US" altLang="en-US" sz="2400" i="1" dirty="0">
                <a:solidFill>
                  <a:srgbClr val="2006BA"/>
                </a:solidFill>
                <a:latin typeface="Times New Roman" panose="02020603050405020304" pitchFamily="18" charset="0"/>
                <a:cs typeface="Times New Roman" panose="02020603050405020304" pitchFamily="18" charset="0"/>
              </a:rPr>
              <a:t> </a:t>
            </a:r>
            <a:r>
              <a:rPr lang="en-US" altLang="en-US" sz="2400" i="1" dirty="0" err="1">
                <a:solidFill>
                  <a:srgbClr val="2006BA"/>
                </a:solidFill>
                <a:latin typeface="Times New Roman" panose="02020603050405020304" pitchFamily="18" charset="0"/>
                <a:cs typeface="Times New Roman" panose="02020603050405020304" pitchFamily="18" charset="0"/>
              </a:rPr>
              <a:t>sắc</a:t>
            </a:r>
            <a:r>
              <a:rPr lang="en-US" altLang="en-US" sz="2400" i="1" dirty="0">
                <a:solidFill>
                  <a:srgbClr val="2006BA"/>
                </a:solidFill>
                <a:latin typeface="Times New Roman" panose="02020603050405020304" pitchFamily="18" charset="0"/>
                <a:cs typeface="Times New Roman" panose="02020603050405020304" pitchFamily="18" charset="0"/>
              </a:rPr>
              <a:t> </a:t>
            </a:r>
            <a:r>
              <a:rPr lang="en-US" altLang="en-US" sz="2400" i="1" dirty="0" err="1">
                <a:solidFill>
                  <a:srgbClr val="2006BA"/>
                </a:solidFill>
                <a:latin typeface="Times New Roman" panose="02020603050405020304" pitchFamily="18" charset="0"/>
                <a:cs typeface="Times New Roman" panose="02020603050405020304" pitchFamily="18" charset="0"/>
              </a:rPr>
              <a:t>nghệ</a:t>
            </a:r>
            <a:r>
              <a:rPr lang="en-US" altLang="en-US" sz="2400" i="1" dirty="0">
                <a:solidFill>
                  <a:srgbClr val="2006BA"/>
                </a:solidFill>
                <a:latin typeface="Times New Roman" panose="02020603050405020304" pitchFamily="18" charset="0"/>
                <a:cs typeface="Times New Roman" panose="02020603050405020304" pitchFamily="18" charset="0"/>
              </a:rPr>
              <a:t> </a:t>
            </a:r>
            <a:r>
              <a:rPr lang="en-US" altLang="en-US" sz="2400" i="1" dirty="0" err="1">
                <a:solidFill>
                  <a:srgbClr val="2006BA"/>
                </a:solidFill>
                <a:latin typeface="Times New Roman" panose="02020603050405020304" pitchFamily="18" charset="0"/>
                <a:cs typeface="Times New Roman" panose="02020603050405020304" pitchFamily="18" charset="0"/>
              </a:rPr>
              <a:t>thuật</a:t>
            </a:r>
            <a:r>
              <a:rPr lang="en-US" altLang="en-US" sz="2400" i="1" dirty="0">
                <a:solidFill>
                  <a:srgbClr val="2006BA"/>
                </a:solidFill>
                <a:latin typeface="Times New Roman" panose="02020603050405020304" pitchFamily="18" charset="0"/>
                <a:cs typeface="Times New Roman" panose="02020603050405020304" pitchFamily="18" charset="0"/>
              </a:rPr>
              <a:t> </a:t>
            </a:r>
            <a:r>
              <a:rPr lang="en-US" altLang="en-US" sz="2400" i="1" dirty="0" err="1">
                <a:solidFill>
                  <a:srgbClr val="2006BA"/>
                </a:solidFill>
                <a:latin typeface="Times New Roman" panose="02020603050405020304" pitchFamily="18" charset="0"/>
                <a:cs typeface="Times New Roman" panose="02020603050405020304" pitchFamily="18" charset="0"/>
              </a:rPr>
              <a:t>của</a:t>
            </a:r>
            <a:r>
              <a:rPr lang="en-US" altLang="en-US" sz="2400" i="1" dirty="0">
                <a:solidFill>
                  <a:srgbClr val="2006BA"/>
                </a:solidFill>
                <a:latin typeface="Times New Roman" panose="02020603050405020304" pitchFamily="18" charset="0"/>
                <a:cs typeface="Times New Roman" panose="02020603050405020304" pitchFamily="18" charset="0"/>
              </a:rPr>
              <a:t> </a:t>
            </a:r>
            <a:r>
              <a:rPr lang="en-US" altLang="en-US" sz="2400" i="1" dirty="0" err="1">
                <a:solidFill>
                  <a:srgbClr val="2006BA"/>
                </a:solidFill>
                <a:latin typeface="Times New Roman" panose="02020603050405020304" pitchFamily="18" charset="0"/>
                <a:cs typeface="Times New Roman" panose="02020603050405020304" pitchFamily="18" charset="0"/>
              </a:rPr>
              <a:t>tác</a:t>
            </a:r>
            <a:r>
              <a:rPr lang="en-US" altLang="en-US" sz="2400" i="1" dirty="0">
                <a:solidFill>
                  <a:srgbClr val="2006BA"/>
                </a:solidFill>
                <a:latin typeface="Times New Roman" panose="02020603050405020304" pitchFamily="18" charset="0"/>
                <a:cs typeface="Times New Roman" panose="02020603050405020304" pitchFamily="18" charset="0"/>
              </a:rPr>
              <a:t> </a:t>
            </a:r>
            <a:r>
              <a:rPr lang="en-US" altLang="en-US" sz="2400" i="1" dirty="0" err="1">
                <a:solidFill>
                  <a:srgbClr val="2006BA"/>
                </a:solidFill>
                <a:latin typeface="Times New Roman" panose="02020603050405020304" pitchFamily="18" charset="0"/>
                <a:cs typeface="Times New Roman" panose="02020603050405020304" pitchFamily="18" charset="0"/>
              </a:rPr>
              <a:t>phẩm</a:t>
            </a:r>
            <a:r>
              <a:rPr lang="en-US" altLang="en-US" sz="2400" i="1" dirty="0">
                <a:solidFill>
                  <a:srgbClr val="2006BA"/>
                </a:solidFill>
                <a:latin typeface="Times New Roman" panose="02020603050405020304" pitchFamily="18" charset="0"/>
                <a:cs typeface="Times New Roman" panose="02020603050405020304" pitchFamily="18" charset="0"/>
              </a:rPr>
              <a:t>.</a:t>
            </a:r>
          </a:p>
          <a:p>
            <a:pPr algn="just"/>
            <a:r>
              <a:rPr lang="en-US" altLang="en-US" sz="2400" b="1" dirty="0">
                <a:solidFill>
                  <a:srgbClr val="2006BA"/>
                </a:solidFill>
                <a:latin typeface="Times New Roman" panose="02020603050405020304" pitchFamily="18" charset="0"/>
                <a:cs typeface="Times New Roman" panose="02020603050405020304" pitchFamily="18" charset="0"/>
              </a:rPr>
              <a:t>3. </a:t>
            </a:r>
            <a:r>
              <a:rPr lang="en-US" altLang="en-US" sz="2400" b="1" dirty="0" err="1">
                <a:solidFill>
                  <a:srgbClr val="2006BA"/>
                </a:solidFill>
                <a:latin typeface="Times New Roman" panose="02020603050405020304" pitchFamily="18" charset="0"/>
                <a:cs typeface="Times New Roman" panose="02020603050405020304" pitchFamily="18" charset="0"/>
              </a:rPr>
              <a:t>Kết</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bài</a:t>
            </a:r>
            <a:r>
              <a:rPr lang="en-US" altLang="en-US" sz="2400" b="1" dirty="0">
                <a:solidFill>
                  <a:srgbClr val="2006BA"/>
                </a:solidFill>
                <a:latin typeface="Times New Roman" panose="02020603050405020304" pitchFamily="18" charset="0"/>
                <a:cs typeface="Times New Roman" panose="02020603050405020304" pitchFamily="18" charset="0"/>
              </a:rPr>
              <a:t> :</a:t>
            </a:r>
            <a:endParaRPr lang="en-US" altLang="en-US" sz="2400" dirty="0">
              <a:solidFill>
                <a:srgbClr val="2006BA"/>
              </a:solidFill>
              <a:latin typeface="Times New Roman" panose="02020603050405020304" pitchFamily="18" charset="0"/>
              <a:cs typeface="Times New Roman" panose="02020603050405020304" pitchFamily="18" charset="0"/>
            </a:endParaRPr>
          </a:p>
          <a:p>
            <a:pPr algn="just"/>
            <a:r>
              <a:rPr lang="en-US" altLang="en-US" sz="2400" i="1" dirty="0">
                <a:solidFill>
                  <a:srgbClr val="2006BA"/>
                </a:solidFill>
                <a:latin typeface="Times New Roman" panose="02020603050405020304" pitchFamily="18" charset="0"/>
                <a:cs typeface="Times New Roman" panose="02020603050405020304" pitchFamily="18" charset="0"/>
              </a:rPr>
              <a:t>- </a:t>
            </a:r>
            <a:r>
              <a:rPr lang="en-US" altLang="en-US" sz="2400" i="1" dirty="0" err="1">
                <a:solidFill>
                  <a:srgbClr val="2006BA"/>
                </a:solidFill>
                <a:latin typeface="Times New Roman" panose="02020603050405020304" pitchFamily="18" charset="0"/>
                <a:cs typeface="Times New Roman" panose="02020603050405020304" pitchFamily="18" charset="0"/>
              </a:rPr>
              <a:t>Sức</a:t>
            </a:r>
            <a:r>
              <a:rPr lang="en-US" altLang="en-US" sz="2400" i="1" dirty="0">
                <a:solidFill>
                  <a:srgbClr val="2006BA"/>
                </a:solidFill>
                <a:latin typeface="Times New Roman" panose="02020603050405020304" pitchFamily="18" charset="0"/>
                <a:cs typeface="Times New Roman" panose="02020603050405020304" pitchFamily="18" charset="0"/>
              </a:rPr>
              <a:t> </a:t>
            </a:r>
            <a:r>
              <a:rPr lang="en-US" altLang="en-US" sz="2400" i="1" dirty="0" err="1">
                <a:solidFill>
                  <a:srgbClr val="2006BA"/>
                </a:solidFill>
                <a:latin typeface="Times New Roman" panose="02020603050405020304" pitchFamily="18" charset="0"/>
                <a:cs typeface="Times New Roman" panose="02020603050405020304" pitchFamily="18" charset="0"/>
              </a:rPr>
              <a:t>hấp</a:t>
            </a:r>
            <a:r>
              <a:rPr lang="en-US" altLang="en-US" sz="2400" i="1" dirty="0">
                <a:solidFill>
                  <a:srgbClr val="2006BA"/>
                </a:solidFill>
                <a:latin typeface="Times New Roman" panose="02020603050405020304" pitchFamily="18" charset="0"/>
                <a:cs typeface="Times New Roman" panose="02020603050405020304" pitchFamily="18" charset="0"/>
              </a:rPr>
              <a:t> </a:t>
            </a:r>
            <a:r>
              <a:rPr lang="en-US" altLang="en-US" sz="2400" i="1" dirty="0" err="1">
                <a:solidFill>
                  <a:srgbClr val="2006BA"/>
                </a:solidFill>
                <a:latin typeface="Times New Roman" panose="02020603050405020304" pitchFamily="18" charset="0"/>
                <a:cs typeface="Times New Roman" panose="02020603050405020304" pitchFamily="18" charset="0"/>
              </a:rPr>
              <a:t>dẫn</a:t>
            </a:r>
            <a:r>
              <a:rPr lang="en-US" altLang="en-US" sz="2400" i="1" dirty="0">
                <a:solidFill>
                  <a:srgbClr val="2006BA"/>
                </a:solidFill>
                <a:latin typeface="Times New Roman" panose="02020603050405020304" pitchFamily="18" charset="0"/>
                <a:cs typeface="Times New Roman" panose="02020603050405020304" pitchFamily="18" charset="0"/>
              </a:rPr>
              <a:t> </a:t>
            </a:r>
            <a:r>
              <a:rPr lang="en-US" altLang="en-US" sz="2400" i="1" dirty="0" err="1">
                <a:solidFill>
                  <a:srgbClr val="2006BA"/>
                </a:solidFill>
                <a:latin typeface="Times New Roman" panose="02020603050405020304" pitchFamily="18" charset="0"/>
                <a:cs typeface="Times New Roman" panose="02020603050405020304" pitchFamily="18" charset="0"/>
              </a:rPr>
              <a:t>của</a:t>
            </a:r>
            <a:r>
              <a:rPr lang="en-US" altLang="en-US" sz="2400" i="1" dirty="0">
                <a:solidFill>
                  <a:srgbClr val="2006BA"/>
                </a:solidFill>
                <a:latin typeface="Times New Roman" panose="02020603050405020304" pitchFamily="18" charset="0"/>
                <a:cs typeface="Times New Roman" panose="02020603050405020304" pitchFamily="18" charset="0"/>
              </a:rPr>
              <a:t> </a:t>
            </a:r>
            <a:r>
              <a:rPr lang="en-US" altLang="en-US" sz="2400" i="1" dirty="0" err="1">
                <a:solidFill>
                  <a:srgbClr val="2006BA"/>
                </a:solidFill>
                <a:latin typeface="Times New Roman" panose="02020603050405020304" pitchFamily="18" charset="0"/>
                <a:cs typeface="Times New Roman" panose="02020603050405020304" pitchFamily="18" charset="0"/>
              </a:rPr>
              <a:t>hình</a:t>
            </a:r>
            <a:r>
              <a:rPr lang="en-US" altLang="en-US" sz="2400" i="1" dirty="0">
                <a:solidFill>
                  <a:srgbClr val="2006BA"/>
                </a:solidFill>
                <a:latin typeface="Times New Roman" panose="02020603050405020304" pitchFamily="18" charset="0"/>
                <a:cs typeface="Times New Roman" panose="02020603050405020304" pitchFamily="18" charset="0"/>
              </a:rPr>
              <a:t> </a:t>
            </a:r>
            <a:r>
              <a:rPr lang="en-US" altLang="en-US" sz="2400" i="1" dirty="0" err="1">
                <a:solidFill>
                  <a:srgbClr val="2006BA"/>
                </a:solidFill>
                <a:latin typeface="Times New Roman" panose="02020603050405020304" pitchFamily="18" charset="0"/>
                <a:cs typeface="Times New Roman" panose="02020603050405020304" pitchFamily="18" charset="0"/>
              </a:rPr>
              <a:t>tượng</a:t>
            </a:r>
            <a:r>
              <a:rPr lang="en-US" altLang="en-US" sz="2400" i="1" dirty="0">
                <a:solidFill>
                  <a:srgbClr val="2006BA"/>
                </a:solidFill>
                <a:latin typeface="Times New Roman" panose="02020603050405020304" pitchFamily="18" charset="0"/>
                <a:cs typeface="Times New Roman" panose="02020603050405020304" pitchFamily="18" charset="0"/>
              </a:rPr>
              <a:t> </a:t>
            </a:r>
            <a:r>
              <a:rPr lang="en-US" altLang="en-US" sz="2400" i="1" dirty="0" err="1">
                <a:solidFill>
                  <a:srgbClr val="2006BA"/>
                </a:solidFill>
                <a:latin typeface="Times New Roman" panose="02020603050405020304" pitchFamily="18" charset="0"/>
                <a:cs typeface="Times New Roman" panose="02020603050405020304" pitchFamily="18" charset="0"/>
              </a:rPr>
              <a:t>nhân</a:t>
            </a:r>
            <a:r>
              <a:rPr lang="en-US" altLang="en-US" sz="2400" i="1" dirty="0">
                <a:solidFill>
                  <a:srgbClr val="2006BA"/>
                </a:solidFill>
                <a:latin typeface="Times New Roman" panose="02020603050405020304" pitchFamily="18" charset="0"/>
                <a:cs typeface="Times New Roman" panose="02020603050405020304" pitchFamily="18" charset="0"/>
              </a:rPr>
              <a:t> </a:t>
            </a:r>
            <a:r>
              <a:rPr lang="en-US" altLang="en-US" sz="2400" i="1" dirty="0" err="1">
                <a:solidFill>
                  <a:srgbClr val="2006BA"/>
                </a:solidFill>
                <a:latin typeface="Times New Roman" panose="02020603050405020304" pitchFamily="18" charset="0"/>
                <a:cs typeface="Times New Roman" panose="02020603050405020304" pitchFamily="18" charset="0"/>
              </a:rPr>
              <a:t>vật</a:t>
            </a:r>
            <a:r>
              <a:rPr lang="en-US" altLang="en-US" sz="2400" i="1" dirty="0">
                <a:solidFill>
                  <a:srgbClr val="2006BA"/>
                </a:solidFill>
                <a:latin typeface="Times New Roman" panose="02020603050405020304" pitchFamily="18" charset="0"/>
                <a:cs typeface="Times New Roman" panose="02020603050405020304" pitchFamily="18" charset="0"/>
              </a:rPr>
              <a:t>.</a:t>
            </a:r>
          </a:p>
          <a:p>
            <a:pPr algn="just"/>
            <a:r>
              <a:rPr lang="en-US" altLang="en-US" sz="2400" i="1" dirty="0">
                <a:solidFill>
                  <a:srgbClr val="2006BA"/>
                </a:solidFill>
                <a:latin typeface="Times New Roman" panose="02020603050405020304" pitchFamily="18" charset="0"/>
                <a:cs typeface="Times New Roman" panose="02020603050405020304" pitchFamily="18" charset="0"/>
              </a:rPr>
              <a:t>- </a:t>
            </a:r>
            <a:r>
              <a:rPr lang="en-US" altLang="en-US" sz="2400" i="1" dirty="0" err="1">
                <a:solidFill>
                  <a:srgbClr val="2006BA"/>
                </a:solidFill>
                <a:latin typeface="Times New Roman" panose="02020603050405020304" pitchFamily="18" charset="0"/>
                <a:cs typeface="Times New Roman" panose="02020603050405020304" pitchFamily="18" charset="0"/>
              </a:rPr>
              <a:t>Thành</a:t>
            </a:r>
            <a:r>
              <a:rPr lang="en-US" altLang="en-US" sz="2400" i="1" dirty="0">
                <a:solidFill>
                  <a:srgbClr val="2006BA"/>
                </a:solidFill>
                <a:latin typeface="Times New Roman" panose="02020603050405020304" pitchFamily="18" charset="0"/>
                <a:cs typeface="Times New Roman" panose="02020603050405020304" pitchFamily="18" charset="0"/>
              </a:rPr>
              <a:t> </a:t>
            </a:r>
            <a:r>
              <a:rPr lang="en-US" altLang="en-US" sz="2400" i="1" dirty="0" err="1">
                <a:solidFill>
                  <a:srgbClr val="2006BA"/>
                </a:solidFill>
                <a:latin typeface="Times New Roman" panose="02020603050405020304" pitchFamily="18" charset="0"/>
                <a:cs typeface="Times New Roman" panose="02020603050405020304" pitchFamily="18" charset="0"/>
              </a:rPr>
              <a:t>công</a:t>
            </a:r>
            <a:r>
              <a:rPr lang="en-US" altLang="en-US" sz="2400" i="1" dirty="0">
                <a:solidFill>
                  <a:srgbClr val="2006BA"/>
                </a:solidFill>
                <a:latin typeface="Times New Roman" panose="02020603050405020304" pitchFamily="18" charset="0"/>
                <a:cs typeface="Times New Roman" panose="02020603050405020304" pitchFamily="18" charset="0"/>
              </a:rPr>
              <a:t> </a:t>
            </a:r>
            <a:r>
              <a:rPr lang="en-US" altLang="en-US" sz="2400" i="1" dirty="0" err="1">
                <a:solidFill>
                  <a:srgbClr val="2006BA"/>
                </a:solidFill>
                <a:latin typeface="Times New Roman" panose="02020603050405020304" pitchFamily="18" charset="0"/>
                <a:cs typeface="Times New Roman" panose="02020603050405020304" pitchFamily="18" charset="0"/>
              </a:rPr>
              <a:t>của</a:t>
            </a:r>
            <a:r>
              <a:rPr lang="en-US" altLang="en-US" sz="2400" i="1" dirty="0">
                <a:solidFill>
                  <a:srgbClr val="2006BA"/>
                </a:solidFill>
                <a:latin typeface="Times New Roman" panose="02020603050405020304" pitchFamily="18" charset="0"/>
                <a:cs typeface="Times New Roman" panose="02020603050405020304" pitchFamily="18" charset="0"/>
              </a:rPr>
              <a:t> </a:t>
            </a:r>
            <a:r>
              <a:rPr lang="en-US" altLang="en-US" sz="2400" i="1" dirty="0" err="1">
                <a:solidFill>
                  <a:srgbClr val="2006BA"/>
                </a:solidFill>
                <a:latin typeface="Times New Roman" panose="02020603050405020304" pitchFamily="18" charset="0"/>
                <a:cs typeface="Times New Roman" panose="02020603050405020304" pitchFamily="18" charset="0"/>
              </a:rPr>
              <a:t>nhà</a:t>
            </a:r>
            <a:r>
              <a:rPr lang="en-US" altLang="en-US" sz="2400" i="1" dirty="0">
                <a:solidFill>
                  <a:srgbClr val="2006BA"/>
                </a:solidFill>
                <a:latin typeface="Times New Roman" panose="02020603050405020304" pitchFamily="18" charset="0"/>
                <a:cs typeface="Times New Roman" panose="02020603050405020304" pitchFamily="18" charset="0"/>
              </a:rPr>
              <a:t> </a:t>
            </a:r>
            <a:r>
              <a:rPr lang="en-US" altLang="en-US" sz="2400" i="1" dirty="0" err="1">
                <a:solidFill>
                  <a:srgbClr val="2006BA"/>
                </a:solidFill>
                <a:latin typeface="Times New Roman" panose="02020603050405020304" pitchFamily="18" charset="0"/>
                <a:cs typeface="Times New Roman" panose="02020603050405020304" pitchFamily="18" charset="0"/>
              </a:rPr>
              <a:t>văn</a:t>
            </a:r>
            <a:r>
              <a:rPr lang="en-US" altLang="en-US" sz="2400" i="1" dirty="0">
                <a:solidFill>
                  <a:srgbClr val="2006BA"/>
                </a:solidFill>
                <a:latin typeface="Times New Roman" panose="02020603050405020304" pitchFamily="18" charset="0"/>
                <a:cs typeface="Times New Roman" panose="02020603050405020304" pitchFamily="18" charset="0"/>
              </a:rPr>
              <a:t> </a:t>
            </a:r>
            <a:r>
              <a:rPr lang="en-US" altLang="en-US" sz="2400" i="1" dirty="0" err="1">
                <a:solidFill>
                  <a:srgbClr val="2006BA"/>
                </a:solidFill>
                <a:latin typeface="Times New Roman" panose="02020603050405020304" pitchFamily="18" charset="0"/>
                <a:cs typeface="Times New Roman" panose="02020603050405020304" pitchFamily="18" charset="0"/>
              </a:rPr>
              <a:t>khi</a:t>
            </a:r>
            <a:r>
              <a:rPr lang="en-US" altLang="en-US" sz="2400" i="1" dirty="0">
                <a:solidFill>
                  <a:srgbClr val="2006BA"/>
                </a:solidFill>
                <a:latin typeface="Times New Roman" panose="02020603050405020304" pitchFamily="18" charset="0"/>
                <a:cs typeface="Times New Roman" panose="02020603050405020304" pitchFamily="18" charset="0"/>
              </a:rPr>
              <a:t> </a:t>
            </a:r>
            <a:r>
              <a:rPr lang="en-US" altLang="en-US" sz="2400" i="1" dirty="0" err="1">
                <a:solidFill>
                  <a:srgbClr val="2006BA"/>
                </a:solidFill>
                <a:latin typeface="Times New Roman" panose="02020603050405020304" pitchFamily="18" charset="0"/>
                <a:cs typeface="Times New Roman" panose="02020603050405020304" pitchFamily="18" charset="0"/>
              </a:rPr>
              <a:t>xây</a:t>
            </a:r>
            <a:r>
              <a:rPr lang="en-US" altLang="en-US" sz="2400" i="1" dirty="0">
                <a:solidFill>
                  <a:srgbClr val="2006BA"/>
                </a:solidFill>
                <a:latin typeface="Times New Roman" panose="02020603050405020304" pitchFamily="18" charset="0"/>
                <a:cs typeface="Times New Roman" panose="02020603050405020304" pitchFamily="18" charset="0"/>
              </a:rPr>
              <a:t> </a:t>
            </a:r>
            <a:r>
              <a:rPr lang="en-US" altLang="en-US" sz="2400" i="1" dirty="0" err="1">
                <a:solidFill>
                  <a:srgbClr val="2006BA"/>
                </a:solidFill>
                <a:latin typeface="Times New Roman" panose="02020603050405020304" pitchFamily="18" charset="0"/>
                <a:cs typeface="Times New Roman" panose="02020603050405020304" pitchFamily="18" charset="0"/>
              </a:rPr>
              <a:t>dựng</a:t>
            </a:r>
            <a:r>
              <a:rPr lang="en-US" altLang="en-US" sz="2400" i="1" dirty="0">
                <a:solidFill>
                  <a:srgbClr val="2006BA"/>
                </a:solidFill>
                <a:latin typeface="Times New Roman" panose="02020603050405020304" pitchFamily="18" charset="0"/>
                <a:cs typeface="Times New Roman" panose="02020603050405020304" pitchFamily="18" charset="0"/>
              </a:rPr>
              <a:t> </a:t>
            </a:r>
            <a:r>
              <a:rPr lang="en-US" altLang="en-US" sz="2400" i="1" dirty="0" err="1">
                <a:solidFill>
                  <a:srgbClr val="2006BA"/>
                </a:solidFill>
                <a:latin typeface="Times New Roman" panose="02020603050405020304" pitchFamily="18" charset="0"/>
                <a:cs typeface="Times New Roman" panose="02020603050405020304" pitchFamily="18" charset="0"/>
              </a:rPr>
              <a:t>nhân</a:t>
            </a:r>
            <a:r>
              <a:rPr lang="en-US" altLang="en-US" sz="2400" i="1" dirty="0">
                <a:solidFill>
                  <a:srgbClr val="2006BA"/>
                </a:solidFill>
                <a:latin typeface="Times New Roman" panose="02020603050405020304" pitchFamily="18" charset="0"/>
                <a:cs typeface="Times New Roman" panose="02020603050405020304" pitchFamily="18" charset="0"/>
              </a:rPr>
              <a:t> </a:t>
            </a:r>
            <a:r>
              <a:rPr lang="en-US" altLang="en-US" sz="2400" i="1" dirty="0" err="1">
                <a:solidFill>
                  <a:srgbClr val="2006BA"/>
                </a:solidFill>
                <a:latin typeface="Times New Roman" panose="02020603050405020304" pitchFamily="18" charset="0"/>
                <a:cs typeface="Times New Roman" panose="02020603050405020304" pitchFamily="18" charset="0"/>
              </a:rPr>
              <a:t>vật</a:t>
            </a:r>
            <a:r>
              <a:rPr lang="en-US" altLang="en-US" sz="2400" i="1" dirty="0">
                <a:solidFill>
                  <a:srgbClr val="2006BA"/>
                </a:solidFill>
                <a:latin typeface="Times New Roman" panose="02020603050405020304" pitchFamily="18" charset="0"/>
                <a:cs typeface="Times New Roman" panose="02020603050405020304" pitchFamily="18" charset="0"/>
              </a:rPr>
              <a:t> </a:t>
            </a:r>
            <a:r>
              <a:rPr lang="en-US" altLang="en-US" sz="2400" i="1" dirty="0" err="1">
                <a:solidFill>
                  <a:srgbClr val="2006BA"/>
                </a:solidFill>
                <a:latin typeface="Times New Roman" panose="02020603050405020304" pitchFamily="18" charset="0"/>
                <a:cs typeface="Times New Roman" panose="02020603050405020304" pitchFamily="18" charset="0"/>
              </a:rPr>
              <a:t>ông</a:t>
            </a:r>
            <a:r>
              <a:rPr lang="en-US" altLang="en-US" sz="2400" i="1" dirty="0">
                <a:solidFill>
                  <a:srgbClr val="2006BA"/>
                </a:solidFill>
                <a:latin typeface="Times New Roman" panose="02020603050405020304" pitchFamily="18" charset="0"/>
                <a:cs typeface="Times New Roman" panose="02020603050405020304" pitchFamily="18" charset="0"/>
              </a:rPr>
              <a:t> </a:t>
            </a:r>
            <a:r>
              <a:rPr lang="en-US" altLang="en-US" sz="2400" i="1" dirty="0" smtClean="0">
                <a:solidFill>
                  <a:srgbClr val="2006BA"/>
                </a:solidFill>
                <a:latin typeface="Times New Roman" panose="02020603050405020304" pitchFamily="18" charset="0"/>
                <a:cs typeface="Times New Roman" panose="02020603050405020304" pitchFamily="18" charset="0"/>
              </a:rPr>
              <a:t>Hai</a:t>
            </a:r>
            <a:endParaRPr lang="en-US" altLang="en-US" sz="2400" i="1" dirty="0">
              <a:solidFill>
                <a:srgbClr val="2006BA"/>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00440916"/>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Effect transition="in" filter="fade">
                                      <p:cBhvr>
                                        <p:cTn id="9" dur="10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1B6BF4D4-EC1D-4EFD-A6F9-838DAF6FA8A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68" y="2624"/>
            <a:ext cx="12189432" cy="6855751"/>
          </a:xfrm>
          <a:prstGeom prst="rect">
            <a:avLst/>
          </a:prstGeom>
        </p:spPr>
      </p:pic>
      <p:pic>
        <p:nvPicPr>
          <p:cNvPr id="19" name="图片 5">
            <a:extLst>
              <a:ext uri="{FF2B5EF4-FFF2-40B4-BE49-F238E27FC236}">
                <a16:creationId xmlns:a16="http://schemas.microsoft.com/office/drawing/2014/main" xmlns="" id="{7A891FBE-3F3E-4C7A-B014-025252211C0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868140" y="14481"/>
            <a:ext cx="1295400" cy="1387929"/>
          </a:xfrm>
          <a:prstGeom prst="rect">
            <a:avLst/>
          </a:prstGeom>
        </p:spPr>
      </p:pic>
      <p:pic>
        <p:nvPicPr>
          <p:cNvPr id="21" name="图片 17">
            <a:extLst>
              <a:ext uri="{FF2B5EF4-FFF2-40B4-BE49-F238E27FC236}">
                <a16:creationId xmlns:a16="http://schemas.microsoft.com/office/drawing/2014/main" xmlns="" id="{CA1127B2-0D2F-4C8E-8E6E-A8110E40493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1042421">
            <a:off x="11492471" y="1053458"/>
            <a:ext cx="617479" cy="440985"/>
          </a:xfrm>
          <a:prstGeom prst="rect">
            <a:avLst/>
          </a:prstGeom>
        </p:spPr>
      </p:pic>
      <p:pic>
        <p:nvPicPr>
          <p:cNvPr id="13" name="图片 2">
            <a:extLst>
              <a:ext uri="{FF2B5EF4-FFF2-40B4-BE49-F238E27FC236}">
                <a16:creationId xmlns:a16="http://schemas.microsoft.com/office/drawing/2014/main" xmlns="" id="{3208AAC5-3D68-4997-9208-E2A61732C5F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3237476"/>
            <a:ext cx="4583320" cy="3917368"/>
          </a:xfrm>
          <a:prstGeom prst="rect">
            <a:avLst/>
          </a:prstGeom>
        </p:spPr>
      </p:pic>
      <p:sp>
        <p:nvSpPr>
          <p:cNvPr id="15" name="Rectangle 14"/>
          <p:cNvSpPr/>
          <p:nvPr/>
        </p:nvSpPr>
        <p:spPr>
          <a:xfrm>
            <a:off x="22" y="876980"/>
            <a:ext cx="12191978" cy="53122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新宋体"/>
              <a:cs typeface="+mn-cs"/>
              <a:sym typeface="Arial"/>
            </a:endParaRPr>
          </a:p>
        </p:txBody>
      </p:sp>
      <p:grpSp>
        <p:nvGrpSpPr>
          <p:cNvPr id="18" name="Group 17"/>
          <p:cNvGrpSpPr>
            <a:grpSpLocks/>
          </p:cNvGrpSpPr>
          <p:nvPr/>
        </p:nvGrpSpPr>
        <p:grpSpPr bwMode="auto">
          <a:xfrm>
            <a:off x="99646" y="76200"/>
            <a:ext cx="2362200" cy="1953628"/>
            <a:chOff x="-598066" y="76200"/>
            <a:chExt cx="1905000" cy="1953627"/>
          </a:xfrm>
        </p:grpSpPr>
        <p:sp>
          <p:nvSpPr>
            <p:cNvPr id="20" name="Rectangle 19"/>
            <p:cNvSpPr/>
            <p:nvPr/>
          </p:nvSpPr>
          <p:spPr>
            <a:xfrm>
              <a:off x="-598066" y="76200"/>
              <a:ext cx="1905000" cy="1811337"/>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TextBox 21"/>
            <p:cNvSpPr txBox="1"/>
            <p:nvPr/>
          </p:nvSpPr>
          <p:spPr>
            <a:xfrm>
              <a:off x="-413143" y="213946"/>
              <a:ext cx="1497106" cy="1815881"/>
            </a:xfrm>
            <a:prstGeom prst="rect">
              <a:avLst/>
            </a:prstGeom>
            <a:noFill/>
          </p:spPr>
          <p:txBody>
            <a:bodyPr wrap="square">
              <a:spAutoFit/>
            </a:bodyPr>
            <a:lstStyle/>
            <a:p>
              <a:pPr algn="ctr">
                <a:defRPr/>
              </a:pPr>
              <a:r>
                <a:rPr lang="vi-VN" sz="2800" b="1" dirty="0">
                  <a:latin typeface="+mj-lt"/>
                </a:rPr>
                <a:t>Vấn đề nghị luận của văn bản:</a:t>
              </a:r>
              <a:endParaRPr lang="en-US" sz="2800" b="1" dirty="0">
                <a:latin typeface="+mj-lt"/>
              </a:endParaRPr>
            </a:p>
          </p:txBody>
        </p:sp>
      </p:grpSp>
      <p:grpSp>
        <p:nvGrpSpPr>
          <p:cNvPr id="23" name="Group 22"/>
          <p:cNvGrpSpPr>
            <a:grpSpLocks/>
          </p:cNvGrpSpPr>
          <p:nvPr/>
        </p:nvGrpSpPr>
        <p:grpSpPr bwMode="auto">
          <a:xfrm>
            <a:off x="3009899" y="385519"/>
            <a:ext cx="8684118" cy="1332290"/>
            <a:chOff x="2711695" y="402662"/>
            <a:chExt cx="5383315" cy="1294031"/>
          </a:xfrm>
        </p:grpSpPr>
        <p:sp>
          <p:nvSpPr>
            <p:cNvPr id="24" name="Rectangle 23"/>
            <p:cNvSpPr/>
            <p:nvPr/>
          </p:nvSpPr>
          <p:spPr>
            <a:xfrm>
              <a:off x="2761010" y="402662"/>
              <a:ext cx="5334000" cy="129403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latin typeface="Times New Roman" panose="02020603050405020304" pitchFamily="18" charset="0"/>
                <a:cs typeface="Times New Roman" panose="02020603050405020304" pitchFamily="18" charset="0"/>
              </a:endParaRPr>
            </a:p>
          </p:txBody>
        </p:sp>
        <p:sp>
          <p:nvSpPr>
            <p:cNvPr id="25" name="TextBox 24"/>
            <p:cNvSpPr txBox="1"/>
            <p:nvPr/>
          </p:nvSpPr>
          <p:spPr>
            <a:xfrm>
              <a:off x="2711695" y="432434"/>
              <a:ext cx="5377398" cy="1165859"/>
            </a:xfrm>
            <a:prstGeom prst="rect">
              <a:avLst/>
            </a:prstGeom>
            <a:noFill/>
          </p:spPr>
          <p:txBody>
            <a:bodyPr wrap="square">
              <a:spAutoFit/>
            </a:bodyPr>
            <a:lstStyle/>
            <a:p>
              <a:pPr algn="just">
                <a:defRPr/>
              </a:pPr>
              <a:r>
                <a:rPr lang="vi-VN" sz="2400" b="1" dirty="0">
                  <a:latin typeface="Times New Roman" panose="02020603050405020304" pitchFamily="18" charset="0"/>
                  <a:cs typeface="Times New Roman" panose="02020603050405020304" pitchFamily="18" charset="0"/>
                </a:rPr>
                <a:t>Những phẩm chất</a:t>
              </a:r>
              <a:r>
                <a:rPr lang="en-US" sz="2400" b="1" dirty="0">
                  <a:latin typeface="Times New Roman" panose="02020603050405020304" pitchFamily="18" charset="0"/>
                  <a:cs typeface="Times New Roman" panose="02020603050405020304" pitchFamily="18" charset="0"/>
                </a:rPr>
                <a:t>,</a:t>
              </a:r>
              <a:r>
                <a:rPr lang="vi-VN" sz="2400" b="1" dirty="0">
                  <a:latin typeface="Times New Roman" panose="02020603050405020304" pitchFamily="18" charset="0"/>
                  <a:cs typeface="Times New Roman" panose="02020603050405020304" pitchFamily="18" charset="0"/>
                </a:rPr>
                <a:t> đức tính đẹp đẽ, đáng yêu của nhân vật anh thanh niên trong “Lặng lẽ Sa Pa” của Nguyễn Thành Long</a:t>
              </a:r>
              <a:r>
                <a:rPr lang="vi-VN" sz="2400" b="1" dirty="0" smtClean="0">
                  <a:latin typeface="Times New Roman" panose="02020603050405020304" pitchFamily="18" charset="0"/>
                  <a:cs typeface="Times New Roman" panose="02020603050405020304" pitchFamily="18" charset="0"/>
                </a:rPr>
                <a:t>.</a:t>
              </a:r>
              <a:endParaRPr lang="en-US" sz="2000" b="1" dirty="0">
                <a:latin typeface="Times New Roman" panose="02020603050405020304" pitchFamily="18" charset="0"/>
                <a:cs typeface="Times New Roman" panose="02020603050405020304" pitchFamily="18" charset="0"/>
              </a:endParaRPr>
            </a:p>
          </p:txBody>
        </p:sp>
      </p:grpSp>
      <p:grpSp>
        <p:nvGrpSpPr>
          <p:cNvPr id="26" name="Group 25"/>
          <p:cNvGrpSpPr>
            <a:grpSpLocks/>
          </p:cNvGrpSpPr>
          <p:nvPr/>
        </p:nvGrpSpPr>
        <p:grpSpPr bwMode="auto">
          <a:xfrm>
            <a:off x="79132" y="2693377"/>
            <a:ext cx="2092569" cy="1828800"/>
            <a:chOff x="-549088" y="2693377"/>
            <a:chExt cx="1600200" cy="1828800"/>
          </a:xfrm>
        </p:grpSpPr>
        <p:sp>
          <p:nvSpPr>
            <p:cNvPr id="27" name="Rectangle 26"/>
            <p:cNvSpPr/>
            <p:nvPr/>
          </p:nvSpPr>
          <p:spPr>
            <a:xfrm>
              <a:off x="-549088" y="2693377"/>
              <a:ext cx="1600200" cy="1828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TextBox 10"/>
            <p:cNvSpPr txBox="1">
              <a:spLocks noChangeArrowheads="1"/>
            </p:cNvSpPr>
            <p:nvPr/>
          </p:nvSpPr>
          <p:spPr bwMode="auto">
            <a:xfrm>
              <a:off x="-454362" y="3405554"/>
              <a:ext cx="13797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vi-VN" alt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BỐ CỤC </a:t>
              </a:r>
              <a:endParaRPr lang="en-US" alt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cxnSp>
        <p:nvCxnSpPr>
          <p:cNvPr id="29" name="Straight Arrow Connector 28"/>
          <p:cNvCxnSpPr>
            <a:stCxn id="27" idx="3"/>
          </p:cNvCxnSpPr>
          <p:nvPr/>
        </p:nvCxnSpPr>
        <p:spPr>
          <a:xfrm flipV="1">
            <a:off x="2171701" y="2611315"/>
            <a:ext cx="817684" cy="99646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27" idx="3"/>
          </p:cNvCxnSpPr>
          <p:nvPr/>
        </p:nvCxnSpPr>
        <p:spPr>
          <a:xfrm>
            <a:off x="2171701" y="3607777"/>
            <a:ext cx="703384" cy="24325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2161809" y="3651739"/>
            <a:ext cx="795337" cy="129539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grpSp>
        <p:nvGrpSpPr>
          <p:cNvPr id="32" name="Group 31"/>
          <p:cNvGrpSpPr>
            <a:grpSpLocks/>
          </p:cNvGrpSpPr>
          <p:nvPr/>
        </p:nvGrpSpPr>
        <p:grpSpPr bwMode="auto">
          <a:xfrm>
            <a:off x="3030414" y="1981199"/>
            <a:ext cx="8294077" cy="1088071"/>
            <a:chOff x="3155741" y="2433095"/>
            <a:chExt cx="5457796" cy="761747"/>
          </a:xfrm>
        </p:grpSpPr>
        <p:sp>
          <p:nvSpPr>
            <p:cNvPr id="33" name="Rectangle 32"/>
            <p:cNvSpPr/>
            <p:nvPr/>
          </p:nvSpPr>
          <p:spPr>
            <a:xfrm>
              <a:off x="3155741" y="2433095"/>
              <a:ext cx="5342560" cy="761747"/>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latin typeface="Times New Roman" panose="02020603050405020304" pitchFamily="18" charset="0"/>
                <a:cs typeface="Times New Roman" panose="02020603050405020304" pitchFamily="18" charset="0"/>
              </a:endParaRPr>
            </a:p>
          </p:txBody>
        </p:sp>
        <p:sp>
          <p:nvSpPr>
            <p:cNvPr id="34" name="TextBox 33"/>
            <p:cNvSpPr txBox="1"/>
            <p:nvPr/>
          </p:nvSpPr>
          <p:spPr>
            <a:xfrm>
              <a:off x="3437750" y="2523082"/>
              <a:ext cx="5175787" cy="581772"/>
            </a:xfrm>
            <a:prstGeom prst="rect">
              <a:avLst/>
            </a:prstGeom>
            <a:noFill/>
          </p:spPr>
          <p:txBody>
            <a:bodyPr wrap="square">
              <a:spAutoFit/>
            </a:bodyPr>
            <a:lstStyle/>
            <a:p>
              <a:pPr>
                <a:defRPr/>
              </a:pPr>
              <a:r>
                <a:rPr lang="vi-VN" sz="2400" b="1" dirty="0">
                  <a:solidFill>
                    <a:srgbClr val="FF0000"/>
                  </a:solidFill>
                  <a:latin typeface="Times New Roman" panose="02020603050405020304" pitchFamily="18" charset="0"/>
                  <a:cs typeface="Times New Roman" panose="02020603050405020304" pitchFamily="18" charset="0"/>
                </a:rPr>
                <a:t>Phần </a:t>
              </a:r>
              <a:r>
                <a:rPr lang="en-US" sz="2400" b="1" dirty="0" smtClean="0">
                  <a:solidFill>
                    <a:srgbClr val="FF0000"/>
                  </a:solidFill>
                  <a:latin typeface="Times New Roman" panose="02020603050405020304" pitchFamily="18" charset="0"/>
                  <a:cs typeface="Times New Roman" panose="02020603050405020304" pitchFamily="18" charset="0"/>
                </a:rPr>
                <a:t>1</a:t>
              </a:r>
              <a:r>
                <a:rPr lang="vi-VN" sz="2400" b="1" dirty="0" smtClean="0">
                  <a:latin typeface="Times New Roman" panose="02020603050405020304" pitchFamily="18" charset="0"/>
                  <a:cs typeface="Times New Roman" panose="02020603050405020304" pitchFamily="18" charset="0"/>
                </a:rPr>
                <a:t>: </a:t>
              </a:r>
              <a:r>
                <a:rPr lang="vi-VN" sz="2400" b="1" dirty="0">
                  <a:latin typeface="Times New Roman" panose="02020603050405020304" pitchFamily="18" charset="0"/>
                  <a:cs typeface="Times New Roman" panose="02020603050405020304" pitchFamily="18" charset="0"/>
                </a:rPr>
                <a:t>Đoạn 1 </a:t>
              </a:r>
              <a:r>
                <a:rPr lang="vi-VN" sz="2400" b="1" dirty="0" smtClean="0">
                  <a:latin typeface="Times New Roman" panose="02020603050405020304" pitchFamily="18" charset="0"/>
                  <a:cs typeface="Times New Roman" panose="02020603050405020304" pitchFamily="18" charset="0"/>
                </a:rPr>
                <a:t>(</a:t>
              </a:r>
              <a:r>
                <a:rPr lang="vi-VN" sz="2400" b="1" i="1" dirty="0" smtClean="0">
                  <a:latin typeface="Times New Roman" panose="02020603050405020304" pitchFamily="18" charset="0"/>
                  <a:cs typeface="Times New Roman" panose="02020603050405020304" pitchFamily="18" charset="0"/>
                </a:rPr>
                <a:t>mở </a:t>
              </a:r>
              <a:r>
                <a:rPr lang="vi-VN" sz="2400" b="1" i="1" dirty="0">
                  <a:latin typeface="Times New Roman" panose="02020603050405020304" pitchFamily="18" charset="0"/>
                  <a:cs typeface="Times New Roman" panose="02020603050405020304" pitchFamily="18" charset="0"/>
                </a:rPr>
                <a:t>bài</a:t>
              </a:r>
              <a:r>
                <a:rPr lang="vi-VN" sz="2400" b="1" dirty="0">
                  <a:latin typeface="Times New Roman" panose="02020603050405020304" pitchFamily="18" charset="0"/>
                  <a:cs typeface="Times New Roman" panose="02020603050405020304" pitchFamily="18" charset="0"/>
                </a:rPr>
                <a:t>) Khái quát về tác phẩm “Lặng Lẽ Sa Pa” và nhân vật Anh thanh </a:t>
              </a:r>
              <a:r>
                <a:rPr lang="vi-VN" sz="2400" b="1" dirty="0" smtClean="0">
                  <a:latin typeface="Times New Roman" panose="02020603050405020304" pitchFamily="18" charset="0"/>
                  <a:cs typeface="Times New Roman" panose="02020603050405020304" pitchFamily="18" charset="0"/>
                </a:rPr>
                <a:t>niên</a:t>
              </a:r>
              <a:endParaRPr lang="en-US" sz="2400" b="1" dirty="0">
                <a:latin typeface="Times New Roman" panose="02020603050405020304" pitchFamily="18" charset="0"/>
                <a:cs typeface="Times New Roman" panose="02020603050405020304" pitchFamily="18" charset="0"/>
              </a:endParaRPr>
            </a:p>
          </p:txBody>
        </p:sp>
      </p:grpSp>
      <p:grpSp>
        <p:nvGrpSpPr>
          <p:cNvPr id="35" name="Group 34"/>
          <p:cNvGrpSpPr>
            <a:grpSpLocks/>
          </p:cNvGrpSpPr>
          <p:nvPr/>
        </p:nvGrpSpPr>
        <p:grpSpPr bwMode="auto">
          <a:xfrm>
            <a:off x="3012830" y="3206261"/>
            <a:ext cx="8170985" cy="1118959"/>
            <a:chOff x="4625789" y="3962400"/>
            <a:chExt cx="5215272" cy="762000"/>
          </a:xfrm>
        </p:grpSpPr>
        <p:sp>
          <p:nvSpPr>
            <p:cNvPr id="36" name="Rectangle 35"/>
            <p:cNvSpPr/>
            <p:nvPr/>
          </p:nvSpPr>
          <p:spPr>
            <a:xfrm>
              <a:off x="4625789" y="3962400"/>
              <a:ext cx="5181600" cy="7620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sp>
          <p:nvSpPr>
            <p:cNvPr id="37" name="TextBox 36"/>
            <p:cNvSpPr txBox="1"/>
            <p:nvPr/>
          </p:nvSpPr>
          <p:spPr>
            <a:xfrm>
              <a:off x="4715782" y="4026265"/>
              <a:ext cx="5125279" cy="649737"/>
            </a:xfrm>
            <a:prstGeom prst="rect">
              <a:avLst/>
            </a:prstGeom>
            <a:noFill/>
          </p:spPr>
          <p:txBody>
            <a:bodyPr wrap="square">
              <a:spAutoFit/>
            </a:bodyPr>
            <a:lstStyle/>
            <a:p>
              <a:pPr algn="just">
                <a:defRPr/>
              </a:pPr>
              <a:r>
                <a:rPr lang="vi-VN" sz="2800" b="1" dirty="0">
                  <a:solidFill>
                    <a:srgbClr val="FF0000"/>
                  </a:solidFill>
                  <a:latin typeface="Times New Roman" panose="02020603050405020304" pitchFamily="18" charset="0"/>
                  <a:cs typeface="Times New Roman" panose="02020603050405020304" pitchFamily="18" charset="0"/>
                </a:rPr>
                <a:t>Phần </a:t>
              </a:r>
              <a:r>
                <a:rPr lang="vi-VN" sz="2800" b="1" dirty="0" smtClean="0">
                  <a:solidFill>
                    <a:srgbClr val="FF0000"/>
                  </a:solidFill>
                  <a:latin typeface="Times New Roman" panose="02020603050405020304" pitchFamily="18" charset="0"/>
                  <a:cs typeface="Times New Roman" panose="02020603050405020304" pitchFamily="18" charset="0"/>
                </a:rPr>
                <a:t>2</a:t>
              </a:r>
              <a:r>
                <a:rPr lang="vi-VN" sz="2800" b="1" dirty="0">
                  <a:solidFill>
                    <a:srgbClr val="FF0000"/>
                  </a:solidFill>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Đoạn 2,3,4 </a:t>
              </a:r>
              <a:r>
                <a:rPr lang="vi-VN" sz="2800" b="1" dirty="0" smtClean="0">
                  <a:latin typeface="Times New Roman" panose="02020603050405020304" pitchFamily="18" charset="0"/>
                  <a:cs typeface="Times New Roman" panose="02020603050405020304" pitchFamily="18" charset="0"/>
                </a:rPr>
                <a:t>(</a:t>
              </a:r>
              <a:r>
                <a:rPr lang="vi-VN" sz="2800" b="1" i="1" dirty="0" smtClean="0">
                  <a:latin typeface="Times New Roman" panose="02020603050405020304" pitchFamily="18" charset="0"/>
                  <a:cs typeface="Times New Roman" panose="02020603050405020304" pitchFamily="18" charset="0"/>
                </a:rPr>
                <a:t>thân </a:t>
              </a:r>
              <a:r>
                <a:rPr lang="vi-VN" sz="2800" b="1" i="1" dirty="0">
                  <a:latin typeface="Times New Roman" panose="02020603050405020304" pitchFamily="18" charset="0"/>
                  <a:cs typeface="Times New Roman" panose="02020603050405020304" pitchFamily="18" charset="0"/>
                </a:rPr>
                <a:t>bài</a:t>
              </a:r>
              <a:r>
                <a:rPr lang="vi-VN" sz="2800" b="1" dirty="0">
                  <a:latin typeface="Times New Roman" panose="02020603050405020304" pitchFamily="18" charset="0"/>
                  <a:cs typeface="Times New Roman" panose="02020603050405020304" pitchFamily="18" charset="0"/>
                </a:rPr>
                <a:t>):  Vẻ đẹp phẩm chất của nhân </a:t>
              </a:r>
              <a:r>
                <a:rPr lang="vi-VN" sz="2800" b="1">
                  <a:latin typeface="Times New Roman" panose="02020603050405020304" pitchFamily="18" charset="0"/>
                  <a:cs typeface="Times New Roman" panose="02020603050405020304" pitchFamily="18" charset="0"/>
                </a:rPr>
                <a:t>vật </a:t>
              </a:r>
              <a:r>
                <a:rPr lang="en-US" sz="2800" b="1" smtClean="0">
                  <a:latin typeface="Times New Roman" panose="02020603050405020304" pitchFamily="18" charset="0"/>
                  <a:cs typeface="Times New Roman" panose="02020603050405020304" pitchFamily="18" charset="0"/>
                </a:rPr>
                <a:t>a</a:t>
              </a:r>
              <a:r>
                <a:rPr lang="vi-VN" sz="2800" b="1" smtClean="0">
                  <a:latin typeface="Times New Roman" panose="02020603050405020304" pitchFamily="18" charset="0"/>
                  <a:cs typeface="Times New Roman" panose="02020603050405020304" pitchFamily="18" charset="0"/>
                </a:rPr>
                <a:t>nh </a:t>
              </a:r>
              <a:r>
                <a:rPr lang="vi-VN" sz="2800" b="1" dirty="0">
                  <a:latin typeface="Times New Roman" panose="02020603050405020304" pitchFamily="18" charset="0"/>
                  <a:cs typeface="Times New Roman" panose="02020603050405020304" pitchFamily="18" charset="0"/>
                </a:rPr>
                <a:t>thanh </a:t>
              </a:r>
              <a:r>
                <a:rPr lang="vi-VN" sz="2800" b="1" dirty="0" smtClean="0">
                  <a:latin typeface="Times New Roman" panose="02020603050405020304" pitchFamily="18" charset="0"/>
                  <a:cs typeface="Times New Roman" panose="02020603050405020304" pitchFamily="18" charset="0"/>
                </a:rPr>
                <a:t>niên</a:t>
              </a:r>
              <a:endParaRPr lang="en-US" sz="2800" b="1" dirty="0" smtClean="0">
                <a:latin typeface="Times New Roman" panose="02020603050405020304" pitchFamily="18" charset="0"/>
                <a:cs typeface="Times New Roman" panose="02020603050405020304" pitchFamily="18" charset="0"/>
              </a:endParaRPr>
            </a:p>
          </p:txBody>
        </p:sp>
      </p:grpSp>
      <p:grpSp>
        <p:nvGrpSpPr>
          <p:cNvPr id="38" name="Group 37"/>
          <p:cNvGrpSpPr>
            <a:grpSpLocks/>
          </p:cNvGrpSpPr>
          <p:nvPr/>
        </p:nvGrpSpPr>
        <p:grpSpPr bwMode="auto">
          <a:xfrm>
            <a:off x="3074376" y="4644597"/>
            <a:ext cx="8144607" cy="1484177"/>
            <a:chOff x="3477491" y="5257630"/>
            <a:chExt cx="6637819" cy="1101889"/>
          </a:xfrm>
        </p:grpSpPr>
        <p:sp>
          <p:nvSpPr>
            <p:cNvPr id="39" name="Rectangle 38"/>
            <p:cNvSpPr/>
            <p:nvPr/>
          </p:nvSpPr>
          <p:spPr>
            <a:xfrm>
              <a:off x="3477491" y="5257630"/>
              <a:ext cx="6637819" cy="1101889"/>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sp>
          <p:nvSpPr>
            <p:cNvPr id="40" name="TextBox 39"/>
            <p:cNvSpPr txBox="1"/>
            <p:nvPr/>
          </p:nvSpPr>
          <p:spPr>
            <a:xfrm>
              <a:off x="3477491" y="5299473"/>
              <a:ext cx="6581085" cy="1028254"/>
            </a:xfrm>
            <a:prstGeom prst="rect">
              <a:avLst/>
            </a:prstGeom>
            <a:noFill/>
          </p:spPr>
          <p:txBody>
            <a:bodyPr wrap="square">
              <a:spAutoFit/>
            </a:bodyPr>
            <a:lstStyle/>
            <a:p>
              <a:pPr algn="just">
                <a:defRPr/>
              </a:pPr>
              <a:r>
                <a:rPr lang="vi-VN" sz="2800" b="1" dirty="0">
                  <a:solidFill>
                    <a:srgbClr val="FF0000"/>
                  </a:solidFill>
                  <a:latin typeface="Times New Roman" panose="02020603050405020304" pitchFamily="18" charset="0"/>
                  <a:cs typeface="Times New Roman" panose="02020603050405020304" pitchFamily="18" charset="0"/>
                </a:rPr>
                <a:t>Phần 3: </a:t>
              </a:r>
              <a:r>
                <a:rPr lang="vi-VN" sz="2800" b="1" dirty="0">
                  <a:latin typeface="Times New Roman" panose="02020603050405020304" pitchFamily="18" charset="0"/>
                  <a:cs typeface="Times New Roman" panose="02020603050405020304" pitchFamily="18" charset="0"/>
                </a:rPr>
                <a:t>Đoạn 5 </a:t>
              </a:r>
              <a:r>
                <a:rPr lang="vi-VN" sz="2800" b="1" dirty="0" smtClean="0">
                  <a:latin typeface="Times New Roman" panose="02020603050405020304" pitchFamily="18" charset="0"/>
                  <a:cs typeface="Times New Roman" panose="02020603050405020304" pitchFamily="18" charset="0"/>
                </a:rPr>
                <a:t>(</a:t>
              </a:r>
              <a:r>
                <a:rPr lang="vi-VN" sz="2800" b="1" i="1" dirty="0" smtClean="0">
                  <a:latin typeface="Times New Roman" panose="02020603050405020304" pitchFamily="18" charset="0"/>
                  <a:cs typeface="Times New Roman" panose="02020603050405020304" pitchFamily="18" charset="0"/>
                </a:rPr>
                <a:t>kết </a:t>
              </a:r>
              <a:r>
                <a:rPr lang="vi-VN" sz="2800" b="1" i="1" dirty="0">
                  <a:latin typeface="Times New Roman" panose="02020603050405020304" pitchFamily="18" charset="0"/>
                  <a:cs typeface="Times New Roman" panose="02020603050405020304" pitchFamily="18" charset="0"/>
                </a:rPr>
                <a:t>bài</a:t>
              </a:r>
              <a:r>
                <a:rPr lang="vi-VN"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nghệ</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thuật</a:t>
              </a:r>
              <a:r>
                <a:rPr lang="en-US" sz="2800" b="1" dirty="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Khái quát những suy nghĩ, cảm xúc của người viết về nhân </a:t>
              </a:r>
              <a:r>
                <a:rPr lang="vi-VN" sz="2800" b="1">
                  <a:latin typeface="Times New Roman" panose="02020603050405020304" pitchFamily="18" charset="0"/>
                  <a:cs typeface="Times New Roman" panose="02020603050405020304" pitchFamily="18" charset="0"/>
                </a:rPr>
                <a:t>vật </a:t>
              </a:r>
              <a:r>
                <a:rPr lang="en-US" sz="2800" b="1" smtClean="0">
                  <a:latin typeface="Times New Roman" panose="02020603050405020304" pitchFamily="18" charset="0"/>
                  <a:cs typeface="Times New Roman" panose="02020603050405020304" pitchFamily="18" charset="0"/>
                </a:rPr>
                <a:t>a</a:t>
              </a:r>
              <a:r>
                <a:rPr lang="vi-VN" sz="2800" b="1" smtClean="0">
                  <a:latin typeface="Times New Roman" panose="02020603050405020304" pitchFamily="18" charset="0"/>
                  <a:cs typeface="Times New Roman" panose="02020603050405020304" pitchFamily="18" charset="0"/>
                </a:rPr>
                <a:t>nh </a:t>
              </a:r>
              <a:r>
                <a:rPr lang="vi-VN" sz="2800" b="1" dirty="0">
                  <a:latin typeface="Times New Roman" panose="02020603050405020304" pitchFamily="18" charset="0"/>
                  <a:cs typeface="Times New Roman" panose="02020603050405020304" pitchFamily="18" charset="0"/>
                </a:rPr>
                <a:t>thanh niên</a:t>
              </a:r>
              <a:endParaRPr lang="en-US" sz="2800" b="1" dirty="0">
                <a:latin typeface="Times New Roman" panose="02020603050405020304" pitchFamily="18" charset="0"/>
                <a:cs typeface="Times New Roman" panose="02020603050405020304" pitchFamily="18" charset="0"/>
              </a:endParaRPr>
            </a:p>
          </p:txBody>
        </p:sp>
      </p:grpSp>
      <p:cxnSp>
        <p:nvCxnSpPr>
          <p:cNvPr id="41" name="Straight Arrow Connector 40"/>
          <p:cNvCxnSpPr/>
          <p:nvPr/>
        </p:nvCxnSpPr>
        <p:spPr>
          <a:xfrm>
            <a:off x="2453053" y="832400"/>
            <a:ext cx="633047" cy="286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5916622"/>
      </p:ext>
    </p:extLst>
  </p:cSld>
  <p:clrMapOvr>
    <a:masterClrMapping/>
  </p:clrMapOvr>
  <mc:AlternateContent xmlns:mc="http://schemas.openxmlformats.org/markup-compatibility/2006" xmlns:p14="http://schemas.microsoft.com/office/powerpoint/2010/main">
    <mc:Choice Requires="p14">
      <p:transition spd="slow" p14:dur="1400" advTm="0">
        <p14:ripple/>
      </p:transition>
    </mc:Choice>
    <mc:Fallback xmlns:a14="http://schemas.microsoft.com/office/drawing/2010/main" xmlns:a16="http://schemas.microsoft.com/office/drawing/2014/main"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500"/>
                                        <p:tgtEl>
                                          <p:spTgt spid="41"/>
                                        </p:tgtEl>
                                      </p:cBhvr>
                                    </p:animEffect>
                                  </p:childTnLst>
                                </p:cTn>
                              </p:par>
                              <p:par>
                                <p:cTn id="13" presetID="22" presetClass="entr" presetSubtype="4"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down)">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down)">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circle(in)">
                                      <p:cBhvr>
                                        <p:cTn id="25" dur="2000"/>
                                        <p:tgtEl>
                                          <p:spTgt spid="29"/>
                                        </p:tgtEl>
                                      </p:cBhvr>
                                    </p:animEffect>
                                  </p:childTnLst>
                                </p:cTn>
                              </p:par>
                              <p:par>
                                <p:cTn id="26" presetID="22" presetClass="entr" presetSubtype="4" fill="hold"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wipe(down)">
                                      <p:cBhvr>
                                        <p:cTn id="28" dur="500"/>
                                        <p:tgtEl>
                                          <p:spTgt spid="3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wipe(down)">
                                      <p:cBhvr>
                                        <p:cTn id="33" dur="500"/>
                                        <p:tgtEl>
                                          <p:spTgt spid="30"/>
                                        </p:tgtEl>
                                      </p:cBhvr>
                                    </p:animEffect>
                                  </p:childTnLst>
                                </p:cTn>
                              </p:par>
                              <p:par>
                                <p:cTn id="34" presetID="6" presetClass="entr" presetSubtype="16" fill="hold"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circle(in)">
                                      <p:cBhvr>
                                        <p:cTn id="36" dur="2000"/>
                                        <p:tgtEl>
                                          <p:spTgt spid="35"/>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1000"/>
                                        <p:tgtEl>
                                          <p:spTgt spid="31"/>
                                        </p:tgtEl>
                                      </p:cBhvr>
                                    </p:animEffect>
                                    <p:anim calcmode="lin" valueType="num">
                                      <p:cBhvr>
                                        <p:cTn id="42" dur="1000" fill="hold"/>
                                        <p:tgtEl>
                                          <p:spTgt spid="31"/>
                                        </p:tgtEl>
                                        <p:attrNameLst>
                                          <p:attrName>ppt_x</p:attrName>
                                        </p:attrNameLst>
                                      </p:cBhvr>
                                      <p:tavLst>
                                        <p:tav tm="0">
                                          <p:val>
                                            <p:strVal val="#ppt_x"/>
                                          </p:val>
                                        </p:tav>
                                        <p:tav tm="100000">
                                          <p:val>
                                            <p:strVal val="#ppt_x"/>
                                          </p:val>
                                        </p:tav>
                                      </p:tavLst>
                                    </p:anim>
                                    <p:anim calcmode="lin" valueType="num">
                                      <p:cBhvr>
                                        <p:cTn id="43" dur="1000" fill="hold"/>
                                        <p:tgtEl>
                                          <p:spTgt spid="31"/>
                                        </p:tgtEl>
                                        <p:attrNameLst>
                                          <p:attrName>ppt_y</p:attrName>
                                        </p:attrNameLst>
                                      </p:cBhvr>
                                      <p:tavLst>
                                        <p:tav tm="0">
                                          <p:val>
                                            <p:strVal val="#ppt_y+.1"/>
                                          </p:val>
                                        </p:tav>
                                        <p:tav tm="100000">
                                          <p:val>
                                            <p:strVal val="#ppt_y"/>
                                          </p:val>
                                        </p:tav>
                                      </p:tavLst>
                                    </p:anim>
                                  </p:childTnLst>
                                </p:cTn>
                              </p:par>
                              <p:par>
                                <p:cTn id="44" presetID="21" presetClass="entr" presetSubtype="1" fill="hold" nodeType="with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wheel(1)">
                                      <p:cBhvr>
                                        <p:cTn id="46" dur="2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104" name="Google Shape;104;p2"/>
          <p:cNvPicPr preferRelativeResize="0"/>
          <p:nvPr/>
        </p:nvPicPr>
        <p:blipFill rotWithShape="1">
          <a:blip r:embed="rId3">
            <a:alphaModFix/>
            <a:extLst>
              <a:ext uri="{BEBA8EAE-BF5A-486C-A8C5-ECC9F3942E4B}">
                <a14:imgProps xmlns:a14="http://schemas.microsoft.com/office/drawing/2010/main">
                  <a14:imgLayer r:embed="rId4">
                    <a14:imgEffect>
                      <a14:saturation sat="66000"/>
                    </a14:imgEffect>
                  </a14:imgLayer>
                </a14:imgProps>
              </a:ext>
            </a:extLst>
          </a:blip>
          <a:srcRect l="17778" b="-1"/>
          <a:stretch/>
        </p:blipFill>
        <p:spPr>
          <a:xfrm>
            <a:off x="22" y="10"/>
            <a:ext cx="12191980" cy="6857990"/>
          </a:xfrm>
          <a:prstGeom prst="rect">
            <a:avLst/>
          </a:prstGeom>
          <a:noFill/>
          <a:ln>
            <a:noFill/>
          </a:ln>
        </p:spPr>
      </p:pic>
      <p:sp>
        <p:nvSpPr>
          <p:cNvPr id="2" name="Rectangle 1"/>
          <p:cNvSpPr/>
          <p:nvPr/>
        </p:nvSpPr>
        <p:spPr>
          <a:xfrm>
            <a:off x="22" y="747346"/>
            <a:ext cx="12191978" cy="59787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9" name="图片 27">
            <a:extLst>
              <a:ext uri="{FF2B5EF4-FFF2-40B4-BE49-F238E27FC236}">
                <a16:creationId xmlns:a16="http://schemas.microsoft.com/office/drawing/2014/main" xmlns="" id="{6B06A3BC-5898-4870-8BA1-A65B6EF0B2E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6214" t="68407" r="27955" b="4149"/>
          <a:stretch/>
        </p:blipFill>
        <p:spPr>
          <a:xfrm>
            <a:off x="10119946" y="4510454"/>
            <a:ext cx="2307246" cy="2008692"/>
          </a:xfrm>
          <a:custGeom>
            <a:avLst/>
            <a:gdLst>
              <a:gd name="connsiteX0" fmla="*/ 0 w 4711441"/>
              <a:gd name="connsiteY0" fmla="*/ 0 h 3989919"/>
              <a:gd name="connsiteX1" fmla="*/ 3193470 w 4711441"/>
              <a:gd name="connsiteY1" fmla="*/ 0 h 3989919"/>
              <a:gd name="connsiteX2" fmla="*/ 3161329 w 4711441"/>
              <a:gd name="connsiteY2" fmla="*/ 84371 h 3989919"/>
              <a:gd name="connsiteX3" fmla="*/ 3345746 w 4711441"/>
              <a:gd name="connsiteY3" fmla="*/ 407100 h 3989919"/>
              <a:gd name="connsiteX4" fmla="*/ 3722263 w 4711441"/>
              <a:gd name="connsiteY4" fmla="*/ 645305 h 3989919"/>
              <a:gd name="connsiteX5" fmla="*/ 4711441 w 4711441"/>
              <a:gd name="connsiteY5" fmla="*/ 685956 h 3989919"/>
              <a:gd name="connsiteX6" fmla="*/ 4711441 w 4711441"/>
              <a:gd name="connsiteY6" fmla="*/ 3989919 h 3989919"/>
              <a:gd name="connsiteX7" fmla="*/ 604478 w 4711441"/>
              <a:gd name="connsiteY7" fmla="*/ 3989919 h 3989919"/>
              <a:gd name="connsiteX8" fmla="*/ 604478 w 4711441"/>
              <a:gd name="connsiteY8" fmla="*/ 3435593 h 3989919"/>
              <a:gd name="connsiteX9" fmla="*/ 0 w 4711441"/>
              <a:gd name="connsiteY9" fmla="*/ 3435593 h 3989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11441" h="3989919">
                <a:moveTo>
                  <a:pt x="0" y="0"/>
                </a:moveTo>
                <a:lnTo>
                  <a:pt x="3193470" y="0"/>
                </a:lnTo>
                <a:lnTo>
                  <a:pt x="3161329" y="84371"/>
                </a:lnTo>
                <a:lnTo>
                  <a:pt x="3345746" y="407100"/>
                </a:lnTo>
                <a:lnTo>
                  <a:pt x="3722263" y="645305"/>
                </a:lnTo>
                <a:lnTo>
                  <a:pt x="4711441" y="685956"/>
                </a:lnTo>
                <a:lnTo>
                  <a:pt x="4711441" y="3989919"/>
                </a:lnTo>
                <a:lnTo>
                  <a:pt x="604478" y="3989919"/>
                </a:lnTo>
                <a:lnTo>
                  <a:pt x="604478" y="3435593"/>
                </a:lnTo>
                <a:lnTo>
                  <a:pt x="0" y="3435593"/>
                </a:lnTo>
                <a:close/>
              </a:path>
            </a:pathLst>
          </a:custGeom>
        </p:spPr>
      </p:pic>
      <p:sp>
        <p:nvSpPr>
          <p:cNvPr id="9" name="Rectangle 8"/>
          <p:cNvSpPr/>
          <p:nvPr/>
        </p:nvSpPr>
        <p:spPr>
          <a:xfrm>
            <a:off x="0" y="4666"/>
            <a:ext cx="12192000" cy="602004"/>
          </a:xfrm>
          <a:prstGeom prst="rect">
            <a:avLst/>
          </a:prstGeom>
          <a:solidFill>
            <a:srgbClr val="BBE0E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0" name="TextBox 5"/>
          <p:cNvSpPr txBox="1">
            <a:spLocks noChangeArrowheads="1"/>
          </p:cNvSpPr>
          <p:nvPr/>
        </p:nvSpPr>
        <p:spPr bwMode="auto">
          <a:xfrm>
            <a:off x="0" y="101600"/>
            <a:ext cx="121158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200" b="1" dirty="0" err="1" smtClean="0">
                <a:solidFill>
                  <a:srgbClr val="FF0000"/>
                </a:solidFill>
                <a:effectLst>
                  <a:outerShdw blurRad="38100" dist="38100" dir="2700000" algn="tl">
                    <a:srgbClr val="000000">
                      <a:alpha val="43137"/>
                    </a:srgbClr>
                  </a:outerShdw>
                </a:effectLst>
              </a:rPr>
              <a:t>Tiết</a:t>
            </a:r>
            <a:r>
              <a:rPr lang="en-US" altLang="en-US" sz="2200" b="1" dirty="0" smtClean="0">
                <a:solidFill>
                  <a:srgbClr val="FF0000"/>
                </a:solidFill>
                <a:effectLst>
                  <a:outerShdw blurRad="38100" dist="38100" dir="2700000" algn="tl">
                    <a:srgbClr val="000000">
                      <a:alpha val="43137"/>
                    </a:srgbClr>
                  </a:outerShdw>
                </a:effectLst>
              </a:rPr>
              <a:t> 113,114,115 </a:t>
            </a:r>
            <a:r>
              <a:rPr lang="en-US" altLang="en-US" sz="2200" b="1" i="1" dirty="0" err="1" smtClean="0">
                <a:solidFill>
                  <a:srgbClr val="FF0000"/>
                </a:solidFill>
                <a:effectLst>
                  <a:outerShdw blurRad="38100" dist="38100" dir="2700000" algn="tl">
                    <a:srgbClr val="000000">
                      <a:alpha val="43137"/>
                    </a:srgbClr>
                  </a:outerShdw>
                </a:effectLst>
              </a:rPr>
              <a:t>Tập</a:t>
            </a:r>
            <a:r>
              <a:rPr lang="en-US" altLang="en-US" sz="2200" b="1" i="1" dirty="0" smtClean="0">
                <a:solidFill>
                  <a:srgbClr val="FF0000"/>
                </a:solidFill>
                <a:effectLst>
                  <a:outerShdw blurRad="38100" dist="38100" dir="2700000" algn="tl">
                    <a:srgbClr val="000000">
                      <a:alpha val="43137"/>
                    </a:srgbClr>
                  </a:outerShdw>
                </a:effectLst>
              </a:rPr>
              <a:t> </a:t>
            </a:r>
            <a:r>
              <a:rPr lang="en-US" altLang="en-US" sz="2200" b="1" i="1" dirty="0" err="1" smtClean="0">
                <a:solidFill>
                  <a:srgbClr val="FF0000"/>
                </a:solidFill>
                <a:effectLst>
                  <a:outerShdw blurRad="38100" dist="38100" dir="2700000" algn="tl">
                    <a:srgbClr val="000000">
                      <a:alpha val="43137"/>
                    </a:srgbClr>
                  </a:outerShdw>
                </a:effectLst>
              </a:rPr>
              <a:t>làm</a:t>
            </a:r>
            <a:r>
              <a:rPr lang="en-US" altLang="en-US" sz="2200" b="1" i="1" dirty="0" smtClean="0">
                <a:solidFill>
                  <a:srgbClr val="FF0000"/>
                </a:solidFill>
                <a:effectLst>
                  <a:outerShdw blurRad="38100" dist="38100" dir="2700000" algn="tl">
                    <a:srgbClr val="000000">
                      <a:alpha val="43137"/>
                    </a:srgbClr>
                  </a:outerShdw>
                </a:effectLst>
              </a:rPr>
              <a:t> </a:t>
            </a:r>
            <a:r>
              <a:rPr lang="en-US" altLang="en-US" sz="2200" b="1" i="1" dirty="0" err="1" smtClean="0">
                <a:solidFill>
                  <a:srgbClr val="FF0000"/>
                </a:solidFill>
                <a:effectLst>
                  <a:outerShdw blurRad="38100" dist="38100" dir="2700000" algn="tl">
                    <a:srgbClr val="000000">
                      <a:alpha val="43137"/>
                    </a:srgbClr>
                  </a:outerShdw>
                </a:effectLst>
              </a:rPr>
              <a:t>văn</a:t>
            </a:r>
            <a:r>
              <a:rPr lang="en-US" altLang="en-US" sz="2200" b="1" dirty="0" smtClean="0">
                <a:solidFill>
                  <a:srgbClr val="FF0000"/>
                </a:solidFill>
                <a:effectLst>
                  <a:outerShdw blurRad="38100" dist="38100" dir="2700000" algn="tl">
                    <a:srgbClr val="000000">
                      <a:alpha val="43137"/>
                    </a:srgbClr>
                  </a:outerShdw>
                </a:effectLst>
              </a:rPr>
              <a:t>:  </a:t>
            </a:r>
            <a:r>
              <a:rPr lang="en-US" altLang="en-US" sz="2200" b="1" dirty="0">
                <a:solidFill>
                  <a:srgbClr val="FF0000"/>
                </a:solidFill>
                <a:effectLst>
                  <a:outerShdw blurRad="38100" dist="38100" dir="2700000" algn="tl">
                    <a:srgbClr val="000000">
                      <a:alpha val="43137"/>
                    </a:srgbClr>
                  </a:outerShdw>
                </a:effectLst>
              </a:rPr>
              <a:t>NGHỊ  LUẬN VỀ TÁC PHẨM TRUYỆN ( HOẶC ĐOẠN TRÍCH</a:t>
            </a:r>
            <a:r>
              <a:rPr lang="en-US" altLang="en-US" sz="2200" b="1" dirty="0" smtClean="0">
                <a:solidFill>
                  <a:srgbClr val="FF0000"/>
                </a:solidFill>
                <a:effectLst>
                  <a:outerShdw blurRad="38100" dist="38100" dir="2700000" algn="tl">
                    <a:srgbClr val="000000">
                      <a:alpha val="43137"/>
                    </a:srgbClr>
                  </a:outerShdw>
                </a:effectLst>
              </a:rPr>
              <a:t>)</a:t>
            </a:r>
            <a:endParaRPr lang="en-US" altLang="en-US" sz="2200" b="1" dirty="0">
              <a:solidFill>
                <a:srgbClr val="FF0000"/>
              </a:solidFill>
              <a:effectLst>
                <a:outerShdw blurRad="38100" dist="38100" dir="2700000" algn="tl">
                  <a:srgbClr val="000000">
                    <a:alpha val="43137"/>
                  </a:srgbClr>
                </a:outerShdw>
              </a:effectLst>
            </a:endParaRPr>
          </a:p>
        </p:txBody>
      </p:sp>
      <p:sp>
        <p:nvSpPr>
          <p:cNvPr id="11" name="TextBox 10"/>
          <p:cNvSpPr txBox="1"/>
          <p:nvPr/>
        </p:nvSpPr>
        <p:spPr>
          <a:xfrm>
            <a:off x="0" y="662355"/>
            <a:ext cx="9677400" cy="461665"/>
          </a:xfrm>
          <a:prstGeom prst="rect">
            <a:avLst/>
          </a:prstGeom>
          <a:noFill/>
        </p:spPr>
        <p:txBody>
          <a:bodyPr wrap="square">
            <a:spAutoFit/>
          </a:bodyPr>
          <a:lstStyle/>
          <a:p>
            <a:pPr>
              <a:defRPr/>
            </a:pPr>
            <a:r>
              <a:rPr lang="vi-VN" sz="2400" b="1" dirty="0">
                <a:solidFill>
                  <a:srgbClr val="FF0000"/>
                </a:solidFill>
                <a:effectLst>
                  <a:outerShdw blurRad="38100" dist="38100" dir="2700000" algn="tl">
                    <a:srgbClr val="000000">
                      <a:alpha val="43137"/>
                    </a:srgbClr>
                  </a:outerShdw>
                </a:effectLst>
                <a:latin typeface="+mn-lt"/>
              </a:rPr>
              <a:t>I</a:t>
            </a:r>
            <a:r>
              <a:rPr lang="en-ZA" sz="2400" b="1" dirty="0">
                <a:solidFill>
                  <a:srgbClr val="FF0000"/>
                </a:solidFill>
                <a:effectLst>
                  <a:outerShdw blurRad="38100" dist="38100" dir="2700000" algn="tl">
                    <a:srgbClr val="000000">
                      <a:alpha val="43137"/>
                    </a:srgbClr>
                  </a:outerShdw>
                </a:effectLst>
                <a:latin typeface="+mn-lt"/>
              </a:rPr>
              <a:t>.</a:t>
            </a:r>
            <a:r>
              <a:rPr lang="vi-VN" sz="2400" b="1" dirty="0">
                <a:solidFill>
                  <a:srgbClr val="FF0000"/>
                </a:solidFill>
                <a:effectLst>
                  <a:outerShdw blurRad="38100" dist="38100" dir="2700000" algn="tl">
                    <a:srgbClr val="000000">
                      <a:alpha val="43137"/>
                    </a:srgbClr>
                  </a:outerShdw>
                </a:effectLst>
                <a:latin typeface="+mn-lt"/>
              </a:rPr>
              <a:t> Tìm hiểu bài nghị luận về tác phẩm </a:t>
            </a:r>
            <a:r>
              <a:rPr lang="vi-VN" sz="2400" b="1" dirty="0" smtClean="0">
                <a:solidFill>
                  <a:srgbClr val="FF0000"/>
                </a:solidFill>
                <a:effectLst>
                  <a:outerShdw blurRad="38100" dist="38100" dir="2700000" algn="tl">
                    <a:srgbClr val="000000">
                      <a:alpha val="43137"/>
                    </a:srgbClr>
                  </a:outerShdw>
                </a:effectLst>
                <a:latin typeface="+mn-lt"/>
              </a:rPr>
              <a:t>truyện</a:t>
            </a:r>
            <a:r>
              <a:rPr lang="en-US" sz="2400" b="1" dirty="0" smtClean="0">
                <a:solidFill>
                  <a:srgbClr val="FF0000"/>
                </a:solidFill>
                <a:effectLst>
                  <a:outerShdw blurRad="38100" dist="38100" dir="2700000" algn="tl">
                    <a:srgbClr val="000000">
                      <a:alpha val="43137"/>
                    </a:srgbClr>
                  </a:outerShdw>
                </a:effectLst>
                <a:latin typeface="+mn-lt"/>
              </a:rPr>
              <a:t> </a:t>
            </a:r>
            <a:r>
              <a:rPr lang="vi-VN" sz="2400" b="1" dirty="0" smtClean="0">
                <a:solidFill>
                  <a:srgbClr val="FF0000"/>
                </a:solidFill>
                <a:effectLst>
                  <a:outerShdw blurRad="38100" dist="38100" dir="2700000" algn="tl">
                    <a:srgbClr val="000000">
                      <a:alpha val="43137"/>
                    </a:srgbClr>
                  </a:outerShdw>
                </a:effectLst>
                <a:latin typeface="+mn-lt"/>
              </a:rPr>
              <a:t>(</a:t>
            </a:r>
            <a:r>
              <a:rPr lang="vi-VN" sz="2400" b="1" dirty="0">
                <a:solidFill>
                  <a:srgbClr val="FF0000"/>
                </a:solidFill>
                <a:effectLst>
                  <a:outerShdw blurRad="38100" dist="38100" dir="2700000" algn="tl">
                    <a:srgbClr val="000000">
                      <a:alpha val="43137"/>
                    </a:srgbClr>
                  </a:outerShdw>
                </a:effectLst>
                <a:latin typeface="+mn-lt"/>
              </a:rPr>
              <a:t>hoặc đoạn trích).</a:t>
            </a:r>
            <a:endParaRPr lang="en-US" sz="2400" b="1" dirty="0">
              <a:solidFill>
                <a:srgbClr val="FF0000"/>
              </a:solidFill>
              <a:effectLst>
                <a:outerShdw blurRad="38100" dist="38100" dir="2700000" algn="tl">
                  <a:srgbClr val="000000">
                    <a:alpha val="43137"/>
                  </a:srgbClr>
                </a:outerShdw>
              </a:effectLst>
              <a:latin typeface="+mn-lt"/>
            </a:endParaRPr>
          </a:p>
        </p:txBody>
      </p:sp>
      <p:sp>
        <p:nvSpPr>
          <p:cNvPr id="15" name="TextBox 14"/>
          <p:cNvSpPr txBox="1"/>
          <p:nvPr/>
        </p:nvSpPr>
        <p:spPr>
          <a:xfrm>
            <a:off x="0" y="1084386"/>
            <a:ext cx="9677400" cy="461665"/>
          </a:xfrm>
          <a:prstGeom prst="rect">
            <a:avLst/>
          </a:prstGeom>
          <a:noFill/>
        </p:spPr>
        <p:txBody>
          <a:bodyPr wrap="square">
            <a:spAutoFit/>
          </a:bodyPr>
          <a:lstStyle/>
          <a:p>
            <a:pPr>
              <a:defRPr/>
            </a:pPr>
            <a:r>
              <a:rPr lang="vi-VN" sz="2400" b="1" dirty="0" smtClean="0">
                <a:solidFill>
                  <a:srgbClr val="FF0000"/>
                </a:solidFill>
                <a:effectLst>
                  <a:outerShdw blurRad="38100" dist="38100" dir="2700000" algn="tl">
                    <a:srgbClr val="000000">
                      <a:alpha val="43137"/>
                    </a:srgbClr>
                  </a:outerShdw>
                </a:effectLst>
                <a:latin typeface="+mn-lt"/>
              </a:rPr>
              <a:t>I</a:t>
            </a:r>
            <a:r>
              <a:rPr lang="en-US" sz="24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a:t>
            </a:r>
            <a:r>
              <a:rPr lang="en-ZA" sz="24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vi-VN" sz="24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b="1" dirty="0" err="1"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Cách</a:t>
            </a:r>
            <a:r>
              <a:rPr lang="en-US" sz="24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b="1" dirty="0" err="1"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làm</a:t>
            </a:r>
            <a:r>
              <a:rPr lang="en-US" sz="24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vi-VN" sz="2400" b="1" dirty="0" smtClean="0">
                <a:solidFill>
                  <a:srgbClr val="FF0000"/>
                </a:solidFill>
                <a:effectLst>
                  <a:outerShdw blurRad="38100" dist="38100" dir="2700000" algn="tl">
                    <a:srgbClr val="000000">
                      <a:alpha val="43137"/>
                    </a:srgbClr>
                  </a:outerShdw>
                </a:effectLst>
                <a:latin typeface="+mn-lt"/>
              </a:rPr>
              <a:t>bài </a:t>
            </a:r>
            <a:r>
              <a:rPr lang="vi-VN" sz="2400" b="1" dirty="0">
                <a:solidFill>
                  <a:srgbClr val="FF0000"/>
                </a:solidFill>
                <a:effectLst>
                  <a:outerShdw blurRad="38100" dist="38100" dir="2700000" algn="tl">
                    <a:srgbClr val="000000">
                      <a:alpha val="43137"/>
                    </a:srgbClr>
                  </a:outerShdw>
                </a:effectLst>
                <a:latin typeface="+mn-lt"/>
              </a:rPr>
              <a:t>nghị luận về tác phẩm </a:t>
            </a:r>
            <a:r>
              <a:rPr lang="vi-VN" sz="2400" b="1" dirty="0" smtClean="0">
                <a:solidFill>
                  <a:srgbClr val="FF0000"/>
                </a:solidFill>
                <a:effectLst>
                  <a:outerShdw blurRad="38100" dist="38100" dir="2700000" algn="tl">
                    <a:srgbClr val="000000">
                      <a:alpha val="43137"/>
                    </a:srgbClr>
                  </a:outerShdw>
                </a:effectLst>
                <a:latin typeface="+mn-lt"/>
              </a:rPr>
              <a:t>truyện</a:t>
            </a:r>
            <a:r>
              <a:rPr lang="en-US" sz="2400" b="1" dirty="0" smtClean="0">
                <a:solidFill>
                  <a:srgbClr val="FF0000"/>
                </a:solidFill>
                <a:effectLst>
                  <a:outerShdw blurRad="38100" dist="38100" dir="2700000" algn="tl">
                    <a:srgbClr val="000000">
                      <a:alpha val="43137"/>
                    </a:srgbClr>
                  </a:outerShdw>
                </a:effectLst>
                <a:latin typeface="+mn-lt"/>
              </a:rPr>
              <a:t> </a:t>
            </a:r>
            <a:r>
              <a:rPr lang="vi-VN" sz="2400" b="1" dirty="0" smtClean="0">
                <a:solidFill>
                  <a:srgbClr val="FF0000"/>
                </a:solidFill>
                <a:effectLst>
                  <a:outerShdw blurRad="38100" dist="38100" dir="2700000" algn="tl">
                    <a:srgbClr val="000000">
                      <a:alpha val="43137"/>
                    </a:srgbClr>
                  </a:outerShdw>
                </a:effectLst>
                <a:latin typeface="+mn-lt"/>
              </a:rPr>
              <a:t>(</a:t>
            </a:r>
            <a:r>
              <a:rPr lang="vi-VN" sz="2400" b="1" dirty="0">
                <a:solidFill>
                  <a:srgbClr val="FF0000"/>
                </a:solidFill>
                <a:effectLst>
                  <a:outerShdw blurRad="38100" dist="38100" dir="2700000" algn="tl">
                    <a:srgbClr val="000000">
                      <a:alpha val="43137"/>
                    </a:srgbClr>
                  </a:outerShdw>
                </a:effectLst>
                <a:latin typeface="+mn-lt"/>
              </a:rPr>
              <a:t>hoặc đoạn trích).</a:t>
            </a:r>
            <a:endParaRPr lang="en-US" sz="2400" b="1" dirty="0">
              <a:solidFill>
                <a:srgbClr val="FF0000"/>
              </a:solidFill>
              <a:effectLst>
                <a:outerShdw blurRad="38100" dist="38100" dir="2700000" algn="tl">
                  <a:srgbClr val="000000">
                    <a:alpha val="43137"/>
                  </a:srgbClr>
                </a:outerShdw>
              </a:effectLst>
              <a:latin typeface="+mn-lt"/>
            </a:endParaRPr>
          </a:p>
        </p:txBody>
      </p:sp>
      <p:sp>
        <p:nvSpPr>
          <p:cNvPr id="16" name="Rectangle 15">
            <a:extLst>
              <a:ext uri="{FF2B5EF4-FFF2-40B4-BE49-F238E27FC236}">
                <a16:creationId xmlns:a16="http://schemas.microsoft.com/office/drawing/2014/main" xmlns="" id="{F3FE66C7-D31D-457A-9B89-17FD8D6DD1A3}"/>
              </a:ext>
            </a:extLst>
          </p:cNvPr>
          <p:cNvSpPr>
            <a:spLocks noChangeArrowheads="1"/>
          </p:cNvSpPr>
          <p:nvPr/>
        </p:nvSpPr>
        <p:spPr bwMode="auto">
          <a:xfrm>
            <a:off x="164123" y="1471246"/>
            <a:ext cx="12027877"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0"/>
              </a:spcBef>
              <a:buFontTx/>
              <a:buNone/>
            </a:pPr>
            <a:r>
              <a:rPr lang="en-US" altLang="en-US" sz="2400" i="1" u="sng" dirty="0" err="1" smtClean="0">
                <a:latin typeface="Times New Roman" panose="02020603050405020304" pitchFamily="18" charset="0"/>
                <a:cs typeface="Times New Roman" panose="02020603050405020304" pitchFamily="18" charset="0"/>
              </a:rPr>
              <a:t>Đề</a:t>
            </a:r>
            <a:r>
              <a:rPr lang="en-US" altLang="en-US" sz="2400" i="1" u="sng" dirty="0" smtClean="0">
                <a:latin typeface="Times New Roman" panose="02020603050405020304" pitchFamily="18" charset="0"/>
                <a:cs typeface="Times New Roman" panose="02020603050405020304" pitchFamily="18" charset="0"/>
              </a:rPr>
              <a:t> </a:t>
            </a:r>
            <a:r>
              <a:rPr lang="en-US" altLang="en-US" sz="2400" i="1" u="sng" dirty="0" err="1">
                <a:latin typeface="Times New Roman" panose="02020603050405020304" pitchFamily="18" charset="0"/>
                <a:cs typeface="Times New Roman" panose="02020603050405020304" pitchFamily="18" charset="0"/>
              </a:rPr>
              <a:t>bài</a:t>
            </a:r>
            <a:r>
              <a:rPr lang="en-US" altLang="en-US" sz="2400" i="1" dirty="0">
                <a:latin typeface="Times New Roman" panose="02020603050405020304" pitchFamily="18" charset="0"/>
                <a:cs typeface="Times New Roman" panose="02020603050405020304" pitchFamily="18" charset="0"/>
              </a:rPr>
              <a: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Nêu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suy</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nghĩ</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về</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nhân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vật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ông</a:t>
            </a:r>
            <a:r>
              <a:rPr lang="en-US" altLang="en-US" sz="2400" dirty="0">
                <a:latin typeface="Times New Roman" panose="02020603050405020304" pitchFamily="18" charset="0"/>
                <a:cs typeface="Times New Roman" panose="02020603050405020304" pitchFamily="18" charset="0"/>
              </a:rPr>
              <a:t> Hai </a:t>
            </a:r>
            <a:r>
              <a:rPr lang="en-US" altLang="en-US" sz="2400" dirty="0" err="1">
                <a:latin typeface="Times New Roman" panose="02020603050405020304" pitchFamily="18" charset="0"/>
                <a:cs typeface="Times New Roman" panose="02020603050405020304" pitchFamily="18" charset="0"/>
              </a:rPr>
              <a:t>trong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truyện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ngắn</a:t>
            </a:r>
            <a:r>
              <a:rPr lang="en-US" altLang="en-US" sz="2400"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Làng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của</a:t>
            </a:r>
            <a:r>
              <a:rPr lang="en-US" altLang="en-US" sz="2400" dirty="0">
                <a:latin typeface="Times New Roman" panose="02020603050405020304" pitchFamily="18" charset="0"/>
                <a:cs typeface="Times New Roman" panose="02020603050405020304" pitchFamily="18" charset="0"/>
              </a:rPr>
              <a:t> Kim </a:t>
            </a:r>
            <a:r>
              <a:rPr lang="en-US" altLang="en-US" sz="2400" dirty="0" err="1">
                <a:latin typeface="Times New Roman" panose="02020603050405020304" pitchFamily="18" charset="0"/>
                <a:cs typeface="Times New Roman" panose="02020603050405020304" pitchFamily="18" charset="0"/>
              </a:rPr>
              <a:t>Lân</a:t>
            </a:r>
            <a:r>
              <a:rPr lang="en-US" altLang="en-US" sz="2400" dirty="0">
                <a:latin typeface="Times New Roman" panose="02020603050405020304" pitchFamily="18" charset="0"/>
                <a:cs typeface="Times New Roman" panose="02020603050405020304" pitchFamily="18" charset="0"/>
              </a:rPr>
              <a:t>.</a:t>
            </a:r>
          </a:p>
          <a:p>
            <a:pPr algn="just">
              <a:spcBef>
                <a:spcPct val="0"/>
              </a:spcBef>
              <a:buFontTx/>
              <a:buNone/>
            </a:pPr>
            <a:r>
              <a:rPr lang="en-US" altLang="en-US" sz="2400" b="1" i="1" dirty="0">
                <a:latin typeface="Times New Roman" panose="02020603050405020304" pitchFamily="18" charset="0"/>
                <a:cs typeface="Times New Roman" panose="02020603050405020304" pitchFamily="18" charset="0"/>
              </a:rPr>
              <a:t> </a:t>
            </a:r>
            <a:r>
              <a:rPr lang="en-US" altLang="en-US" sz="2400" b="1" i="1" u="sng" dirty="0" err="1">
                <a:solidFill>
                  <a:srgbClr val="FF0000"/>
                </a:solidFill>
                <a:latin typeface="Times New Roman" panose="02020603050405020304" pitchFamily="18" charset="0"/>
                <a:cs typeface="Times New Roman" panose="02020603050405020304" pitchFamily="18" charset="0"/>
              </a:rPr>
              <a:t>Bước</a:t>
            </a:r>
            <a:r>
              <a:rPr lang="en-US" altLang="en-US" sz="2400" b="1" i="1" u="sng" dirty="0">
                <a:solidFill>
                  <a:srgbClr val="FF0000"/>
                </a:solidFill>
                <a:latin typeface="Times New Roman" panose="02020603050405020304" pitchFamily="18" charset="0"/>
                <a:cs typeface="Times New Roman" panose="02020603050405020304" pitchFamily="18" charset="0"/>
              </a:rPr>
              <a:t> 1</a:t>
            </a:r>
            <a:r>
              <a:rPr lang="en-US" altLang="en-US" sz="2400" b="1" i="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Tìm</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hiểu</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đề</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và</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tìm</a:t>
            </a:r>
            <a:r>
              <a:rPr lang="en-US" altLang="en-US" sz="2400" b="1" dirty="0">
                <a:latin typeface="Times New Roman" panose="02020603050405020304" pitchFamily="18" charset="0"/>
                <a:cs typeface="Times New Roman" panose="02020603050405020304" pitchFamily="18" charset="0"/>
              </a:rPr>
              <a:t> ý:</a:t>
            </a:r>
            <a:endParaRPr lang="en-US" altLang="en-US" sz="2400" dirty="0">
              <a:latin typeface="Times New Roman" panose="02020603050405020304" pitchFamily="18" charset="0"/>
              <a:cs typeface="Times New Roman" panose="02020603050405020304" pitchFamily="18" charset="0"/>
            </a:endParaRPr>
          </a:p>
          <a:p>
            <a:pPr algn="just">
              <a:spcBef>
                <a:spcPct val="0"/>
              </a:spcBef>
              <a:buFontTx/>
              <a:buNone/>
            </a:pPr>
            <a:r>
              <a:rPr lang="en-US" altLang="en-US" sz="2400" dirty="0">
                <a:latin typeface="Times New Roman" panose="02020603050405020304" pitchFamily="18" charset="0"/>
                <a:cs typeface="Times New Roman" panose="02020603050405020304" pitchFamily="18" charset="0"/>
              </a:rPr>
              <a:t>* </a:t>
            </a:r>
            <a:r>
              <a:rPr lang="en-US" altLang="en-US" sz="2400" u="sng" dirty="0" err="1">
                <a:latin typeface="Times New Roman" panose="02020603050405020304" pitchFamily="18" charset="0"/>
                <a:cs typeface="Times New Roman" panose="02020603050405020304" pitchFamily="18" charset="0"/>
              </a:rPr>
              <a:t>Tìm</a:t>
            </a:r>
            <a:r>
              <a:rPr lang="en-US" altLang="en-US" sz="2400" u="sng" dirty="0">
                <a:latin typeface="Times New Roman" panose="02020603050405020304" pitchFamily="18" charset="0"/>
                <a:cs typeface="Times New Roman" panose="02020603050405020304" pitchFamily="18" charset="0"/>
              </a:rPr>
              <a:t> </a:t>
            </a:r>
            <a:r>
              <a:rPr lang="en-US" altLang="en-US" sz="2400" u="sng" dirty="0" err="1">
                <a:latin typeface="Times New Roman" panose="02020603050405020304" pitchFamily="18" charset="0"/>
                <a:cs typeface="Times New Roman" panose="02020603050405020304" pitchFamily="18" charset="0"/>
              </a:rPr>
              <a:t>hiểu</a:t>
            </a:r>
            <a:r>
              <a:rPr lang="en-US" altLang="en-US" sz="2400" u="sng" dirty="0">
                <a:latin typeface="Times New Roman" panose="02020603050405020304" pitchFamily="18" charset="0"/>
                <a:cs typeface="Times New Roman" panose="02020603050405020304" pitchFamily="18" charset="0"/>
              </a:rPr>
              <a:t> </a:t>
            </a:r>
            <a:r>
              <a:rPr lang="en-US" altLang="en-US" sz="2400" u="sng" dirty="0" err="1">
                <a:latin typeface="Times New Roman" panose="02020603050405020304" pitchFamily="18" charset="0"/>
                <a:cs typeface="Times New Roman" panose="02020603050405020304" pitchFamily="18" charset="0"/>
              </a:rPr>
              <a:t>đề</a:t>
            </a:r>
            <a:r>
              <a:rPr lang="en-US" altLang="en-US" sz="2400" dirty="0">
                <a:latin typeface="Times New Roman" panose="02020603050405020304" pitchFamily="18" charset="0"/>
                <a:cs typeface="Times New Roman" panose="02020603050405020304" pitchFamily="18" charset="0"/>
              </a:rPr>
              <a:t>: </a:t>
            </a:r>
          </a:p>
          <a:p>
            <a:pPr algn="just">
              <a:spcBef>
                <a:spcPct val="0"/>
              </a:spcBef>
              <a:buFontTx/>
              <a:buNone/>
            </a:pPr>
            <a:r>
              <a:rPr lang="en-US" altLang="en-US" sz="2400" i="1" dirty="0">
                <a:latin typeface="Times New Roman" panose="02020603050405020304" pitchFamily="18" charset="0"/>
                <a:cs typeface="Times New Roman" panose="02020603050405020304" pitchFamily="18" charset="0"/>
              </a:rPr>
              <a:t>  -  </a:t>
            </a:r>
            <a:r>
              <a:rPr lang="en-US" altLang="en-US" sz="2400" i="1" dirty="0" err="1">
                <a:latin typeface="Times New Roman" panose="02020603050405020304" pitchFamily="18" charset="0"/>
                <a:cs typeface="Times New Roman" panose="02020603050405020304" pitchFamily="18" charset="0"/>
              </a:rPr>
              <a:t>Kiểu</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bài</a:t>
            </a:r>
            <a:r>
              <a:rPr lang="en-US" altLang="en-US" sz="2400" i="1" dirty="0">
                <a:latin typeface="Times New Roman" panose="02020603050405020304" pitchFamily="18" charset="0"/>
                <a:cs typeface="Times New Roman" panose="02020603050405020304" pitchFamily="18" charset="0"/>
              </a:rPr>
              <a: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Nghị</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luận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về</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tác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phẩm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truyện</a:t>
            </a:r>
            <a:endParaRPr lang="en-US" altLang="en-US" sz="2400" dirty="0">
              <a:latin typeface="Times New Roman" panose="02020603050405020304" pitchFamily="18" charset="0"/>
              <a:cs typeface="Times New Roman" panose="02020603050405020304" pitchFamily="18" charset="0"/>
            </a:endParaRPr>
          </a:p>
          <a:p>
            <a:pPr algn="just">
              <a:spcBef>
                <a:spcPct val="0"/>
              </a:spcBef>
              <a:buFontTx/>
              <a:buNone/>
            </a:pPr>
            <a:r>
              <a:rPr lang="en-US" altLang="en-US" sz="2400" i="1" dirty="0">
                <a:latin typeface="Times New Roman" panose="02020603050405020304" pitchFamily="18" charset="0"/>
                <a:cs typeface="Times New Roman" panose="02020603050405020304" pitchFamily="18" charset="0"/>
              </a:rPr>
              <a:t>  - </a:t>
            </a:r>
            <a:r>
              <a:rPr lang="en-US" altLang="en-US" sz="2400" i="1" dirty="0" err="1">
                <a:latin typeface="Times New Roman" panose="02020603050405020304" pitchFamily="18" charset="0"/>
                <a:cs typeface="Times New Roman" panose="02020603050405020304" pitchFamily="18" charset="0"/>
              </a:rPr>
              <a:t>Nội</a:t>
            </a:r>
            <a:r>
              <a:rPr lang="en-US" altLang="en-US" sz="2400" i="1" dirty="0">
                <a:latin typeface="Times New Roman" panose="02020603050405020304" pitchFamily="18" charset="0"/>
                <a:cs typeface="Times New Roman" panose="02020603050405020304" pitchFamily="18" charset="0"/>
              </a:rPr>
              <a:t> dung </a:t>
            </a:r>
            <a:r>
              <a:rPr lang="en-US" altLang="en-US" sz="2400" i="1" dirty="0" err="1">
                <a:latin typeface="Times New Roman" panose="02020603050405020304" pitchFamily="18" charset="0"/>
                <a:cs typeface="Times New Roman" panose="02020603050405020304" pitchFamily="18" charset="0"/>
              </a:rPr>
              <a:t>nghị</a:t>
            </a:r>
            <a:r>
              <a:rPr lang="en-US" altLang="en-US" sz="2400" i="1"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luận</a:t>
            </a:r>
            <a:r>
              <a:rPr lang="en-US" altLang="en-US" sz="2400" i="1" dirty="0">
                <a:latin typeface="Times New Roman" panose="02020603050405020304" pitchFamily="18" charset="0"/>
                <a:cs typeface="Times New Roman" panose="02020603050405020304" pitchFamily="18" charset="0"/>
              </a:rPr>
              <a: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nhân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vật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ông</a:t>
            </a:r>
            <a:r>
              <a:rPr lang="en-US" altLang="en-US" sz="2400" dirty="0">
                <a:latin typeface="Times New Roman" panose="02020603050405020304" pitchFamily="18" charset="0"/>
                <a:cs typeface="Times New Roman" panose="02020603050405020304" pitchFamily="18" charset="0"/>
              </a:rPr>
              <a:t> Hai </a:t>
            </a:r>
            <a:r>
              <a:rPr lang="en-US" altLang="en-US" sz="2400" dirty="0" err="1">
                <a:latin typeface="Times New Roman" panose="02020603050405020304" pitchFamily="18" charset="0"/>
                <a:cs typeface="Times New Roman" panose="02020603050405020304" pitchFamily="18" charset="0"/>
              </a:rPr>
              <a:t>trong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truyện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ngắn</a:t>
            </a:r>
            <a:r>
              <a:rPr lang="en-US" altLang="en-US" sz="2400" dirty="0">
                <a:latin typeface="Times New Roman" panose="02020603050405020304" pitchFamily="18" charset="0"/>
                <a:cs typeface="Times New Roman" panose="02020603050405020304" pitchFamily="18" charset="0"/>
              </a:rPr>
              <a:t> </a:t>
            </a:r>
            <a:r>
              <a:rPr lang="en-US" altLang="en-US" sz="2400" i="1" dirty="0" err="1">
                <a:latin typeface="Times New Roman" panose="02020603050405020304" pitchFamily="18" charset="0"/>
                <a:cs typeface="Times New Roman" panose="02020603050405020304" pitchFamily="18" charset="0"/>
              </a:rPr>
              <a:t>Làng</a:t>
            </a:r>
            <a:r>
              <a:rPr lang="en-US" altLang="en-US" sz="2400" i="1" dirty="0" smtClean="0">
                <a:latin typeface="Times New Roman" panose="02020603050405020304" pitchFamily="18" charset="0"/>
                <a:cs typeface="Times New Roman" panose="02020603050405020304" pitchFamily="18" charset="0"/>
              </a:rPr>
              <a:t>.</a:t>
            </a:r>
          </a:p>
          <a:p>
            <a:pPr algn="just">
              <a:spcBef>
                <a:spcPct val="0"/>
              </a:spcBef>
              <a:buFontTx/>
              <a:buNone/>
            </a:pPr>
            <a:r>
              <a:rPr lang="en-US" altLang="en-US" sz="2400" i="1" dirty="0">
                <a:latin typeface="Times New Roman" panose="02020603050405020304" pitchFamily="18" charset="0"/>
                <a:cs typeface="Times New Roman" panose="02020603050405020304" pitchFamily="18" charset="0"/>
              </a:rPr>
              <a:t> </a:t>
            </a:r>
            <a:r>
              <a:rPr lang="en-US" altLang="en-US" sz="2400" i="1" dirty="0" smtClean="0">
                <a:latin typeface="Times New Roman" panose="02020603050405020304" pitchFamily="18" charset="0"/>
                <a:cs typeface="Times New Roman" panose="02020603050405020304" pitchFamily="18" charset="0"/>
              </a:rPr>
              <a:t> - </a:t>
            </a:r>
            <a:r>
              <a:rPr lang="en-US" altLang="en-US" sz="2400" i="1" dirty="0" err="1" smtClean="0">
                <a:latin typeface="Times New Roman" panose="02020603050405020304" pitchFamily="18" charset="0"/>
                <a:cs typeface="Times New Roman" panose="02020603050405020304" pitchFamily="18" charset="0"/>
              </a:rPr>
              <a:t>Phạm</a:t>
            </a:r>
            <a:r>
              <a:rPr lang="en-US" altLang="en-US" sz="2400" i="1" dirty="0" smtClean="0">
                <a:latin typeface="Times New Roman" panose="02020603050405020304" pitchFamily="18" charset="0"/>
                <a:cs typeface="Times New Roman" panose="02020603050405020304" pitchFamily="18" charset="0"/>
              </a:rPr>
              <a:t> vi </a:t>
            </a:r>
            <a:r>
              <a:rPr lang="en-US" altLang="en-US" sz="2400" i="1" dirty="0" err="1" smtClean="0">
                <a:latin typeface="Times New Roman" panose="02020603050405020304" pitchFamily="18" charset="0"/>
                <a:cs typeface="Times New Roman" panose="02020603050405020304" pitchFamily="18" charset="0"/>
              </a:rPr>
              <a:t>nghị</a:t>
            </a:r>
            <a:r>
              <a:rPr lang="en-US" altLang="en-US" sz="2400" i="1" dirty="0" smtClean="0">
                <a:latin typeface="Times New Roman" panose="02020603050405020304" pitchFamily="18" charset="0"/>
                <a:cs typeface="Times New Roman" panose="02020603050405020304" pitchFamily="18" charset="0"/>
              </a:rPr>
              <a:t> </a:t>
            </a:r>
            <a:r>
              <a:rPr lang="en-US" altLang="en-US" sz="2400" i="1" dirty="0" err="1" smtClean="0">
                <a:latin typeface="Times New Roman" panose="02020603050405020304" pitchFamily="18" charset="0"/>
                <a:cs typeface="Times New Roman" panose="02020603050405020304" pitchFamily="18" charset="0"/>
              </a:rPr>
              <a:t>luận</a:t>
            </a:r>
            <a:r>
              <a:rPr lang="en-US" altLang="en-US" sz="2400" i="1" dirty="0" smtClean="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tác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phẩm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Làng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của</a:t>
            </a:r>
            <a:r>
              <a:rPr lang="en-US" altLang="en-US" sz="2400" dirty="0">
                <a:latin typeface="Times New Roman" panose="02020603050405020304" pitchFamily="18" charset="0"/>
                <a:cs typeface="Times New Roman" panose="02020603050405020304" pitchFamily="18" charset="0"/>
              </a:rPr>
              <a:t> Kim </a:t>
            </a:r>
            <a:r>
              <a:rPr lang="en-US" altLang="en-US" sz="2400" dirty="0" err="1">
                <a:latin typeface="Times New Roman" panose="02020603050405020304" pitchFamily="18" charset="0"/>
                <a:cs typeface="Times New Roman" panose="02020603050405020304" pitchFamily="18" charset="0"/>
              </a:rPr>
              <a:t>Lân</a:t>
            </a:r>
            <a:r>
              <a:rPr lang="en-US" altLang="en-US" sz="2400" dirty="0">
                <a:latin typeface="Times New Roman" panose="02020603050405020304" pitchFamily="18" charset="0"/>
                <a:cs typeface="Times New Roman" panose="02020603050405020304" pitchFamily="18" charset="0"/>
              </a:rPr>
              <a:t> </a:t>
            </a:r>
          </a:p>
        </p:txBody>
      </p:sp>
      <p:sp>
        <p:nvSpPr>
          <p:cNvPr id="21" name="Rectangle 20">
            <a:extLst>
              <a:ext uri="{FF2B5EF4-FFF2-40B4-BE49-F238E27FC236}">
                <a16:creationId xmlns:a16="http://schemas.microsoft.com/office/drawing/2014/main" xmlns="" id="{B42F45D2-488A-401D-95A3-3C2CB4ACC251}"/>
              </a:ext>
            </a:extLst>
          </p:cNvPr>
          <p:cNvSpPr>
            <a:spLocks noChangeArrowheads="1"/>
          </p:cNvSpPr>
          <p:nvPr/>
        </p:nvSpPr>
        <p:spPr bwMode="auto">
          <a:xfrm>
            <a:off x="105509" y="3654672"/>
            <a:ext cx="143314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0"/>
              </a:spcBef>
              <a:buFontTx/>
              <a:buNone/>
            </a:pPr>
            <a:r>
              <a:rPr lang="en-US" altLang="en-US" sz="2400" dirty="0">
                <a:latin typeface="Times New Roman" panose="02020603050405020304" pitchFamily="18" charset="0"/>
                <a:cs typeface="Times New Roman" panose="02020603050405020304" pitchFamily="18" charset="0"/>
              </a:rPr>
              <a:t>* </a:t>
            </a:r>
            <a:r>
              <a:rPr lang="en-US" altLang="en-US" sz="2400" u="sng" dirty="0" err="1">
                <a:latin typeface="Times New Roman" panose="02020603050405020304" pitchFamily="18" charset="0"/>
                <a:cs typeface="Times New Roman" panose="02020603050405020304" pitchFamily="18" charset="0"/>
              </a:rPr>
              <a:t>Tìm</a:t>
            </a:r>
            <a:r>
              <a:rPr lang="en-US" altLang="en-US" sz="2400" u="sng" dirty="0">
                <a:latin typeface="Times New Roman" panose="02020603050405020304" pitchFamily="18" charset="0"/>
                <a:cs typeface="Times New Roman" panose="02020603050405020304" pitchFamily="18" charset="0"/>
              </a:rPr>
              <a:t> ý</a:t>
            </a:r>
            <a:r>
              <a:rPr lang="en-US" altLang="en-US" sz="2400" dirty="0">
                <a:latin typeface="Times New Roman" panose="02020603050405020304" pitchFamily="18" charset="0"/>
                <a:cs typeface="Times New Roman" panose="02020603050405020304" pitchFamily="18" charset="0"/>
              </a:rPr>
              <a:t> : </a:t>
            </a:r>
          </a:p>
        </p:txBody>
      </p:sp>
      <p:sp>
        <p:nvSpPr>
          <p:cNvPr id="24" name="Rectangle 23">
            <a:extLst>
              <a:ext uri="{FF2B5EF4-FFF2-40B4-BE49-F238E27FC236}">
                <a16:creationId xmlns:a16="http://schemas.microsoft.com/office/drawing/2014/main" xmlns="" id="{B026F863-595D-4347-BD8B-DD84A9C66C09}"/>
              </a:ext>
            </a:extLst>
          </p:cNvPr>
          <p:cNvSpPr>
            <a:spLocks noChangeArrowheads="1"/>
          </p:cNvSpPr>
          <p:nvPr/>
        </p:nvSpPr>
        <p:spPr bwMode="auto">
          <a:xfrm>
            <a:off x="152400" y="4029809"/>
            <a:ext cx="11811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0"/>
              </a:spcBef>
              <a:buFontTx/>
              <a:buNone/>
            </a:pPr>
            <a:r>
              <a:rPr lang="en-US" altLang="en-US" sz="2400" b="1" i="1" dirty="0" err="1">
                <a:solidFill>
                  <a:srgbClr val="FF0000"/>
                </a:solidFill>
                <a:latin typeface="Times New Roman" panose="02020603050405020304" pitchFamily="18" charset="0"/>
                <a:cs typeface="Times New Roman" panose="02020603050405020304" pitchFamily="18" charset="0"/>
              </a:rPr>
              <a:t>Bước</a:t>
            </a:r>
            <a:r>
              <a:rPr lang="en-US" altLang="en-US" sz="2400" b="1" i="1" dirty="0">
                <a:solidFill>
                  <a:srgbClr val="FF0000"/>
                </a:solidFill>
                <a:latin typeface="Times New Roman" panose="02020603050405020304" pitchFamily="18" charset="0"/>
                <a:cs typeface="Times New Roman" panose="02020603050405020304" pitchFamily="18" charset="0"/>
              </a:rPr>
              <a:t> 2</a:t>
            </a:r>
            <a:r>
              <a:rPr lang="en-US" altLang="en-US" sz="2400" b="1" i="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Lập</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dàn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bài</a:t>
            </a:r>
            <a:r>
              <a:rPr lang="en-US" altLang="en-US" sz="2400" b="1" dirty="0" smtClean="0">
                <a:latin typeface="Times New Roman" panose="02020603050405020304" pitchFamily="18" charset="0"/>
                <a:cs typeface="Times New Roman" panose="02020603050405020304" pitchFamily="18" charset="0"/>
              </a:rPr>
              <a:t>. </a:t>
            </a:r>
            <a:r>
              <a:rPr lang="en-US" altLang="en-US" sz="2000" i="1" dirty="0" smtClean="0">
                <a:latin typeface="Times New Roman" panose="02020603050405020304" pitchFamily="18" charset="0"/>
                <a:cs typeface="Times New Roman" panose="02020603050405020304" pitchFamily="18" charset="0"/>
              </a:rPr>
              <a:t>(SGK/67)</a:t>
            </a:r>
            <a:endParaRPr lang="en-US" altLang="en-US" sz="2000" i="1" dirty="0">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xmlns="" id="{B026F863-595D-4347-BD8B-DD84A9C66C09}"/>
              </a:ext>
            </a:extLst>
          </p:cNvPr>
          <p:cNvSpPr>
            <a:spLocks noChangeArrowheads="1"/>
          </p:cNvSpPr>
          <p:nvPr/>
        </p:nvSpPr>
        <p:spPr bwMode="auto">
          <a:xfrm>
            <a:off x="126023" y="4487009"/>
            <a:ext cx="11811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0"/>
              </a:spcBef>
              <a:buFontTx/>
              <a:buNone/>
            </a:pPr>
            <a:r>
              <a:rPr lang="en-US" altLang="en-US" sz="2400" b="1" i="1" dirty="0" err="1">
                <a:solidFill>
                  <a:srgbClr val="FF0000"/>
                </a:solidFill>
                <a:latin typeface="Times New Roman" panose="02020603050405020304" pitchFamily="18" charset="0"/>
                <a:cs typeface="Times New Roman" panose="02020603050405020304" pitchFamily="18" charset="0"/>
              </a:rPr>
              <a:t>Bước</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smtClean="0">
                <a:solidFill>
                  <a:srgbClr val="FF0000"/>
                </a:solidFill>
                <a:latin typeface="Times New Roman" panose="02020603050405020304" pitchFamily="18" charset="0"/>
                <a:cs typeface="Times New Roman" panose="02020603050405020304" pitchFamily="18" charset="0"/>
              </a:rPr>
              <a:t>3</a:t>
            </a:r>
            <a:r>
              <a:rPr lang="en-US" altLang="en-US" sz="2400" b="1" i="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Viết</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bài</a:t>
            </a:r>
            <a:r>
              <a:rPr lang="en-US" altLang="en-US" sz="2400" b="1" dirty="0" smtClean="0">
                <a:latin typeface="Times New Roman" panose="02020603050405020304" pitchFamily="18" charset="0"/>
                <a:cs typeface="Times New Roman" panose="02020603050405020304" pitchFamily="18" charset="0"/>
              </a:rPr>
              <a:t>. </a:t>
            </a:r>
            <a:endParaRPr lang="en-US" altLang="en-US" sz="20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20992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571500" y="290146"/>
            <a:ext cx="10893670" cy="1371600"/>
            <a:chOff x="3939349" y="1055530"/>
            <a:chExt cx="4608512" cy="4608512"/>
          </a:xfrm>
        </p:grpSpPr>
        <p:sp>
          <p:nvSpPr>
            <p:cNvPr id="2" name="椭圆 1"/>
            <p:cNvSpPr/>
            <p:nvPr/>
          </p:nvSpPr>
          <p:spPr>
            <a:xfrm>
              <a:off x="3939349" y="1055530"/>
              <a:ext cx="4608512" cy="46085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78">
                <a:buClrTx/>
              </a:pPr>
              <a:endParaRPr lang="zh-CN" altLang="en-US" sz="3200" kern="1200">
                <a:solidFill>
                  <a:prstClr val="white"/>
                </a:solidFill>
                <a:latin typeface="Montserrat"/>
                <a:cs typeface="Montserrat" panose="00000500000000000000" charset="0"/>
              </a:endParaRPr>
            </a:p>
          </p:txBody>
        </p:sp>
        <p:sp>
          <p:nvSpPr>
            <p:cNvPr id="89" name="椭圆 88"/>
            <p:cNvSpPr/>
            <p:nvPr/>
          </p:nvSpPr>
          <p:spPr>
            <a:xfrm>
              <a:off x="4008562" y="1124744"/>
              <a:ext cx="4470085" cy="4470085"/>
            </a:xfrm>
            <a:prstGeom prst="ellipse">
              <a:avLst/>
            </a:prstGeom>
            <a:solidFill>
              <a:srgbClr val="36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78">
                <a:buClrTx/>
              </a:pPr>
              <a:endParaRPr lang="zh-CN" altLang="en-US" sz="3200" kern="1200">
                <a:solidFill>
                  <a:prstClr val="white"/>
                </a:solidFill>
                <a:latin typeface="Montserrat"/>
                <a:cs typeface="Montserrat" panose="00000500000000000000" charset="0"/>
              </a:endParaRPr>
            </a:p>
          </p:txBody>
        </p:sp>
        <p:sp>
          <p:nvSpPr>
            <p:cNvPr id="90" name="椭圆 89"/>
            <p:cNvSpPr/>
            <p:nvPr/>
          </p:nvSpPr>
          <p:spPr>
            <a:xfrm>
              <a:off x="4149659" y="1348904"/>
              <a:ext cx="4187891" cy="4021765"/>
            </a:xfrm>
            <a:prstGeom prst="ellipse">
              <a:avLst/>
            </a:prstGeom>
            <a:noFill/>
            <a:ln w="952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78">
                <a:buClrTx/>
              </a:pPr>
              <a:endParaRPr lang="zh-CN" altLang="en-US" sz="3200" kern="1200">
                <a:solidFill>
                  <a:prstClr val="white"/>
                </a:solidFill>
                <a:latin typeface="Montserrat"/>
                <a:cs typeface="Montserrat" panose="00000500000000000000" charset="0"/>
              </a:endParaRPr>
            </a:p>
          </p:txBody>
        </p:sp>
      </p:grpSp>
      <p:sp>
        <p:nvSpPr>
          <p:cNvPr id="14" name="TextBox 13"/>
          <p:cNvSpPr txBox="1"/>
          <p:nvPr/>
        </p:nvSpPr>
        <p:spPr>
          <a:xfrm rot="16200000">
            <a:off x="5909679" y="-2822062"/>
            <a:ext cx="923330" cy="7444449"/>
          </a:xfrm>
          <a:prstGeom prst="rect">
            <a:avLst/>
          </a:prstGeom>
          <a:noFill/>
        </p:spPr>
        <p:txBody>
          <a:bodyPr vert="eaVert" wrap="square" rtlCol="0">
            <a:spAutoFit/>
          </a:bodyPr>
          <a:lstStyle/>
          <a:p>
            <a:pPr algn="ctr" defTabSz="1219078">
              <a:buClrTx/>
            </a:pPr>
            <a:r>
              <a:rPr lang="en-US" altLang="zh-CN" sz="4800" b="1" dirty="0" err="1" smtClean="0">
                <a:solidFill>
                  <a:prstClr val="white"/>
                </a:solidFill>
                <a:latin typeface="Times New Roman" panose="02020603050405020304" pitchFamily="18" charset="0"/>
                <a:ea typeface="Montserrat" panose="00000500000000000000" charset="0"/>
                <a:cs typeface="Montserrat" panose="00000500000000000000" charset="0"/>
              </a:rPr>
              <a:t>Hướng</a:t>
            </a:r>
            <a:r>
              <a:rPr lang="en-US" altLang="zh-CN" sz="4800" b="1" dirty="0" smtClean="0">
                <a:solidFill>
                  <a:prstClr val="white"/>
                </a:solidFill>
                <a:latin typeface="Times New Roman" panose="02020603050405020304" pitchFamily="18" charset="0"/>
                <a:ea typeface="Montserrat" panose="00000500000000000000" charset="0"/>
                <a:cs typeface="Montserrat" panose="00000500000000000000" charset="0"/>
              </a:rPr>
              <a:t> </a:t>
            </a:r>
            <a:r>
              <a:rPr lang="en-US" altLang="zh-CN" sz="4800" b="1" dirty="0" err="1" smtClean="0">
                <a:solidFill>
                  <a:prstClr val="white"/>
                </a:solidFill>
                <a:latin typeface="Times New Roman" panose="02020603050405020304" pitchFamily="18" charset="0"/>
                <a:ea typeface="Montserrat" panose="00000500000000000000" charset="0"/>
                <a:cs typeface="Montserrat" panose="00000500000000000000" charset="0"/>
              </a:rPr>
              <a:t>dẫn</a:t>
            </a:r>
            <a:r>
              <a:rPr lang="en-US" altLang="zh-CN" sz="4800" b="1" dirty="0" smtClean="0">
                <a:solidFill>
                  <a:prstClr val="white"/>
                </a:solidFill>
                <a:latin typeface="Times New Roman" panose="02020603050405020304" pitchFamily="18" charset="0"/>
                <a:ea typeface="Montserrat" panose="00000500000000000000" charset="0"/>
                <a:cs typeface="Montserrat" panose="00000500000000000000" charset="0"/>
              </a:rPr>
              <a:t> </a:t>
            </a:r>
            <a:r>
              <a:rPr lang="en-US" altLang="zh-CN" sz="4800" b="1" dirty="0" err="1" smtClean="0">
                <a:solidFill>
                  <a:prstClr val="white"/>
                </a:solidFill>
                <a:latin typeface="Times New Roman" panose="02020603050405020304" pitchFamily="18" charset="0"/>
                <a:ea typeface="Montserrat" panose="00000500000000000000" charset="0"/>
                <a:cs typeface="Montserrat" panose="00000500000000000000" charset="0"/>
              </a:rPr>
              <a:t>viết</a:t>
            </a:r>
            <a:r>
              <a:rPr lang="en-US" altLang="zh-CN" sz="4800" b="1" dirty="0" smtClean="0">
                <a:solidFill>
                  <a:prstClr val="white"/>
                </a:solidFill>
                <a:latin typeface="Times New Roman" panose="02020603050405020304" pitchFamily="18" charset="0"/>
                <a:ea typeface="Montserrat" panose="00000500000000000000" charset="0"/>
                <a:cs typeface="Montserrat" panose="00000500000000000000" charset="0"/>
              </a:rPr>
              <a:t> </a:t>
            </a:r>
            <a:r>
              <a:rPr lang="en-US" altLang="zh-CN" sz="4800" b="1" dirty="0" err="1" smtClean="0">
                <a:solidFill>
                  <a:prstClr val="white"/>
                </a:solidFill>
                <a:latin typeface="Times New Roman" panose="02020603050405020304" pitchFamily="18" charset="0"/>
                <a:ea typeface="Montserrat" panose="00000500000000000000" charset="0"/>
                <a:cs typeface="Montserrat" panose="00000500000000000000" charset="0"/>
              </a:rPr>
              <a:t>mở</a:t>
            </a:r>
            <a:r>
              <a:rPr lang="en-US" altLang="zh-CN" sz="4800" b="1" dirty="0" smtClean="0">
                <a:solidFill>
                  <a:prstClr val="white"/>
                </a:solidFill>
                <a:latin typeface="Times New Roman" panose="02020603050405020304" pitchFamily="18" charset="0"/>
                <a:ea typeface="Montserrat" panose="00000500000000000000" charset="0"/>
                <a:cs typeface="Montserrat" panose="00000500000000000000" charset="0"/>
              </a:rPr>
              <a:t> </a:t>
            </a:r>
            <a:r>
              <a:rPr lang="en-US" altLang="zh-CN" sz="4800" b="1" dirty="0" err="1" smtClean="0">
                <a:solidFill>
                  <a:prstClr val="white"/>
                </a:solidFill>
                <a:latin typeface="Times New Roman" panose="02020603050405020304" pitchFamily="18" charset="0"/>
                <a:ea typeface="Montserrat" panose="00000500000000000000" charset="0"/>
                <a:cs typeface="Montserrat" panose="00000500000000000000" charset="0"/>
              </a:rPr>
              <a:t>bài</a:t>
            </a:r>
            <a:endParaRPr lang="en-US" altLang="zh-CN" sz="4800" b="1" kern="1200" dirty="0">
              <a:solidFill>
                <a:prstClr val="white"/>
              </a:solidFill>
              <a:latin typeface="Montserrat"/>
              <a:ea typeface="Montserrat" panose="00000500000000000000" charset="0"/>
              <a:cs typeface="Montserrat" panose="00000500000000000000" charset="0"/>
            </a:endParaRPr>
          </a:p>
        </p:txBody>
      </p:sp>
      <p:sp>
        <p:nvSpPr>
          <p:cNvPr id="9" name="TextBox 8"/>
          <p:cNvSpPr txBox="1">
            <a:spLocks noChangeArrowheads="1"/>
          </p:cNvSpPr>
          <p:nvPr/>
        </p:nvSpPr>
        <p:spPr bwMode="auto">
          <a:xfrm>
            <a:off x="4765431" y="1811215"/>
            <a:ext cx="1644162" cy="400110"/>
          </a:xfrm>
          <a:prstGeom prst="rect">
            <a:avLst/>
          </a:prstGeom>
          <a:solidFill>
            <a:schemeClr val="accent1">
              <a:lumMod val="20000"/>
              <a:lumOff val="80000"/>
            </a:schemeClr>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000" b="1" dirty="0">
                <a:solidFill>
                  <a:srgbClr val="2006BA"/>
                </a:solidFill>
                <a:latin typeface="Times New Roman" panose="02020603050405020304" pitchFamily="18" charset="0"/>
                <a:cs typeface="Times New Roman" panose="02020603050405020304" pitchFamily="18" charset="0"/>
              </a:rPr>
              <a:t>MỞ BÀI </a:t>
            </a:r>
            <a:r>
              <a:rPr lang="en-US" altLang="en-US" sz="2000" b="1" dirty="0" smtClean="0">
                <a:solidFill>
                  <a:srgbClr val="2006BA"/>
                </a:solidFill>
                <a:latin typeface="Times New Roman" panose="02020603050405020304" pitchFamily="18" charset="0"/>
                <a:cs typeface="Times New Roman" panose="02020603050405020304" pitchFamily="18" charset="0"/>
              </a:rPr>
              <a:t>1</a:t>
            </a:r>
            <a:endParaRPr lang="en-US" altLang="en-US" sz="2000" b="1" dirty="0">
              <a:solidFill>
                <a:srgbClr val="2006BA"/>
              </a:solidFill>
              <a:latin typeface="Times New Roman" panose="02020603050405020304" pitchFamily="18" charset="0"/>
              <a:cs typeface="Times New Roman" panose="02020603050405020304" pitchFamily="18" charset="0"/>
            </a:endParaRPr>
          </a:p>
        </p:txBody>
      </p:sp>
      <p:sp>
        <p:nvSpPr>
          <p:cNvPr id="10" name="TextBox 9"/>
          <p:cNvSpPr txBox="1">
            <a:spLocks noChangeArrowheads="1"/>
          </p:cNvSpPr>
          <p:nvPr/>
        </p:nvSpPr>
        <p:spPr bwMode="auto">
          <a:xfrm>
            <a:off x="773723" y="2209800"/>
            <a:ext cx="11192608" cy="335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en-US" sz="2000" dirty="0">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Trong</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nền</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văn</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học</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Việt</a:t>
            </a:r>
            <a:r>
              <a:rPr lang="en-US" altLang="en-US" sz="2400" dirty="0">
                <a:solidFill>
                  <a:srgbClr val="2006BA"/>
                </a:solidFill>
                <a:latin typeface="Times New Roman" panose="02020603050405020304" pitchFamily="18" charset="0"/>
                <a:cs typeface="Times New Roman" panose="02020603050405020304" pitchFamily="18" charset="0"/>
              </a:rPr>
              <a:t> Nam </a:t>
            </a:r>
            <a:r>
              <a:rPr lang="en-US" altLang="en-US" sz="2400" dirty="0" err="1">
                <a:solidFill>
                  <a:srgbClr val="2006BA"/>
                </a:solidFill>
                <a:latin typeface="Times New Roman" panose="02020603050405020304" pitchFamily="18" charset="0"/>
                <a:cs typeface="Times New Roman" panose="02020603050405020304" pitchFamily="18" charset="0"/>
              </a:rPr>
              <a:t>hiện</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đại</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b="1" dirty="0">
                <a:solidFill>
                  <a:srgbClr val="2006BA"/>
                </a:solidFill>
                <a:latin typeface="Times New Roman" panose="02020603050405020304" pitchFamily="18" charset="0"/>
                <a:cs typeface="Times New Roman" panose="02020603050405020304" pitchFamily="18" charset="0"/>
              </a:rPr>
              <a:t>Kim </a:t>
            </a:r>
            <a:r>
              <a:rPr lang="en-US" altLang="en-US" sz="2400" b="1" dirty="0" err="1">
                <a:solidFill>
                  <a:srgbClr val="2006BA"/>
                </a:solidFill>
                <a:latin typeface="Times New Roman" panose="02020603050405020304" pitchFamily="18" charset="0"/>
                <a:cs typeface="Times New Roman" panose="02020603050405020304" pitchFamily="18" charset="0"/>
              </a:rPr>
              <a:t>Lân</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là</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một</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gương</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mặt</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độc</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đáo</a:t>
            </a:r>
            <a:r>
              <a:rPr lang="en-US" altLang="en-US" sz="2400" dirty="0">
                <a:solidFill>
                  <a:srgbClr val="2006BA"/>
                </a:solidFill>
                <a:latin typeface="Times New Roman" panose="02020603050405020304" pitchFamily="18" charset="0"/>
                <a:cs typeface="Times New Roman" panose="02020603050405020304" pitchFamily="18" charset="0"/>
              </a:rPr>
              <a:t>. Do </a:t>
            </a:r>
            <a:r>
              <a:rPr lang="en-US" altLang="en-US" sz="2400" dirty="0" err="1">
                <a:solidFill>
                  <a:srgbClr val="2006BA"/>
                </a:solidFill>
                <a:latin typeface="Times New Roman" panose="02020603050405020304" pitchFamily="18" charset="0"/>
                <a:cs typeface="Times New Roman" panose="02020603050405020304" pitchFamily="18" charset="0"/>
              </a:rPr>
              <a:t>hoàn</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cảnh</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sống</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của</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mình,ông</a:t>
            </a:r>
            <a:r>
              <a:rPr lang="en-US" altLang="en-US" sz="2400" dirty="0">
                <a:solidFill>
                  <a:srgbClr val="2006BA"/>
                </a:solidFill>
                <a:latin typeface="Times New Roman" panose="02020603050405020304" pitchFamily="18" charset="0"/>
                <a:cs typeface="Times New Roman" panose="02020603050405020304" pitchFamily="18" charset="0"/>
              </a:rPr>
              <a:t> am </a:t>
            </a:r>
            <a:r>
              <a:rPr lang="en-US" altLang="en-US" sz="2400" dirty="0" err="1">
                <a:solidFill>
                  <a:srgbClr val="2006BA"/>
                </a:solidFill>
                <a:latin typeface="Times New Roman" panose="02020603050405020304" pitchFamily="18" charset="0"/>
                <a:cs typeface="Times New Roman" panose="02020603050405020304" pitchFamily="18" charset="0"/>
              </a:rPr>
              <a:t>hiểu</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sâu</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sắc</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sinh</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hoạt</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tâm</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lý</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của</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người</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nông</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dân.Kim</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Lân</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được</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xem</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là</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nhà</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văn</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của</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nông</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thôn</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của</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người</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dân</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quê</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Việt</a:t>
            </a:r>
            <a:r>
              <a:rPr lang="en-US" altLang="en-US" sz="2400" dirty="0">
                <a:solidFill>
                  <a:srgbClr val="2006BA"/>
                </a:solidFill>
                <a:latin typeface="Times New Roman" panose="02020603050405020304" pitchFamily="18" charset="0"/>
                <a:cs typeface="Times New Roman" panose="02020603050405020304" pitchFamily="18" charset="0"/>
              </a:rPr>
              <a:t> Nam </a:t>
            </a:r>
            <a:r>
              <a:rPr lang="en-US" altLang="en-US" sz="2400" dirty="0" err="1">
                <a:solidFill>
                  <a:srgbClr val="2006BA"/>
                </a:solidFill>
                <a:latin typeface="Times New Roman" panose="02020603050405020304" pitchFamily="18" charset="0"/>
                <a:cs typeface="Times New Roman" panose="02020603050405020304" pitchFamily="18" charset="0"/>
              </a:rPr>
              <a:t>với</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vẻ</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đẹp</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mộc</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mạc,đậm</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đà</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b="1" dirty="0">
                <a:solidFill>
                  <a:srgbClr val="2006BA"/>
                </a:solidFill>
                <a:latin typeface="Times New Roman" panose="02020603050405020304" pitchFamily="18" charset="0"/>
                <a:cs typeface="Times New Roman" panose="02020603050405020304" pitchFamily="18" charset="0"/>
              </a:rPr>
              <a:t>“</a:t>
            </a:r>
            <a:r>
              <a:rPr lang="en-US" altLang="en-US" sz="2400" b="1" dirty="0" err="1">
                <a:solidFill>
                  <a:srgbClr val="2006BA"/>
                </a:solidFill>
                <a:latin typeface="Times New Roman" panose="02020603050405020304" pitchFamily="18" charset="0"/>
                <a:cs typeface="Times New Roman" panose="02020603050405020304" pitchFamily="18" charset="0"/>
              </a:rPr>
              <a:t>Làng</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là</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một</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trong</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những</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truyện</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ngắn</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đặc</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sắc</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của</a:t>
            </a:r>
            <a:r>
              <a:rPr lang="en-US" altLang="en-US" sz="2400" dirty="0">
                <a:solidFill>
                  <a:srgbClr val="2006BA"/>
                </a:solidFill>
                <a:latin typeface="Times New Roman" panose="02020603050405020304" pitchFamily="18" charset="0"/>
                <a:cs typeface="Times New Roman" panose="02020603050405020304" pitchFamily="18" charset="0"/>
              </a:rPr>
              <a:t> Kim </a:t>
            </a:r>
            <a:r>
              <a:rPr lang="en-US" altLang="en-US" sz="2400" dirty="0" err="1">
                <a:solidFill>
                  <a:srgbClr val="2006BA"/>
                </a:solidFill>
                <a:latin typeface="Times New Roman" panose="02020603050405020304" pitchFamily="18" charset="0"/>
                <a:cs typeface="Times New Roman" panose="02020603050405020304" pitchFamily="18" charset="0"/>
              </a:rPr>
              <a:t>Lân</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Tác</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phẩm</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này</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được</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viết</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trong</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thời</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kì</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đầu</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của</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cuộc</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kháng</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chiến</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chống</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Pháp</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thể</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hiện</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một</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cách</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sinh</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động</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vẻ</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đẹp</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của</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tình</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yêu</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làng</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lòng</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yêu</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nước</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của</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người</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nông</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dân</a:t>
            </a:r>
            <a:r>
              <a:rPr lang="en-US" altLang="en-US" sz="2400" dirty="0">
                <a:solidFill>
                  <a:srgbClr val="2006BA"/>
                </a:solidFill>
                <a:latin typeface="Times New Roman" panose="02020603050405020304" pitchFamily="18" charset="0"/>
                <a:cs typeface="Times New Roman" panose="02020603050405020304" pitchFamily="18" charset="0"/>
              </a:rPr>
              <a:t>. Ai </a:t>
            </a:r>
            <a:r>
              <a:rPr lang="en-US" altLang="en-US" sz="2400" dirty="0" err="1">
                <a:solidFill>
                  <a:srgbClr val="2006BA"/>
                </a:solidFill>
                <a:latin typeface="Times New Roman" panose="02020603050405020304" pitchFamily="18" charset="0"/>
                <a:cs typeface="Times New Roman" panose="02020603050405020304" pitchFamily="18" charset="0"/>
              </a:rPr>
              <a:t>đến</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với</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Làng</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chắc</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khó</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quên</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được</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ông</a:t>
            </a:r>
            <a:r>
              <a:rPr lang="en-US" altLang="en-US" sz="2400" b="1" dirty="0">
                <a:solidFill>
                  <a:srgbClr val="2006BA"/>
                </a:solidFill>
                <a:latin typeface="Times New Roman" panose="02020603050405020304" pitchFamily="18" charset="0"/>
                <a:cs typeface="Times New Roman" panose="02020603050405020304" pitchFamily="18" charset="0"/>
              </a:rPr>
              <a:t> Hai- </a:t>
            </a:r>
            <a:r>
              <a:rPr lang="en-US" altLang="en-US" sz="2400" dirty="0" err="1">
                <a:solidFill>
                  <a:srgbClr val="2006BA"/>
                </a:solidFill>
                <a:latin typeface="Times New Roman" panose="02020603050405020304" pitchFamily="18" charset="0"/>
                <a:cs typeface="Times New Roman" panose="02020603050405020304" pitchFamily="18" charset="0"/>
              </a:rPr>
              <a:t>một</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nhân</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vật</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nông</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dân</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mang</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những</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nét</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đẹp</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đáng</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yêu</a:t>
            </a:r>
            <a:r>
              <a:rPr lang="en-US" altLang="en-US" sz="2400" dirty="0">
                <a:solidFill>
                  <a:srgbClr val="2006BA"/>
                </a:solidFill>
                <a:latin typeface="Times New Roman" panose="02020603050405020304" pitchFamily="18" charset="0"/>
                <a:cs typeface="Times New Roman" panose="02020603050405020304" pitchFamily="18" charset="0"/>
              </a:rPr>
              <a:t> qua </a:t>
            </a:r>
            <a:r>
              <a:rPr lang="en-US" altLang="en-US" sz="2400" dirty="0" err="1">
                <a:solidFill>
                  <a:srgbClr val="2006BA"/>
                </a:solidFill>
                <a:latin typeface="Times New Roman" panose="02020603050405020304" pitchFamily="18" charset="0"/>
                <a:cs typeface="Times New Roman" panose="02020603050405020304" pitchFamily="18" charset="0"/>
              </a:rPr>
              <a:t>ngòi</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bút</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khắc</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họa</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tài</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tình</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của</a:t>
            </a:r>
            <a:r>
              <a:rPr lang="en-US" altLang="en-US" sz="2400" dirty="0">
                <a:solidFill>
                  <a:srgbClr val="2006BA"/>
                </a:solidFill>
                <a:latin typeface="Times New Roman" panose="02020603050405020304" pitchFamily="18" charset="0"/>
                <a:cs typeface="Times New Roman" panose="02020603050405020304" pitchFamily="18" charset="0"/>
              </a:rPr>
              <a:t> Kim </a:t>
            </a:r>
            <a:r>
              <a:rPr lang="en-US" altLang="en-US" sz="2400" dirty="0" err="1">
                <a:solidFill>
                  <a:srgbClr val="2006BA"/>
                </a:solidFill>
                <a:latin typeface="Times New Roman" panose="02020603050405020304" pitchFamily="18" charset="0"/>
                <a:cs typeface="Times New Roman" panose="02020603050405020304" pitchFamily="18" charset="0"/>
              </a:rPr>
              <a:t>Lân</a:t>
            </a:r>
            <a:r>
              <a:rPr lang="en-US" altLang="en-US" sz="2400" dirty="0">
                <a:solidFill>
                  <a:srgbClr val="2006BA"/>
                </a:solidFill>
                <a:latin typeface="Times New Roman" panose="02020603050405020304" pitchFamily="18" charset="0"/>
                <a:cs typeface="Times New Roman" panose="02020603050405020304" pitchFamily="18" charset="0"/>
              </a:rPr>
              <a:t>.</a:t>
            </a:r>
          </a:p>
          <a:p>
            <a:pPr algn="just"/>
            <a:endParaRPr lang="en-US" altLang="en-US" sz="2000" dirty="0">
              <a:latin typeface="Times New Roman" panose="02020603050405020304" pitchFamily="18" charset="0"/>
              <a:cs typeface="Times New Roman" panose="02020603050405020304" pitchFamily="18" charset="0"/>
            </a:endParaRPr>
          </a:p>
        </p:txBody>
      </p:sp>
      <p:sp>
        <p:nvSpPr>
          <p:cNvPr id="11" name="Hexagon 10"/>
          <p:cNvSpPr/>
          <p:nvPr/>
        </p:nvSpPr>
        <p:spPr>
          <a:xfrm>
            <a:off x="2514600" y="5380038"/>
            <a:ext cx="6934200" cy="1096962"/>
          </a:xfrm>
          <a:prstGeom prst="hexag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TextBox 12"/>
          <p:cNvSpPr txBox="1">
            <a:spLocks noChangeArrowheads="1"/>
          </p:cNvSpPr>
          <p:nvPr/>
        </p:nvSpPr>
        <p:spPr bwMode="auto">
          <a:xfrm>
            <a:off x="3048000" y="5436577"/>
            <a:ext cx="6477000" cy="1200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dirty="0" smtClean="0">
                <a:latin typeface="Times New Roman" panose="02020603050405020304" pitchFamily="18" charset="0"/>
                <a:cs typeface="Times New Roman" panose="02020603050405020304" pitchFamily="18" charset="0"/>
              </a:rPr>
              <a:t>           </a:t>
            </a:r>
            <a:r>
              <a:rPr lang="en-US" altLang="en-US" sz="2400" b="1" dirty="0" err="1" smtClean="0">
                <a:solidFill>
                  <a:srgbClr val="2006BA"/>
                </a:solidFill>
                <a:latin typeface="Times New Roman" panose="02020603050405020304" pitchFamily="18" charset="0"/>
                <a:cs typeface="Times New Roman" panose="02020603050405020304" pitchFamily="18" charset="0"/>
              </a:rPr>
              <a:t>Đi</a:t>
            </a:r>
            <a:r>
              <a:rPr lang="en-US" altLang="en-US" sz="2400" b="1" dirty="0" smtClean="0">
                <a:solidFill>
                  <a:srgbClr val="2006BA"/>
                </a:solidFill>
                <a:latin typeface="Times New Roman" panose="02020603050405020304" pitchFamily="18" charset="0"/>
                <a:cs typeface="Times New Roman" panose="02020603050405020304" pitchFamily="18" charset="0"/>
              </a:rPr>
              <a:t> </a:t>
            </a:r>
            <a:r>
              <a:rPr lang="en-US" altLang="en-US" sz="2400" b="1" dirty="0" err="1" smtClean="0">
                <a:solidFill>
                  <a:srgbClr val="2006BA"/>
                </a:solidFill>
                <a:latin typeface="Times New Roman" panose="02020603050405020304" pitchFamily="18" charset="0"/>
                <a:cs typeface="Times New Roman" panose="02020603050405020304" pitchFamily="18" charset="0"/>
              </a:rPr>
              <a:t>từ</a:t>
            </a:r>
            <a:r>
              <a:rPr lang="en-US" altLang="en-US" sz="2400" b="1" dirty="0" smtClean="0">
                <a:solidFill>
                  <a:srgbClr val="2006BA"/>
                </a:solidFill>
                <a:latin typeface="Times New Roman" panose="02020603050405020304" pitchFamily="18" charset="0"/>
                <a:cs typeface="Times New Roman" panose="02020603050405020304" pitchFamily="18" charset="0"/>
              </a:rPr>
              <a:t> </a:t>
            </a:r>
            <a:r>
              <a:rPr lang="en-US" altLang="en-US" sz="2400" b="1" dirty="0" err="1" smtClean="0">
                <a:solidFill>
                  <a:srgbClr val="2006BA"/>
                </a:solidFill>
                <a:latin typeface="Times New Roman" panose="02020603050405020304" pitchFamily="18" charset="0"/>
                <a:cs typeface="Times New Roman" panose="02020603050405020304" pitchFamily="18" charset="0"/>
              </a:rPr>
              <a:t>khái</a:t>
            </a:r>
            <a:r>
              <a:rPr lang="en-US" altLang="en-US" sz="2400" b="1" dirty="0" smtClean="0">
                <a:solidFill>
                  <a:srgbClr val="2006BA"/>
                </a:solidFill>
                <a:latin typeface="Times New Roman" panose="02020603050405020304" pitchFamily="18" charset="0"/>
                <a:cs typeface="Times New Roman" panose="02020603050405020304" pitchFamily="18" charset="0"/>
              </a:rPr>
              <a:t> </a:t>
            </a:r>
            <a:r>
              <a:rPr lang="en-US" altLang="en-US" sz="2400" b="1" dirty="0" err="1" smtClean="0">
                <a:solidFill>
                  <a:srgbClr val="2006BA"/>
                </a:solidFill>
                <a:latin typeface="Times New Roman" panose="02020603050405020304" pitchFamily="18" charset="0"/>
                <a:cs typeface="Times New Roman" panose="02020603050405020304" pitchFamily="18" charset="0"/>
              </a:rPr>
              <a:t>quát</a:t>
            </a:r>
            <a:r>
              <a:rPr lang="en-US" altLang="en-US" sz="2400" b="1" dirty="0" smtClean="0">
                <a:solidFill>
                  <a:srgbClr val="2006BA"/>
                </a:solidFill>
                <a:latin typeface="Times New Roman" panose="02020603050405020304" pitchFamily="18" charset="0"/>
                <a:cs typeface="Times New Roman" panose="02020603050405020304" pitchFamily="18" charset="0"/>
              </a:rPr>
              <a:t> </a:t>
            </a:r>
            <a:r>
              <a:rPr lang="en-US" altLang="en-US" sz="2400" b="1" dirty="0" err="1" smtClean="0">
                <a:solidFill>
                  <a:srgbClr val="2006BA"/>
                </a:solidFill>
                <a:latin typeface="Times New Roman" panose="02020603050405020304" pitchFamily="18" charset="0"/>
                <a:cs typeface="Times New Roman" panose="02020603050405020304" pitchFamily="18" charset="0"/>
              </a:rPr>
              <a:t>đến</a:t>
            </a:r>
            <a:r>
              <a:rPr lang="en-US" altLang="en-US" sz="2400" b="1" dirty="0" smtClean="0">
                <a:solidFill>
                  <a:srgbClr val="2006BA"/>
                </a:solidFill>
                <a:latin typeface="Times New Roman" panose="02020603050405020304" pitchFamily="18" charset="0"/>
                <a:cs typeface="Times New Roman" panose="02020603050405020304" pitchFamily="18" charset="0"/>
              </a:rPr>
              <a:t> </a:t>
            </a:r>
            <a:r>
              <a:rPr lang="en-US" altLang="en-US" sz="2400" b="1" dirty="0" err="1" smtClean="0">
                <a:solidFill>
                  <a:srgbClr val="2006BA"/>
                </a:solidFill>
                <a:latin typeface="Times New Roman" panose="02020603050405020304" pitchFamily="18" charset="0"/>
                <a:cs typeface="Times New Roman" panose="02020603050405020304" pitchFamily="18" charset="0"/>
              </a:rPr>
              <a:t>cụ</a:t>
            </a:r>
            <a:r>
              <a:rPr lang="en-US" altLang="en-US" sz="2400" b="1" dirty="0" smtClean="0">
                <a:solidFill>
                  <a:srgbClr val="2006BA"/>
                </a:solidFill>
                <a:latin typeface="Times New Roman" panose="02020603050405020304" pitchFamily="18" charset="0"/>
                <a:cs typeface="Times New Roman" panose="02020603050405020304" pitchFamily="18" charset="0"/>
              </a:rPr>
              <a:t> </a:t>
            </a:r>
            <a:r>
              <a:rPr lang="en-US" altLang="en-US" sz="2400" b="1" dirty="0" err="1" smtClean="0">
                <a:solidFill>
                  <a:srgbClr val="2006BA"/>
                </a:solidFill>
                <a:latin typeface="Times New Roman" panose="02020603050405020304" pitchFamily="18" charset="0"/>
                <a:cs typeface="Times New Roman" panose="02020603050405020304" pitchFamily="18" charset="0"/>
              </a:rPr>
              <a:t>thể</a:t>
            </a:r>
            <a:r>
              <a:rPr lang="en-US" altLang="en-US" sz="2400" b="1" dirty="0" smtClean="0">
                <a:solidFill>
                  <a:srgbClr val="2006BA"/>
                </a:solidFill>
                <a:latin typeface="Times New Roman" panose="02020603050405020304" pitchFamily="18" charset="0"/>
                <a:cs typeface="Times New Roman" panose="02020603050405020304" pitchFamily="18" charset="0"/>
              </a:rPr>
              <a:t>.</a:t>
            </a:r>
          </a:p>
          <a:p>
            <a:r>
              <a:rPr lang="en-US" altLang="en-US" sz="2400" b="1" dirty="0" err="1" smtClean="0">
                <a:solidFill>
                  <a:srgbClr val="2006BA"/>
                </a:solidFill>
                <a:latin typeface="Times New Roman" panose="02020603050405020304" pitchFamily="18" charset="0"/>
                <a:cs typeface="Times New Roman" panose="02020603050405020304" pitchFamily="18" charset="0"/>
              </a:rPr>
              <a:t>Tác</a:t>
            </a:r>
            <a:r>
              <a:rPr lang="en-US" altLang="en-US" sz="2400" b="1" dirty="0" smtClean="0">
                <a:solidFill>
                  <a:srgbClr val="2006BA"/>
                </a:solidFill>
                <a:latin typeface="Times New Roman" panose="02020603050405020304" pitchFamily="18" charset="0"/>
                <a:cs typeface="Times New Roman" panose="02020603050405020304" pitchFamily="18" charset="0"/>
              </a:rPr>
              <a:t> </a:t>
            </a:r>
            <a:r>
              <a:rPr lang="en-US" altLang="en-US" sz="2400" b="1" dirty="0" err="1" smtClean="0">
                <a:solidFill>
                  <a:srgbClr val="2006BA"/>
                </a:solidFill>
                <a:latin typeface="Times New Roman" panose="02020603050405020304" pitchFamily="18" charset="0"/>
                <a:cs typeface="Times New Roman" panose="02020603050405020304" pitchFamily="18" charset="0"/>
              </a:rPr>
              <a:t>giả</a:t>
            </a:r>
            <a:r>
              <a:rPr lang="en-US" altLang="en-US" sz="2400" b="1" dirty="0" smtClean="0">
                <a:solidFill>
                  <a:srgbClr val="2006BA"/>
                </a:solidFill>
                <a:latin typeface="Times New Roman" panose="02020603050405020304" pitchFamily="18" charset="0"/>
                <a:cs typeface="Times New Roman" panose="02020603050405020304" pitchFamily="18" charset="0"/>
              </a:rPr>
              <a:t>             </a:t>
            </a:r>
            <a:r>
              <a:rPr lang="en-US" altLang="en-US" sz="2400" b="1" dirty="0" err="1" smtClean="0">
                <a:solidFill>
                  <a:srgbClr val="2006BA"/>
                </a:solidFill>
                <a:latin typeface="Times New Roman" panose="02020603050405020304" pitchFamily="18" charset="0"/>
                <a:cs typeface="Times New Roman" panose="02020603050405020304" pitchFamily="18" charset="0"/>
              </a:rPr>
              <a:t>tác</a:t>
            </a:r>
            <a:r>
              <a:rPr lang="en-US" altLang="en-US" sz="2400" b="1" dirty="0" smtClean="0">
                <a:solidFill>
                  <a:srgbClr val="2006BA"/>
                </a:solidFill>
                <a:latin typeface="Times New Roman" panose="02020603050405020304" pitchFamily="18" charset="0"/>
                <a:cs typeface="Times New Roman" panose="02020603050405020304" pitchFamily="18" charset="0"/>
              </a:rPr>
              <a:t> </a:t>
            </a:r>
            <a:r>
              <a:rPr lang="en-US" altLang="en-US" sz="2400" b="1" dirty="0" err="1" smtClean="0">
                <a:solidFill>
                  <a:srgbClr val="2006BA"/>
                </a:solidFill>
                <a:latin typeface="Times New Roman" panose="02020603050405020304" pitchFamily="18" charset="0"/>
                <a:cs typeface="Times New Roman" panose="02020603050405020304" pitchFamily="18" charset="0"/>
              </a:rPr>
              <a:t>phẩm</a:t>
            </a:r>
            <a:r>
              <a:rPr lang="en-US" altLang="en-US" sz="2400" b="1" dirty="0" smtClean="0">
                <a:solidFill>
                  <a:srgbClr val="2006BA"/>
                </a:solidFill>
                <a:latin typeface="Times New Roman" panose="02020603050405020304" pitchFamily="18" charset="0"/>
                <a:cs typeface="Times New Roman" panose="02020603050405020304" pitchFamily="18" charset="0"/>
              </a:rPr>
              <a:t>           </a:t>
            </a:r>
            <a:r>
              <a:rPr lang="en-US" altLang="en-US" sz="2400" b="1" dirty="0" err="1" smtClean="0">
                <a:solidFill>
                  <a:srgbClr val="2006BA"/>
                </a:solidFill>
                <a:latin typeface="Times New Roman" panose="02020603050405020304" pitchFamily="18" charset="0"/>
                <a:cs typeface="Times New Roman" panose="02020603050405020304" pitchFamily="18" charset="0"/>
              </a:rPr>
              <a:t>nhân</a:t>
            </a:r>
            <a:r>
              <a:rPr lang="en-US" altLang="en-US" sz="2400" b="1" dirty="0" smtClean="0">
                <a:solidFill>
                  <a:srgbClr val="2006BA"/>
                </a:solidFill>
                <a:latin typeface="Times New Roman" panose="02020603050405020304" pitchFamily="18" charset="0"/>
                <a:cs typeface="Times New Roman" panose="02020603050405020304" pitchFamily="18" charset="0"/>
              </a:rPr>
              <a:t> </a:t>
            </a:r>
            <a:r>
              <a:rPr lang="en-US" altLang="en-US" sz="2400" b="1" dirty="0" err="1" smtClean="0">
                <a:solidFill>
                  <a:srgbClr val="2006BA"/>
                </a:solidFill>
                <a:latin typeface="Times New Roman" panose="02020603050405020304" pitchFamily="18" charset="0"/>
                <a:cs typeface="Times New Roman" panose="02020603050405020304" pitchFamily="18" charset="0"/>
              </a:rPr>
              <a:t>vật</a:t>
            </a:r>
            <a:endParaRPr lang="en-US" altLang="en-US" sz="2400" b="1" dirty="0" smtClean="0">
              <a:solidFill>
                <a:srgbClr val="2006BA"/>
              </a:solidFill>
              <a:latin typeface="Times New Roman" panose="02020603050405020304" pitchFamily="18" charset="0"/>
              <a:cs typeface="Times New Roman" panose="02020603050405020304" pitchFamily="18" charset="0"/>
            </a:endParaRPr>
          </a:p>
          <a:p>
            <a:endParaRPr lang="en-US" altLang="en-US" sz="2400" dirty="0">
              <a:latin typeface="Times New Roman" panose="02020603050405020304" pitchFamily="18" charset="0"/>
              <a:cs typeface="Times New Roman" panose="02020603050405020304" pitchFamily="18" charset="0"/>
            </a:endParaRPr>
          </a:p>
        </p:txBody>
      </p:sp>
      <p:cxnSp>
        <p:nvCxnSpPr>
          <p:cNvPr id="15" name="Straight Arrow Connector 14"/>
          <p:cNvCxnSpPr/>
          <p:nvPr/>
        </p:nvCxnSpPr>
        <p:spPr>
          <a:xfrm>
            <a:off x="4340470" y="6060831"/>
            <a:ext cx="533400"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6447692" y="6052038"/>
            <a:ext cx="533400"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2092131"/>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571500" y="290146"/>
            <a:ext cx="10893670" cy="1371600"/>
            <a:chOff x="3939349" y="1055530"/>
            <a:chExt cx="4608512" cy="4608512"/>
          </a:xfrm>
        </p:grpSpPr>
        <p:sp>
          <p:nvSpPr>
            <p:cNvPr id="2" name="椭圆 1"/>
            <p:cNvSpPr/>
            <p:nvPr/>
          </p:nvSpPr>
          <p:spPr>
            <a:xfrm>
              <a:off x="3939349" y="1055530"/>
              <a:ext cx="4608512" cy="46085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78">
                <a:buClrTx/>
              </a:pPr>
              <a:endParaRPr lang="zh-CN" altLang="en-US" sz="3200" kern="1200">
                <a:solidFill>
                  <a:prstClr val="white"/>
                </a:solidFill>
                <a:latin typeface="Montserrat"/>
                <a:cs typeface="Montserrat" panose="00000500000000000000" charset="0"/>
              </a:endParaRPr>
            </a:p>
          </p:txBody>
        </p:sp>
        <p:sp>
          <p:nvSpPr>
            <p:cNvPr id="89" name="椭圆 88"/>
            <p:cNvSpPr/>
            <p:nvPr/>
          </p:nvSpPr>
          <p:spPr>
            <a:xfrm>
              <a:off x="4008562" y="1124744"/>
              <a:ext cx="4470085" cy="4470085"/>
            </a:xfrm>
            <a:prstGeom prst="ellipse">
              <a:avLst/>
            </a:prstGeom>
            <a:solidFill>
              <a:srgbClr val="36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78">
                <a:buClrTx/>
              </a:pPr>
              <a:endParaRPr lang="zh-CN" altLang="en-US" sz="3200" kern="1200">
                <a:solidFill>
                  <a:prstClr val="white"/>
                </a:solidFill>
                <a:latin typeface="Montserrat"/>
                <a:cs typeface="Montserrat" panose="00000500000000000000" charset="0"/>
              </a:endParaRPr>
            </a:p>
          </p:txBody>
        </p:sp>
        <p:sp>
          <p:nvSpPr>
            <p:cNvPr id="90" name="椭圆 89"/>
            <p:cNvSpPr/>
            <p:nvPr/>
          </p:nvSpPr>
          <p:spPr>
            <a:xfrm>
              <a:off x="4149659" y="1348904"/>
              <a:ext cx="4187891" cy="4021765"/>
            </a:xfrm>
            <a:prstGeom prst="ellipse">
              <a:avLst/>
            </a:prstGeom>
            <a:noFill/>
            <a:ln w="952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78">
                <a:buClrTx/>
              </a:pPr>
              <a:endParaRPr lang="zh-CN" altLang="en-US" sz="3200" kern="1200">
                <a:solidFill>
                  <a:prstClr val="white"/>
                </a:solidFill>
                <a:latin typeface="Montserrat"/>
                <a:cs typeface="Montserrat" panose="00000500000000000000" charset="0"/>
              </a:endParaRPr>
            </a:p>
          </p:txBody>
        </p:sp>
      </p:grpSp>
      <p:sp>
        <p:nvSpPr>
          <p:cNvPr id="14" name="TextBox 13"/>
          <p:cNvSpPr txBox="1"/>
          <p:nvPr/>
        </p:nvSpPr>
        <p:spPr>
          <a:xfrm rot="16200000">
            <a:off x="5909679" y="-2822062"/>
            <a:ext cx="923330" cy="7444449"/>
          </a:xfrm>
          <a:prstGeom prst="rect">
            <a:avLst/>
          </a:prstGeom>
          <a:noFill/>
        </p:spPr>
        <p:txBody>
          <a:bodyPr vert="eaVert" wrap="square" rtlCol="0">
            <a:spAutoFit/>
          </a:bodyPr>
          <a:lstStyle/>
          <a:p>
            <a:pPr algn="ctr" defTabSz="1219078">
              <a:buClrTx/>
            </a:pPr>
            <a:r>
              <a:rPr lang="en-US" altLang="zh-CN" sz="4800" b="1" dirty="0" err="1" smtClean="0">
                <a:solidFill>
                  <a:prstClr val="white"/>
                </a:solidFill>
                <a:latin typeface="Times New Roman" panose="02020603050405020304" pitchFamily="18" charset="0"/>
                <a:ea typeface="Montserrat" panose="00000500000000000000" charset="0"/>
                <a:cs typeface="Montserrat" panose="00000500000000000000" charset="0"/>
              </a:rPr>
              <a:t>Hướng</a:t>
            </a:r>
            <a:r>
              <a:rPr lang="en-US" altLang="zh-CN" sz="4800" b="1" dirty="0" smtClean="0">
                <a:solidFill>
                  <a:prstClr val="white"/>
                </a:solidFill>
                <a:latin typeface="Times New Roman" panose="02020603050405020304" pitchFamily="18" charset="0"/>
                <a:ea typeface="Montserrat" panose="00000500000000000000" charset="0"/>
                <a:cs typeface="Montserrat" panose="00000500000000000000" charset="0"/>
              </a:rPr>
              <a:t> </a:t>
            </a:r>
            <a:r>
              <a:rPr lang="en-US" altLang="zh-CN" sz="4800" b="1" dirty="0" err="1" smtClean="0">
                <a:solidFill>
                  <a:prstClr val="white"/>
                </a:solidFill>
                <a:latin typeface="Times New Roman" panose="02020603050405020304" pitchFamily="18" charset="0"/>
                <a:ea typeface="Montserrat" panose="00000500000000000000" charset="0"/>
                <a:cs typeface="Montserrat" panose="00000500000000000000" charset="0"/>
              </a:rPr>
              <a:t>dẫn</a:t>
            </a:r>
            <a:r>
              <a:rPr lang="en-US" altLang="zh-CN" sz="4800" b="1" dirty="0" smtClean="0">
                <a:solidFill>
                  <a:prstClr val="white"/>
                </a:solidFill>
                <a:latin typeface="Times New Roman" panose="02020603050405020304" pitchFamily="18" charset="0"/>
                <a:ea typeface="Montserrat" panose="00000500000000000000" charset="0"/>
                <a:cs typeface="Montserrat" panose="00000500000000000000" charset="0"/>
              </a:rPr>
              <a:t> </a:t>
            </a:r>
            <a:r>
              <a:rPr lang="en-US" altLang="zh-CN" sz="4800" b="1" dirty="0" err="1" smtClean="0">
                <a:solidFill>
                  <a:prstClr val="white"/>
                </a:solidFill>
                <a:latin typeface="Times New Roman" panose="02020603050405020304" pitchFamily="18" charset="0"/>
                <a:ea typeface="Montserrat" panose="00000500000000000000" charset="0"/>
                <a:cs typeface="Montserrat" panose="00000500000000000000" charset="0"/>
              </a:rPr>
              <a:t>viết</a:t>
            </a:r>
            <a:r>
              <a:rPr lang="en-US" altLang="zh-CN" sz="4800" b="1" dirty="0" smtClean="0">
                <a:solidFill>
                  <a:prstClr val="white"/>
                </a:solidFill>
                <a:latin typeface="Times New Roman" panose="02020603050405020304" pitchFamily="18" charset="0"/>
                <a:ea typeface="Montserrat" panose="00000500000000000000" charset="0"/>
                <a:cs typeface="Montserrat" panose="00000500000000000000" charset="0"/>
              </a:rPr>
              <a:t> </a:t>
            </a:r>
            <a:r>
              <a:rPr lang="en-US" altLang="zh-CN" sz="4800" b="1" dirty="0" err="1" smtClean="0">
                <a:solidFill>
                  <a:prstClr val="white"/>
                </a:solidFill>
                <a:latin typeface="Times New Roman" panose="02020603050405020304" pitchFamily="18" charset="0"/>
                <a:ea typeface="Montserrat" panose="00000500000000000000" charset="0"/>
                <a:cs typeface="Montserrat" panose="00000500000000000000" charset="0"/>
              </a:rPr>
              <a:t>mở</a:t>
            </a:r>
            <a:r>
              <a:rPr lang="en-US" altLang="zh-CN" sz="4800" b="1" dirty="0" smtClean="0">
                <a:solidFill>
                  <a:prstClr val="white"/>
                </a:solidFill>
                <a:latin typeface="Times New Roman" panose="02020603050405020304" pitchFamily="18" charset="0"/>
                <a:ea typeface="Montserrat" panose="00000500000000000000" charset="0"/>
                <a:cs typeface="Montserrat" panose="00000500000000000000" charset="0"/>
              </a:rPr>
              <a:t> </a:t>
            </a:r>
            <a:r>
              <a:rPr lang="en-US" altLang="zh-CN" sz="4800" b="1" dirty="0" err="1" smtClean="0">
                <a:solidFill>
                  <a:prstClr val="white"/>
                </a:solidFill>
                <a:latin typeface="Times New Roman" panose="02020603050405020304" pitchFamily="18" charset="0"/>
                <a:ea typeface="Montserrat" panose="00000500000000000000" charset="0"/>
                <a:cs typeface="Montserrat" panose="00000500000000000000" charset="0"/>
              </a:rPr>
              <a:t>bài</a:t>
            </a:r>
            <a:endParaRPr lang="en-US" altLang="zh-CN" sz="4800" b="1" kern="1200" dirty="0">
              <a:solidFill>
                <a:prstClr val="white"/>
              </a:solidFill>
              <a:latin typeface="Montserrat"/>
              <a:ea typeface="Montserrat" panose="00000500000000000000" charset="0"/>
              <a:cs typeface="Montserrat" panose="00000500000000000000" charset="0"/>
            </a:endParaRPr>
          </a:p>
        </p:txBody>
      </p:sp>
      <p:sp>
        <p:nvSpPr>
          <p:cNvPr id="9" name="TextBox 8"/>
          <p:cNvSpPr txBox="1">
            <a:spLocks noChangeArrowheads="1"/>
          </p:cNvSpPr>
          <p:nvPr/>
        </p:nvSpPr>
        <p:spPr bwMode="auto">
          <a:xfrm>
            <a:off x="4765431" y="1811215"/>
            <a:ext cx="1644162" cy="400110"/>
          </a:xfrm>
          <a:prstGeom prst="rect">
            <a:avLst/>
          </a:prstGeom>
          <a:solidFill>
            <a:schemeClr val="accent1">
              <a:lumMod val="20000"/>
              <a:lumOff val="80000"/>
            </a:schemeClr>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000" b="1" dirty="0">
                <a:solidFill>
                  <a:srgbClr val="2006BA"/>
                </a:solidFill>
                <a:latin typeface="Times New Roman" panose="02020603050405020304" pitchFamily="18" charset="0"/>
                <a:cs typeface="Times New Roman" panose="02020603050405020304" pitchFamily="18" charset="0"/>
              </a:rPr>
              <a:t>MỞ BÀI </a:t>
            </a:r>
            <a:r>
              <a:rPr lang="en-US" altLang="en-US" sz="2000" b="1" dirty="0" smtClean="0">
                <a:solidFill>
                  <a:srgbClr val="2006BA"/>
                </a:solidFill>
                <a:latin typeface="Times New Roman" panose="02020603050405020304" pitchFamily="18" charset="0"/>
                <a:cs typeface="Times New Roman" panose="02020603050405020304" pitchFamily="18" charset="0"/>
              </a:rPr>
              <a:t>2</a:t>
            </a:r>
            <a:endParaRPr lang="en-US" altLang="en-US" sz="2000" b="1" dirty="0">
              <a:solidFill>
                <a:srgbClr val="2006BA"/>
              </a:solidFill>
              <a:latin typeface="Times New Roman" panose="02020603050405020304" pitchFamily="18" charset="0"/>
              <a:cs typeface="Times New Roman" panose="02020603050405020304" pitchFamily="18" charset="0"/>
            </a:endParaRPr>
          </a:p>
        </p:txBody>
      </p:sp>
      <p:sp>
        <p:nvSpPr>
          <p:cNvPr id="11" name="Hexagon 10"/>
          <p:cNvSpPr/>
          <p:nvPr/>
        </p:nvSpPr>
        <p:spPr>
          <a:xfrm>
            <a:off x="2426677" y="4518391"/>
            <a:ext cx="6934200" cy="1096962"/>
          </a:xfrm>
          <a:prstGeom prst="hexag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TextBox 16"/>
          <p:cNvSpPr txBox="1">
            <a:spLocks noChangeArrowheads="1"/>
          </p:cNvSpPr>
          <p:nvPr/>
        </p:nvSpPr>
        <p:spPr bwMode="auto">
          <a:xfrm>
            <a:off x="773722" y="2499947"/>
            <a:ext cx="11051931"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en-US" sz="2400" dirty="0">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Tình</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yêu</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làng</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sự</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gắn</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bó</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với</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nơi</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chôn</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rau</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cắt</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rốn</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là</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một</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tình</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cảm</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sâu</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nặng</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dirty="0">
                <a:solidFill>
                  <a:srgbClr val="2006BA"/>
                </a:solidFill>
                <a:latin typeface="Times New Roman" panose="02020603050405020304" pitchFamily="18" charset="0"/>
                <a:cs typeface="Times New Roman" panose="02020603050405020304" pitchFamily="18" charset="0"/>
              </a:rPr>
              <a:t>ở con </a:t>
            </a:r>
            <a:r>
              <a:rPr lang="en-US" altLang="en-US" sz="2400" dirty="0" err="1">
                <a:solidFill>
                  <a:srgbClr val="2006BA"/>
                </a:solidFill>
                <a:latin typeface="Times New Roman" panose="02020603050405020304" pitchFamily="18" charset="0"/>
                <a:cs typeface="Times New Roman" panose="02020603050405020304" pitchFamily="18" charset="0"/>
              </a:rPr>
              <a:t>người</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Việt</a:t>
            </a:r>
            <a:r>
              <a:rPr lang="en-US" altLang="en-US" sz="2400" dirty="0">
                <a:solidFill>
                  <a:srgbClr val="2006BA"/>
                </a:solidFill>
                <a:latin typeface="Times New Roman" panose="02020603050405020304" pitchFamily="18" charset="0"/>
                <a:cs typeface="Times New Roman" panose="02020603050405020304" pitchFamily="18" charset="0"/>
              </a:rPr>
              <a:t> Nam </a:t>
            </a:r>
            <a:r>
              <a:rPr lang="en-US" altLang="en-US" sz="2400" dirty="0" err="1">
                <a:solidFill>
                  <a:srgbClr val="2006BA"/>
                </a:solidFill>
                <a:latin typeface="Times New Roman" panose="02020603050405020304" pitchFamily="18" charset="0"/>
                <a:cs typeface="Times New Roman" panose="02020603050405020304" pitchFamily="18" charset="0"/>
              </a:rPr>
              <a:t>nói</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chung</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đặc</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biệt</a:t>
            </a:r>
            <a:r>
              <a:rPr lang="en-US" altLang="en-US" sz="2400" dirty="0">
                <a:solidFill>
                  <a:srgbClr val="2006BA"/>
                </a:solidFill>
                <a:latin typeface="Times New Roman" panose="02020603050405020304" pitchFamily="18" charset="0"/>
                <a:cs typeface="Times New Roman" panose="02020603050405020304" pitchFamily="18" charset="0"/>
              </a:rPr>
              <a:t> ở </a:t>
            </a:r>
            <a:r>
              <a:rPr lang="en-US" altLang="en-US" sz="2400" dirty="0" err="1">
                <a:solidFill>
                  <a:srgbClr val="2006BA"/>
                </a:solidFill>
                <a:latin typeface="Times New Roman" panose="02020603050405020304" pitchFamily="18" charset="0"/>
                <a:cs typeface="Times New Roman" panose="02020603050405020304" pitchFamily="18" charset="0"/>
              </a:rPr>
              <a:t>người</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nông</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dân</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nói</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riêng</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Lịch</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sử</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văn</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học</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từng</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xây</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dựng</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thành</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công</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nhiều</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nhân</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vật</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mang</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tình</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cảm</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đáng</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quý</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ấy.Nhân</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vật</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ông</a:t>
            </a:r>
            <a:r>
              <a:rPr lang="en-US" altLang="en-US" sz="2400" dirty="0">
                <a:solidFill>
                  <a:srgbClr val="2006BA"/>
                </a:solidFill>
                <a:latin typeface="Times New Roman" panose="02020603050405020304" pitchFamily="18" charset="0"/>
                <a:cs typeface="Times New Roman" panose="02020603050405020304" pitchFamily="18" charset="0"/>
              </a:rPr>
              <a:t> Hai </a:t>
            </a:r>
            <a:r>
              <a:rPr lang="en-US" altLang="en-US" sz="2400" dirty="0" err="1">
                <a:solidFill>
                  <a:srgbClr val="2006BA"/>
                </a:solidFill>
                <a:latin typeface="Times New Roman" panose="02020603050405020304" pitchFamily="18" charset="0"/>
                <a:cs typeface="Times New Roman" panose="02020603050405020304" pitchFamily="18" charset="0"/>
              </a:rPr>
              <a:t>trong</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truyện</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ngắn</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Làng</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của</a:t>
            </a:r>
            <a:r>
              <a:rPr lang="en-US" altLang="en-US" sz="2400" dirty="0">
                <a:solidFill>
                  <a:srgbClr val="2006BA"/>
                </a:solidFill>
                <a:latin typeface="Times New Roman" panose="02020603050405020304" pitchFamily="18" charset="0"/>
                <a:cs typeface="Times New Roman" panose="02020603050405020304" pitchFamily="18" charset="0"/>
              </a:rPr>
              <a:t> Kim </a:t>
            </a:r>
            <a:r>
              <a:rPr lang="en-US" altLang="en-US" sz="2400" dirty="0" err="1">
                <a:solidFill>
                  <a:srgbClr val="2006BA"/>
                </a:solidFill>
                <a:latin typeface="Times New Roman" panose="02020603050405020304" pitchFamily="18" charset="0"/>
                <a:cs typeface="Times New Roman" panose="02020603050405020304" pitchFamily="18" charset="0"/>
              </a:rPr>
              <a:t>Lân</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là</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một</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trong</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những</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trường</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hợp</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tiêu</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biểu</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như</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thế</a:t>
            </a:r>
            <a:r>
              <a:rPr lang="en-US" altLang="en-US" sz="2400" b="1" dirty="0" smtClean="0">
                <a:solidFill>
                  <a:srgbClr val="2006BA"/>
                </a:solidFill>
                <a:latin typeface="Times New Roman" panose="02020603050405020304" pitchFamily="18" charset="0"/>
                <a:cs typeface="Times New Roman" panose="02020603050405020304" pitchFamily="18" charset="0"/>
              </a:rPr>
              <a:t>.</a:t>
            </a:r>
            <a:endParaRPr lang="en-US" altLang="en-US" sz="2400" b="1" dirty="0">
              <a:solidFill>
                <a:srgbClr val="2006BA"/>
              </a:solidFill>
              <a:latin typeface="Times New Roman" panose="02020603050405020304" pitchFamily="18" charset="0"/>
              <a:cs typeface="Times New Roman" panose="02020603050405020304" pitchFamily="18" charset="0"/>
            </a:endParaRPr>
          </a:p>
        </p:txBody>
      </p:sp>
      <p:sp>
        <p:nvSpPr>
          <p:cNvPr id="18" name="TextBox 17"/>
          <p:cNvSpPr txBox="1">
            <a:spLocks noChangeArrowheads="1"/>
          </p:cNvSpPr>
          <p:nvPr/>
        </p:nvSpPr>
        <p:spPr bwMode="auto">
          <a:xfrm>
            <a:off x="2916115" y="4856287"/>
            <a:ext cx="6477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400" b="1" dirty="0" err="1">
                <a:solidFill>
                  <a:srgbClr val="2006BA"/>
                </a:solidFill>
                <a:latin typeface="Times New Roman" panose="02020603050405020304" pitchFamily="18" charset="0"/>
                <a:cs typeface="Times New Roman" panose="02020603050405020304" pitchFamily="18" charset="0"/>
              </a:rPr>
              <a:t>Nêu</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trực</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tiếp</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suy</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nghĩ</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của</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người</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viết</a:t>
            </a:r>
            <a:r>
              <a:rPr lang="en-US" altLang="en-US" sz="2400" b="1" dirty="0" smtClean="0">
                <a:solidFill>
                  <a:srgbClr val="2006BA"/>
                </a:solidFill>
                <a:latin typeface="Times New Roman" panose="02020603050405020304" pitchFamily="18" charset="0"/>
                <a:cs typeface="Times New Roman" panose="02020603050405020304" pitchFamily="18" charset="0"/>
              </a:rPr>
              <a:t>.</a:t>
            </a:r>
            <a:endParaRPr lang="en-US" altLang="en-US" sz="2400" b="1" dirty="0">
              <a:solidFill>
                <a:srgbClr val="2006BA"/>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61713204"/>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571500" y="290146"/>
            <a:ext cx="10893670" cy="1371600"/>
            <a:chOff x="3939349" y="1055530"/>
            <a:chExt cx="4608512" cy="4608512"/>
          </a:xfrm>
        </p:grpSpPr>
        <p:sp>
          <p:nvSpPr>
            <p:cNvPr id="2" name="椭圆 1"/>
            <p:cNvSpPr/>
            <p:nvPr/>
          </p:nvSpPr>
          <p:spPr>
            <a:xfrm>
              <a:off x="3939349" y="1055530"/>
              <a:ext cx="4608512" cy="46085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78">
                <a:buClrTx/>
              </a:pPr>
              <a:endParaRPr lang="zh-CN" altLang="en-US" sz="3200" kern="1200">
                <a:solidFill>
                  <a:prstClr val="white"/>
                </a:solidFill>
                <a:latin typeface="Montserrat"/>
                <a:cs typeface="Montserrat" panose="00000500000000000000" charset="0"/>
              </a:endParaRPr>
            </a:p>
          </p:txBody>
        </p:sp>
        <p:sp>
          <p:nvSpPr>
            <p:cNvPr id="89" name="椭圆 88"/>
            <p:cNvSpPr/>
            <p:nvPr/>
          </p:nvSpPr>
          <p:spPr>
            <a:xfrm>
              <a:off x="4008562" y="1124744"/>
              <a:ext cx="4470085" cy="4470085"/>
            </a:xfrm>
            <a:prstGeom prst="ellipse">
              <a:avLst/>
            </a:prstGeom>
            <a:solidFill>
              <a:srgbClr val="36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78">
                <a:buClrTx/>
              </a:pPr>
              <a:endParaRPr lang="zh-CN" altLang="en-US" sz="3200" kern="1200">
                <a:solidFill>
                  <a:prstClr val="white"/>
                </a:solidFill>
                <a:latin typeface="Montserrat"/>
                <a:cs typeface="Montserrat" panose="00000500000000000000" charset="0"/>
              </a:endParaRPr>
            </a:p>
          </p:txBody>
        </p:sp>
        <p:sp>
          <p:nvSpPr>
            <p:cNvPr id="90" name="椭圆 89"/>
            <p:cNvSpPr/>
            <p:nvPr/>
          </p:nvSpPr>
          <p:spPr>
            <a:xfrm>
              <a:off x="4149659" y="1348904"/>
              <a:ext cx="4187891" cy="4021765"/>
            </a:xfrm>
            <a:prstGeom prst="ellipse">
              <a:avLst/>
            </a:prstGeom>
            <a:noFill/>
            <a:ln w="952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78">
                <a:buClrTx/>
              </a:pPr>
              <a:endParaRPr lang="zh-CN" altLang="en-US" sz="3200" kern="1200">
                <a:solidFill>
                  <a:prstClr val="white"/>
                </a:solidFill>
                <a:latin typeface="Montserrat"/>
                <a:cs typeface="Montserrat" panose="00000500000000000000" charset="0"/>
              </a:endParaRPr>
            </a:p>
          </p:txBody>
        </p:sp>
      </p:grpSp>
      <p:sp>
        <p:nvSpPr>
          <p:cNvPr id="14" name="TextBox 13"/>
          <p:cNvSpPr txBox="1"/>
          <p:nvPr/>
        </p:nvSpPr>
        <p:spPr>
          <a:xfrm rot="16200000">
            <a:off x="5909679" y="-2822062"/>
            <a:ext cx="923330" cy="7444449"/>
          </a:xfrm>
          <a:prstGeom prst="rect">
            <a:avLst/>
          </a:prstGeom>
          <a:noFill/>
        </p:spPr>
        <p:txBody>
          <a:bodyPr vert="eaVert" wrap="square" rtlCol="0">
            <a:spAutoFit/>
          </a:bodyPr>
          <a:lstStyle/>
          <a:p>
            <a:pPr algn="ctr" defTabSz="1219078">
              <a:buClrTx/>
            </a:pPr>
            <a:r>
              <a:rPr lang="en-US" altLang="zh-CN" sz="4800" b="1" dirty="0" err="1" smtClean="0">
                <a:solidFill>
                  <a:prstClr val="white"/>
                </a:solidFill>
                <a:latin typeface="Times New Roman" panose="02020603050405020304" pitchFamily="18" charset="0"/>
                <a:ea typeface="Montserrat" panose="00000500000000000000" charset="0"/>
                <a:cs typeface="Montserrat" panose="00000500000000000000" charset="0"/>
              </a:rPr>
              <a:t>Hướng</a:t>
            </a:r>
            <a:r>
              <a:rPr lang="en-US" altLang="zh-CN" sz="4800" b="1" dirty="0" smtClean="0">
                <a:solidFill>
                  <a:prstClr val="white"/>
                </a:solidFill>
                <a:latin typeface="Times New Roman" panose="02020603050405020304" pitchFamily="18" charset="0"/>
                <a:ea typeface="Montserrat" panose="00000500000000000000" charset="0"/>
                <a:cs typeface="Montserrat" panose="00000500000000000000" charset="0"/>
              </a:rPr>
              <a:t> </a:t>
            </a:r>
            <a:r>
              <a:rPr lang="en-US" altLang="zh-CN" sz="4800" b="1" dirty="0" err="1" smtClean="0">
                <a:solidFill>
                  <a:prstClr val="white"/>
                </a:solidFill>
                <a:latin typeface="Times New Roman" panose="02020603050405020304" pitchFamily="18" charset="0"/>
                <a:ea typeface="Montserrat" panose="00000500000000000000" charset="0"/>
                <a:cs typeface="Montserrat" panose="00000500000000000000" charset="0"/>
              </a:rPr>
              <a:t>dẫn</a:t>
            </a:r>
            <a:r>
              <a:rPr lang="en-US" altLang="zh-CN" sz="4800" b="1" dirty="0" smtClean="0">
                <a:solidFill>
                  <a:prstClr val="white"/>
                </a:solidFill>
                <a:latin typeface="Times New Roman" panose="02020603050405020304" pitchFamily="18" charset="0"/>
                <a:ea typeface="Montserrat" panose="00000500000000000000" charset="0"/>
                <a:cs typeface="Montserrat" panose="00000500000000000000" charset="0"/>
              </a:rPr>
              <a:t> </a:t>
            </a:r>
            <a:r>
              <a:rPr lang="en-US" altLang="zh-CN" sz="4800" b="1" dirty="0" err="1" smtClean="0">
                <a:solidFill>
                  <a:prstClr val="white"/>
                </a:solidFill>
                <a:latin typeface="Times New Roman" panose="02020603050405020304" pitchFamily="18" charset="0"/>
                <a:ea typeface="Montserrat" panose="00000500000000000000" charset="0"/>
                <a:cs typeface="Montserrat" panose="00000500000000000000" charset="0"/>
              </a:rPr>
              <a:t>viết</a:t>
            </a:r>
            <a:r>
              <a:rPr lang="en-US" altLang="zh-CN" sz="4800" b="1" dirty="0" smtClean="0">
                <a:solidFill>
                  <a:prstClr val="white"/>
                </a:solidFill>
                <a:latin typeface="Times New Roman" panose="02020603050405020304" pitchFamily="18" charset="0"/>
                <a:ea typeface="Montserrat" panose="00000500000000000000" charset="0"/>
                <a:cs typeface="Montserrat" panose="00000500000000000000" charset="0"/>
              </a:rPr>
              <a:t> </a:t>
            </a:r>
            <a:r>
              <a:rPr lang="en-US" altLang="zh-CN" sz="4800" b="1" dirty="0" err="1" smtClean="0">
                <a:solidFill>
                  <a:prstClr val="white"/>
                </a:solidFill>
                <a:latin typeface="Times New Roman" panose="02020603050405020304" pitchFamily="18" charset="0"/>
                <a:ea typeface="Montserrat" panose="00000500000000000000" charset="0"/>
                <a:cs typeface="Montserrat" panose="00000500000000000000" charset="0"/>
              </a:rPr>
              <a:t>mở</a:t>
            </a:r>
            <a:r>
              <a:rPr lang="en-US" altLang="zh-CN" sz="4800" b="1" dirty="0" smtClean="0">
                <a:solidFill>
                  <a:prstClr val="white"/>
                </a:solidFill>
                <a:latin typeface="Times New Roman" panose="02020603050405020304" pitchFamily="18" charset="0"/>
                <a:ea typeface="Montserrat" panose="00000500000000000000" charset="0"/>
                <a:cs typeface="Montserrat" panose="00000500000000000000" charset="0"/>
              </a:rPr>
              <a:t> </a:t>
            </a:r>
            <a:r>
              <a:rPr lang="en-US" altLang="zh-CN" sz="4800" b="1" dirty="0" err="1" smtClean="0">
                <a:solidFill>
                  <a:prstClr val="white"/>
                </a:solidFill>
                <a:latin typeface="Times New Roman" panose="02020603050405020304" pitchFamily="18" charset="0"/>
                <a:ea typeface="Montserrat" panose="00000500000000000000" charset="0"/>
                <a:cs typeface="Montserrat" panose="00000500000000000000" charset="0"/>
              </a:rPr>
              <a:t>bài</a:t>
            </a:r>
            <a:endParaRPr lang="en-US" altLang="zh-CN" sz="4800" b="1" kern="1200" dirty="0">
              <a:solidFill>
                <a:prstClr val="white"/>
              </a:solidFill>
              <a:latin typeface="Montserrat"/>
              <a:ea typeface="Montserrat" panose="00000500000000000000" charset="0"/>
              <a:cs typeface="Montserrat" panose="00000500000000000000" charset="0"/>
            </a:endParaRPr>
          </a:p>
        </p:txBody>
      </p:sp>
      <p:sp>
        <p:nvSpPr>
          <p:cNvPr id="9" name="TextBox 8"/>
          <p:cNvSpPr txBox="1">
            <a:spLocks noChangeArrowheads="1"/>
          </p:cNvSpPr>
          <p:nvPr/>
        </p:nvSpPr>
        <p:spPr bwMode="auto">
          <a:xfrm>
            <a:off x="3815862" y="1925515"/>
            <a:ext cx="4765430" cy="400110"/>
          </a:xfrm>
          <a:prstGeom prst="rect">
            <a:avLst/>
          </a:prstGeom>
          <a:solidFill>
            <a:schemeClr val="accent1">
              <a:lumMod val="20000"/>
              <a:lumOff val="80000"/>
            </a:schemeClr>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000" b="1" dirty="0" smtClean="0">
                <a:solidFill>
                  <a:srgbClr val="2006BA"/>
                </a:solidFill>
                <a:latin typeface="Times New Roman" panose="02020603050405020304" pitchFamily="18" charset="0"/>
                <a:cs typeface="Times New Roman" panose="02020603050405020304" pitchFamily="18" charset="0"/>
              </a:rPr>
              <a:t>MỘT SỐ CÁCH MỞ BÀI KHÁC</a:t>
            </a:r>
            <a:endParaRPr lang="en-US" altLang="en-US" sz="2000" b="1" dirty="0">
              <a:solidFill>
                <a:srgbClr val="2006BA"/>
              </a:solidFill>
              <a:latin typeface="Times New Roman" panose="02020603050405020304" pitchFamily="18" charset="0"/>
              <a:cs typeface="Times New Roman" panose="02020603050405020304" pitchFamily="18" charset="0"/>
            </a:endParaRPr>
          </a:p>
        </p:txBody>
      </p:sp>
      <p:sp>
        <p:nvSpPr>
          <p:cNvPr id="13" name="TextBox 10"/>
          <p:cNvSpPr txBox="1">
            <a:spLocks noChangeArrowheads="1"/>
          </p:cNvSpPr>
          <p:nvPr/>
        </p:nvSpPr>
        <p:spPr bwMode="auto">
          <a:xfrm>
            <a:off x="1635368" y="2455985"/>
            <a:ext cx="9627577"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smtClean="0">
                <a:solidFill>
                  <a:srgbClr val="2006BA"/>
                </a:solidFill>
                <a:latin typeface="Times New Roman" panose="02020603050405020304" pitchFamily="18" charset="0"/>
                <a:cs typeface="Times New Roman" panose="02020603050405020304" pitchFamily="18" charset="0"/>
              </a:rPr>
              <a:t>- </a:t>
            </a:r>
            <a:r>
              <a:rPr lang="en-US" altLang="en-US" sz="2400" b="1" dirty="0" err="1" smtClean="0">
                <a:solidFill>
                  <a:srgbClr val="2006BA"/>
                </a:solidFill>
                <a:latin typeface="Times New Roman" panose="02020603050405020304" pitchFamily="18" charset="0"/>
                <a:cs typeface="Times New Roman" panose="02020603050405020304" pitchFamily="18" charset="0"/>
              </a:rPr>
              <a:t>Từ</a:t>
            </a:r>
            <a:r>
              <a:rPr lang="en-US" altLang="en-US" sz="2400" b="1" dirty="0" smtClean="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câu</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thơ</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câu</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danh</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ngôn</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liên</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quan</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đến</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vấn</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đề</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nghị</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luận</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để</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dẫn</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dắt</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đến</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vấn</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đề</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nghị</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luận</a:t>
            </a:r>
            <a:r>
              <a:rPr lang="en-US" altLang="en-US" sz="2400" b="1" dirty="0">
                <a:solidFill>
                  <a:srgbClr val="2006BA"/>
                </a:solidFill>
                <a:latin typeface="Times New Roman" panose="02020603050405020304" pitchFamily="18" charset="0"/>
                <a:cs typeface="Times New Roman" panose="02020603050405020304" pitchFamily="18" charset="0"/>
              </a:rPr>
              <a:t>.</a:t>
            </a:r>
          </a:p>
          <a:p>
            <a:pPr algn="just"/>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Ví</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dụ</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Người</a:t>
            </a:r>
            <a:r>
              <a:rPr lang="en-US" altLang="en-US" sz="2400" dirty="0">
                <a:solidFill>
                  <a:srgbClr val="2006BA"/>
                </a:solidFill>
                <a:latin typeface="Times New Roman" panose="02020603050405020304" pitchFamily="18" charset="0"/>
                <a:cs typeface="Times New Roman" panose="02020603050405020304" pitchFamily="18" charset="0"/>
              </a:rPr>
              <a:t> ta </a:t>
            </a:r>
            <a:r>
              <a:rPr lang="en-US" altLang="en-US" sz="2400" dirty="0" err="1">
                <a:solidFill>
                  <a:srgbClr val="2006BA"/>
                </a:solidFill>
                <a:latin typeface="Times New Roman" panose="02020603050405020304" pitchFamily="18" charset="0"/>
                <a:cs typeface="Times New Roman" panose="02020603050405020304" pitchFamily="18" charset="0"/>
              </a:rPr>
              <a:t>có</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thể</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tách</a:t>
            </a:r>
            <a:r>
              <a:rPr lang="en-US" altLang="en-US" sz="2400" dirty="0">
                <a:solidFill>
                  <a:srgbClr val="2006BA"/>
                </a:solidFill>
                <a:latin typeface="Times New Roman" panose="02020603050405020304" pitchFamily="18" charset="0"/>
                <a:cs typeface="Times New Roman" panose="02020603050405020304" pitchFamily="18" charset="0"/>
              </a:rPr>
              <a:t> con </a:t>
            </a:r>
            <a:r>
              <a:rPr lang="en-US" altLang="en-US" sz="2400" dirty="0" err="1">
                <a:solidFill>
                  <a:srgbClr val="2006BA"/>
                </a:solidFill>
                <a:latin typeface="Times New Roman" panose="02020603050405020304" pitchFamily="18" charset="0"/>
                <a:cs typeface="Times New Roman" panose="02020603050405020304" pitchFamily="18" charset="0"/>
              </a:rPr>
              <a:t>người</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ra</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khỏi</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quê</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hương</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chứ</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không</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thể</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tách</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quê</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hương</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ra</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khỏi</a:t>
            </a:r>
            <a:r>
              <a:rPr lang="en-US" altLang="en-US" sz="2400" dirty="0">
                <a:solidFill>
                  <a:srgbClr val="2006BA"/>
                </a:solidFill>
                <a:latin typeface="Times New Roman" panose="02020603050405020304" pitchFamily="18" charset="0"/>
                <a:cs typeface="Times New Roman" panose="02020603050405020304" pitchFamily="18" charset="0"/>
              </a:rPr>
              <a:t> con </a:t>
            </a:r>
            <a:r>
              <a:rPr lang="en-US" altLang="en-US" sz="2400" dirty="0" err="1">
                <a:solidFill>
                  <a:srgbClr val="2006BA"/>
                </a:solidFill>
                <a:latin typeface="Times New Roman" panose="02020603050405020304" pitchFamily="18" charset="0"/>
                <a:cs typeface="Times New Roman" panose="02020603050405020304" pitchFamily="18" charset="0"/>
              </a:rPr>
              <a:t>người</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Gaxun</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Gamzatốp</a:t>
            </a:r>
            <a:r>
              <a:rPr lang="en-US" altLang="en-US" sz="2400" dirty="0">
                <a:solidFill>
                  <a:srgbClr val="2006BA"/>
                </a:solidFill>
                <a:latin typeface="Times New Roman" panose="02020603050405020304" pitchFamily="18" charset="0"/>
                <a:cs typeface="Times New Roman" panose="02020603050405020304" pitchFamily="18" charset="0"/>
              </a:rPr>
              <a:t>)…</a:t>
            </a:r>
          </a:p>
          <a:p>
            <a:pPr algn="just"/>
            <a:endParaRPr lang="en-US" altLang="en-US" sz="2400" dirty="0">
              <a:solidFill>
                <a:srgbClr val="2006BA"/>
              </a:solidFill>
              <a:latin typeface="Times New Roman" panose="02020603050405020304" pitchFamily="18" charset="0"/>
              <a:cs typeface="Times New Roman" panose="02020603050405020304" pitchFamily="18" charset="0"/>
            </a:endParaRPr>
          </a:p>
        </p:txBody>
      </p:sp>
      <p:sp>
        <p:nvSpPr>
          <p:cNvPr id="15" name="TextBox 12"/>
          <p:cNvSpPr txBox="1">
            <a:spLocks noChangeArrowheads="1"/>
          </p:cNvSpPr>
          <p:nvPr/>
        </p:nvSpPr>
        <p:spPr bwMode="auto">
          <a:xfrm>
            <a:off x="1732084" y="4360985"/>
            <a:ext cx="963636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smtClean="0">
                <a:solidFill>
                  <a:srgbClr val="2006BA"/>
                </a:solidFill>
                <a:latin typeface="Times New Roman" panose="02020603050405020304" pitchFamily="18" charset="0"/>
                <a:cs typeface="Times New Roman" panose="02020603050405020304" pitchFamily="18" charset="0"/>
              </a:rPr>
              <a:t>- </a:t>
            </a:r>
            <a:r>
              <a:rPr lang="en-US" altLang="en-US" sz="2400" b="1" dirty="0" err="1" smtClean="0">
                <a:solidFill>
                  <a:srgbClr val="2006BA"/>
                </a:solidFill>
                <a:latin typeface="Times New Roman" panose="02020603050405020304" pitchFamily="18" charset="0"/>
                <a:cs typeface="Times New Roman" panose="02020603050405020304" pitchFamily="18" charset="0"/>
              </a:rPr>
              <a:t>Từ</a:t>
            </a:r>
            <a:r>
              <a:rPr lang="en-US" altLang="en-US" sz="2400" b="1" dirty="0" smtClean="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lý</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luận</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văn</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học</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để</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dẫn</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dắt</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đến</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vấn</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đề</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nghị</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luận</a:t>
            </a:r>
            <a:r>
              <a:rPr lang="en-US" altLang="en-US" sz="2400" b="1" dirty="0">
                <a:solidFill>
                  <a:srgbClr val="2006BA"/>
                </a:solidFill>
                <a:latin typeface="Times New Roman" panose="02020603050405020304" pitchFamily="18" charset="0"/>
                <a:cs typeface="Times New Roman" panose="02020603050405020304" pitchFamily="18" charset="0"/>
              </a:rPr>
              <a:t>.</a:t>
            </a:r>
          </a:p>
          <a:p>
            <a:pPr algn="just"/>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Ví</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dụ</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từ</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vai</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trò</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của</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nhân</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vật</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trong</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tác</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phẩm</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tự</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sự</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để</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dẫn</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dắt</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smtClean="0">
                <a:solidFill>
                  <a:srgbClr val="2006BA"/>
                </a:solidFill>
                <a:latin typeface="Times New Roman" panose="02020603050405020304" pitchFamily="18" charset="0"/>
                <a:cs typeface="Times New Roman" panose="02020603050405020304" pitchFamily="18" charset="0"/>
              </a:rPr>
              <a:t>đến</a:t>
            </a:r>
            <a:r>
              <a:rPr lang="en-US" altLang="en-US" sz="2400" dirty="0" smtClean="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vấn</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đề</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nghị</a:t>
            </a:r>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dirty="0" err="1">
                <a:solidFill>
                  <a:srgbClr val="2006BA"/>
                </a:solidFill>
                <a:latin typeface="Times New Roman" panose="02020603050405020304" pitchFamily="18" charset="0"/>
                <a:cs typeface="Times New Roman" panose="02020603050405020304" pitchFamily="18" charset="0"/>
              </a:rPr>
              <a:t>luận</a:t>
            </a:r>
            <a:r>
              <a:rPr lang="en-US" altLang="en-US" sz="2400" dirty="0">
                <a:solidFill>
                  <a:srgbClr val="2006BA"/>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114019718"/>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p:bldP spid="1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597877" y="70338"/>
            <a:ext cx="10893670" cy="685801"/>
            <a:chOff x="3939349" y="1055530"/>
            <a:chExt cx="4608512" cy="4608512"/>
          </a:xfrm>
        </p:grpSpPr>
        <p:sp>
          <p:nvSpPr>
            <p:cNvPr id="2" name="椭圆 1"/>
            <p:cNvSpPr/>
            <p:nvPr/>
          </p:nvSpPr>
          <p:spPr>
            <a:xfrm>
              <a:off x="3939349" y="1055530"/>
              <a:ext cx="4608512" cy="46085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78">
                <a:buClrTx/>
              </a:pPr>
              <a:endParaRPr lang="zh-CN" altLang="en-US" sz="3200" kern="1200">
                <a:solidFill>
                  <a:prstClr val="white"/>
                </a:solidFill>
                <a:latin typeface="Montserrat"/>
                <a:cs typeface="Montserrat" panose="00000500000000000000" charset="0"/>
              </a:endParaRPr>
            </a:p>
          </p:txBody>
        </p:sp>
        <p:sp>
          <p:nvSpPr>
            <p:cNvPr id="89" name="椭圆 88"/>
            <p:cNvSpPr/>
            <p:nvPr/>
          </p:nvSpPr>
          <p:spPr>
            <a:xfrm>
              <a:off x="4008562" y="1124744"/>
              <a:ext cx="4470085" cy="4470085"/>
            </a:xfrm>
            <a:prstGeom prst="ellipse">
              <a:avLst/>
            </a:prstGeom>
            <a:solidFill>
              <a:srgbClr val="36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78">
                <a:buClrTx/>
              </a:pPr>
              <a:endParaRPr lang="zh-CN" altLang="en-US" sz="3200" kern="1200">
                <a:solidFill>
                  <a:prstClr val="white"/>
                </a:solidFill>
                <a:latin typeface="Montserrat"/>
                <a:cs typeface="Montserrat" panose="00000500000000000000" charset="0"/>
              </a:endParaRPr>
            </a:p>
          </p:txBody>
        </p:sp>
        <p:sp>
          <p:nvSpPr>
            <p:cNvPr id="90" name="椭圆 89"/>
            <p:cNvSpPr/>
            <p:nvPr/>
          </p:nvSpPr>
          <p:spPr>
            <a:xfrm>
              <a:off x="4149659" y="1348904"/>
              <a:ext cx="4187891" cy="4021765"/>
            </a:xfrm>
            <a:prstGeom prst="ellipse">
              <a:avLst/>
            </a:prstGeom>
            <a:noFill/>
            <a:ln w="952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78">
                <a:buClrTx/>
              </a:pPr>
              <a:endParaRPr lang="zh-CN" altLang="en-US" sz="3200" kern="1200">
                <a:solidFill>
                  <a:prstClr val="white"/>
                </a:solidFill>
                <a:latin typeface="Montserrat"/>
                <a:cs typeface="Montserrat" panose="00000500000000000000" charset="0"/>
              </a:endParaRPr>
            </a:p>
          </p:txBody>
        </p:sp>
      </p:grpSp>
      <p:sp>
        <p:nvSpPr>
          <p:cNvPr id="14" name="TextBox 13"/>
          <p:cNvSpPr txBox="1"/>
          <p:nvPr/>
        </p:nvSpPr>
        <p:spPr>
          <a:xfrm rot="16200000">
            <a:off x="5776489" y="-3894937"/>
            <a:ext cx="738664" cy="8528538"/>
          </a:xfrm>
          <a:prstGeom prst="rect">
            <a:avLst/>
          </a:prstGeom>
          <a:noFill/>
        </p:spPr>
        <p:txBody>
          <a:bodyPr vert="eaVert" wrap="square" rtlCol="0">
            <a:spAutoFit/>
          </a:bodyPr>
          <a:lstStyle/>
          <a:p>
            <a:pPr algn="ctr" defTabSz="1219078">
              <a:buClrTx/>
            </a:pPr>
            <a:r>
              <a:rPr lang="en-US" altLang="zh-CN" sz="3600" b="1" dirty="0" err="1" smtClean="0">
                <a:solidFill>
                  <a:prstClr val="white"/>
                </a:solidFill>
                <a:latin typeface="Times New Roman" panose="02020603050405020304" pitchFamily="18" charset="0"/>
                <a:ea typeface="Montserrat" panose="00000500000000000000" charset="0"/>
                <a:cs typeface="Montserrat" panose="00000500000000000000" charset="0"/>
              </a:rPr>
              <a:t>Hướng</a:t>
            </a:r>
            <a:r>
              <a:rPr lang="en-US" altLang="zh-CN" sz="3600" b="1" dirty="0" smtClean="0">
                <a:solidFill>
                  <a:prstClr val="white"/>
                </a:solidFill>
                <a:latin typeface="Times New Roman" panose="02020603050405020304" pitchFamily="18" charset="0"/>
                <a:ea typeface="Montserrat" panose="00000500000000000000" charset="0"/>
                <a:cs typeface="Montserrat" panose="00000500000000000000" charset="0"/>
              </a:rPr>
              <a:t> </a:t>
            </a:r>
            <a:r>
              <a:rPr lang="en-US" altLang="zh-CN" sz="3600" b="1" dirty="0" err="1" smtClean="0">
                <a:solidFill>
                  <a:prstClr val="white"/>
                </a:solidFill>
                <a:latin typeface="Times New Roman" panose="02020603050405020304" pitchFamily="18" charset="0"/>
                <a:ea typeface="Montserrat" panose="00000500000000000000" charset="0"/>
                <a:cs typeface="Montserrat" panose="00000500000000000000" charset="0"/>
              </a:rPr>
              <a:t>dẫn</a:t>
            </a:r>
            <a:r>
              <a:rPr lang="en-US" altLang="zh-CN" sz="3600" b="1" dirty="0" smtClean="0">
                <a:solidFill>
                  <a:prstClr val="white"/>
                </a:solidFill>
                <a:latin typeface="Times New Roman" panose="02020603050405020304" pitchFamily="18" charset="0"/>
                <a:ea typeface="Montserrat" panose="00000500000000000000" charset="0"/>
                <a:cs typeface="Montserrat" panose="00000500000000000000" charset="0"/>
              </a:rPr>
              <a:t> </a:t>
            </a:r>
            <a:r>
              <a:rPr lang="en-US" altLang="zh-CN" sz="3600" b="1" dirty="0" err="1" smtClean="0">
                <a:solidFill>
                  <a:prstClr val="white"/>
                </a:solidFill>
                <a:latin typeface="Times New Roman" panose="02020603050405020304" pitchFamily="18" charset="0"/>
                <a:ea typeface="Montserrat" panose="00000500000000000000" charset="0"/>
                <a:cs typeface="Montserrat" panose="00000500000000000000" charset="0"/>
              </a:rPr>
              <a:t>triển</a:t>
            </a:r>
            <a:r>
              <a:rPr lang="en-US" altLang="zh-CN" sz="3600" b="1" dirty="0" smtClean="0">
                <a:solidFill>
                  <a:prstClr val="white"/>
                </a:solidFill>
                <a:latin typeface="Times New Roman" panose="02020603050405020304" pitchFamily="18" charset="0"/>
                <a:ea typeface="Montserrat" panose="00000500000000000000" charset="0"/>
                <a:cs typeface="Montserrat" panose="00000500000000000000" charset="0"/>
              </a:rPr>
              <a:t> </a:t>
            </a:r>
            <a:r>
              <a:rPr lang="en-US" altLang="zh-CN" sz="3600" b="1" dirty="0" err="1" smtClean="0">
                <a:solidFill>
                  <a:prstClr val="white"/>
                </a:solidFill>
                <a:latin typeface="Times New Roman" panose="02020603050405020304" pitchFamily="18" charset="0"/>
                <a:ea typeface="Montserrat" panose="00000500000000000000" charset="0"/>
                <a:cs typeface="Montserrat" panose="00000500000000000000" charset="0"/>
              </a:rPr>
              <a:t>khai</a:t>
            </a:r>
            <a:r>
              <a:rPr lang="en-US" altLang="zh-CN" sz="3600" b="1" dirty="0" smtClean="0">
                <a:solidFill>
                  <a:prstClr val="white"/>
                </a:solidFill>
                <a:latin typeface="Times New Roman" panose="02020603050405020304" pitchFamily="18" charset="0"/>
                <a:ea typeface="Montserrat" panose="00000500000000000000" charset="0"/>
                <a:cs typeface="Montserrat" panose="00000500000000000000" charset="0"/>
              </a:rPr>
              <a:t> </a:t>
            </a:r>
            <a:r>
              <a:rPr lang="en-US" altLang="zh-CN" sz="3600" b="1" dirty="0" err="1" smtClean="0">
                <a:solidFill>
                  <a:prstClr val="white"/>
                </a:solidFill>
                <a:latin typeface="Times New Roman" panose="02020603050405020304" pitchFamily="18" charset="0"/>
                <a:ea typeface="Montserrat" panose="00000500000000000000" charset="0"/>
                <a:cs typeface="Montserrat" panose="00000500000000000000" charset="0"/>
              </a:rPr>
              <a:t>thân</a:t>
            </a:r>
            <a:r>
              <a:rPr lang="en-US" altLang="zh-CN" sz="3600" b="1" dirty="0" smtClean="0">
                <a:solidFill>
                  <a:prstClr val="white"/>
                </a:solidFill>
                <a:latin typeface="Times New Roman" panose="02020603050405020304" pitchFamily="18" charset="0"/>
                <a:ea typeface="Montserrat" panose="00000500000000000000" charset="0"/>
                <a:cs typeface="Montserrat" panose="00000500000000000000" charset="0"/>
              </a:rPr>
              <a:t> </a:t>
            </a:r>
            <a:r>
              <a:rPr lang="en-US" altLang="zh-CN" sz="3600" b="1" dirty="0" err="1" smtClean="0">
                <a:solidFill>
                  <a:prstClr val="white"/>
                </a:solidFill>
                <a:latin typeface="Times New Roman" panose="02020603050405020304" pitchFamily="18" charset="0"/>
                <a:ea typeface="Montserrat" panose="00000500000000000000" charset="0"/>
                <a:cs typeface="Montserrat" panose="00000500000000000000" charset="0"/>
              </a:rPr>
              <a:t>bài</a:t>
            </a:r>
            <a:endParaRPr lang="en-US" altLang="zh-CN" sz="3600" b="1" kern="1200" dirty="0">
              <a:solidFill>
                <a:prstClr val="white"/>
              </a:solidFill>
              <a:latin typeface="Montserrat"/>
              <a:ea typeface="Montserrat" panose="00000500000000000000" charset="0"/>
              <a:cs typeface="Montserrat" panose="00000500000000000000" charset="0"/>
            </a:endParaRPr>
          </a:p>
        </p:txBody>
      </p:sp>
      <p:sp>
        <p:nvSpPr>
          <p:cNvPr id="10" name="TextBox 9"/>
          <p:cNvSpPr txBox="1">
            <a:spLocks noChangeArrowheads="1"/>
          </p:cNvSpPr>
          <p:nvPr/>
        </p:nvSpPr>
        <p:spPr bwMode="auto">
          <a:xfrm>
            <a:off x="70339" y="735623"/>
            <a:ext cx="154744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en-US" sz="2400" b="1" dirty="0" err="1">
                <a:solidFill>
                  <a:srgbClr val="2006BA"/>
                </a:solidFill>
                <a:latin typeface="Times New Roman" panose="02020603050405020304" pitchFamily="18" charset="0"/>
                <a:cs typeface="Times New Roman" panose="02020603050405020304" pitchFamily="18" charset="0"/>
              </a:rPr>
              <a:t>Thân</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bài</a:t>
            </a:r>
            <a:r>
              <a:rPr lang="en-US" altLang="en-US" sz="2400" dirty="0" smtClean="0">
                <a:solidFill>
                  <a:srgbClr val="2006BA"/>
                </a:solidFill>
                <a:latin typeface="Times New Roman" panose="02020603050405020304" pitchFamily="18" charset="0"/>
                <a:cs typeface="Times New Roman" panose="02020603050405020304" pitchFamily="18" charset="0"/>
              </a:rPr>
              <a:t>: </a:t>
            </a:r>
          </a:p>
        </p:txBody>
      </p:sp>
      <p:sp>
        <p:nvSpPr>
          <p:cNvPr id="11" name="TextBox 10"/>
          <p:cNvSpPr txBox="1">
            <a:spLocks noChangeArrowheads="1"/>
          </p:cNvSpPr>
          <p:nvPr/>
        </p:nvSpPr>
        <p:spPr bwMode="auto">
          <a:xfrm>
            <a:off x="6493530" y="1458350"/>
            <a:ext cx="5515707"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fr-FR" altLang="en-US" sz="2200" b="1" dirty="0" smtClean="0">
                <a:solidFill>
                  <a:srgbClr val="2006BA"/>
                </a:solidFill>
                <a:latin typeface="Times New Roman" panose="02020603050405020304" pitchFamily="18" charset="0"/>
                <a:cs typeface="Times New Roman" panose="02020603050405020304" pitchFamily="18" charset="0"/>
              </a:rPr>
              <a:t>b) </a:t>
            </a:r>
            <a:r>
              <a:rPr lang="fr-FR" altLang="en-US" sz="2200" b="1" dirty="0" err="1" smtClean="0">
                <a:solidFill>
                  <a:srgbClr val="2006BA"/>
                </a:solidFill>
                <a:latin typeface="Times New Roman" panose="02020603050405020304" pitchFamily="18" charset="0"/>
                <a:cs typeface="Times New Roman" panose="02020603050405020304" pitchFamily="18" charset="0"/>
              </a:rPr>
              <a:t>Nghệ</a:t>
            </a:r>
            <a:r>
              <a:rPr lang="fr-FR" altLang="en-US" sz="2200" b="1" dirty="0" smtClean="0">
                <a:solidFill>
                  <a:srgbClr val="2006BA"/>
                </a:solidFill>
                <a:latin typeface="Times New Roman" panose="02020603050405020304" pitchFamily="18" charset="0"/>
                <a:cs typeface="Times New Roman" panose="02020603050405020304" pitchFamily="18" charset="0"/>
              </a:rPr>
              <a:t> </a:t>
            </a:r>
            <a:r>
              <a:rPr lang="fr-FR" altLang="en-US" sz="2200" b="1" dirty="0" err="1">
                <a:solidFill>
                  <a:srgbClr val="2006BA"/>
                </a:solidFill>
                <a:latin typeface="Times New Roman" panose="02020603050405020304" pitchFamily="18" charset="0"/>
                <a:cs typeface="Times New Roman" panose="02020603050405020304" pitchFamily="18" charset="0"/>
              </a:rPr>
              <a:t>thuật</a:t>
            </a:r>
            <a:r>
              <a:rPr lang="fr-FR" altLang="en-US" sz="2200" b="1" dirty="0">
                <a:solidFill>
                  <a:srgbClr val="2006BA"/>
                </a:solidFill>
                <a:latin typeface="Times New Roman" panose="02020603050405020304" pitchFamily="18" charset="0"/>
                <a:cs typeface="Times New Roman" panose="02020603050405020304" pitchFamily="18" charset="0"/>
              </a:rPr>
              <a:t> </a:t>
            </a:r>
            <a:r>
              <a:rPr lang="fr-FR" altLang="en-US" sz="2200" b="1" dirty="0" err="1">
                <a:solidFill>
                  <a:srgbClr val="2006BA"/>
                </a:solidFill>
                <a:latin typeface="Times New Roman" panose="02020603050405020304" pitchFamily="18" charset="0"/>
                <a:cs typeface="Times New Roman" panose="02020603050405020304" pitchFamily="18" charset="0"/>
              </a:rPr>
              <a:t>xây</a:t>
            </a:r>
            <a:r>
              <a:rPr lang="fr-FR" altLang="en-US" sz="2200" b="1" dirty="0">
                <a:solidFill>
                  <a:srgbClr val="2006BA"/>
                </a:solidFill>
                <a:latin typeface="Times New Roman" panose="02020603050405020304" pitchFamily="18" charset="0"/>
                <a:cs typeface="Times New Roman" panose="02020603050405020304" pitchFamily="18" charset="0"/>
              </a:rPr>
              <a:t> </a:t>
            </a:r>
            <a:r>
              <a:rPr lang="fr-FR" altLang="en-US" sz="2200" b="1" dirty="0" err="1">
                <a:solidFill>
                  <a:srgbClr val="2006BA"/>
                </a:solidFill>
                <a:latin typeface="Times New Roman" panose="02020603050405020304" pitchFamily="18" charset="0"/>
                <a:cs typeface="Times New Roman" panose="02020603050405020304" pitchFamily="18" charset="0"/>
              </a:rPr>
              <a:t>dựng</a:t>
            </a:r>
            <a:r>
              <a:rPr lang="fr-FR" altLang="en-US" sz="2200" b="1" dirty="0">
                <a:solidFill>
                  <a:srgbClr val="2006BA"/>
                </a:solidFill>
                <a:latin typeface="Times New Roman" panose="02020603050405020304" pitchFamily="18" charset="0"/>
                <a:cs typeface="Times New Roman" panose="02020603050405020304" pitchFamily="18" charset="0"/>
              </a:rPr>
              <a:t> </a:t>
            </a:r>
            <a:r>
              <a:rPr lang="fr-FR" altLang="en-US" sz="2200" b="1" dirty="0" err="1">
                <a:solidFill>
                  <a:srgbClr val="2006BA"/>
                </a:solidFill>
                <a:latin typeface="Times New Roman" panose="02020603050405020304" pitchFamily="18" charset="0"/>
                <a:cs typeface="Times New Roman" panose="02020603050405020304" pitchFamily="18" charset="0"/>
              </a:rPr>
              <a:t>nhân</a:t>
            </a:r>
            <a:r>
              <a:rPr lang="fr-FR" altLang="en-US" sz="2200" b="1" dirty="0">
                <a:solidFill>
                  <a:srgbClr val="2006BA"/>
                </a:solidFill>
                <a:latin typeface="Times New Roman" panose="02020603050405020304" pitchFamily="18" charset="0"/>
                <a:cs typeface="Times New Roman" panose="02020603050405020304" pitchFamily="18" charset="0"/>
              </a:rPr>
              <a:t> </a:t>
            </a:r>
            <a:r>
              <a:rPr lang="fr-FR" altLang="en-US" sz="2200" b="1" dirty="0" err="1">
                <a:solidFill>
                  <a:srgbClr val="2006BA"/>
                </a:solidFill>
                <a:latin typeface="Times New Roman" panose="02020603050405020304" pitchFamily="18" charset="0"/>
                <a:cs typeface="Times New Roman" panose="02020603050405020304" pitchFamily="18" charset="0"/>
              </a:rPr>
              <a:t>vật</a:t>
            </a:r>
            <a:r>
              <a:rPr lang="fr-FR" altLang="en-US" sz="2200" b="1" dirty="0">
                <a:solidFill>
                  <a:srgbClr val="2006BA"/>
                </a:solidFill>
                <a:latin typeface="Times New Roman" panose="02020603050405020304" pitchFamily="18" charset="0"/>
                <a:cs typeface="Times New Roman" panose="02020603050405020304" pitchFamily="18" charset="0"/>
              </a:rPr>
              <a:t> </a:t>
            </a:r>
            <a:r>
              <a:rPr lang="fr-FR" altLang="en-US" sz="2200" b="1" dirty="0" err="1">
                <a:solidFill>
                  <a:srgbClr val="2006BA"/>
                </a:solidFill>
                <a:latin typeface="Times New Roman" panose="02020603050405020304" pitchFamily="18" charset="0"/>
                <a:cs typeface="Times New Roman" panose="02020603050405020304" pitchFamily="18" charset="0"/>
              </a:rPr>
              <a:t>ông</a:t>
            </a:r>
            <a:r>
              <a:rPr lang="fr-FR" altLang="en-US" sz="2200" b="1" dirty="0">
                <a:solidFill>
                  <a:srgbClr val="2006BA"/>
                </a:solidFill>
                <a:latin typeface="Times New Roman" panose="02020603050405020304" pitchFamily="18" charset="0"/>
                <a:cs typeface="Times New Roman" panose="02020603050405020304" pitchFamily="18" charset="0"/>
              </a:rPr>
              <a:t> Hai</a:t>
            </a:r>
            <a:endParaRPr lang="en-US" altLang="en-US" sz="2200" b="1" dirty="0">
              <a:solidFill>
                <a:srgbClr val="2006BA"/>
              </a:solidFill>
              <a:latin typeface="Times New Roman" panose="02020603050405020304" pitchFamily="18" charset="0"/>
              <a:cs typeface="Times New Roman" panose="02020603050405020304" pitchFamily="18" charset="0"/>
            </a:endParaRPr>
          </a:p>
          <a:p>
            <a:pPr algn="just"/>
            <a:r>
              <a:rPr lang="fr-FR" altLang="en-US" sz="2200" i="1" dirty="0">
                <a:solidFill>
                  <a:srgbClr val="2006BA"/>
                </a:solidFill>
                <a:latin typeface="Times New Roman" panose="02020603050405020304" pitchFamily="18" charset="0"/>
                <a:cs typeface="Times New Roman" panose="02020603050405020304" pitchFamily="18" charset="0"/>
              </a:rPr>
              <a:t>- </a:t>
            </a:r>
            <a:r>
              <a:rPr lang="fr-FR" altLang="en-US" sz="2200" i="1" dirty="0" err="1">
                <a:solidFill>
                  <a:srgbClr val="2006BA"/>
                </a:solidFill>
                <a:latin typeface="Times New Roman" panose="02020603050405020304" pitchFamily="18" charset="0"/>
                <a:cs typeface="Times New Roman" panose="02020603050405020304" pitchFamily="18" charset="0"/>
              </a:rPr>
              <a:t>Đặt</a:t>
            </a:r>
            <a:r>
              <a:rPr lang="fr-FR" altLang="en-US" sz="2200" i="1" dirty="0">
                <a:solidFill>
                  <a:srgbClr val="2006BA"/>
                </a:solidFill>
                <a:latin typeface="Times New Roman" panose="02020603050405020304" pitchFamily="18" charset="0"/>
                <a:cs typeface="Times New Roman" panose="02020603050405020304" pitchFamily="18" charset="0"/>
              </a:rPr>
              <a:t> </a:t>
            </a:r>
            <a:r>
              <a:rPr lang="fr-FR" altLang="en-US" sz="2200" i="1" dirty="0" err="1">
                <a:solidFill>
                  <a:srgbClr val="2006BA"/>
                </a:solidFill>
                <a:latin typeface="Times New Roman" panose="02020603050405020304" pitchFamily="18" charset="0"/>
                <a:cs typeface="Times New Roman" panose="02020603050405020304" pitchFamily="18" charset="0"/>
              </a:rPr>
              <a:t>nhân</a:t>
            </a:r>
            <a:r>
              <a:rPr lang="fr-FR" altLang="en-US" sz="2200" i="1" dirty="0">
                <a:solidFill>
                  <a:srgbClr val="2006BA"/>
                </a:solidFill>
                <a:latin typeface="Times New Roman" panose="02020603050405020304" pitchFamily="18" charset="0"/>
                <a:cs typeface="Times New Roman" panose="02020603050405020304" pitchFamily="18" charset="0"/>
              </a:rPr>
              <a:t> </a:t>
            </a:r>
            <a:r>
              <a:rPr lang="fr-FR" altLang="en-US" sz="2200" i="1" dirty="0" err="1">
                <a:solidFill>
                  <a:srgbClr val="2006BA"/>
                </a:solidFill>
                <a:latin typeface="Times New Roman" panose="02020603050405020304" pitchFamily="18" charset="0"/>
                <a:cs typeface="Times New Roman" panose="02020603050405020304" pitchFamily="18" charset="0"/>
              </a:rPr>
              <a:t>vật</a:t>
            </a:r>
            <a:r>
              <a:rPr lang="fr-FR" altLang="en-US" sz="2200" i="1" dirty="0">
                <a:solidFill>
                  <a:srgbClr val="2006BA"/>
                </a:solidFill>
                <a:latin typeface="Times New Roman" panose="02020603050405020304" pitchFamily="18" charset="0"/>
                <a:cs typeface="Times New Roman" panose="02020603050405020304" pitchFamily="18" charset="0"/>
              </a:rPr>
              <a:t> </a:t>
            </a:r>
            <a:r>
              <a:rPr lang="fr-FR" altLang="en-US" sz="2200" i="1" dirty="0" err="1">
                <a:solidFill>
                  <a:srgbClr val="2006BA"/>
                </a:solidFill>
                <a:latin typeface="Times New Roman" panose="02020603050405020304" pitchFamily="18" charset="0"/>
                <a:cs typeface="Times New Roman" panose="02020603050405020304" pitchFamily="18" charset="0"/>
              </a:rPr>
              <a:t>trong</a:t>
            </a:r>
            <a:r>
              <a:rPr lang="fr-FR" altLang="en-US" sz="2200" i="1" dirty="0">
                <a:solidFill>
                  <a:srgbClr val="2006BA"/>
                </a:solidFill>
                <a:latin typeface="Times New Roman" panose="02020603050405020304" pitchFamily="18" charset="0"/>
                <a:cs typeface="Times New Roman" panose="02020603050405020304" pitchFamily="18" charset="0"/>
              </a:rPr>
              <a:t> </a:t>
            </a:r>
            <a:r>
              <a:rPr lang="fr-FR" altLang="en-US" sz="2200" i="1" dirty="0" err="1">
                <a:solidFill>
                  <a:srgbClr val="2006BA"/>
                </a:solidFill>
                <a:latin typeface="Times New Roman" panose="02020603050405020304" pitchFamily="18" charset="0"/>
                <a:cs typeface="Times New Roman" panose="02020603050405020304" pitchFamily="18" charset="0"/>
              </a:rPr>
              <a:t>tình</a:t>
            </a:r>
            <a:r>
              <a:rPr lang="fr-FR" altLang="en-US" sz="2200" i="1" dirty="0">
                <a:solidFill>
                  <a:srgbClr val="2006BA"/>
                </a:solidFill>
                <a:latin typeface="Times New Roman" panose="02020603050405020304" pitchFamily="18" charset="0"/>
                <a:cs typeface="Times New Roman" panose="02020603050405020304" pitchFamily="18" charset="0"/>
              </a:rPr>
              <a:t> </a:t>
            </a:r>
            <a:r>
              <a:rPr lang="fr-FR" altLang="en-US" sz="2200" i="1" dirty="0" err="1">
                <a:solidFill>
                  <a:srgbClr val="2006BA"/>
                </a:solidFill>
                <a:latin typeface="Times New Roman" panose="02020603050405020304" pitchFamily="18" charset="0"/>
                <a:cs typeface="Times New Roman" panose="02020603050405020304" pitchFamily="18" charset="0"/>
              </a:rPr>
              <a:t>huống</a:t>
            </a:r>
            <a:r>
              <a:rPr lang="fr-FR" altLang="en-US" sz="2200" i="1" dirty="0">
                <a:solidFill>
                  <a:srgbClr val="2006BA"/>
                </a:solidFill>
                <a:latin typeface="Times New Roman" panose="02020603050405020304" pitchFamily="18" charset="0"/>
                <a:cs typeface="Times New Roman" panose="02020603050405020304" pitchFamily="18" charset="0"/>
              </a:rPr>
              <a:t> </a:t>
            </a:r>
            <a:r>
              <a:rPr lang="fr-FR" altLang="en-US" sz="2200" i="1" dirty="0" err="1">
                <a:solidFill>
                  <a:srgbClr val="2006BA"/>
                </a:solidFill>
                <a:latin typeface="Times New Roman" panose="02020603050405020304" pitchFamily="18" charset="0"/>
                <a:cs typeface="Times New Roman" panose="02020603050405020304" pitchFamily="18" charset="0"/>
              </a:rPr>
              <a:t>thử</a:t>
            </a:r>
            <a:r>
              <a:rPr lang="fr-FR" altLang="en-US" sz="2200" i="1" dirty="0">
                <a:solidFill>
                  <a:srgbClr val="2006BA"/>
                </a:solidFill>
                <a:latin typeface="Times New Roman" panose="02020603050405020304" pitchFamily="18" charset="0"/>
                <a:cs typeface="Times New Roman" panose="02020603050405020304" pitchFamily="18" charset="0"/>
              </a:rPr>
              <a:t> </a:t>
            </a:r>
            <a:r>
              <a:rPr lang="fr-FR" altLang="en-US" sz="2200" i="1" dirty="0" err="1">
                <a:solidFill>
                  <a:srgbClr val="2006BA"/>
                </a:solidFill>
                <a:latin typeface="Times New Roman" panose="02020603050405020304" pitchFamily="18" charset="0"/>
                <a:cs typeface="Times New Roman" panose="02020603050405020304" pitchFamily="18" charset="0"/>
              </a:rPr>
              <a:t>thách</a:t>
            </a:r>
            <a:endParaRPr lang="en-US" altLang="en-US" sz="2200" i="1" dirty="0">
              <a:solidFill>
                <a:srgbClr val="2006BA"/>
              </a:solidFill>
              <a:latin typeface="Times New Roman" panose="02020603050405020304" pitchFamily="18" charset="0"/>
              <a:cs typeface="Times New Roman" panose="02020603050405020304" pitchFamily="18" charset="0"/>
            </a:endParaRPr>
          </a:p>
          <a:p>
            <a:pPr algn="just"/>
            <a:r>
              <a:rPr lang="fr-FR" altLang="en-US" sz="2200" i="1" dirty="0">
                <a:solidFill>
                  <a:srgbClr val="2006BA"/>
                </a:solidFill>
                <a:latin typeface="Times New Roman" panose="02020603050405020304" pitchFamily="18" charset="0"/>
                <a:cs typeface="Times New Roman" panose="02020603050405020304" pitchFamily="18" charset="0"/>
              </a:rPr>
              <a:t>- </a:t>
            </a:r>
            <a:r>
              <a:rPr lang="fr-FR" altLang="en-US" sz="2200" i="1" dirty="0" err="1">
                <a:solidFill>
                  <a:srgbClr val="2006BA"/>
                </a:solidFill>
                <a:latin typeface="Times New Roman" panose="02020603050405020304" pitchFamily="18" charset="0"/>
                <a:cs typeface="Times New Roman" panose="02020603050405020304" pitchFamily="18" charset="0"/>
              </a:rPr>
              <a:t>Miêu</a:t>
            </a:r>
            <a:r>
              <a:rPr lang="fr-FR" altLang="en-US" sz="2200" i="1" dirty="0">
                <a:solidFill>
                  <a:srgbClr val="2006BA"/>
                </a:solidFill>
                <a:latin typeface="Times New Roman" panose="02020603050405020304" pitchFamily="18" charset="0"/>
                <a:cs typeface="Times New Roman" panose="02020603050405020304" pitchFamily="18" charset="0"/>
              </a:rPr>
              <a:t> </a:t>
            </a:r>
            <a:r>
              <a:rPr lang="fr-FR" altLang="en-US" sz="2200" i="1" dirty="0" err="1">
                <a:solidFill>
                  <a:srgbClr val="2006BA"/>
                </a:solidFill>
                <a:latin typeface="Times New Roman" panose="02020603050405020304" pitchFamily="18" charset="0"/>
                <a:cs typeface="Times New Roman" panose="02020603050405020304" pitchFamily="18" charset="0"/>
              </a:rPr>
              <a:t>tả</a:t>
            </a:r>
            <a:r>
              <a:rPr lang="fr-FR" altLang="en-US" sz="2200" i="1" dirty="0">
                <a:solidFill>
                  <a:srgbClr val="2006BA"/>
                </a:solidFill>
                <a:latin typeface="Times New Roman" panose="02020603050405020304" pitchFamily="18" charset="0"/>
                <a:cs typeface="Times New Roman" panose="02020603050405020304" pitchFamily="18" charset="0"/>
              </a:rPr>
              <a:t> </a:t>
            </a:r>
            <a:r>
              <a:rPr lang="fr-FR" altLang="en-US" sz="2200" i="1" dirty="0" err="1">
                <a:solidFill>
                  <a:srgbClr val="2006BA"/>
                </a:solidFill>
                <a:latin typeface="Times New Roman" panose="02020603050405020304" pitchFamily="18" charset="0"/>
                <a:cs typeface="Times New Roman" panose="02020603050405020304" pitchFamily="18" charset="0"/>
              </a:rPr>
              <a:t>tâm</a:t>
            </a:r>
            <a:r>
              <a:rPr lang="fr-FR" altLang="en-US" sz="2200" i="1" dirty="0">
                <a:solidFill>
                  <a:srgbClr val="2006BA"/>
                </a:solidFill>
                <a:latin typeface="Times New Roman" panose="02020603050405020304" pitchFamily="18" charset="0"/>
                <a:cs typeface="Times New Roman" panose="02020603050405020304" pitchFamily="18" charset="0"/>
              </a:rPr>
              <a:t> </a:t>
            </a:r>
            <a:r>
              <a:rPr lang="fr-FR" altLang="en-US" sz="2200" i="1" dirty="0" err="1">
                <a:solidFill>
                  <a:srgbClr val="2006BA"/>
                </a:solidFill>
                <a:latin typeface="Times New Roman" panose="02020603050405020304" pitchFamily="18" charset="0"/>
                <a:cs typeface="Times New Roman" panose="02020603050405020304" pitchFamily="18" charset="0"/>
              </a:rPr>
              <a:t>lí</a:t>
            </a:r>
            <a:r>
              <a:rPr lang="fr-FR" altLang="en-US" sz="2200" i="1" dirty="0">
                <a:solidFill>
                  <a:srgbClr val="2006BA"/>
                </a:solidFill>
                <a:latin typeface="Times New Roman" panose="02020603050405020304" pitchFamily="18" charset="0"/>
                <a:cs typeface="Times New Roman" panose="02020603050405020304" pitchFamily="18" charset="0"/>
              </a:rPr>
              <a:t> </a:t>
            </a:r>
            <a:r>
              <a:rPr lang="fr-FR" altLang="en-US" sz="2200" i="1" dirty="0" err="1">
                <a:solidFill>
                  <a:srgbClr val="2006BA"/>
                </a:solidFill>
                <a:latin typeface="Times New Roman" panose="02020603050405020304" pitchFamily="18" charset="0"/>
                <a:cs typeface="Times New Roman" panose="02020603050405020304" pitchFamily="18" charset="0"/>
              </a:rPr>
              <a:t>nhân</a:t>
            </a:r>
            <a:r>
              <a:rPr lang="fr-FR" altLang="en-US" sz="2200" i="1" dirty="0">
                <a:solidFill>
                  <a:srgbClr val="2006BA"/>
                </a:solidFill>
                <a:latin typeface="Times New Roman" panose="02020603050405020304" pitchFamily="18" charset="0"/>
                <a:cs typeface="Times New Roman" panose="02020603050405020304" pitchFamily="18" charset="0"/>
              </a:rPr>
              <a:t> </a:t>
            </a:r>
            <a:r>
              <a:rPr lang="fr-FR" altLang="en-US" sz="2200" i="1" dirty="0" err="1">
                <a:solidFill>
                  <a:srgbClr val="2006BA"/>
                </a:solidFill>
                <a:latin typeface="Times New Roman" panose="02020603050405020304" pitchFamily="18" charset="0"/>
                <a:cs typeface="Times New Roman" panose="02020603050405020304" pitchFamily="18" charset="0"/>
              </a:rPr>
              <a:t>vật</a:t>
            </a:r>
            <a:r>
              <a:rPr lang="fr-FR" altLang="en-US" sz="2200" i="1" dirty="0">
                <a:solidFill>
                  <a:srgbClr val="2006BA"/>
                </a:solidFill>
                <a:latin typeface="Times New Roman" panose="02020603050405020304" pitchFamily="18" charset="0"/>
                <a:cs typeface="Times New Roman" panose="02020603050405020304" pitchFamily="18" charset="0"/>
              </a:rPr>
              <a:t> </a:t>
            </a:r>
            <a:endParaRPr lang="en-US" altLang="en-US" sz="2200" i="1" dirty="0">
              <a:solidFill>
                <a:srgbClr val="2006BA"/>
              </a:solidFill>
              <a:latin typeface="Times New Roman" panose="02020603050405020304" pitchFamily="18" charset="0"/>
              <a:cs typeface="Times New Roman" panose="02020603050405020304" pitchFamily="18" charset="0"/>
            </a:endParaRPr>
          </a:p>
          <a:p>
            <a:pPr algn="just"/>
            <a:r>
              <a:rPr lang="fr-FR" altLang="en-US" sz="2200" i="1" dirty="0">
                <a:solidFill>
                  <a:srgbClr val="2006BA"/>
                </a:solidFill>
                <a:latin typeface="Times New Roman" panose="02020603050405020304" pitchFamily="18" charset="0"/>
                <a:cs typeface="Times New Roman" panose="02020603050405020304" pitchFamily="18" charset="0"/>
              </a:rPr>
              <a:t>- </a:t>
            </a:r>
            <a:r>
              <a:rPr lang="fr-FR" altLang="en-US" sz="2200" i="1" dirty="0" err="1">
                <a:solidFill>
                  <a:srgbClr val="2006BA"/>
                </a:solidFill>
                <a:latin typeface="Times New Roman" panose="02020603050405020304" pitchFamily="18" charset="0"/>
                <a:cs typeface="Times New Roman" panose="02020603050405020304" pitchFamily="18" charset="0"/>
              </a:rPr>
              <a:t>Hình</a:t>
            </a:r>
            <a:r>
              <a:rPr lang="fr-FR" altLang="en-US" sz="2200" i="1" dirty="0">
                <a:solidFill>
                  <a:srgbClr val="2006BA"/>
                </a:solidFill>
                <a:latin typeface="Times New Roman" panose="02020603050405020304" pitchFamily="18" charset="0"/>
                <a:cs typeface="Times New Roman" panose="02020603050405020304" pitchFamily="18" charset="0"/>
              </a:rPr>
              <a:t> </a:t>
            </a:r>
            <a:r>
              <a:rPr lang="fr-FR" altLang="en-US" sz="2200" i="1" dirty="0" err="1">
                <a:solidFill>
                  <a:srgbClr val="2006BA"/>
                </a:solidFill>
                <a:latin typeface="Times New Roman" panose="02020603050405020304" pitchFamily="18" charset="0"/>
                <a:cs typeface="Times New Roman" panose="02020603050405020304" pitchFamily="18" charset="0"/>
              </a:rPr>
              <a:t>thức</a:t>
            </a:r>
            <a:r>
              <a:rPr lang="fr-FR" altLang="en-US" sz="2200" i="1" dirty="0">
                <a:solidFill>
                  <a:srgbClr val="2006BA"/>
                </a:solidFill>
                <a:latin typeface="Times New Roman" panose="02020603050405020304" pitchFamily="18" charset="0"/>
                <a:cs typeface="Times New Roman" panose="02020603050405020304" pitchFamily="18" charset="0"/>
              </a:rPr>
              <a:t> </a:t>
            </a:r>
            <a:r>
              <a:rPr lang="fr-FR" altLang="en-US" sz="2200" i="1" dirty="0" err="1">
                <a:solidFill>
                  <a:srgbClr val="2006BA"/>
                </a:solidFill>
                <a:latin typeface="Times New Roman" panose="02020603050405020304" pitchFamily="18" charset="0"/>
                <a:cs typeface="Times New Roman" panose="02020603050405020304" pitchFamily="18" charset="0"/>
              </a:rPr>
              <a:t>ngôn</a:t>
            </a:r>
            <a:r>
              <a:rPr lang="fr-FR" altLang="en-US" sz="2200" i="1" dirty="0">
                <a:solidFill>
                  <a:srgbClr val="2006BA"/>
                </a:solidFill>
                <a:latin typeface="Times New Roman" panose="02020603050405020304" pitchFamily="18" charset="0"/>
                <a:cs typeface="Times New Roman" panose="02020603050405020304" pitchFamily="18" charset="0"/>
              </a:rPr>
              <a:t> </a:t>
            </a:r>
            <a:r>
              <a:rPr lang="fr-FR" altLang="en-US" sz="2200" i="1" dirty="0" err="1">
                <a:solidFill>
                  <a:srgbClr val="2006BA"/>
                </a:solidFill>
                <a:latin typeface="Times New Roman" panose="02020603050405020304" pitchFamily="18" charset="0"/>
                <a:cs typeface="Times New Roman" panose="02020603050405020304" pitchFamily="18" charset="0"/>
              </a:rPr>
              <a:t>ngữ</a:t>
            </a:r>
            <a:r>
              <a:rPr lang="fr-FR" altLang="en-US" sz="2200" i="1" dirty="0">
                <a:solidFill>
                  <a:srgbClr val="2006BA"/>
                </a:solidFill>
                <a:latin typeface="Times New Roman" panose="02020603050405020304" pitchFamily="18" charset="0"/>
                <a:cs typeface="Times New Roman" panose="02020603050405020304" pitchFamily="18" charset="0"/>
              </a:rPr>
              <a:t> (</a:t>
            </a:r>
            <a:r>
              <a:rPr lang="fr-FR" altLang="en-US" sz="2200" i="1" dirty="0" err="1">
                <a:solidFill>
                  <a:srgbClr val="2006BA"/>
                </a:solidFill>
                <a:latin typeface="Times New Roman" panose="02020603050405020304" pitchFamily="18" charset="0"/>
                <a:cs typeface="Times New Roman" panose="02020603050405020304" pitchFamily="18" charset="0"/>
              </a:rPr>
              <a:t>đối</a:t>
            </a:r>
            <a:r>
              <a:rPr lang="fr-FR" altLang="en-US" sz="2200" i="1" dirty="0">
                <a:solidFill>
                  <a:srgbClr val="2006BA"/>
                </a:solidFill>
                <a:latin typeface="Times New Roman" panose="02020603050405020304" pitchFamily="18" charset="0"/>
                <a:cs typeface="Times New Roman" panose="02020603050405020304" pitchFamily="18" charset="0"/>
              </a:rPr>
              <a:t> </a:t>
            </a:r>
            <a:r>
              <a:rPr lang="fr-FR" altLang="en-US" sz="2200" i="1" dirty="0" err="1">
                <a:solidFill>
                  <a:srgbClr val="2006BA"/>
                </a:solidFill>
                <a:latin typeface="Times New Roman" panose="02020603050405020304" pitchFamily="18" charset="0"/>
                <a:cs typeface="Times New Roman" panose="02020603050405020304" pitchFamily="18" charset="0"/>
              </a:rPr>
              <a:t>thoại,độc</a:t>
            </a:r>
            <a:r>
              <a:rPr lang="fr-FR" altLang="en-US" sz="2200" i="1" dirty="0">
                <a:solidFill>
                  <a:srgbClr val="2006BA"/>
                </a:solidFill>
                <a:latin typeface="Times New Roman" panose="02020603050405020304" pitchFamily="18" charset="0"/>
                <a:cs typeface="Times New Roman" panose="02020603050405020304" pitchFamily="18" charset="0"/>
              </a:rPr>
              <a:t> </a:t>
            </a:r>
            <a:r>
              <a:rPr lang="fr-FR" altLang="en-US" sz="2200" i="1" dirty="0" err="1">
                <a:solidFill>
                  <a:srgbClr val="2006BA"/>
                </a:solidFill>
                <a:latin typeface="Times New Roman" panose="02020603050405020304" pitchFamily="18" charset="0"/>
                <a:cs typeface="Times New Roman" panose="02020603050405020304" pitchFamily="18" charset="0"/>
              </a:rPr>
              <a:t>thoại,độc</a:t>
            </a:r>
            <a:r>
              <a:rPr lang="fr-FR" altLang="en-US" sz="2200" i="1" dirty="0">
                <a:solidFill>
                  <a:srgbClr val="2006BA"/>
                </a:solidFill>
                <a:latin typeface="Times New Roman" panose="02020603050405020304" pitchFamily="18" charset="0"/>
                <a:cs typeface="Times New Roman" panose="02020603050405020304" pitchFamily="18" charset="0"/>
              </a:rPr>
              <a:t> </a:t>
            </a:r>
            <a:r>
              <a:rPr lang="fr-FR" altLang="en-US" sz="2200" i="1" dirty="0" err="1">
                <a:solidFill>
                  <a:srgbClr val="2006BA"/>
                </a:solidFill>
                <a:latin typeface="Times New Roman" panose="02020603050405020304" pitchFamily="18" charset="0"/>
                <a:cs typeface="Times New Roman" panose="02020603050405020304" pitchFamily="18" charset="0"/>
              </a:rPr>
              <a:t>thoại</a:t>
            </a:r>
            <a:r>
              <a:rPr lang="fr-FR" altLang="en-US" sz="2200" i="1" dirty="0">
                <a:solidFill>
                  <a:srgbClr val="2006BA"/>
                </a:solidFill>
                <a:latin typeface="Times New Roman" panose="02020603050405020304" pitchFamily="18" charset="0"/>
                <a:cs typeface="Times New Roman" panose="02020603050405020304" pitchFamily="18" charset="0"/>
              </a:rPr>
              <a:t> </a:t>
            </a:r>
            <a:r>
              <a:rPr lang="fr-FR" altLang="en-US" sz="2200" i="1" dirty="0" err="1">
                <a:solidFill>
                  <a:srgbClr val="2006BA"/>
                </a:solidFill>
                <a:latin typeface="Times New Roman" panose="02020603050405020304" pitchFamily="18" charset="0"/>
                <a:cs typeface="Times New Roman" panose="02020603050405020304" pitchFamily="18" charset="0"/>
              </a:rPr>
              <a:t>nội</a:t>
            </a:r>
            <a:r>
              <a:rPr lang="fr-FR" altLang="en-US" sz="2200" i="1" dirty="0">
                <a:solidFill>
                  <a:srgbClr val="2006BA"/>
                </a:solidFill>
                <a:latin typeface="Times New Roman" panose="02020603050405020304" pitchFamily="18" charset="0"/>
                <a:cs typeface="Times New Roman" panose="02020603050405020304" pitchFamily="18" charset="0"/>
              </a:rPr>
              <a:t> </a:t>
            </a:r>
            <a:r>
              <a:rPr lang="fr-FR" altLang="en-US" sz="2200" i="1" dirty="0" err="1">
                <a:solidFill>
                  <a:srgbClr val="2006BA"/>
                </a:solidFill>
                <a:latin typeface="Times New Roman" panose="02020603050405020304" pitchFamily="18" charset="0"/>
                <a:cs typeface="Times New Roman" panose="02020603050405020304" pitchFamily="18" charset="0"/>
              </a:rPr>
              <a:t>tâm</a:t>
            </a:r>
            <a:r>
              <a:rPr lang="fr-FR" altLang="en-US" sz="2200" i="1" dirty="0" smtClean="0">
                <a:solidFill>
                  <a:srgbClr val="2006BA"/>
                </a:solidFill>
                <a:latin typeface="Times New Roman" panose="02020603050405020304" pitchFamily="18" charset="0"/>
                <a:cs typeface="Times New Roman" panose="02020603050405020304" pitchFamily="18" charset="0"/>
              </a:rPr>
              <a:t>)</a:t>
            </a:r>
          </a:p>
        </p:txBody>
      </p:sp>
      <p:sp>
        <p:nvSpPr>
          <p:cNvPr id="3" name="TextBox 2"/>
          <p:cNvSpPr txBox="1"/>
          <p:nvPr/>
        </p:nvSpPr>
        <p:spPr>
          <a:xfrm>
            <a:off x="2110153" y="4237897"/>
            <a:ext cx="4149970" cy="707886"/>
          </a:xfrm>
          <a:prstGeom prst="rect">
            <a:avLst/>
          </a:prstGeom>
          <a:noFill/>
        </p:spPr>
        <p:txBody>
          <a:bodyPr wrap="square" rtlCol="0">
            <a:spAutoFit/>
          </a:bodyPr>
          <a:lstStyle/>
          <a:p>
            <a:pPr algn="just"/>
            <a:r>
              <a:rPr lang="en-US" altLang="en-US" sz="2000" dirty="0">
                <a:solidFill>
                  <a:srgbClr val="2006BA"/>
                </a:solidFill>
                <a:latin typeface="Times New Roman" panose="02020603050405020304" pitchFamily="18" charset="0"/>
                <a:cs typeface="Times New Roman" panose="02020603050405020304" pitchFamily="18" charset="0"/>
              </a:rPr>
              <a:t>+ </a:t>
            </a:r>
            <a:r>
              <a:rPr lang="en-US" altLang="en-US" sz="2000" dirty="0" err="1">
                <a:solidFill>
                  <a:srgbClr val="2006BA"/>
                </a:solidFill>
                <a:latin typeface="Times New Roman" panose="02020603050405020304" pitchFamily="18" charset="0"/>
                <a:cs typeface="Times New Roman" panose="02020603050405020304" pitchFamily="18" charset="0"/>
              </a:rPr>
              <a:t>Những</a:t>
            </a:r>
            <a:r>
              <a:rPr lang="en-US" altLang="en-US" sz="2000" dirty="0">
                <a:solidFill>
                  <a:srgbClr val="2006BA"/>
                </a:solidFill>
                <a:latin typeface="Times New Roman" panose="02020603050405020304" pitchFamily="18" charset="0"/>
                <a:cs typeface="Times New Roman" panose="02020603050405020304" pitchFamily="18" charset="0"/>
              </a:rPr>
              <a:t> </a:t>
            </a:r>
            <a:r>
              <a:rPr lang="en-US" altLang="en-US" sz="2000" dirty="0" err="1">
                <a:solidFill>
                  <a:srgbClr val="2006BA"/>
                </a:solidFill>
                <a:latin typeface="Times New Roman" panose="02020603050405020304" pitchFamily="18" charset="0"/>
                <a:cs typeface="Times New Roman" panose="02020603050405020304" pitchFamily="18" charset="0"/>
              </a:rPr>
              <a:t>ngày</a:t>
            </a:r>
            <a:r>
              <a:rPr lang="en-US" altLang="en-US" sz="2000" dirty="0">
                <a:solidFill>
                  <a:srgbClr val="2006BA"/>
                </a:solidFill>
                <a:latin typeface="Times New Roman" panose="02020603050405020304" pitchFamily="18" charset="0"/>
                <a:cs typeface="Times New Roman" panose="02020603050405020304" pitchFamily="18" charset="0"/>
              </a:rPr>
              <a:t> </a:t>
            </a:r>
            <a:r>
              <a:rPr lang="en-US" altLang="en-US" sz="2000" dirty="0" err="1">
                <a:solidFill>
                  <a:srgbClr val="2006BA"/>
                </a:solidFill>
                <a:latin typeface="Times New Roman" panose="02020603050405020304" pitchFamily="18" charset="0"/>
                <a:cs typeface="Times New Roman" panose="02020603050405020304" pitchFamily="18" charset="0"/>
              </a:rPr>
              <a:t>sau</a:t>
            </a:r>
            <a:endParaRPr lang="en-US" altLang="en-US" sz="2000" dirty="0">
              <a:solidFill>
                <a:srgbClr val="2006BA"/>
              </a:solidFill>
              <a:latin typeface="Times New Roman" panose="02020603050405020304" pitchFamily="18" charset="0"/>
              <a:cs typeface="Times New Roman" panose="02020603050405020304" pitchFamily="18" charset="0"/>
            </a:endParaRPr>
          </a:p>
          <a:p>
            <a:pPr algn="just"/>
            <a:r>
              <a:rPr lang="en-US" altLang="en-US" sz="2000" dirty="0">
                <a:solidFill>
                  <a:srgbClr val="2006BA"/>
                </a:solidFill>
                <a:latin typeface="Times New Roman" panose="02020603050405020304" pitchFamily="18" charset="0"/>
                <a:cs typeface="Times New Roman" panose="02020603050405020304" pitchFamily="18" charset="0"/>
              </a:rPr>
              <a:t>+ </a:t>
            </a:r>
            <a:r>
              <a:rPr lang="en-US" altLang="en-US" sz="2000" dirty="0" err="1">
                <a:solidFill>
                  <a:srgbClr val="2006BA"/>
                </a:solidFill>
                <a:latin typeface="Times New Roman" panose="02020603050405020304" pitchFamily="18" charset="0"/>
                <a:cs typeface="Times New Roman" panose="02020603050405020304" pitchFamily="18" charset="0"/>
              </a:rPr>
              <a:t>Khi</a:t>
            </a:r>
            <a:r>
              <a:rPr lang="en-US" altLang="en-US" sz="2000" dirty="0">
                <a:solidFill>
                  <a:srgbClr val="2006BA"/>
                </a:solidFill>
                <a:latin typeface="Times New Roman" panose="02020603050405020304" pitchFamily="18" charset="0"/>
                <a:cs typeface="Times New Roman" panose="02020603050405020304" pitchFamily="18" charset="0"/>
              </a:rPr>
              <a:t> </a:t>
            </a:r>
            <a:r>
              <a:rPr lang="en-US" altLang="en-US" sz="2000" dirty="0" err="1">
                <a:solidFill>
                  <a:srgbClr val="2006BA"/>
                </a:solidFill>
                <a:latin typeface="Times New Roman" panose="02020603050405020304" pitchFamily="18" charset="0"/>
                <a:cs typeface="Times New Roman" panose="02020603050405020304" pitchFamily="18" charset="0"/>
              </a:rPr>
              <a:t>mụ</a:t>
            </a:r>
            <a:r>
              <a:rPr lang="en-US" altLang="en-US" sz="2000" dirty="0">
                <a:solidFill>
                  <a:srgbClr val="2006BA"/>
                </a:solidFill>
                <a:latin typeface="Times New Roman" panose="02020603050405020304" pitchFamily="18" charset="0"/>
                <a:cs typeface="Times New Roman" panose="02020603050405020304" pitchFamily="18" charset="0"/>
              </a:rPr>
              <a:t> </a:t>
            </a:r>
            <a:r>
              <a:rPr lang="en-US" altLang="en-US" sz="2000" dirty="0" err="1">
                <a:solidFill>
                  <a:srgbClr val="2006BA"/>
                </a:solidFill>
                <a:latin typeface="Times New Roman" panose="02020603050405020304" pitchFamily="18" charset="0"/>
                <a:cs typeface="Times New Roman" panose="02020603050405020304" pitchFamily="18" charset="0"/>
              </a:rPr>
              <a:t>chủ</a:t>
            </a:r>
            <a:r>
              <a:rPr lang="en-US" altLang="en-US" sz="2000" dirty="0">
                <a:solidFill>
                  <a:srgbClr val="2006BA"/>
                </a:solidFill>
                <a:latin typeface="Times New Roman" panose="02020603050405020304" pitchFamily="18" charset="0"/>
                <a:cs typeface="Times New Roman" panose="02020603050405020304" pitchFamily="18" charset="0"/>
              </a:rPr>
              <a:t> </a:t>
            </a:r>
            <a:r>
              <a:rPr lang="en-US" altLang="en-US" sz="2000" dirty="0" err="1">
                <a:solidFill>
                  <a:srgbClr val="2006BA"/>
                </a:solidFill>
                <a:latin typeface="Times New Roman" panose="02020603050405020304" pitchFamily="18" charset="0"/>
                <a:cs typeface="Times New Roman" panose="02020603050405020304" pitchFamily="18" charset="0"/>
              </a:rPr>
              <a:t>nhà</a:t>
            </a:r>
            <a:r>
              <a:rPr lang="en-US" altLang="en-US" sz="2000" dirty="0">
                <a:solidFill>
                  <a:srgbClr val="2006BA"/>
                </a:solidFill>
                <a:latin typeface="Times New Roman" panose="02020603050405020304" pitchFamily="18" charset="0"/>
                <a:cs typeface="Times New Roman" panose="02020603050405020304" pitchFamily="18" charset="0"/>
              </a:rPr>
              <a:t> </a:t>
            </a:r>
            <a:r>
              <a:rPr lang="en-US" altLang="en-US" sz="2000" dirty="0" err="1">
                <a:solidFill>
                  <a:srgbClr val="2006BA"/>
                </a:solidFill>
                <a:latin typeface="Times New Roman" panose="02020603050405020304" pitchFamily="18" charset="0"/>
                <a:cs typeface="Times New Roman" panose="02020603050405020304" pitchFamily="18" charset="0"/>
              </a:rPr>
              <a:t>đánh</a:t>
            </a:r>
            <a:r>
              <a:rPr lang="en-US" altLang="en-US" sz="2000" dirty="0">
                <a:solidFill>
                  <a:srgbClr val="2006BA"/>
                </a:solidFill>
                <a:latin typeface="Times New Roman" panose="02020603050405020304" pitchFamily="18" charset="0"/>
                <a:cs typeface="Times New Roman" panose="02020603050405020304" pitchFamily="18" charset="0"/>
              </a:rPr>
              <a:t> </a:t>
            </a:r>
            <a:r>
              <a:rPr lang="en-US" altLang="en-US" sz="2000" dirty="0" err="1">
                <a:solidFill>
                  <a:srgbClr val="2006BA"/>
                </a:solidFill>
                <a:latin typeface="Times New Roman" panose="02020603050405020304" pitchFamily="18" charset="0"/>
                <a:cs typeface="Times New Roman" panose="02020603050405020304" pitchFamily="18" charset="0"/>
              </a:rPr>
              <a:t>tiếng</a:t>
            </a:r>
            <a:r>
              <a:rPr lang="en-US" altLang="en-US" sz="2000" dirty="0">
                <a:solidFill>
                  <a:srgbClr val="2006BA"/>
                </a:solidFill>
                <a:latin typeface="Times New Roman" panose="02020603050405020304" pitchFamily="18" charset="0"/>
                <a:cs typeface="Times New Roman" panose="02020603050405020304" pitchFamily="18" charset="0"/>
              </a:rPr>
              <a:t> </a:t>
            </a:r>
            <a:r>
              <a:rPr lang="en-US" altLang="en-US" sz="2000" dirty="0" err="1">
                <a:solidFill>
                  <a:srgbClr val="2006BA"/>
                </a:solidFill>
                <a:latin typeface="Times New Roman" panose="02020603050405020304" pitchFamily="18" charset="0"/>
                <a:cs typeface="Times New Roman" panose="02020603050405020304" pitchFamily="18" charset="0"/>
              </a:rPr>
              <a:t>đuổi</a:t>
            </a:r>
            <a:r>
              <a:rPr lang="en-US" altLang="en-US" sz="2000" dirty="0">
                <a:solidFill>
                  <a:srgbClr val="2006BA"/>
                </a:solidFill>
                <a:latin typeface="Times New Roman" panose="02020603050405020304" pitchFamily="18" charset="0"/>
                <a:cs typeface="Times New Roman" panose="02020603050405020304" pitchFamily="18" charset="0"/>
              </a:rPr>
              <a:t> </a:t>
            </a:r>
            <a:r>
              <a:rPr lang="en-US" altLang="en-US" sz="2000" dirty="0" err="1" smtClean="0">
                <a:solidFill>
                  <a:srgbClr val="2006BA"/>
                </a:solidFill>
                <a:latin typeface="Times New Roman" panose="02020603050405020304" pitchFamily="18" charset="0"/>
                <a:cs typeface="Times New Roman" panose="02020603050405020304" pitchFamily="18" charset="0"/>
              </a:rPr>
              <a:t>đi</a:t>
            </a:r>
            <a:endParaRPr lang="en-US" altLang="en-US" sz="2000" dirty="0">
              <a:solidFill>
                <a:srgbClr val="2006BA"/>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2127740" y="4941279"/>
            <a:ext cx="3182815" cy="400110"/>
          </a:xfrm>
          <a:prstGeom prst="rect">
            <a:avLst/>
          </a:prstGeom>
          <a:noFill/>
        </p:spPr>
        <p:txBody>
          <a:bodyPr wrap="square" rtlCol="0">
            <a:spAutoFit/>
          </a:bodyPr>
          <a:lstStyle/>
          <a:p>
            <a:pPr algn="just"/>
            <a:r>
              <a:rPr lang="fr-FR" altLang="en-US" sz="2000" dirty="0" smtClean="0">
                <a:solidFill>
                  <a:srgbClr val="2006BA"/>
                </a:solidFill>
                <a:latin typeface="Times New Roman" panose="02020603050405020304" pitchFamily="18" charset="0"/>
                <a:cs typeface="Times New Roman" panose="02020603050405020304" pitchFamily="18" charset="0"/>
              </a:rPr>
              <a:t>+ </a:t>
            </a:r>
            <a:r>
              <a:rPr lang="fr-FR" altLang="en-US" sz="2000" dirty="0">
                <a:solidFill>
                  <a:srgbClr val="2006BA"/>
                </a:solidFill>
                <a:latin typeface="Times New Roman" panose="02020603050405020304" pitchFamily="18" charset="0"/>
                <a:cs typeface="Times New Roman" panose="02020603050405020304" pitchFamily="18" charset="0"/>
              </a:rPr>
              <a:t>Khi </a:t>
            </a:r>
            <a:r>
              <a:rPr lang="fr-FR" altLang="en-US" sz="2000" dirty="0" err="1">
                <a:solidFill>
                  <a:srgbClr val="2006BA"/>
                </a:solidFill>
                <a:latin typeface="Times New Roman" panose="02020603050405020304" pitchFamily="18" charset="0"/>
                <a:cs typeface="Times New Roman" panose="02020603050405020304" pitchFamily="18" charset="0"/>
              </a:rPr>
              <a:t>trò</a:t>
            </a:r>
            <a:r>
              <a:rPr lang="fr-FR" altLang="en-US" sz="2000" dirty="0">
                <a:solidFill>
                  <a:srgbClr val="2006BA"/>
                </a:solidFill>
                <a:latin typeface="Times New Roman" panose="02020603050405020304" pitchFamily="18" charset="0"/>
                <a:cs typeface="Times New Roman" panose="02020603050405020304" pitchFamily="18" charset="0"/>
              </a:rPr>
              <a:t> </a:t>
            </a:r>
            <a:r>
              <a:rPr lang="fr-FR" altLang="en-US" sz="2000" dirty="0" err="1">
                <a:solidFill>
                  <a:srgbClr val="2006BA"/>
                </a:solidFill>
                <a:latin typeface="Times New Roman" panose="02020603050405020304" pitchFamily="18" charset="0"/>
                <a:cs typeface="Times New Roman" panose="02020603050405020304" pitchFamily="18" charset="0"/>
              </a:rPr>
              <a:t>chuyện</a:t>
            </a:r>
            <a:r>
              <a:rPr lang="fr-FR" altLang="en-US" sz="2000" dirty="0">
                <a:solidFill>
                  <a:srgbClr val="2006BA"/>
                </a:solidFill>
                <a:latin typeface="Times New Roman" panose="02020603050405020304" pitchFamily="18" charset="0"/>
                <a:cs typeface="Times New Roman" panose="02020603050405020304" pitchFamily="18" charset="0"/>
              </a:rPr>
              <a:t> </a:t>
            </a:r>
            <a:r>
              <a:rPr lang="fr-FR" altLang="en-US" sz="2000" dirty="0" err="1">
                <a:solidFill>
                  <a:srgbClr val="2006BA"/>
                </a:solidFill>
                <a:latin typeface="Times New Roman" panose="02020603050405020304" pitchFamily="18" charset="0"/>
                <a:cs typeface="Times New Roman" panose="02020603050405020304" pitchFamily="18" charset="0"/>
              </a:rPr>
              <a:t>với</a:t>
            </a:r>
            <a:r>
              <a:rPr lang="fr-FR" altLang="en-US" sz="2000" dirty="0">
                <a:solidFill>
                  <a:srgbClr val="2006BA"/>
                </a:solidFill>
                <a:latin typeface="Times New Roman" panose="02020603050405020304" pitchFamily="18" charset="0"/>
                <a:cs typeface="Times New Roman" panose="02020603050405020304" pitchFamily="18" charset="0"/>
              </a:rPr>
              <a:t> con </a:t>
            </a:r>
            <a:r>
              <a:rPr lang="fr-FR" altLang="en-US" sz="2000" dirty="0" err="1">
                <a:solidFill>
                  <a:srgbClr val="2006BA"/>
                </a:solidFill>
                <a:latin typeface="Times New Roman" panose="02020603050405020304" pitchFamily="18" charset="0"/>
                <a:cs typeface="Times New Roman" panose="02020603050405020304" pitchFamily="18" charset="0"/>
              </a:rPr>
              <a:t>trai</a:t>
            </a:r>
            <a:r>
              <a:rPr lang="fr-FR" altLang="en-US" sz="2000" dirty="0">
                <a:solidFill>
                  <a:srgbClr val="2006BA"/>
                </a:solidFill>
                <a:latin typeface="Times New Roman" panose="02020603050405020304" pitchFamily="18" charset="0"/>
                <a:cs typeface="Times New Roman" panose="02020603050405020304" pitchFamily="18" charset="0"/>
              </a:rPr>
              <a:t> </a:t>
            </a:r>
            <a:endParaRPr lang="en-US" altLang="en-US" sz="2000" dirty="0">
              <a:solidFill>
                <a:srgbClr val="2006BA"/>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79131" y="5407269"/>
            <a:ext cx="6444761" cy="1077218"/>
          </a:xfrm>
          <a:prstGeom prst="rect">
            <a:avLst/>
          </a:prstGeom>
          <a:noFill/>
        </p:spPr>
        <p:txBody>
          <a:bodyPr wrap="square" rtlCol="0">
            <a:spAutoFit/>
          </a:bodyPr>
          <a:lstStyle/>
          <a:p>
            <a:pPr algn="just"/>
            <a:r>
              <a:rPr lang="fr-FR" altLang="en-US" sz="2400" dirty="0">
                <a:latin typeface="Times New Roman" panose="02020603050405020304" pitchFamily="18" charset="0"/>
                <a:cs typeface="Times New Roman" panose="02020603050405020304" pitchFamily="18" charset="0"/>
              </a:rPr>
              <a:t>- </a:t>
            </a:r>
            <a:r>
              <a:rPr lang="fr-FR" altLang="en-US" sz="2400" dirty="0" err="1">
                <a:latin typeface="Times New Roman" panose="02020603050405020304" pitchFamily="18" charset="0"/>
                <a:cs typeface="Times New Roman" panose="02020603050405020304" pitchFamily="18" charset="0"/>
              </a:rPr>
              <a:t>Niềm</a:t>
            </a:r>
            <a:r>
              <a:rPr lang="fr-FR" altLang="en-US" sz="2400" dirty="0">
                <a:latin typeface="Times New Roman" panose="02020603050405020304" pitchFamily="18" charset="0"/>
                <a:cs typeface="Times New Roman" panose="02020603050405020304" pitchFamily="18" charset="0"/>
              </a:rPr>
              <a:t> </a:t>
            </a:r>
            <a:r>
              <a:rPr lang="fr-FR" altLang="en-US" sz="2400" dirty="0" err="1">
                <a:latin typeface="Times New Roman" panose="02020603050405020304" pitchFamily="18" charset="0"/>
                <a:cs typeface="Times New Roman" panose="02020603050405020304" pitchFamily="18" charset="0"/>
              </a:rPr>
              <a:t>vui</a:t>
            </a:r>
            <a:r>
              <a:rPr lang="fr-FR" altLang="en-US" sz="2400" dirty="0">
                <a:latin typeface="Times New Roman" panose="02020603050405020304" pitchFamily="18" charset="0"/>
                <a:cs typeface="Times New Roman" panose="02020603050405020304" pitchFamily="18" charset="0"/>
              </a:rPr>
              <a:t> khi tin </a:t>
            </a:r>
            <a:r>
              <a:rPr lang="fr-FR" altLang="en-US" sz="2400" dirty="0" err="1">
                <a:latin typeface="Times New Roman" panose="02020603050405020304" pitchFamily="18" charset="0"/>
                <a:cs typeface="Times New Roman" panose="02020603050405020304" pitchFamily="18" charset="0"/>
              </a:rPr>
              <a:t>đồn</a:t>
            </a:r>
            <a:r>
              <a:rPr lang="fr-FR" altLang="en-US" sz="2400" dirty="0">
                <a:latin typeface="Times New Roman" panose="02020603050405020304" pitchFamily="18" charset="0"/>
                <a:cs typeface="Times New Roman" panose="02020603050405020304" pitchFamily="18" charset="0"/>
              </a:rPr>
              <a:t> </a:t>
            </a:r>
            <a:r>
              <a:rPr lang="fr-FR" altLang="en-US" sz="2400" dirty="0" err="1">
                <a:latin typeface="Times New Roman" panose="02020603050405020304" pitchFamily="18" charset="0"/>
                <a:cs typeface="Times New Roman" panose="02020603050405020304" pitchFamily="18" charset="0"/>
              </a:rPr>
              <a:t>về</a:t>
            </a:r>
            <a:r>
              <a:rPr lang="fr-FR" altLang="en-US" sz="2400" dirty="0">
                <a:latin typeface="Times New Roman" panose="02020603050405020304" pitchFamily="18" charset="0"/>
                <a:cs typeface="Times New Roman" panose="02020603050405020304" pitchFamily="18" charset="0"/>
              </a:rPr>
              <a:t> </a:t>
            </a:r>
            <a:r>
              <a:rPr lang="fr-FR" altLang="en-US" sz="2400" dirty="0" err="1">
                <a:latin typeface="Times New Roman" panose="02020603050405020304" pitchFamily="18" charset="0"/>
                <a:cs typeface="Times New Roman" panose="02020603050405020304" pitchFamily="18" charset="0"/>
              </a:rPr>
              <a:t>làng</a:t>
            </a:r>
            <a:r>
              <a:rPr lang="fr-FR" altLang="en-US" sz="2400" dirty="0">
                <a:latin typeface="Times New Roman" panose="02020603050405020304" pitchFamily="18" charset="0"/>
                <a:cs typeface="Times New Roman" panose="02020603050405020304" pitchFamily="18" charset="0"/>
              </a:rPr>
              <a:t> </a:t>
            </a:r>
            <a:r>
              <a:rPr lang="fr-FR" altLang="en-US" sz="2400" dirty="0" err="1">
                <a:latin typeface="Times New Roman" panose="02020603050405020304" pitchFamily="18" charset="0"/>
                <a:cs typeface="Times New Roman" panose="02020603050405020304" pitchFamily="18" charset="0"/>
              </a:rPr>
              <a:t>được</a:t>
            </a:r>
            <a:r>
              <a:rPr lang="fr-FR" altLang="en-US" sz="2400" dirty="0">
                <a:latin typeface="Times New Roman" panose="02020603050405020304" pitchFamily="18" charset="0"/>
                <a:cs typeface="Times New Roman" panose="02020603050405020304" pitchFamily="18" charset="0"/>
              </a:rPr>
              <a:t> </a:t>
            </a:r>
            <a:r>
              <a:rPr lang="fr-FR" altLang="en-US" sz="2400" dirty="0" err="1">
                <a:latin typeface="Times New Roman" panose="02020603050405020304" pitchFamily="18" charset="0"/>
                <a:cs typeface="Times New Roman" panose="02020603050405020304" pitchFamily="18" charset="0"/>
              </a:rPr>
              <a:t>cải</a:t>
            </a:r>
            <a:r>
              <a:rPr lang="fr-FR" altLang="en-US" sz="2400" dirty="0">
                <a:latin typeface="Times New Roman" panose="02020603050405020304" pitchFamily="18" charset="0"/>
                <a:cs typeface="Times New Roman" panose="02020603050405020304" pitchFamily="18" charset="0"/>
              </a:rPr>
              <a:t> </a:t>
            </a:r>
            <a:r>
              <a:rPr lang="fr-FR" altLang="en-US" sz="2400" dirty="0" err="1">
                <a:latin typeface="Times New Roman" panose="02020603050405020304" pitchFamily="18" charset="0"/>
                <a:cs typeface="Times New Roman" panose="02020603050405020304" pitchFamily="18" charset="0"/>
              </a:rPr>
              <a:t>chính</a:t>
            </a:r>
            <a:endParaRPr lang="en-US" altLang="en-US" sz="2400" dirty="0">
              <a:latin typeface="Times New Roman" panose="02020603050405020304" pitchFamily="18" charset="0"/>
              <a:cs typeface="Times New Roman" panose="02020603050405020304" pitchFamily="18" charset="0"/>
            </a:endParaRPr>
          </a:p>
          <a:p>
            <a:pPr algn="just"/>
            <a:r>
              <a:rPr lang="fr-FR" altLang="en-US" sz="2000" dirty="0">
                <a:solidFill>
                  <a:srgbClr val="2006BA"/>
                </a:solidFill>
                <a:latin typeface="Times New Roman" panose="02020603050405020304" pitchFamily="18" charset="0"/>
                <a:cs typeface="Times New Roman" panose="02020603050405020304" pitchFamily="18" charset="0"/>
              </a:rPr>
              <a:t>+ </a:t>
            </a:r>
            <a:r>
              <a:rPr lang="fr-FR" altLang="en-US" sz="2000" dirty="0" err="1">
                <a:solidFill>
                  <a:srgbClr val="2006BA"/>
                </a:solidFill>
                <a:latin typeface="Times New Roman" panose="02020603050405020304" pitchFamily="18" charset="0"/>
                <a:cs typeface="Times New Roman" panose="02020603050405020304" pitchFamily="18" charset="0"/>
              </a:rPr>
              <a:t>Niềm</a:t>
            </a:r>
            <a:r>
              <a:rPr lang="fr-FR" altLang="en-US" sz="2000" dirty="0">
                <a:solidFill>
                  <a:srgbClr val="2006BA"/>
                </a:solidFill>
                <a:latin typeface="Times New Roman" panose="02020603050405020304" pitchFamily="18" charset="0"/>
                <a:cs typeface="Times New Roman" panose="02020603050405020304" pitchFamily="18" charset="0"/>
              </a:rPr>
              <a:t> </a:t>
            </a:r>
            <a:r>
              <a:rPr lang="fr-FR" altLang="en-US" sz="2000" dirty="0" err="1">
                <a:solidFill>
                  <a:srgbClr val="2006BA"/>
                </a:solidFill>
                <a:latin typeface="Times New Roman" panose="02020603050405020304" pitchFamily="18" charset="0"/>
                <a:cs typeface="Times New Roman" panose="02020603050405020304" pitchFamily="18" charset="0"/>
              </a:rPr>
              <a:t>vui</a:t>
            </a:r>
            <a:r>
              <a:rPr lang="fr-FR" altLang="en-US" sz="2000" dirty="0">
                <a:solidFill>
                  <a:srgbClr val="2006BA"/>
                </a:solidFill>
                <a:latin typeface="Times New Roman" panose="02020603050405020304" pitchFamily="18" charset="0"/>
                <a:cs typeface="Times New Roman" panose="02020603050405020304" pitchFamily="18" charset="0"/>
              </a:rPr>
              <a:t> </a:t>
            </a:r>
            <a:r>
              <a:rPr lang="fr-FR" altLang="en-US" sz="2000" dirty="0" err="1">
                <a:solidFill>
                  <a:srgbClr val="2006BA"/>
                </a:solidFill>
                <a:latin typeface="Times New Roman" panose="02020603050405020304" pitchFamily="18" charset="0"/>
                <a:cs typeface="Times New Roman" panose="02020603050405020304" pitchFamily="18" charset="0"/>
              </a:rPr>
              <a:t>sướng</a:t>
            </a:r>
            <a:r>
              <a:rPr lang="fr-FR" altLang="en-US" sz="2000" dirty="0">
                <a:solidFill>
                  <a:srgbClr val="2006BA"/>
                </a:solidFill>
                <a:latin typeface="Times New Roman" panose="02020603050405020304" pitchFamily="18" charset="0"/>
                <a:cs typeface="Times New Roman" panose="02020603050405020304" pitchFamily="18" charset="0"/>
              </a:rPr>
              <a:t> </a:t>
            </a:r>
            <a:endParaRPr lang="en-US" altLang="en-US" sz="2000" dirty="0">
              <a:solidFill>
                <a:srgbClr val="2006BA"/>
              </a:solidFill>
              <a:latin typeface="Times New Roman" panose="02020603050405020304" pitchFamily="18" charset="0"/>
              <a:cs typeface="Times New Roman" panose="02020603050405020304" pitchFamily="18" charset="0"/>
            </a:endParaRPr>
          </a:p>
          <a:p>
            <a:pPr algn="just"/>
            <a:r>
              <a:rPr lang="fr-FR" altLang="en-US" sz="2000" dirty="0">
                <a:solidFill>
                  <a:srgbClr val="2006BA"/>
                </a:solidFill>
                <a:latin typeface="Times New Roman" panose="02020603050405020304" pitchFamily="18" charset="0"/>
                <a:cs typeface="Times New Roman" panose="02020603050405020304" pitchFamily="18" charset="0"/>
              </a:rPr>
              <a:t>+ </a:t>
            </a:r>
            <a:r>
              <a:rPr lang="fr-FR" altLang="en-US" sz="2000" dirty="0" err="1">
                <a:solidFill>
                  <a:srgbClr val="2006BA"/>
                </a:solidFill>
                <a:latin typeface="Times New Roman" panose="02020603050405020304" pitchFamily="18" charset="0"/>
                <a:cs typeface="Times New Roman" panose="02020603050405020304" pitchFamily="18" charset="0"/>
              </a:rPr>
              <a:t>Khoe</a:t>
            </a:r>
            <a:r>
              <a:rPr lang="fr-FR" altLang="en-US" sz="2000" dirty="0">
                <a:solidFill>
                  <a:srgbClr val="2006BA"/>
                </a:solidFill>
                <a:latin typeface="Times New Roman" panose="02020603050405020304" pitchFamily="18" charset="0"/>
                <a:cs typeface="Times New Roman" panose="02020603050405020304" pitchFamily="18" charset="0"/>
              </a:rPr>
              <a:t> </a:t>
            </a:r>
            <a:r>
              <a:rPr lang="fr-FR" altLang="en-US" sz="2000" dirty="0" err="1">
                <a:solidFill>
                  <a:srgbClr val="2006BA"/>
                </a:solidFill>
                <a:latin typeface="Times New Roman" panose="02020603050405020304" pitchFamily="18" charset="0"/>
                <a:cs typeface="Times New Roman" panose="02020603050405020304" pitchFamily="18" charset="0"/>
              </a:rPr>
              <a:t>nhà</a:t>
            </a:r>
            <a:r>
              <a:rPr lang="fr-FR" altLang="en-US" sz="2000" dirty="0">
                <a:solidFill>
                  <a:srgbClr val="2006BA"/>
                </a:solidFill>
                <a:latin typeface="Times New Roman" panose="02020603050405020304" pitchFamily="18" charset="0"/>
                <a:cs typeface="Times New Roman" panose="02020603050405020304" pitchFamily="18" charset="0"/>
              </a:rPr>
              <a:t> </a:t>
            </a:r>
            <a:r>
              <a:rPr lang="fr-FR" altLang="en-US" sz="2000" dirty="0" err="1">
                <a:solidFill>
                  <a:srgbClr val="2006BA"/>
                </a:solidFill>
                <a:latin typeface="Times New Roman" panose="02020603050405020304" pitchFamily="18" charset="0"/>
                <a:cs typeface="Times New Roman" panose="02020603050405020304" pitchFamily="18" charset="0"/>
              </a:rPr>
              <a:t>bị</a:t>
            </a:r>
            <a:r>
              <a:rPr lang="fr-FR" altLang="en-US" sz="2000" dirty="0">
                <a:solidFill>
                  <a:srgbClr val="2006BA"/>
                </a:solidFill>
                <a:latin typeface="Times New Roman" panose="02020603050405020304" pitchFamily="18" charset="0"/>
                <a:cs typeface="Times New Roman" panose="02020603050405020304" pitchFamily="18" charset="0"/>
              </a:rPr>
              <a:t> </a:t>
            </a:r>
            <a:r>
              <a:rPr lang="fr-FR" altLang="en-US" sz="2000" dirty="0" err="1" smtClean="0">
                <a:solidFill>
                  <a:srgbClr val="2006BA"/>
                </a:solidFill>
                <a:latin typeface="Times New Roman" panose="02020603050405020304" pitchFamily="18" charset="0"/>
                <a:cs typeface="Times New Roman" panose="02020603050405020304" pitchFamily="18" charset="0"/>
              </a:rPr>
              <a:t>đốt</a:t>
            </a:r>
            <a:endParaRPr lang="en-US" altLang="en-US" sz="2400" dirty="0" smtClean="0">
              <a:solidFill>
                <a:srgbClr val="2006BA"/>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1485901" y="773724"/>
            <a:ext cx="10383715" cy="830997"/>
          </a:xfrm>
          <a:prstGeom prst="rect">
            <a:avLst/>
          </a:prstGeom>
          <a:noFill/>
        </p:spPr>
        <p:txBody>
          <a:bodyPr wrap="square" rtlCol="0">
            <a:spAutoFit/>
          </a:bodyPr>
          <a:lstStyle/>
          <a:p>
            <a:pPr algn="just"/>
            <a:r>
              <a:rPr lang="en-US" altLang="en-US" sz="2400" i="1" dirty="0" err="1">
                <a:solidFill>
                  <a:srgbClr val="2006BA"/>
                </a:solidFill>
                <a:latin typeface="Times New Roman" panose="02020603050405020304" pitchFamily="18" charset="0"/>
                <a:cs typeface="Times New Roman" panose="02020603050405020304" pitchFamily="18" charset="0"/>
              </a:rPr>
              <a:t>Triển</a:t>
            </a:r>
            <a:r>
              <a:rPr lang="en-US" altLang="en-US" sz="2400" i="1" dirty="0">
                <a:solidFill>
                  <a:srgbClr val="2006BA"/>
                </a:solidFill>
                <a:latin typeface="Times New Roman" panose="02020603050405020304" pitchFamily="18" charset="0"/>
                <a:cs typeface="Times New Roman" panose="02020603050405020304" pitchFamily="18" charset="0"/>
              </a:rPr>
              <a:t> </a:t>
            </a:r>
            <a:r>
              <a:rPr lang="en-US" altLang="en-US" sz="2400" i="1" dirty="0" err="1">
                <a:solidFill>
                  <a:srgbClr val="2006BA"/>
                </a:solidFill>
                <a:latin typeface="Times New Roman" panose="02020603050405020304" pitchFamily="18" charset="0"/>
                <a:cs typeface="Times New Roman" panose="02020603050405020304" pitchFamily="18" charset="0"/>
              </a:rPr>
              <a:t>khai</a:t>
            </a:r>
            <a:r>
              <a:rPr lang="en-US" altLang="en-US" sz="2400" i="1" dirty="0">
                <a:solidFill>
                  <a:srgbClr val="2006BA"/>
                </a:solidFill>
                <a:latin typeface="Times New Roman" panose="02020603050405020304" pitchFamily="18" charset="0"/>
                <a:cs typeface="Times New Roman" panose="02020603050405020304" pitchFamily="18" charset="0"/>
              </a:rPr>
              <a:t> </a:t>
            </a:r>
            <a:r>
              <a:rPr lang="en-US" altLang="en-US" sz="2400" i="1" dirty="0" err="1">
                <a:solidFill>
                  <a:srgbClr val="2006BA"/>
                </a:solidFill>
                <a:latin typeface="Times New Roman" panose="02020603050405020304" pitchFamily="18" charset="0"/>
                <a:cs typeface="Times New Roman" panose="02020603050405020304" pitchFamily="18" charset="0"/>
              </a:rPr>
              <a:t>các</a:t>
            </a:r>
            <a:r>
              <a:rPr lang="en-US" altLang="en-US" sz="2400" i="1" dirty="0">
                <a:solidFill>
                  <a:srgbClr val="2006BA"/>
                </a:solidFill>
                <a:latin typeface="Times New Roman" panose="02020603050405020304" pitchFamily="18" charset="0"/>
                <a:cs typeface="Times New Roman" panose="02020603050405020304" pitchFamily="18" charset="0"/>
              </a:rPr>
              <a:t> </a:t>
            </a:r>
            <a:r>
              <a:rPr lang="en-US" altLang="en-US" sz="2400" i="1" dirty="0" err="1">
                <a:solidFill>
                  <a:srgbClr val="2006BA"/>
                </a:solidFill>
                <a:latin typeface="Times New Roman" panose="02020603050405020304" pitchFamily="18" charset="0"/>
                <a:cs typeface="Times New Roman" panose="02020603050405020304" pitchFamily="18" charset="0"/>
              </a:rPr>
              <a:t>nhận</a:t>
            </a:r>
            <a:r>
              <a:rPr lang="en-US" altLang="en-US" sz="2400" i="1" dirty="0">
                <a:solidFill>
                  <a:srgbClr val="2006BA"/>
                </a:solidFill>
                <a:latin typeface="Times New Roman" panose="02020603050405020304" pitchFamily="18" charset="0"/>
                <a:cs typeface="Times New Roman" panose="02020603050405020304" pitchFamily="18" charset="0"/>
              </a:rPr>
              <a:t> </a:t>
            </a:r>
            <a:r>
              <a:rPr lang="en-US" altLang="en-US" sz="2400" i="1" dirty="0" err="1">
                <a:solidFill>
                  <a:srgbClr val="2006BA"/>
                </a:solidFill>
                <a:latin typeface="Times New Roman" panose="02020603050405020304" pitchFamily="18" charset="0"/>
                <a:cs typeface="Times New Roman" panose="02020603050405020304" pitchFamily="18" charset="0"/>
              </a:rPr>
              <a:t>định</a:t>
            </a:r>
            <a:r>
              <a:rPr lang="en-US" altLang="en-US" sz="2400" i="1" dirty="0">
                <a:solidFill>
                  <a:srgbClr val="2006BA"/>
                </a:solidFill>
                <a:latin typeface="Times New Roman" panose="02020603050405020304" pitchFamily="18" charset="0"/>
                <a:cs typeface="Times New Roman" panose="02020603050405020304" pitchFamily="18" charset="0"/>
              </a:rPr>
              <a:t> </a:t>
            </a:r>
            <a:r>
              <a:rPr lang="en-US" altLang="en-US" sz="2400" i="1" dirty="0" err="1">
                <a:solidFill>
                  <a:srgbClr val="2006BA"/>
                </a:solidFill>
                <a:latin typeface="Times New Roman" panose="02020603050405020304" pitchFamily="18" charset="0"/>
                <a:cs typeface="Times New Roman" panose="02020603050405020304" pitchFamily="18" charset="0"/>
              </a:rPr>
              <a:t>về</a:t>
            </a:r>
            <a:r>
              <a:rPr lang="en-US" altLang="en-US" sz="2400" i="1" dirty="0">
                <a:solidFill>
                  <a:srgbClr val="2006BA"/>
                </a:solidFill>
                <a:latin typeface="Times New Roman" panose="02020603050405020304" pitchFamily="18" charset="0"/>
                <a:cs typeface="Times New Roman" panose="02020603050405020304" pitchFamily="18" charset="0"/>
              </a:rPr>
              <a:t> </a:t>
            </a:r>
            <a:r>
              <a:rPr lang="en-US" altLang="en-US" sz="2400" i="1" dirty="0" err="1">
                <a:solidFill>
                  <a:srgbClr val="2006BA"/>
                </a:solidFill>
                <a:latin typeface="Times New Roman" panose="02020603050405020304" pitchFamily="18" charset="0"/>
                <a:cs typeface="Times New Roman" panose="02020603050405020304" pitchFamily="18" charset="0"/>
              </a:rPr>
              <a:t>tình</a:t>
            </a:r>
            <a:r>
              <a:rPr lang="en-US" altLang="en-US" sz="2400" i="1" dirty="0">
                <a:solidFill>
                  <a:srgbClr val="2006BA"/>
                </a:solidFill>
                <a:latin typeface="Times New Roman" panose="02020603050405020304" pitchFamily="18" charset="0"/>
                <a:cs typeface="Times New Roman" panose="02020603050405020304" pitchFamily="18" charset="0"/>
              </a:rPr>
              <a:t> </a:t>
            </a:r>
            <a:r>
              <a:rPr lang="en-US" altLang="en-US" sz="2400" i="1" dirty="0" err="1">
                <a:solidFill>
                  <a:srgbClr val="2006BA"/>
                </a:solidFill>
                <a:latin typeface="Times New Roman" panose="02020603050405020304" pitchFamily="18" charset="0"/>
                <a:cs typeface="Times New Roman" panose="02020603050405020304" pitchFamily="18" charset="0"/>
              </a:rPr>
              <a:t>yêu</a:t>
            </a:r>
            <a:r>
              <a:rPr lang="en-US" altLang="en-US" sz="2400" i="1" dirty="0">
                <a:solidFill>
                  <a:srgbClr val="2006BA"/>
                </a:solidFill>
                <a:latin typeface="Times New Roman" panose="02020603050405020304" pitchFamily="18" charset="0"/>
                <a:cs typeface="Times New Roman" panose="02020603050405020304" pitchFamily="18" charset="0"/>
              </a:rPr>
              <a:t> </a:t>
            </a:r>
            <a:r>
              <a:rPr lang="en-US" altLang="en-US" sz="2400" i="1" dirty="0" err="1">
                <a:solidFill>
                  <a:srgbClr val="2006BA"/>
                </a:solidFill>
                <a:latin typeface="Times New Roman" panose="02020603050405020304" pitchFamily="18" charset="0"/>
                <a:cs typeface="Times New Roman" panose="02020603050405020304" pitchFamily="18" charset="0"/>
              </a:rPr>
              <a:t>làng</a:t>
            </a:r>
            <a:r>
              <a:rPr lang="en-US" altLang="en-US" sz="2400" i="1" dirty="0" smtClean="0">
                <a:solidFill>
                  <a:srgbClr val="2006BA"/>
                </a:solidFill>
                <a:latin typeface="Times New Roman" panose="02020603050405020304" pitchFamily="18" charset="0"/>
                <a:cs typeface="Times New Roman" panose="02020603050405020304" pitchFamily="18" charset="0"/>
              </a:rPr>
              <a:t>, </a:t>
            </a:r>
            <a:r>
              <a:rPr lang="en-US" altLang="en-US" sz="2400" i="1" dirty="0" err="1" smtClean="0">
                <a:solidFill>
                  <a:srgbClr val="2006BA"/>
                </a:solidFill>
                <a:latin typeface="Times New Roman" panose="02020603050405020304" pitchFamily="18" charset="0"/>
                <a:cs typeface="Times New Roman" panose="02020603050405020304" pitchFamily="18" charset="0"/>
              </a:rPr>
              <a:t>yêu</a:t>
            </a:r>
            <a:r>
              <a:rPr lang="en-US" altLang="en-US" sz="2400" i="1" dirty="0" smtClean="0">
                <a:solidFill>
                  <a:srgbClr val="2006BA"/>
                </a:solidFill>
                <a:latin typeface="Times New Roman" panose="02020603050405020304" pitchFamily="18" charset="0"/>
                <a:cs typeface="Times New Roman" panose="02020603050405020304" pitchFamily="18" charset="0"/>
              </a:rPr>
              <a:t> </a:t>
            </a:r>
            <a:r>
              <a:rPr lang="en-US" altLang="en-US" sz="2400" i="1" dirty="0" err="1">
                <a:solidFill>
                  <a:srgbClr val="2006BA"/>
                </a:solidFill>
                <a:latin typeface="Times New Roman" panose="02020603050405020304" pitchFamily="18" charset="0"/>
                <a:cs typeface="Times New Roman" panose="02020603050405020304" pitchFamily="18" charset="0"/>
              </a:rPr>
              <a:t>nước</a:t>
            </a:r>
            <a:r>
              <a:rPr lang="en-US" altLang="en-US" sz="2400" i="1" dirty="0">
                <a:solidFill>
                  <a:srgbClr val="2006BA"/>
                </a:solidFill>
                <a:latin typeface="Times New Roman" panose="02020603050405020304" pitchFamily="18" charset="0"/>
                <a:cs typeface="Times New Roman" panose="02020603050405020304" pitchFamily="18" charset="0"/>
              </a:rPr>
              <a:t> </a:t>
            </a:r>
            <a:r>
              <a:rPr lang="en-US" altLang="en-US" sz="2400" i="1" dirty="0" err="1">
                <a:solidFill>
                  <a:srgbClr val="2006BA"/>
                </a:solidFill>
                <a:latin typeface="Times New Roman" panose="02020603050405020304" pitchFamily="18" charset="0"/>
                <a:cs typeface="Times New Roman" panose="02020603050405020304" pitchFamily="18" charset="0"/>
              </a:rPr>
              <a:t>của</a:t>
            </a:r>
            <a:r>
              <a:rPr lang="en-US" altLang="en-US" sz="2400" i="1" dirty="0">
                <a:solidFill>
                  <a:srgbClr val="2006BA"/>
                </a:solidFill>
                <a:latin typeface="Times New Roman" panose="02020603050405020304" pitchFamily="18" charset="0"/>
                <a:cs typeface="Times New Roman" panose="02020603050405020304" pitchFamily="18" charset="0"/>
              </a:rPr>
              <a:t> </a:t>
            </a:r>
            <a:r>
              <a:rPr lang="en-US" altLang="en-US" sz="2400" i="1" dirty="0" err="1">
                <a:solidFill>
                  <a:srgbClr val="2006BA"/>
                </a:solidFill>
                <a:latin typeface="Times New Roman" panose="02020603050405020304" pitchFamily="18" charset="0"/>
                <a:cs typeface="Times New Roman" panose="02020603050405020304" pitchFamily="18" charset="0"/>
              </a:rPr>
              <a:t>nhân</a:t>
            </a:r>
            <a:r>
              <a:rPr lang="en-US" altLang="en-US" sz="2400" i="1" dirty="0">
                <a:solidFill>
                  <a:srgbClr val="2006BA"/>
                </a:solidFill>
                <a:latin typeface="Times New Roman" panose="02020603050405020304" pitchFamily="18" charset="0"/>
                <a:cs typeface="Times New Roman" panose="02020603050405020304" pitchFamily="18" charset="0"/>
              </a:rPr>
              <a:t> </a:t>
            </a:r>
            <a:r>
              <a:rPr lang="en-US" altLang="en-US" sz="2400" i="1" dirty="0" err="1">
                <a:solidFill>
                  <a:srgbClr val="2006BA"/>
                </a:solidFill>
                <a:latin typeface="Times New Roman" panose="02020603050405020304" pitchFamily="18" charset="0"/>
                <a:cs typeface="Times New Roman" panose="02020603050405020304" pitchFamily="18" charset="0"/>
              </a:rPr>
              <a:t>vật</a:t>
            </a:r>
            <a:r>
              <a:rPr lang="en-US" altLang="en-US" sz="2400" i="1" dirty="0">
                <a:solidFill>
                  <a:srgbClr val="2006BA"/>
                </a:solidFill>
                <a:latin typeface="Times New Roman" panose="02020603050405020304" pitchFamily="18" charset="0"/>
                <a:cs typeface="Times New Roman" panose="02020603050405020304" pitchFamily="18" charset="0"/>
              </a:rPr>
              <a:t> </a:t>
            </a:r>
            <a:r>
              <a:rPr lang="en-US" altLang="en-US" sz="2400" i="1" dirty="0" err="1">
                <a:solidFill>
                  <a:srgbClr val="2006BA"/>
                </a:solidFill>
                <a:latin typeface="Times New Roman" panose="02020603050405020304" pitchFamily="18" charset="0"/>
                <a:cs typeface="Times New Roman" panose="02020603050405020304" pitchFamily="18" charset="0"/>
              </a:rPr>
              <a:t>ông</a:t>
            </a:r>
            <a:r>
              <a:rPr lang="en-US" altLang="en-US" sz="2400" i="1" dirty="0">
                <a:solidFill>
                  <a:srgbClr val="2006BA"/>
                </a:solidFill>
                <a:latin typeface="Times New Roman" panose="02020603050405020304" pitchFamily="18" charset="0"/>
                <a:cs typeface="Times New Roman" panose="02020603050405020304" pitchFamily="18" charset="0"/>
              </a:rPr>
              <a:t> Hai </a:t>
            </a:r>
            <a:r>
              <a:rPr lang="en-US" altLang="en-US" sz="2400" i="1" dirty="0" err="1">
                <a:solidFill>
                  <a:srgbClr val="2006BA"/>
                </a:solidFill>
                <a:latin typeface="Times New Roman" panose="02020603050405020304" pitchFamily="18" charset="0"/>
                <a:cs typeface="Times New Roman" panose="02020603050405020304" pitchFamily="18" charset="0"/>
              </a:rPr>
              <a:t>và</a:t>
            </a:r>
            <a:r>
              <a:rPr lang="en-US" altLang="en-US" sz="2400" i="1" dirty="0">
                <a:solidFill>
                  <a:srgbClr val="2006BA"/>
                </a:solidFill>
                <a:latin typeface="Times New Roman" panose="02020603050405020304" pitchFamily="18" charset="0"/>
                <a:cs typeface="Times New Roman" panose="02020603050405020304" pitchFamily="18" charset="0"/>
              </a:rPr>
              <a:t> </a:t>
            </a:r>
            <a:r>
              <a:rPr lang="en-US" altLang="en-US" sz="2400" i="1" dirty="0" err="1">
                <a:solidFill>
                  <a:srgbClr val="2006BA"/>
                </a:solidFill>
                <a:latin typeface="Times New Roman" panose="02020603050405020304" pitchFamily="18" charset="0"/>
                <a:cs typeface="Times New Roman" panose="02020603050405020304" pitchFamily="18" charset="0"/>
              </a:rPr>
              <a:t>nghệ</a:t>
            </a:r>
            <a:r>
              <a:rPr lang="en-US" altLang="en-US" sz="2400" i="1" dirty="0">
                <a:solidFill>
                  <a:srgbClr val="2006BA"/>
                </a:solidFill>
                <a:latin typeface="Times New Roman" panose="02020603050405020304" pitchFamily="18" charset="0"/>
                <a:cs typeface="Times New Roman" panose="02020603050405020304" pitchFamily="18" charset="0"/>
              </a:rPr>
              <a:t> </a:t>
            </a:r>
            <a:r>
              <a:rPr lang="en-US" altLang="en-US" sz="2400" i="1" dirty="0" err="1">
                <a:solidFill>
                  <a:srgbClr val="2006BA"/>
                </a:solidFill>
                <a:latin typeface="Times New Roman" panose="02020603050405020304" pitchFamily="18" charset="0"/>
                <a:cs typeface="Times New Roman" panose="02020603050405020304" pitchFamily="18" charset="0"/>
              </a:rPr>
              <a:t>thuật</a:t>
            </a:r>
            <a:r>
              <a:rPr lang="en-US" altLang="en-US" sz="2400" i="1" dirty="0">
                <a:solidFill>
                  <a:srgbClr val="2006BA"/>
                </a:solidFill>
                <a:latin typeface="Times New Roman" panose="02020603050405020304" pitchFamily="18" charset="0"/>
                <a:cs typeface="Times New Roman" panose="02020603050405020304" pitchFamily="18" charset="0"/>
              </a:rPr>
              <a:t> </a:t>
            </a:r>
            <a:r>
              <a:rPr lang="en-US" altLang="en-US" sz="2400" i="1" dirty="0" err="1">
                <a:solidFill>
                  <a:srgbClr val="2006BA"/>
                </a:solidFill>
                <a:latin typeface="Times New Roman" panose="02020603050405020304" pitchFamily="18" charset="0"/>
                <a:cs typeface="Times New Roman" panose="02020603050405020304" pitchFamily="18" charset="0"/>
              </a:rPr>
              <a:t>đặc</a:t>
            </a:r>
            <a:r>
              <a:rPr lang="en-US" altLang="en-US" sz="2400" i="1" dirty="0">
                <a:solidFill>
                  <a:srgbClr val="2006BA"/>
                </a:solidFill>
                <a:latin typeface="Times New Roman" panose="02020603050405020304" pitchFamily="18" charset="0"/>
                <a:cs typeface="Times New Roman" panose="02020603050405020304" pitchFamily="18" charset="0"/>
              </a:rPr>
              <a:t> </a:t>
            </a:r>
            <a:r>
              <a:rPr lang="en-US" altLang="en-US" sz="2400" i="1" dirty="0" err="1">
                <a:solidFill>
                  <a:srgbClr val="2006BA"/>
                </a:solidFill>
                <a:latin typeface="Times New Roman" panose="02020603050405020304" pitchFamily="18" charset="0"/>
                <a:cs typeface="Times New Roman" panose="02020603050405020304" pitchFamily="18" charset="0"/>
              </a:rPr>
              <a:t>sắc</a:t>
            </a:r>
            <a:r>
              <a:rPr lang="en-US" altLang="en-US" sz="2400" i="1" dirty="0">
                <a:solidFill>
                  <a:srgbClr val="2006BA"/>
                </a:solidFill>
                <a:latin typeface="Times New Roman" panose="02020603050405020304" pitchFamily="18" charset="0"/>
                <a:cs typeface="Times New Roman" panose="02020603050405020304" pitchFamily="18" charset="0"/>
              </a:rPr>
              <a:t> </a:t>
            </a:r>
            <a:r>
              <a:rPr lang="en-US" altLang="en-US" sz="2400" i="1" dirty="0" err="1">
                <a:solidFill>
                  <a:srgbClr val="2006BA"/>
                </a:solidFill>
                <a:latin typeface="Times New Roman" panose="02020603050405020304" pitchFamily="18" charset="0"/>
                <a:cs typeface="Times New Roman" panose="02020603050405020304" pitchFamily="18" charset="0"/>
              </a:rPr>
              <a:t>của</a:t>
            </a:r>
            <a:r>
              <a:rPr lang="en-US" altLang="en-US" sz="2400" i="1" dirty="0">
                <a:solidFill>
                  <a:srgbClr val="2006BA"/>
                </a:solidFill>
                <a:latin typeface="Times New Roman" panose="02020603050405020304" pitchFamily="18" charset="0"/>
                <a:cs typeface="Times New Roman" panose="02020603050405020304" pitchFamily="18" charset="0"/>
              </a:rPr>
              <a:t> </a:t>
            </a:r>
            <a:r>
              <a:rPr lang="en-US" altLang="en-US" sz="2400" i="1" dirty="0" err="1">
                <a:solidFill>
                  <a:srgbClr val="2006BA"/>
                </a:solidFill>
                <a:latin typeface="Times New Roman" panose="02020603050405020304" pitchFamily="18" charset="0"/>
                <a:cs typeface="Times New Roman" panose="02020603050405020304" pitchFamily="18" charset="0"/>
              </a:rPr>
              <a:t>nhà</a:t>
            </a:r>
            <a:r>
              <a:rPr lang="en-US" altLang="en-US" sz="2400" i="1" dirty="0">
                <a:solidFill>
                  <a:srgbClr val="2006BA"/>
                </a:solidFill>
                <a:latin typeface="Times New Roman" panose="02020603050405020304" pitchFamily="18" charset="0"/>
                <a:cs typeface="Times New Roman" panose="02020603050405020304" pitchFamily="18" charset="0"/>
              </a:rPr>
              <a:t> </a:t>
            </a:r>
            <a:r>
              <a:rPr lang="en-US" altLang="en-US" sz="2400" i="1" dirty="0" err="1">
                <a:solidFill>
                  <a:srgbClr val="2006BA"/>
                </a:solidFill>
                <a:latin typeface="Times New Roman" panose="02020603050405020304" pitchFamily="18" charset="0"/>
                <a:cs typeface="Times New Roman" panose="02020603050405020304" pitchFamily="18" charset="0"/>
              </a:rPr>
              <a:t>văn</a:t>
            </a:r>
            <a:r>
              <a:rPr lang="en-US" altLang="en-US" sz="2400" i="1" dirty="0">
                <a:solidFill>
                  <a:srgbClr val="2006BA"/>
                </a:solidFill>
                <a:latin typeface="Times New Roman" panose="02020603050405020304" pitchFamily="18" charset="0"/>
                <a:cs typeface="Times New Roman" panose="02020603050405020304" pitchFamily="18" charset="0"/>
              </a:rPr>
              <a:t>. </a:t>
            </a:r>
          </a:p>
        </p:txBody>
      </p:sp>
      <p:sp>
        <p:nvSpPr>
          <p:cNvPr id="17" name="TextBox 16"/>
          <p:cNvSpPr txBox="1">
            <a:spLocks noChangeArrowheads="1"/>
          </p:cNvSpPr>
          <p:nvPr/>
        </p:nvSpPr>
        <p:spPr bwMode="auto">
          <a:xfrm>
            <a:off x="73152" y="1462995"/>
            <a:ext cx="6365630"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en-US" sz="2200" b="1" dirty="0" smtClean="0">
                <a:solidFill>
                  <a:srgbClr val="2006BA"/>
                </a:solidFill>
                <a:latin typeface="Times New Roman" panose="02020603050405020304" pitchFamily="18" charset="0"/>
                <a:cs typeface="Times New Roman" panose="02020603050405020304" pitchFamily="18" charset="0"/>
              </a:rPr>
              <a:t>a</a:t>
            </a:r>
            <a:r>
              <a:rPr lang="en-US" altLang="en-US" sz="2200" b="1" dirty="0">
                <a:solidFill>
                  <a:srgbClr val="2006BA"/>
                </a:solidFill>
                <a:latin typeface="Times New Roman" panose="02020603050405020304" pitchFamily="18" charset="0"/>
                <a:cs typeface="Times New Roman" panose="02020603050405020304" pitchFamily="18" charset="0"/>
              </a:rPr>
              <a:t>) </a:t>
            </a:r>
            <a:r>
              <a:rPr lang="en-US" altLang="en-US" sz="2200" b="1" dirty="0" err="1">
                <a:solidFill>
                  <a:srgbClr val="2006BA"/>
                </a:solidFill>
                <a:latin typeface="Times New Roman" panose="02020603050405020304" pitchFamily="18" charset="0"/>
                <a:cs typeface="Times New Roman" panose="02020603050405020304" pitchFamily="18" charset="0"/>
              </a:rPr>
              <a:t>Tình</a:t>
            </a:r>
            <a:r>
              <a:rPr lang="en-US" altLang="en-US" sz="2200" b="1" dirty="0">
                <a:solidFill>
                  <a:srgbClr val="2006BA"/>
                </a:solidFill>
                <a:latin typeface="Times New Roman" panose="02020603050405020304" pitchFamily="18" charset="0"/>
                <a:cs typeface="Times New Roman" panose="02020603050405020304" pitchFamily="18" charset="0"/>
              </a:rPr>
              <a:t> </a:t>
            </a:r>
            <a:r>
              <a:rPr lang="en-US" altLang="en-US" sz="2200" b="1" dirty="0" err="1">
                <a:solidFill>
                  <a:srgbClr val="2006BA"/>
                </a:solidFill>
                <a:latin typeface="Times New Roman" panose="02020603050405020304" pitchFamily="18" charset="0"/>
                <a:cs typeface="Times New Roman" panose="02020603050405020304" pitchFamily="18" charset="0"/>
              </a:rPr>
              <a:t>yêu</a:t>
            </a:r>
            <a:r>
              <a:rPr lang="en-US" altLang="en-US" sz="2200" b="1" dirty="0">
                <a:solidFill>
                  <a:srgbClr val="2006BA"/>
                </a:solidFill>
                <a:latin typeface="Times New Roman" panose="02020603050405020304" pitchFamily="18" charset="0"/>
                <a:cs typeface="Times New Roman" panose="02020603050405020304" pitchFamily="18" charset="0"/>
              </a:rPr>
              <a:t> </a:t>
            </a:r>
            <a:r>
              <a:rPr lang="en-US" altLang="en-US" sz="2200" b="1" dirty="0" err="1" smtClean="0">
                <a:solidFill>
                  <a:srgbClr val="2006BA"/>
                </a:solidFill>
                <a:latin typeface="Times New Roman" panose="02020603050405020304" pitchFamily="18" charset="0"/>
                <a:cs typeface="Times New Roman" panose="02020603050405020304" pitchFamily="18" charset="0"/>
              </a:rPr>
              <a:t>làng</a:t>
            </a:r>
            <a:r>
              <a:rPr lang="en-US" altLang="en-US" sz="2200" b="1" dirty="0" smtClean="0">
                <a:solidFill>
                  <a:srgbClr val="2006BA"/>
                </a:solidFill>
                <a:latin typeface="Times New Roman" panose="02020603050405020304" pitchFamily="18" charset="0"/>
                <a:cs typeface="Times New Roman" panose="02020603050405020304" pitchFamily="18" charset="0"/>
              </a:rPr>
              <a:t>, </a:t>
            </a:r>
            <a:r>
              <a:rPr lang="en-US" altLang="en-US" sz="2200" b="1" dirty="0" err="1">
                <a:solidFill>
                  <a:srgbClr val="2006BA"/>
                </a:solidFill>
                <a:latin typeface="Times New Roman" panose="02020603050405020304" pitchFamily="18" charset="0"/>
                <a:cs typeface="Times New Roman" panose="02020603050405020304" pitchFamily="18" charset="0"/>
              </a:rPr>
              <a:t>yêu</a:t>
            </a:r>
            <a:r>
              <a:rPr lang="en-US" altLang="en-US" sz="2200" b="1" dirty="0">
                <a:solidFill>
                  <a:srgbClr val="2006BA"/>
                </a:solidFill>
                <a:latin typeface="Times New Roman" panose="02020603050405020304" pitchFamily="18" charset="0"/>
                <a:cs typeface="Times New Roman" panose="02020603050405020304" pitchFamily="18" charset="0"/>
              </a:rPr>
              <a:t> </a:t>
            </a:r>
            <a:r>
              <a:rPr lang="en-US" altLang="en-US" sz="2200" b="1" dirty="0" err="1">
                <a:solidFill>
                  <a:srgbClr val="2006BA"/>
                </a:solidFill>
                <a:latin typeface="Times New Roman" panose="02020603050405020304" pitchFamily="18" charset="0"/>
                <a:cs typeface="Times New Roman" panose="02020603050405020304" pitchFamily="18" charset="0"/>
              </a:rPr>
              <a:t>nước</a:t>
            </a:r>
            <a:r>
              <a:rPr lang="en-US" altLang="en-US" sz="2200" b="1" dirty="0">
                <a:solidFill>
                  <a:srgbClr val="2006BA"/>
                </a:solidFill>
                <a:latin typeface="Times New Roman" panose="02020603050405020304" pitchFamily="18" charset="0"/>
                <a:cs typeface="Times New Roman" panose="02020603050405020304" pitchFamily="18" charset="0"/>
              </a:rPr>
              <a:t> </a:t>
            </a:r>
            <a:r>
              <a:rPr lang="en-US" altLang="en-US" sz="2200" b="1" dirty="0" err="1">
                <a:solidFill>
                  <a:srgbClr val="2006BA"/>
                </a:solidFill>
                <a:latin typeface="Times New Roman" panose="02020603050405020304" pitchFamily="18" charset="0"/>
                <a:cs typeface="Times New Roman" panose="02020603050405020304" pitchFamily="18" charset="0"/>
              </a:rPr>
              <a:t>của</a:t>
            </a:r>
            <a:r>
              <a:rPr lang="en-US" altLang="en-US" sz="2200" b="1" dirty="0">
                <a:solidFill>
                  <a:srgbClr val="2006BA"/>
                </a:solidFill>
                <a:latin typeface="Times New Roman" panose="02020603050405020304" pitchFamily="18" charset="0"/>
                <a:cs typeface="Times New Roman" panose="02020603050405020304" pitchFamily="18" charset="0"/>
              </a:rPr>
              <a:t> </a:t>
            </a:r>
            <a:r>
              <a:rPr lang="en-US" altLang="en-US" sz="2200" b="1" dirty="0" err="1">
                <a:solidFill>
                  <a:srgbClr val="2006BA"/>
                </a:solidFill>
                <a:latin typeface="Times New Roman" panose="02020603050405020304" pitchFamily="18" charset="0"/>
                <a:cs typeface="Times New Roman" panose="02020603050405020304" pitchFamily="18" charset="0"/>
              </a:rPr>
              <a:t>nhân</a:t>
            </a:r>
            <a:r>
              <a:rPr lang="en-US" altLang="en-US" sz="2200" b="1" dirty="0">
                <a:solidFill>
                  <a:srgbClr val="2006BA"/>
                </a:solidFill>
                <a:latin typeface="Times New Roman" panose="02020603050405020304" pitchFamily="18" charset="0"/>
                <a:cs typeface="Times New Roman" panose="02020603050405020304" pitchFamily="18" charset="0"/>
              </a:rPr>
              <a:t> </a:t>
            </a:r>
            <a:r>
              <a:rPr lang="en-US" altLang="en-US" sz="2200" b="1" dirty="0" err="1">
                <a:solidFill>
                  <a:srgbClr val="2006BA"/>
                </a:solidFill>
                <a:latin typeface="Times New Roman" panose="02020603050405020304" pitchFamily="18" charset="0"/>
                <a:cs typeface="Times New Roman" panose="02020603050405020304" pitchFamily="18" charset="0"/>
              </a:rPr>
              <a:t>vật</a:t>
            </a:r>
            <a:r>
              <a:rPr lang="en-US" altLang="en-US" sz="2200" b="1" dirty="0">
                <a:solidFill>
                  <a:srgbClr val="2006BA"/>
                </a:solidFill>
                <a:latin typeface="Times New Roman" panose="02020603050405020304" pitchFamily="18" charset="0"/>
                <a:cs typeface="Times New Roman" panose="02020603050405020304" pitchFamily="18" charset="0"/>
              </a:rPr>
              <a:t> </a:t>
            </a:r>
            <a:r>
              <a:rPr lang="en-US" altLang="en-US" sz="2200" b="1" dirty="0" err="1">
                <a:solidFill>
                  <a:srgbClr val="2006BA"/>
                </a:solidFill>
                <a:latin typeface="Times New Roman" panose="02020603050405020304" pitchFamily="18" charset="0"/>
                <a:cs typeface="Times New Roman" panose="02020603050405020304" pitchFamily="18" charset="0"/>
              </a:rPr>
              <a:t>ông</a:t>
            </a:r>
            <a:r>
              <a:rPr lang="en-US" altLang="en-US" sz="2200" b="1" dirty="0">
                <a:solidFill>
                  <a:srgbClr val="2006BA"/>
                </a:solidFill>
                <a:latin typeface="Times New Roman" panose="02020603050405020304" pitchFamily="18" charset="0"/>
                <a:cs typeface="Times New Roman" panose="02020603050405020304" pitchFamily="18" charset="0"/>
              </a:rPr>
              <a:t> Hai </a:t>
            </a:r>
            <a:r>
              <a:rPr lang="en-US" altLang="en-US" sz="2200" b="1" dirty="0" err="1">
                <a:solidFill>
                  <a:srgbClr val="2006BA"/>
                </a:solidFill>
                <a:latin typeface="Times New Roman" panose="02020603050405020304" pitchFamily="18" charset="0"/>
                <a:cs typeface="Times New Roman" panose="02020603050405020304" pitchFamily="18" charset="0"/>
              </a:rPr>
              <a:t>là</a:t>
            </a:r>
            <a:r>
              <a:rPr lang="en-US" altLang="en-US" sz="2200" b="1" dirty="0">
                <a:solidFill>
                  <a:srgbClr val="2006BA"/>
                </a:solidFill>
                <a:latin typeface="Times New Roman" panose="02020603050405020304" pitchFamily="18" charset="0"/>
                <a:cs typeface="Times New Roman" panose="02020603050405020304" pitchFamily="18" charset="0"/>
              </a:rPr>
              <a:t> </a:t>
            </a:r>
            <a:r>
              <a:rPr lang="en-US" altLang="en-US" sz="2200" b="1" dirty="0" err="1">
                <a:solidFill>
                  <a:srgbClr val="2006BA"/>
                </a:solidFill>
                <a:latin typeface="Times New Roman" panose="02020603050405020304" pitchFamily="18" charset="0"/>
                <a:cs typeface="Times New Roman" panose="02020603050405020304" pitchFamily="18" charset="0"/>
              </a:rPr>
              <a:t>tình</a:t>
            </a:r>
            <a:r>
              <a:rPr lang="en-US" altLang="en-US" sz="2200" b="1" dirty="0">
                <a:solidFill>
                  <a:srgbClr val="2006BA"/>
                </a:solidFill>
                <a:latin typeface="Times New Roman" panose="02020603050405020304" pitchFamily="18" charset="0"/>
                <a:cs typeface="Times New Roman" panose="02020603050405020304" pitchFamily="18" charset="0"/>
              </a:rPr>
              <a:t> </a:t>
            </a:r>
            <a:r>
              <a:rPr lang="en-US" altLang="en-US" sz="2200" b="1" dirty="0" err="1">
                <a:solidFill>
                  <a:srgbClr val="2006BA"/>
                </a:solidFill>
                <a:latin typeface="Times New Roman" panose="02020603050405020304" pitchFamily="18" charset="0"/>
                <a:cs typeface="Times New Roman" panose="02020603050405020304" pitchFamily="18" charset="0"/>
              </a:rPr>
              <a:t>cảm</a:t>
            </a:r>
            <a:r>
              <a:rPr lang="en-US" altLang="en-US" sz="2200" b="1" dirty="0">
                <a:solidFill>
                  <a:srgbClr val="2006BA"/>
                </a:solidFill>
                <a:latin typeface="Times New Roman" panose="02020603050405020304" pitchFamily="18" charset="0"/>
                <a:cs typeface="Times New Roman" panose="02020603050405020304" pitchFamily="18" charset="0"/>
              </a:rPr>
              <a:t> </a:t>
            </a:r>
            <a:r>
              <a:rPr lang="en-US" altLang="en-US" sz="2200" b="1" dirty="0" err="1">
                <a:solidFill>
                  <a:srgbClr val="2006BA"/>
                </a:solidFill>
                <a:latin typeface="Times New Roman" panose="02020603050405020304" pitchFamily="18" charset="0"/>
                <a:cs typeface="Times New Roman" panose="02020603050405020304" pitchFamily="18" charset="0"/>
              </a:rPr>
              <a:t>nổi</a:t>
            </a:r>
            <a:r>
              <a:rPr lang="en-US" altLang="en-US" sz="2200" b="1" dirty="0">
                <a:solidFill>
                  <a:srgbClr val="2006BA"/>
                </a:solidFill>
                <a:latin typeface="Times New Roman" panose="02020603050405020304" pitchFamily="18" charset="0"/>
                <a:cs typeface="Times New Roman" panose="02020603050405020304" pitchFamily="18" charset="0"/>
              </a:rPr>
              <a:t> </a:t>
            </a:r>
            <a:r>
              <a:rPr lang="en-US" altLang="en-US" sz="2200" b="1" dirty="0" err="1">
                <a:solidFill>
                  <a:srgbClr val="2006BA"/>
                </a:solidFill>
                <a:latin typeface="Times New Roman" panose="02020603050405020304" pitchFamily="18" charset="0"/>
                <a:cs typeface="Times New Roman" panose="02020603050405020304" pitchFamily="18" charset="0"/>
              </a:rPr>
              <a:t>bật</a:t>
            </a:r>
            <a:r>
              <a:rPr lang="en-US" altLang="en-US" sz="2200" b="1" dirty="0">
                <a:solidFill>
                  <a:srgbClr val="2006BA"/>
                </a:solidFill>
                <a:latin typeface="Times New Roman" panose="02020603050405020304" pitchFamily="18" charset="0"/>
                <a:cs typeface="Times New Roman" panose="02020603050405020304" pitchFamily="18" charset="0"/>
              </a:rPr>
              <a:t>, </a:t>
            </a:r>
            <a:r>
              <a:rPr lang="en-US" altLang="en-US" sz="2200" b="1" dirty="0" err="1">
                <a:solidFill>
                  <a:srgbClr val="2006BA"/>
                </a:solidFill>
                <a:latin typeface="Times New Roman" panose="02020603050405020304" pitchFamily="18" charset="0"/>
                <a:cs typeface="Times New Roman" panose="02020603050405020304" pitchFamily="18" charset="0"/>
              </a:rPr>
              <a:t>xuyên</a:t>
            </a:r>
            <a:r>
              <a:rPr lang="en-US" altLang="en-US" sz="2200" b="1" dirty="0">
                <a:solidFill>
                  <a:srgbClr val="2006BA"/>
                </a:solidFill>
                <a:latin typeface="Times New Roman" panose="02020603050405020304" pitchFamily="18" charset="0"/>
                <a:cs typeface="Times New Roman" panose="02020603050405020304" pitchFamily="18" charset="0"/>
              </a:rPr>
              <a:t> </a:t>
            </a:r>
            <a:r>
              <a:rPr lang="en-US" altLang="en-US" sz="2200" b="1" dirty="0" err="1">
                <a:solidFill>
                  <a:srgbClr val="2006BA"/>
                </a:solidFill>
                <a:latin typeface="Times New Roman" panose="02020603050405020304" pitchFamily="18" charset="0"/>
                <a:cs typeface="Times New Roman" panose="02020603050405020304" pitchFamily="18" charset="0"/>
              </a:rPr>
              <a:t>suốt</a:t>
            </a:r>
            <a:r>
              <a:rPr lang="en-US" altLang="en-US" sz="2200" b="1" dirty="0">
                <a:solidFill>
                  <a:srgbClr val="2006BA"/>
                </a:solidFill>
                <a:latin typeface="Times New Roman" panose="02020603050405020304" pitchFamily="18" charset="0"/>
                <a:cs typeface="Times New Roman" panose="02020603050405020304" pitchFamily="18" charset="0"/>
              </a:rPr>
              <a:t> </a:t>
            </a:r>
            <a:r>
              <a:rPr lang="en-US" altLang="en-US" sz="2200" b="1" dirty="0" err="1">
                <a:solidFill>
                  <a:srgbClr val="2006BA"/>
                </a:solidFill>
                <a:latin typeface="Times New Roman" panose="02020603050405020304" pitchFamily="18" charset="0"/>
                <a:cs typeface="Times New Roman" panose="02020603050405020304" pitchFamily="18" charset="0"/>
              </a:rPr>
              <a:t>toàn</a:t>
            </a:r>
            <a:r>
              <a:rPr lang="en-US" altLang="en-US" sz="2200" b="1" dirty="0">
                <a:solidFill>
                  <a:srgbClr val="2006BA"/>
                </a:solidFill>
                <a:latin typeface="Times New Roman" panose="02020603050405020304" pitchFamily="18" charset="0"/>
                <a:cs typeface="Times New Roman" panose="02020603050405020304" pitchFamily="18" charset="0"/>
              </a:rPr>
              <a:t> </a:t>
            </a:r>
            <a:r>
              <a:rPr lang="en-US" altLang="en-US" sz="2200" b="1" dirty="0" err="1">
                <a:solidFill>
                  <a:srgbClr val="2006BA"/>
                </a:solidFill>
                <a:latin typeface="Times New Roman" panose="02020603050405020304" pitchFamily="18" charset="0"/>
                <a:cs typeface="Times New Roman" panose="02020603050405020304" pitchFamily="18" charset="0"/>
              </a:rPr>
              <a:t>bộ</a:t>
            </a:r>
            <a:r>
              <a:rPr lang="en-US" altLang="en-US" sz="2200" b="1" dirty="0">
                <a:solidFill>
                  <a:srgbClr val="2006BA"/>
                </a:solidFill>
                <a:latin typeface="Times New Roman" panose="02020603050405020304" pitchFamily="18" charset="0"/>
                <a:cs typeface="Times New Roman" panose="02020603050405020304" pitchFamily="18" charset="0"/>
              </a:rPr>
              <a:t> </a:t>
            </a:r>
            <a:r>
              <a:rPr lang="en-US" altLang="en-US" sz="2200" b="1" dirty="0" err="1">
                <a:solidFill>
                  <a:srgbClr val="2006BA"/>
                </a:solidFill>
                <a:latin typeface="Times New Roman" panose="02020603050405020304" pitchFamily="18" charset="0"/>
                <a:cs typeface="Times New Roman" panose="02020603050405020304" pitchFamily="18" charset="0"/>
              </a:rPr>
              <a:t>truyện</a:t>
            </a:r>
            <a:r>
              <a:rPr lang="en-US" altLang="en-US" sz="2200" b="1" dirty="0">
                <a:solidFill>
                  <a:srgbClr val="2006BA"/>
                </a:solidFill>
                <a:latin typeface="Times New Roman" panose="02020603050405020304" pitchFamily="18" charset="0"/>
                <a:cs typeface="Times New Roman" panose="02020603050405020304" pitchFamily="18" charset="0"/>
              </a:rPr>
              <a:t> </a:t>
            </a:r>
          </a:p>
          <a:p>
            <a:pPr algn="just"/>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Tình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cảm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của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ông</a:t>
            </a:r>
            <a:r>
              <a:rPr lang="en-US" altLang="en-US" sz="2400" dirty="0">
                <a:latin typeface="Times New Roman" panose="02020603050405020304" pitchFamily="18" charset="0"/>
                <a:cs typeface="Times New Roman" panose="02020603050405020304" pitchFamily="18" charset="0"/>
              </a:rPr>
              <a:t> Hai </a:t>
            </a:r>
            <a:r>
              <a:rPr lang="en-US" altLang="en-US" sz="2400" dirty="0" err="1">
                <a:latin typeface="Times New Roman" panose="02020603050405020304" pitchFamily="18" charset="0"/>
                <a:cs typeface="Times New Roman" panose="02020603050405020304" pitchFamily="18" charset="0"/>
              </a:rPr>
              <a:t>đối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với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làng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với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nước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trước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khi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nghe</a:t>
            </a:r>
            <a:r>
              <a:rPr lang="en-US" altLang="en-US" sz="2400" dirty="0">
                <a:latin typeface="Times New Roman" panose="02020603050405020304" pitchFamily="18" charset="0"/>
                <a:cs typeface="Times New Roman" panose="02020603050405020304" pitchFamily="18" charset="0"/>
              </a:rPr>
              <a:t> tin </a:t>
            </a:r>
            <a:r>
              <a:rPr lang="en-US" altLang="en-US" sz="2400" dirty="0" err="1">
                <a:latin typeface="Times New Roman" panose="02020603050405020304" pitchFamily="18" charset="0"/>
                <a:cs typeface="Times New Roman" panose="02020603050405020304" pitchFamily="18" charset="0"/>
              </a:rPr>
              <a:t>làng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theo</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Tây</a:t>
            </a:r>
            <a:endParaRPr lang="en-US" altLang="en-US" sz="2400" dirty="0">
              <a:latin typeface="Times New Roman" panose="02020603050405020304" pitchFamily="18" charset="0"/>
              <a:cs typeface="Times New Roman" panose="02020603050405020304" pitchFamily="18" charset="0"/>
            </a:endParaRPr>
          </a:p>
          <a:p>
            <a:pPr algn="just"/>
            <a:r>
              <a:rPr lang="en-US" altLang="en-US" sz="2000" dirty="0" smtClean="0">
                <a:solidFill>
                  <a:srgbClr val="2006BA"/>
                </a:solidFill>
                <a:latin typeface="Times New Roman" panose="02020603050405020304" pitchFamily="18" charset="0"/>
                <a:cs typeface="Times New Roman" panose="02020603050405020304" pitchFamily="18" charset="0"/>
              </a:rPr>
              <a:t>+ </a:t>
            </a:r>
            <a:r>
              <a:rPr lang="en-US" altLang="en-US" sz="2000" dirty="0" err="1" smtClean="0">
                <a:solidFill>
                  <a:srgbClr val="2006BA"/>
                </a:solidFill>
                <a:latin typeface="Times New Roman" panose="02020603050405020304" pitchFamily="18" charset="0"/>
                <a:cs typeface="Times New Roman" panose="02020603050405020304" pitchFamily="18" charset="0"/>
              </a:rPr>
              <a:t>Nhớ</a:t>
            </a:r>
            <a:r>
              <a:rPr lang="en-US" altLang="en-US" sz="2000" dirty="0" smtClean="0">
                <a:solidFill>
                  <a:srgbClr val="2006BA"/>
                </a:solidFill>
                <a:latin typeface="Times New Roman" panose="02020603050405020304" pitchFamily="18" charset="0"/>
                <a:cs typeface="Times New Roman" panose="02020603050405020304" pitchFamily="18" charset="0"/>
              </a:rPr>
              <a:t> </a:t>
            </a:r>
            <a:r>
              <a:rPr lang="en-US" altLang="en-US" sz="2000" dirty="0" err="1">
                <a:solidFill>
                  <a:srgbClr val="2006BA"/>
                </a:solidFill>
                <a:latin typeface="Times New Roman" panose="02020603050405020304" pitchFamily="18" charset="0"/>
                <a:cs typeface="Times New Roman" panose="02020603050405020304" pitchFamily="18" charset="0"/>
              </a:rPr>
              <a:t>làng</a:t>
            </a:r>
            <a:r>
              <a:rPr lang="en-US" altLang="en-US" sz="2000" dirty="0">
                <a:solidFill>
                  <a:srgbClr val="2006BA"/>
                </a:solidFill>
                <a:latin typeface="Times New Roman" panose="02020603050405020304" pitchFamily="18" charset="0"/>
                <a:cs typeface="Times New Roman" panose="02020603050405020304" pitchFamily="18" charset="0"/>
              </a:rPr>
              <a:t>, </a:t>
            </a:r>
            <a:r>
              <a:rPr lang="en-US" altLang="en-US" sz="2000" dirty="0" err="1">
                <a:solidFill>
                  <a:srgbClr val="2006BA"/>
                </a:solidFill>
                <a:latin typeface="Times New Roman" panose="02020603050405020304" pitchFamily="18" charset="0"/>
                <a:cs typeface="Times New Roman" panose="02020603050405020304" pitchFamily="18" charset="0"/>
              </a:rPr>
              <a:t>nhớ</a:t>
            </a:r>
            <a:r>
              <a:rPr lang="en-US" altLang="en-US" sz="2000" dirty="0">
                <a:solidFill>
                  <a:srgbClr val="2006BA"/>
                </a:solidFill>
                <a:latin typeface="Times New Roman" panose="02020603050405020304" pitchFamily="18" charset="0"/>
                <a:cs typeface="Times New Roman" panose="02020603050405020304" pitchFamily="18" charset="0"/>
              </a:rPr>
              <a:t> </a:t>
            </a:r>
            <a:r>
              <a:rPr lang="en-US" altLang="en-US" sz="2000" dirty="0" err="1">
                <a:solidFill>
                  <a:srgbClr val="2006BA"/>
                </a:solidFill>
                <a:latin typeface="Times New Roman" panose="02020603050405020304" pitchFamily="18" charset="0"/>
                <a:cs typeface="Times New Roman" panose="02020603050405020304" pitchFamily="18" charset="0"/>
              </a:rPr>
              <a:t>những</a:t>
            </a:r>
            <a:r>
              <a:rPr lang="en-US" altLang="en-US" sz="2000" dirty="0">
                <a:solidFill>
                  <a:srgbClr val="2006BA"/>
                </a:solidFill>
                <a:latin typeface="Times New Roman" panose="02020603050405020304" pitchFamily="18" charset="0"/>
                <a:cs typeface="Times New Roman" panose="02020603050405020304" pitchFamily="18" charset="0"/>
              </a:rPr>
              <a:t> </a:t>
            </a:r>
            <a:r>
              <a:rPr lang="en-US" altLang="en-US" sz="2000" dirty="0" err="1">
                <a:solidFill>
                  <a:srgbClr val="2006BA"/>
                </a:solidFill>
                <a:latin typeface="Times New Roman" panose="02020603050405020304" pitchFamily="18" charset="0"/>
                <a:cs typeface="Times New Roman" panose="02020603050405020304" pitchFamily="18" charset="0"/>
              </a:rPr>
              <a:t>ngày</a:t>
            </a:r>
            <a:r>
              <a:rPr lang="en-US" altLang="en-US" sz="2000" dirty="0">
                <a:solidFill>
                  <a:srgbClr val="2006BA"/>
                </a:solidFill>
                <a:latin typeface="Times New Roman" panose="02020603050405020304" pitchFamily="18" charset="0"/>
                <a:cs typeface="Times New Roman" panose="02020603050405020304" pitchFamily="18" charset="0"/>
              </a:rPr>
              <a:t> </a:t>
            </a:r>
            <a:r>
              <a:rPr lang="en-US" altLang="en-US" sz="2000" dirty="0" err="1">
                <a:solidFill>
                  <a:srgbClr val="2006BA"/>
                </a:solidFill>
                <a:latin typeface="Times New Roman" panose="02020603050405020304" pitchFamily="18" charset="0"/>
                <a:cs typeface="Times New Roman" panose="02020603050405020304" pitchFamily="18" charset="0"/>
              </a:rPr>
              <a:t>tham</a:t>
            </a:r>
            <a:r>
              <a:rPr lang="en-US" altLang="en-US" sz="2000" dirty="0">
                <a:solidFill>
                  <a:srgbClr val="2006BA"/>
                </a:solidFill>
                <a:latin typeface="Times New Roman" panose="02020603050405020304" pitchFamily="18" charset="0"/>
                <a:cs typeface="Times New Roman" panose="02020603050405020304" pitchFamily="18" charset="0"/>
              </a:rPr>
              <a:t> </a:t>
            </a:r>
            <a:r>
              <a:rPr lang="en-US" altLang="en-US" sz="2000" dirty="0" err="1">
                <a:solidFill>
                  <a:srgbClr val="2006BA"/>
                </a:solidFill>
                <a:latin typeface="Times New Roman" panose="02020603050405020304" pitchFamily="18" charset="0"/>
                <a:cs typeface="Times New Roman" panose="02020603050405020304" pitchFamily="18" charset="0"/>
              </a:rPr>
              <a:t>gia</a:t>
            </a:r>
            <a:r>
              <a:rPr lang="en-US" altLang="en-US" sz="2000" dirty="0">
                <a:solidFill>
                  <a:srgbClr val="2006BA"/>
                </a:solidFill>
                <a:latin typeface="Times New Roman" panose="02020603050405020304" pitchFamily="18" charset="0"/>
                <a:cs typeface="Times New Roman" panose="02020603050405020304" pitchFamily="18" charset="0"/>
              </a:rPr>
              <a:t> </a:t>
            </a:r>
            <a:r>
              <a:rPr lang="en-US" altLang="en-US" sz="2000" dirty="0" err="1">
                <a:solidFill>
                  <a:srgbClr val="2006BA"/>
                </a:solidFill>
                <a:latin typeface="Times New Roman" panose="02020603050405020304" pitchFamily="18" charset="0"/>
                <a:cs typeface="Times New Roman" panose="02020603050405020304" pitchFamily="18" charset="0"/>
              </a:rPr>
              <a:t>kháng</a:t>
            </a:r>
            <a:r>
              <a:rPr lang="en-US" altLang="en-US" sz="2000" dirty="0">
                <a:solidFill>
                  <a:srgbClr val="2006BA"/>
                </a:solidFill>
                <a:latin typeface="Times New Roman" panose="02020603050405020304" pitchFamily="18" charset="0"/>
                <a:cs typeface="Times New Roman" panose="02020603050405020304" pitchFamily="18" charset="0"/>
              </a:rPr>
              <a:t> </a:t>
            </a:r>
            <a:r>
              <a:rPr lang="en-US" altLang="en-US" sz="2000" dirty="0" err="1">
                <a:solidFill>
                  <a:srgbClr val="2006BA"/>
                </a:solidFill>
                <a:latin typeface="Times New Roman" panose="02020603050405020304" pitchFamily="18" charset="0"/>
                <a:cs typeface="Times New Roman" panose="02020603050405020304" pitchFamily="18" charset="0"/>
              </a:rPr>
              <a:t>chiến</a:t>
            </a:r>
            <a:r>
              <a:rPr lang="en-US" altLang="en-US" sz="2000" dirty="0">
                <a:solidFill>
                  <a:srgbClr val="2006BA"/>
                </a:solidFill>
                <a:latin typeface="Times New Roman" panose="02020603050405020304" pitchFamily="18" charset="0"/>
                <a:cs typeface="Times New Roman" panose="02020603050405020304" pitchFamily="18" charset="0"/>
              </a:rPr>
              <a:t>. </a:t>
            </a:r>
          </a:p>
          <a:p>
            <a:pPr algn="just"/>
            <a:r>
              <a:rPr lang="en-US" altLang="en-US" sz="2000" dirty="0">
                <a:solidFill>
                  <a:srgbClr val="2006BA"/>
                </a:solidFill>
                <a:latin typeface="Times New Roman" panose="02020603050405020304" pitchFamily="18" charset="0"/>
                <a:cs typeface="Times New Roman" panose="02020603050405020304" pitchFamily="18" charset="0"/>
              </a:rPr>
              <a:t>+Theo </a:t>
            </a:r>
            <a:r>
              <a:rPr lang="en-US" altLang="en-US" sz="2000" dirty="0" err="1">
                <a:solidFill>
                  <a:srgbClr val="2006BA"/>
                </a:solidFill>
                <a:latin typeface="Times New Roman" panose="02020603050405020304" pitchFamily="18" charset="0"/>
                <a:cs typeface="Times New Roman" panose="02020603050405020304" pitchFamily="18" charset="0"/>
              </a:rPr>
              <a:t>dõi</a:t>
            </a:r>
            <a:r>
              <a:rPr lang="en-US" altLang="en-US" sz="2000" dirty="0">
                <a:solidFill>
                  <a:srgbClr val="2006BA"/>
                </a:solidFill>
                <a:latin typeface="Times New Roman" panose="02020603050405020304" pitchFamily="18" charset="0"/>
                <a:cs typeface="Times New Roman" panose="02020603050405020304" pitchFamily="18" charset="0"/>
              </a:rPr>
              <a:t> tin </a:t>
            </a:r>
            <a:r>
              <a:rPr lang="en-US" altLang="en-US" sz="2000" dirty="0" err="1">
                <a:solidFill>
                  <a:srgbClr val="2006BA"/>
                </a:solidFill>
                <a:latin typeface="Times New Roman" panose="02020603050405020304" pitchFamily="18" charset="0"/>
                <a:cs typeface="Times New Roman" panose="02020603050405020304" pitchFamily="18" charset="0"/>
              </a:rPr>
              <a:t>tức</a:t>
            </a:r>
            <a:r>
              <a:rPr lang="en-US" altLang="en-US" sz="2000" dirty="0">
                <a:solidFill>
                  <a:srgbClr val="2006BA"/>
                </a:solidFill>
                <a:latin typeface="Times New Roman" panose="02020603050405020304" pitchFamily="18" charset="0"/>
                <a:cs typeface="Times New Roman" panose="02020603050405020304" pitchFamily="18" charset="0"/>
              </a:rPr>
              <a:t> </a:t>
            </a:r>
            <a:r>
              <a:rPr lang="en-US" altLang="en-US" sz="2000" dirty="0" err="1">
                <a:solidFill>
                  <a:srgbClr val="2006BA"/>
                </a:solidFill>
                <a:latin typeface="Times New Roman" panose="02020603050405020304" pitchFamily="18" charset="0"/>
                <a:cs typeface="Times New Roman" panose="02020603050405020304" pitchFamily="18" charset="0"/>
              </a:rPr>
              <a:t>kháng</a:t>
            </a:r>
            <a:r>
              <a:rPr lang="en-US" altLang="en-US" sz="2000" dirty="0">
                <a:solidFill>
                  <a:srgbClr val="2006BA"/>
                </a:solidFill>
                <a:latin typeface="Times New Roman" panose="02020603050405020304" pitchFamily="18" charset="0"/>
                <a:cs typeface="Times New Roman" panose="02020603050405020304" pitchFamily="18" charset="0"/>
              </a:rPr>
              <a:t> </a:t>
            </a:r>
            <a:r>
              <a:rPr lang="en-US" altLang="en-US" sz="2000" dirty="0" err="1">
                <a:solidFill>
                  <a:srgbClr val="2006BA"/>
                </a:solidFill>
                <a:latin typeface="Times New Roman" panose="02020603050405020304" pitchFamily="18" charset="0"/>
                <a:cs typeface="Times New Roman" panose="02020603050405020304" pitchFamily="18" charset="0"/>
              </a:rPr>
              <a:t>chiến</a:t>
            </a:r>
            <a:r>
              <a:rPr lang="en-US" altLang="en-US" sz="2000" dirty="0">
                <a:solidFill>
                  <a:srgbClr val="2006BA"/>
                </a:solidFill>
                <a:latin typeface="Times New Roman" panose="02020603050405020304" pitchFamily="18" charset="0"/>
                <a:cs typeface="Times New Roman" panose="02020603050405020304" pitchFamily="18" charset="0"/>
              </a:rPr>
              <a:t>. </a:t>
            </a:r>
          </a:p>
          <a:p>
            <a:pPr algn="just"/>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Tâm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trạng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đau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đớn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tủi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hổ</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của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ông</a:t>
            </a:r>
            <a:r>
              <a:rPr lang="en-US" altLang="en-US" sz="2400" dirty="0">
                <a:latin typeface="Times New Roman" panose="02020603050405020304" pitchFamily="18" charset="0"/>
                <a:cs typeface="Times New Roman" panose="02020603050405020304" pitchFamily="18" charset="0"/>
              </a:rPr>
              <a:t> Hai </a:t>
            </a:r>
            <a:r>
              <a:rPr lang="en-US" altLang="en-US" sz="2400" dirty="0" err="1">
                <a:latin typeface="Times New Roman" panose="02020603050405020304" pitchFamily="18" charset="0"/>
                <a:cs typeface="Times New Roman" panose="02020603050405020304" pitchFamily="18" charset="0"/>
              </a:rPr>
              <a:t>khi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nghe</a:t>
            </a:r>
            <a:r>
              <a:rPr lang="en-US" altLang="en-US" sz="2400" dirty="0">
                <a:latin typeface="Times New Roman" panose="02020603050405020304" pitchFamily="18" charset="0"/>
                <a:cs typeface="Times New Roman" panose="02020603050405020304" pitchFamily="18" charset="0"/>
              </a:rPr>
              <a:t> tin </a:t>
            </a:r>
            <a:r>
              <a:rPr lang="en-US" altLang="en-US" sz="2400" dirty="0" err="1">
                <a:latin typeface="Times New Roman" panose="02020603050405020304" pitchFamily="18" charset="0"/>
                <a:cs typeface="Times New Roman" panose="02020603050405020304" pitchFamily="18" charset="0"/>
              </a:rPr>
              <a:t>làng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mình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theo</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giặc</a:t>
            </a:r>
            <a:endParaRPr lang="en-US" altLang="en-US" sz="2400" dirty="0">
              <a:latin typeface="Times New Roman" panose="02020603050405020304" pitchFamily="18" charset="0"/>
              <a:cs typeface="Times New Roman" panose="02020603050405020304" pitchFamily="18" charset="0"/>
            </a:endParaRPr>
          </a:p>
          <a:p>
            <a:pPr algn="just"/>
            <a:r>
              <a:rPr lang="en-US" altLang="en-US" sz="2000" dirty="0">
                <a:solidFill>
                  <a:srgbClr val="2006BA"/>
                </a:solidFill>
                <a:latin typeface="Times New Roman" panose="02020603050405020304" pitchFamily="18" charset="0"/>
                <a:cs typeface="Times New Roman" panose="02020603050405020304" pitchFamily="18" charset="0"/>
              </a:rPr>
              <a:t>+ </a:t>
            </a:r>
            <a:r>
              <a:rPr lang="en-US" altLang="en-US" sz="2000" dirty="0" err="1">
                <a:solidFill>
                  <a:srgbClr val="2006BA"/>
                </a:solidFill>
                <a:latin typeface="Times New Roman" panose="02020603050405020304" pitchFamily="18" charset="0"/>
                <a:cs typeface="Times New Roman" panose="02020603050405020304" pitchFamily="18" charset="0"/>
              </a:rPr>
              <a:t>Khi</a:t>
            </a:r>
            <a:r>
              <a:rPr lang="en-US" altLang="en-US" sz="2000" dirty="0">
                <a:solidFill>
                  <a:srgbClr val="2006BA"/>
                </a:solidFill>
                <a:latin typeface="Times New Roman" panose="02020603050405020304" pitchFamily="18" charset="0"/>
                <a:cs typeface="Times New Roman" panose="02020603050405020304" pitchFamily="18" charset="0"/>
              </a:rPr>
              <a:t> </a:t>
            </a:r>
            <a:r>
              <a:rPr lang="en-US" altLang="en-US" sz="2000" dirty="0" err="1">
                <a:solidFill>
                  <a:srgbClr val="2006BA"/>
                </a:solidFill>
                <a:latin typeface="Times New Roman" panose="02020603050405020304" pitchFamily="18" charset="0"/>
                <a:cs typeface="Times New Roman" panose="02020603050405020304" pitchFamily="18" charset="0"/>
              </a:rPr>
              <a:t>mới</a:t>
            </a:r>
            <a:r>
              <a:rPr lang="en-US" altLang="en-US" sz="2000" dirty="0">
                <a:solidFill>
                  <a:srgbClr val="2006BA"/>
                </a:solidFill>
                <a:latin typeface="Times New Roman" panose="02020603050405020304" pitchFamily="18" charset="0"/>
                <a:cs typeface="Times New Roman" panose="02020603050405020304" pitchFamily="18" charset="0"/>
              </a:rPr>
              <a:t> </a:t>
            </a:r>
            <a:r>
              <a:rPr lang="en-US" altLang="en-US" sz="2000" dirty="0" err="1">
                <a:solidFill>
                  <a:srgbClr val="2006BA"/>
                </a:solidFill>
                <a:latin typeface="Times New Roman" panose="02020603050405020304" pitchFamily="18" charset="0"/>
                <a:cs typeface="Times New Roman" panose="02020603050405020304" pitchFamily="18" charset="0"/>
              </a:rPr>
              <a:t>nghe</a:t>
            </a:r>
            <a:r>
              <a:rPr lang="en-US" altLang="en-US" sz="2000" dirty="0">
                <a:solidFill>
                  <a:srgbClr val="2006BA"/>
                </a:solidFill>
                <a:latin typeface="Times New Roman" panose="02020603050405020304" pitchFamily="18" charset="0"/>
                <a:cs typeface="Times New Roman" panose="02020603050405020304" pitchFamily="18" charset="0"/>
              </a:rPr>
              <a:t> tin</a:t>
            </a:r>
          </a:p>
          <a:p>
            <a:pPr algn="just"/>
            <a:r>
              <a:rPr lang="en-US" altLang="en-US" sz="2000" dirty="0">
                <a:solidFill>
                  <a:srgbClr val="2006BA"/>
                </a:solidFill>
                <a:latin typeface="Times New Roman" panose="02020603050405020304" pitchFamily="18" charset="0"/>
                <a:cs typeface="Times New Roman" panose="02020603050405020304" pitchFamily="18" charset="0"/>
              </a:rPr>
              <a:t>+ </a:t>
            </a:r>
            <a:r>
              <a:rPr lang="en-US" altLang="en-US" sz="2000" dirty="0" err="1">
                <a:solidFill>
                  <a:srgbClr val="2006BA"/>
                </a:solidFill>
                <a:latin typeface="Times New Roman" panose="02020603050405020304" pitchFamily="18" charset="0"/>
                <a:cs typeface="Times New Roman" panose="02020603050405020304" pitchFamily="18" charset="0"/>
              </a:rPr>
              <a:t>Khi</a:t>
            </a:r>
            <a:r>
              <a:rPr lang="en-US" altLang="en-US" sz="2000" dirty="0">
                <a:solidFill>
                  <a:srgbClr val="2006BA"/>
                </a:solidFill>
                <a:latin typeface="Times New Roman" panose="02020603050405020304" pitchFamily="18" charset="0"/>
                <a:cs typeface="Times New Roman" panose="02020603050405020304" pitchFamily="18" charset="0"/>
              </a:rPr>
              <a:t> </a:t>
            </a:r>
            <a:r>
              <a:rPr lang="en-US" altLang="en-US" sz="2000" dirty="0" err="1">
                <a:solidFill>
                  <a:srgbClr val="2006BA"/>
                </a:solidFill>
                <a:latin typeface="Times New Roman" panose="02020603050405020304" pitchFamily="18" charset="0"/>
                <a:cs typeface="Times New Roman" panose="02020603050405020304" pitchFamily="18" charset="0"/>
              </a:rPr>
              <a:t>về</a:t>
            </a:r>
            <a:r>
              <a:rPr lang="en-US" altLang="en-US" sz="2000" dirty="0">
                <a:solidFill>
                  <a:srgbClr val="2006BA"/>
                </a:solidFill>
                <a:latin typeface="Times New Roman" panose="02020603050405020304" pitchFamily="18" charset="0"/>
                <a:cs typeface="Times New Roman" panose="02020603050405020304" pitchFamily="18" charset="0"/>
              </a:rPr>
              <a:t> </a:t>
            </a:r>
            <a:r>
              <a:rPr lang="en-US" altLang="en-US" sz="2000" dirty="0" err="1">
                <a:solidFill>
                  <a:srgbClr val="2006BA"/>
                </a:solidFill>
                <a:latin typeface="Times New Roman" panose="02020603050405020304" pitchFamily="18" charset="0"/>
                <a:cs typeface="Times New Roman" panose="02020603050405020304" pitchFamily="18" charset="0"/>
              </a:rPr>
              <a:t>đến</a:t>
            </a:r>
            <a:r>
              <a:rPr lang="en-US" altLang="en-US" sz="2000" dirty="0">
                <a:solidFill>
                  <a:srgbClr val="2006BA"/>
                </a:solidFill>
                <a:latin typeface="Times New Roman" panose="02020603050405020304" pitchFamily="18" charset="0"/>
                <a:cs typeface="Times New Roman" panose="02020603050405020304" pitchFamily="18" charset="0"/>
              </a:rPr>
              <a:t> </a:t>
            </a:r>
            <a:r>
              <a:rPr lang="en-US" altLang="en-US" sz="2000" dirty="0" err="1" smtClean="0">
                <a:solidFill>
                  <a:srgbClr val="2006BA"/>
                </a:solidFill>
                <a:latin typeface="Times New Roman" panose="02020603050405020304" pitchFamily="18" charset="0"/>
                <a:cs typeface="Times New Roman" panose="02020603050405020304" pitchFamily="18" charset="0"/>
              </a:rPr>
              <a:t>nhà</a:t>
            </a:r>
            <a:endParaRPr lang="en-US" altLang="en-US" sz="2000" dirty="0">
              <a:solidFill>
                <a:srgbClr val="2006BA"/>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2127037" y="4940575"/>
            <a:ext cx="3182815" cy="400110"/>
          </a:xfrm>
          <a:prstGeom prst="rect">
            <a:avLst/>
          </a:prstGeom>
          <a:noFill/>
        </p:spPr>
        <p:txBody>
          <a:bodyPr wrap="square" rtlCol="0">
            <a:spAutoFit/>
          </a:bodyPr>
          <a:lstStyle/>
          <a:p>
            <a:pPr algn="just"/>
            <a:r>
              <a:rPr lang="fr-FR" altLang="en-US" sz="2000" dirty="0" smtClean="0">
                <a:solidFill>
                  <a:srgbClr val="FF0000"/>
                </a:solidFill>
                <a:latin typeface="Times New Roman" panose="02020603050405020304" pitchFamily="18" charset="0"/>
                <a:cs typeface="Times New Roman" panose="02020603050405020304" pitchFamily="18" charset="0"/>
              </a:rPr>
              <a:t>+ </a:t>
            </a:r>
            <a:r>
              <a:rPr lang="fr-FR" altLang="en-US" sz="2000" dirty="0">
                <a:solidFill>
                  <a:srgbClr val="FF0000"/>
                </a:solidFill>
                <a:latin typeface="Times New Roman" panose="02020603050405020304" pitchFamily="18" charset="0"/>
                <a:cs typeface="Times New Roman" panose="02020603050405020304" pitchFamily="18" charset="0"/>
              </a:rPr>
              <a:t>Khi </a:t>
            </a:r>
            <a:r>
              <a:rPr lang="fr-FR" altLang="en-US" sz="2000" dirty="0" err="1">
                <a:solidFill>
                  <a:srgbClr val="FF0000"/>
                </a:solidFill>
                <a:latin typeface="Times New Roman" panose="02020603050405020304" pitchFamily="18" charset="0"/>
                <a:cs typeface="Times New Roman" panose="02020603050405020304" pitchFamily="18" charset="0"/>
              </a:rPr>
              <a:t>trò</a:t>
            </a:r>
            <a:r>
              <a:rPr lang="fr-FR" altLang="en-US" sz="2000" dirty="0">
                <a:solidFill>
                  <a:srgbClr val="FF0000"/>
                </a:solidFill>
                <a:latin typeface="Times New Roman" panose="02020603050405020304" pitchFamily="18" charset="0"/>
                <a:cs typeface="Times New Roman" panose="02020603050405020304" pitchFamily="18" charset="0"/>
              </a:rPr>
              <a:t> </a:t>
            </a:r>
            <a:r>
              <a:rPr lang="fr-FR" altLang="en-US" sz="2000" dirty="0" err="1">
                <a:solidFill>
                  <a:srgbClr val="FF0000"/>
                </a:solidFill>
                <a:latin typeface="Times New Roman" panose="02020603050405020304" pitchFamily="18" charset="0"/>
                <a:cs typeface="Times New Roman" panose="02020603050405020304" pitchFamily="18" charset="0"/>
              </a:rPr>
              <a:t>chuyện</a:t>
            </a:r>
            <a:r>
              <a:rPr lang="fr-FR" altLang="en-US" sz="2000" dirty="0">
                <a:solidFill>
                  <a:srgbClr val="FF0000"/>
                </a:solidFill>
                <a:latin typeface="Times New Roman" panose="02020603050405020304" pitchFamily="18" charset="0"/>
                <a:cs typeface="Times New Roman" panose="02020603050405020304" pitchFamily="18" charset="0"/>
              </a:rPr>
              <a:t> </a:t>
            </a:r>
            <a:r>
              <a:rPr lang="fr-FR" altLang="en-US" sz="2000" dirty="0" err="1">
                <a:solidFill>
                  <a:srgbClr val="FF0000"/>
                </a:solidFill>
                <a:latin typeface="Times New Roman" panose="02020603050405020304" pitchFamily="18" charset="0"/>
                <a:cs typeface="Times New Roman" panose="02020603050405020304" pitchFamily="18" charset="0"/>
              </a:rPr>
              <a:t>với</a:t>
            </a:r>
            <a:r>
              <a:rPr lang="fr-FR" altLang="en-US" sz="2000" dirty="0">
                <a:solidFill>
                  <a:srgbClr val="FF0000"/>
                </a:solidFill>
                <a:latin typeface="Times New Roman" panose="02020603050405020304" pitchFamily="18" charset="0"/>
                <a:cs typeface="Times New Roman" panose="02020603050405020304" pitchFamily="18" charset="0"/>
              </a:rPr>
              <a:t> con </a:t>
            </a:r>
            <a:r>
              <a:rPr lang="fr-FR" altLang="en-US" sz="2000" dirty="0" err="1">
                <a:solidFill>
                  <a:srgbClr val="FF0000"/>
                </a:solidFill>
                <a:latin typeface="Times New Roman" panose="02020603050405020304" pitchFamily="18" charset="0"/>
                <a:cs typeface="Times New Roman" panose="02020603050405020304" pitchFamily="18" charset="0"/>
              </a:rPr>
              <a:t>trai</a:t>
            </a:r>
            <a:r>
              <a:rPr lang="fr-FR" altLang="en-US" sz="2000" dirty="0">
                <a:solidFill>
                  <a:srgbClr val="FF0000"/>
                </a:solidFill>
                <a:latin typeface="Times New Roman" panose="02020603050405020304" pitchFamily="18" charset="0"/>
                <a:cs typeface="Times New Roman" panose="02020603050405020304" pitchFamily="18" charset="0"/>
              </a:rPr>
              <a:t> </a:t>
            </a:r>
            <a:endParaRPr lang="en-US" altLang="en-US" sz="2000" dirty="0">
              <a:solidFill>
                <a:srgbClr val="FF0000"/>
              </a:solidFill>
              <a:latin typeface="Times New Roman" panose="02020603050405020304" pitchFamily="18" charset="0"/>
              <a:cs typeface="Times New Roman" panose="02020603050405020304" pitchFamily="18" charset="0"/>
            </a:endParaRPr>
          </a:p>
        </p:txBody>
      </p:sp>
      <p:sp>
        <p:nvSpPr>
          <p:cNvPr id="21" name="TextBox 20"/>
          <p:cNvSpPr txBox="1">
            <a:spLocks noChangeArrowheads="1"/>
          </p:cNvSpPr>
          <p:nvPr/>
        </p:nvSpPr>
        <p:spPr bwMode="auto">
          <a:xfrm>
            <a:off x="6438549" y="3253912"/>
            <a:ext cx="5515707"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fr-FR" altLang="en-US" sz="2200" b="1" dirty="0" smtClean="0">
                <a:solidFill>
                  <a:srgbClr val="2006BA"/>
                </a:solidFill>
                <a:latin typeface="Times New Roman" panose="02020603050405020304" pitchFamily="18" charset="0"/>
                <a:cs typeface="Times New Roman" panose="02020603050405020304" pitchFamily="18" charset="0"/>
              </a:rPr>
              <a:t>c</a:t>
            </a:r>
            <a:r>
              <a:rPr lang="fr-FR" altLang="en-US" sz="2200" b="1" dirty="0">
                <a:solidFill>
                  <a:srgbClr val="2006BA"/>
                </a:solidFill>
                <a:latin typeface="Times New Roman" panose="02020603050405020304" pitchFamily="18" charset="0"/>
                <a:cs typeface="Times New Roman" panose="02020603050405020304" pitchFamily="18" charset="0"/>
              </a:rPr>
              <a:t>) </a:t>
            </a:r>
            <a:r>
              <a:rPr lang="fr-FR" altLang="en-US" sz="2200" b="1" dirty="0" err="1">
                <a:solidFill>
                  <a:srgbClr val="2006BA"/>
                </a:solidFill>
                <a:latin typeface="Times New Roman" panose="02020603050405020304" pitchFamily="18" charset="0"/>
                <a:cs typeface="Times New Roman" panose="02020603050405020304" pitchFamily="18" charset="0"/>
              </a:rPr>
              <a:t>Đánh</a:t>
            </a:r>
            <a:r>
              <a:rPr lang="fr-FR" altLang="en-US" sz="2200" b="1" dirty="0">
                <a:solidFill>
                  <a:srgbClr val="2006BA"/>
                </a:solidFill>
                <a:latin typeface="Times New Roman" panose="02020603050405020304" pitchFamily="18" charset="0"/>
                <a:cs typeface="Times New Roman" panose="02020603050405020304" pitchFamily="18" charset="0"/>
              </a:rPr>
              <a:t> </a:t>
            </a:r>
            <a:r>
              <a:rPr lang="fr-FR" altLang="en-US" sz="2200" b="1" dirty="0" err="1">
                <a:solidFill>
                  <a:srgbClr val="2006BA"/>
                </a:solidFill>
                <a:latin typeface="Times New Roman" panose="02020603050405020304" pitchFamily="18" charset="0"/>
                <a:cs typeface="Times New Roman" panose="02020603050405020304" pitchFamily="18" charset="0"/>
              </a:rPr>
              <a:t>giá</a:t>
            </a:r>
            <a:r>
              <a:rPr lang="fr-FR" altLang="en-US" sz="2200" b="1" dirty="0">
                <a:solidFill>
                  <a:srgbClr val="2006BA"/>
                </a:solidFill>
                <a:latin typeface="Times New Roman" panose="02020603050405020304" pitchFamily="18" charset="0"/>
                <a:cs typeface="Times New Roman" panose="02020603050405020304" pitchFamily="18" charset="0"/>
              </a:rPr>
              <a:t> </a:t>
            </a:r>
            <a:r>
              <a:rPr lang="fr-FR" altLang="en-US" sz="2200" b="1" dirty="0" err="1">
                <a:solidFill>
                  <a:srgbClr val="2006BA"/>
                </a:solidFill>
                <a:latin typeface="Times New Roman" panose="02020603050405020304" pitchFamily="18" charset="0"/>
                <a:cs typeface="Times New Roman" panose="02020603050405020304" pitchFamily="18" charset="0"/>
              </a:rPr>
              <a:t>về</a:t>
            </a:r>
            <a:r>
              <a:rPr lang="fr-FR" altLang="en-US" sz="2200" b="1" dirty="0">
                <a:solidFill>
                  <a:srgbClr val="2006BA"/>
                </a:solidFill>
                <a:latin typeface="Times New Roman" panose="02020603050405020304" pitchFamily="18" charset="0"/>
                <a:cs typeface="Times New Roman" panose="02020603050405020304" pitchFamily="18" charset="0"/>
              </a:rPr>
              <a:t> </a:t>
            </a:r>
            <a:r>
              <a:rPr lang="fr-FR" altLang="en-US" sz="2200" b="1" dirty="0" err="1">
                <a:solidFill>
                  <a:srgbClr val="2006BA"/>
                </a:solidFill>
                <a:latin typeface="Times New Roman" panose="02020603050405020304" pitchFamily="18" charset="0"/>
                <a:cs typeface="Times New Roman" panose="02020603050405020304" pitchFamily="18" charset="0"/>
              </a:rPr>
              <a:t>lòng</a:t>
            </a:r>
            <a:r>
              <a:rPr lang="fr-FR" altLang="en-US" sz="2200" b="1" dirty="0">
                <a:solidFill>
                  <a:srgbClr val="2006BA"/>
                </a:solidFill>
                <a:latin typeface="Times New Roman" panose="02020603050405020304" pitchFamily="18" charset="0"/>
                <a:cs typeface="Times New Roman" panose="02020603050405020304" pitchFamily="18" charset="0"/>
              </a:rPr>
              <a:t> </a:t>
            </a:r>
            <a:r>
              <a:rPr lang="fr-FR" altLang="en-US" sz="2200" b="1" dirty="0" err="1">
                <a:solidFill>
                  <a:srgbClr val="2006BA"/>
                </a:solidFill>
                <a:latin typeface="Times New Roman" panose="02020603050405020304" pitchFamily="18" charset="0"/>
                <a:cs typeface="Times New Roman" panose="02020603050405020304" pitchFamily="18" charset="0"/>
              </a:rPr>
              <a:t>yêu</a:t>
            </a:r>
            <a:r>
              <a:rPr lang="fr-FR" altLang="en-US" sz="2200" b="1" dirty="0">
                <a:solidFill>
                  <a:srgbClr val="2006BA"/>
                </a:solidFill>
                <a:latin typeface="Times New Roman" panose="02020603050405020304" pitchFamily="18" charset="0"/>
                <a:cs typeface="Times New Roman" panose="02020603050405020304" pitchFamily="18" charset="0"/>
              </a:rPr>
              <a:t> </a:t>
            </a:r>
            <a:r>
              <a:rPr lang="fr-FR" altLang="en-US" sz="2200" b="1" dirty="0" err="1">
                <a:solidFill>
                  <a:srgbClr val="2006BA"/>
                </a:solidFill>
                <a:latin typeface="Times New Roman" panose="02020603050405020304" pitchFamily="18" charset="0"/>
                <a:cs typeface="Times New Roman" panose="02020603050405020304" pitchFamily="18" charset="0"/>
              </a:rPr>
              <a:t>làng</a:t>
            </a:r>
            <a:r>
              <a:rPr lang="fr-FR" altLang="en-US" sz="2200" b="1" dirty="0">
                <a:solidFill>
                  <a:srgbClr val="2006BA"/>
                </a:solidFill>
                <a:latin typeface="Times New Roman" panose="02020603050405020304" pitchFamily="18" charset="0"/>
                <a:cs typeface="Times New Roman" panose="02020603050405020304" pitchFamily="18" charset="0"/>
              </a:rPr>
              <a:t> </a:t>
            </a:r>
            <a:r>
              <a:rPr lang="fr-FR" altLang="en-US" sz="2200" b="1" dirty="0" err="1">
                <a:solidFill>
                  <a:srgbClr val="2006BA"/>
                </a:solidFill>
                <a:latin typeface="Times New Roman" panose="02020603050405020304" pitchFamily="18" charset="0"/>
                <a:cs typeface="Times New Roman" panose="02020603050405020304" pitchFamily="18" charset="0"/>
              </a:rPr>
              <a:t>và</a:t>
            </a:r>
            <a:r>
              <a:rPr lang="fr-FR" altLang="en-US" sz="2200" b="1" dirty="0">
                <a:solidFill>
                  <a:srgbClr val="2006BA"/>
                </a:solidFill>
                <a:latin typeface="Times New Roman" panose="02020603050405020304" pitchFamily="18" charset="0"/>
                <a:cs typeface="Times New Roman" panose="02020603050405020304" pitchFamily="18" charset="0"/>
              </a:rPr>
              <a:t> </a:t>
            </a:r>
            <a:r>
              <a:rPr lang="fr-FR" altLang="en-US" sz="2200" b="1" dirty="0" err="1">
                <a:solidFill>
                  <a:srgbClr val="2006BA"/>
                </a:solidFill>
                <a:latin typeface="Times New Roman" panose="02020603050405020304" pitchFamily="18" charset="0"/>
                <a:cs typeface="Times New Roman" panose="02020603050405020304" pitchFamily="18" charset="0"/>
              </a:rPr>
              <a:t>yêu</a:t>
            </a:r>
            <a:r>
              <a:rPr lang="fr-FR" altLang="en-US" sz="2200" b="1" dirty="0">
                <a:solidFill>
                  <a:srgbClr val="2006BA"/>
                </a:solidFill>
                <a:latin typeface="Times New Roman" panose="02020603050405020304" pitchFamily="18" charset="0"/>
                <a:cs typeface="Times New Roman" panose="02020603050405020304" pitchFamily="18" charset="0"/>
              </a:rPr>
              <a:t> </a:t>
            </a:r>
            <a:r>
              <a:rPr lang="fr-FR" altLang="en-US" sz="2200" b="1" dirty="0" err="1">
                <a:solidFill>
                  <a:srgbClr val="2006BA"/>
                </a:solidFill>
                <a:latin typeface="Times New Roman" panose="02020603050405020304" pitchFamily="18" charset="0"/>
                <a:cs typeface="Times New Roman" panose="02020603050405020304" pitchFamily="18" charset="0"/>
              </a:rPr>
              <a:t>nước</a:t>
            </a:r>
            <a:r>
              <a:rPr lang="fr-FR" altLang="en-US" sz="2200" b="1" dirty="0">
                <a:solidFill>
                  <a:srgbClr val="2006BA"/>
                </a:solidFill>
                <a:latin typeface="Times New Roman" panose="02020603050405020304" pitchFamily="18" charset="0"/>
                <a:cs typeface="Times New Roman" panose="02020603050405020304" pitchFamily="18" charset="0"/>
              </a:rPr>
              <a:t> </a:t>
            </a:r>
            <a:r>
              <a:rPr lang="fr-FR" altLang="en-US" sz="2200" b="1" dirty="0" err="1">
                <a:solidFill>
                  <a:srgbClr val="2006BA"/>
                </a:solidFill>
                <a:latin typeface="Times New Roman" panose="02020603050405020304" pitchFamily="18" charset="0"/>
                <a:cs typeface="Times New Roman" panose="02020603050405020304" pitchFamily="18" charset="0"/>
              </a:rPr>
              <a:t>của</a:t>
            </a:r>
            <a:r>
              <a:rPr lang="fr-FR" altLang="en-US" sz="2200" b="1" dirty="0">
                <a:solidFill>
                  <a:srgbClr val="2006BA"/>
                </a:solidFill>
                <a:latin typeface="Times New Roman" panose="02020603050405020304" pitchFamily="18" charset="0"/>
                <a:cs typeface="Times New Roman" panose="02020603050405020304" pitchFamily="18" charset="0"/>
              </a:rPr>
              <a:t> </a:t>
            </a:r>
            <a:r>
              <a:rPr lang="fr-FR" altLang="en-US" sz="2200" b="1" dirty="0" err="1">
                <a:solidFill>
                  <a:srgbClr val="2006BA"/>
                </a:solidFill>
                <a:latin typeface="Times New Roman" panose="02020603050405020304" pitchFamily="18" charset="0"/>
                <a:cs typeface="Times New Roman" panose="02020603050405020304" pitchFamily="18" charset="0"/>
              </a:rPr>
              <a:t>ông</a:t>
            </a:r>
            <a:r>
              <a:rPr lang="fr-FR" altLang="en-US" sz="2200" b="1" dirty="0">
                <a:solidFill>
                  <a:srgbClr val="2006BA"/>
                </a:solidFill>
                <a:latin typeface="Times New Roman" panose="02020603050405020304" pitchFamily="18" charset="0"/>
                <a:cs typeface="Times New Roman" panose="02020603050405020304" pitchFamily="18" charset="0"/>
              </a:rPr>
              <a:t> </a:t>
            </a:r>
            <a:r>
              <a:rPr lang="fr-FR" altLang="en-US" sz="2200" b="1" dirty="0" smtClean="0">
                <a:solidFill>
                  <a:srgbClr val="2006BA"/>
                </a:solidFill>
                <a:latin typeface="Times New Roman" panose="02020603050405020304" pitchFamily="18" charset="0"/>
                <a:cs typeface="Times New Roman" panose="02020603050405020304" pitchFamily="18" charset="0"/>
              </a:rPr>
              <a:t>Hai.</a:t>
            </a:r>
            <a:endParaRPr lang="en-US" altLang="en-US" sz="2200" b="1" dirty="0">
              <a:solidFill>
                <a:srgbClr val="2006BA"/>
              </a:solidFill>
              <a:latin typeface="Times New Roman" panose="02020603050405020304" pitchFamily="18" charset="0"/>
              <a:cs typeface="Times New Roman" panose="02020603050405020304" pitchFamily="18" charset="0"/>
            </a:endParaRPr>
          </a:p>
          <a:p>
            <a:pPr algn="just"/>
            <a:r>
              <a:rPr lang="fr-FR" altLang="en-US" sz="2200" i="1" dirty="0">
                <a:solidFill>
                  <a:srgbClr val="2006BA"/>
                </a:solidFill>
                <a:latin typeface="Times New Roman" panose="02020603050405020304" pitchFamily="18" charset="0"/>
                <a:cs typeface="Times New Roman" panose="02020603050405020304" pitchFamily="18" charset="0"/>
              </a:rPr>
              <a:t>- </a:t>
            </a:r>
            <a:r>
              <a:rPr lang="fr-FR" altLang="en-US" sz="2200" i="1" dirty="0" err="1">
                <a:solidFill>
                  <a:srgbClr val="2006BA"/>
                </a:solidFill>
                <a:latin typeface="Times New Roman" panose="02020603050405020304" pitchFamily="18" charset="0"/>
                <a:cs typeface="Times New Roman" panose="02020603050405020304" pitchFamily="18" charset="0"/>
              </a:rPr>
              <a:t>Tình</a:t>
            </a:r>
            <a:r>
              <a:rPr lang="fr-FR" altLang="en-US" sz="2200" i="1" dirty="0">
                <a:solidFill>
                  <a:srgbClr val="2006BA"/>
                </a:solidFill>
                <a:latin typeface="Times New Roman" panose="02020603050405020304" pitchFamily="18" charset="0"/>
                <a:cs typeface="Times New Roman" panose="02020603050405020304" pitchFamily="18" charset="0"/>
              </a:rPr>
              <a:t> </a:t>
            </a:r>
            <a:r>
              <a:rPr lang="fr-FR" altLang="en-US" sz="2200" i="1" dirty="0" err="1">
                <a:solidFill>
                  <a:srgbClr val="2006BA"/>
                </a:solidFill>
                <a:latin typeface="Times New Roman" panose="02020603050405020304" pitchFamily="18" charset="0"/>
                <a:cs typeface="Times New Roman" panose="02020603050405020304" pitchFamily="18" charset="0"/>
              </a:rPr>
              <a:t>cảm</a:t>
            </a:r>
            <a:r>
              <a:rPr lang="fr-FR" altLang="en-US" sz="2200" i="1" dirty="0">
                <a:solidFill>
                  <a:srgbClr val="2006BA"/>
                </a:solidFill>
                <a:latin typeface="Times New Roman" panose="02020603050405020304" pitchFamily="18" charset="0"/>
                <a:cs typeface="Times New Roman" panose="02020603050405020304" pitchFamily="18" charset="0"/>
              </a:rPr>
              <a:t> </a:t>
            </a:r>
            <a:r>
              <a:rPr lang="fr-FR" altLang="en-US" sz="2200" i="1" dirty="0" err="1">
                <a:solidFill>
                  <a:srgbClr val="2006BA"/>
                </a:solidFill>
                <a:latin typeface="Times New Roman" panose="02020603050405020304" pitchFamily="18" charset="0"/>
                <a:cs typeface="Times New Roman" panose="02020603050405020304" pitchFamily="18" charset="0"/>
              </a:rPr>
              <a:t>yêu</a:t>
            </a:r>
            <a:r>
              <a:rPr lang="fr-FR" altLang="en-US" sz="2200" i="1" dirty="0">
                <a:solidFill>
                  <a:srgbClr val="2006BA"/>
                </a:solidFill>
                <a:latin typeface="Times New Roman" panose="02020603050405020304" pitchFamily="18" charset="0"/>
                <a:cs typeface="Times New Roman" panose="02020603050405020304" pitchFamily="18" charset="0"/>
              </a:rPr>
              <a:t> </a:t>
            </a:r>
            <a:r>
              <a:rPr lang="fr-FR" altLang="en-US" sz="2200" i="1" dirty="0" err="1">
                <a:solidFill>
                  <a:srgbClr val="2006BA"/>
                </a:solidFill>
                <a:latin typeface="Times New Roman" panose="02020603050405020304" pitchFamily="18" charset="0"/>
                <a:cs typeface="Times New Roman" panose="02020603050405020304" pitchFamily="18" charset="0"/>
              </a:rPr>
              <a:t>nước</a:t>
            </a:r>
            <a:r>
              <a:rPr lang="fr-FR" altLang="en-US" sz="2200" i="1" dirty="0">
                <a:solidFill>
                  <a:srgbClr val="2006BA"/>
                </a:solidFill>
                <a:latin typeface="Times New Roman" panose="02020603050405020304" pitchFamily="18" charset="0"/>
                <a:cs typeface="Times New Roman" panose="02020603050405020304" pitchFamily="18" charset="0"/>
              </a:rPr>
              <a:t> </a:t>
            </a:r>
            <a:r>
              <a:rPr lang="fr-FR" altLang="en-US" sz="2200" i="1" dirty="0" err="1">
                <a:solidFill>
                  <a:srgbClr val="2006BA"/>
                </a:solidFill>
                <a:latin typeface="Times New Roman" panose="02020603050405020304" pitchFamily="18" charset="0"/>
                <a:cs typeface="Times New Roman" panose="02020603050405020304" pitchFamily="18" charset="0"/>
              </a:rPr>
              <a:t>bao</a:t>
            </a:r>
            <a:r>
              <a:rPr lang="fr-FR" altLang="en-US" sz="2200" i="1" dirty="0">
                <a:solidFill>
                  <a:srgbClr val="2006BA"/>
                </a:solidFill>
                <a:latin typeface="Times New Roman" panose="02020603050405020304" pitchFamily="18" charset="0"/>
                <a:cs typeface="Times New Roman" panose="02020603050405020304" pitchFamily="18" charset="0"/>
              </a:rPr>
              <a:t> </a:t>
            </a:r>
            <a:r>
              <a:rPr lang="fr-FR" altLang="en-US" sz="2200" i="1" dirty="0" err="1">
                <a:solidFill>
                  <a:srgbClr val="2006BA"/>
                </a:solidFill>
                <a:latin typeface="Times New Roman" panose="02020603050405020304" pitchFamily="18" charset="0"/>
                <a:cs typeface="Times New Roman" panose="02020603050405020304" pitchFamily="18" charset="0"/>
              </a:rPr>
              <a:t>trùm</a:t>
            </a:r>
            <a:r>
              <a:rPr lang="fr-FR" altLang="en-US" sz="2200" i="1" dirty="0">
                <a:solidFill>
                  <a:srgbClr val="2006BA"/>
                </a:solidFill>
                <a:latin typeface="Times New Roman" panose="02020603050405020304" pitchFamily="18" charset="0"/>
                <a:cs typeface="Times New Roman" panose="02020603050405020304" pitchFamily="18" charset="0"/>
              </a:rPr>
              <a:t> </a:t>
            </a:r>
            <a:r>
              <a:rPr lang="fr-FR" altLang="en-US" sz="2200" i="1" dirty="0" err="1">
                <a:solidFill>
                  <a:srgbClr val="2006BA"/>
                </a:solidFill>
                <a:latin typeface="Times New Roman" panose="02020603050405020304" pitchFamily="18" charset="0"/>
                <a:cs typeface="Times New Roman" panose="02020603050405020304" pitchFamily="18" charset="0"/>
              </a:rPr>
              <a:t>lên</a:t>
            </a:r>
            <a:r>
              <a:rPr lang="fr-FR" altLang="en-US" sz="2200" i="1" dirty="0">
                <a:solidFill>
                  <a:srgbClr val="2006BA"/>
                </a:solidFill>
                <a:latin typeface="Times New Roman" panose="02020603050405020304" pitchFamily="18" charset="0"/>
                <a:cs typeface="Times New Roman" panose="02020603050405020304" pitchFamily="18" charset="0"/>
              </a:rPr>
              <a:t> </a:t>
            </a:r>
            <a:r>
              <a:rPr lang="fr-FR" altLang="en-US" sz="2200" i="1" dirty="0" err="1">
                <a:solidFill>
                  <a:srgbClr val="2006BA"/>
                </a:solidFill>
                <a:latin typeface="Times New Roman" panose="02020603050405020304" pitchFamily="18" charset="0"/>
                <a:cs typeface="Times New Roman" panose="02020603050405020304" pitchFamily="18" charset="0"/>
              </a:rPr>
              <a:t>tình</a:t>
            </a:r>
            <a:r>
              <a:rPr lang="fr-FR" altLang="en-US" sz="2200" i="1" dirty="0">
                <a:solidFill>
                  <a:srgbClr val="2006BA"/>
                </a:solidFill>
                <a:latin typeface="Times New Roman" panose="02020603050405020304" pitchFamily="18" charset="0"/>
                <a:cs typeface="Times New Roman" panose="02020603050405020304" pitchFamily="18" charset="0"/>
              </a:rPr>
              <a:t> </a:t>
            </a:r>
            <a:r>
              <a:rPr lang="fr-FR" altLang="en-US" sz="2200" i="1" dirty="0" err="1">
                <a:solidFill>
                  <a:srgbClr val="2006BA"/>
                </a:solidFill>
                <a:latin typeface="Times New Roman" panose="02020603050405020304" pitchFamily="18" charset="0"/>
                <a:cs typeface="Times New Roman" panose="02020603050405020304" pitchFamily="18" charset="0"/>
              </a:rPr>
              <a:t>cảm</a:t>
            </a:r>
            <a:r>
              <a:rPr lang="fr-FR" altLang="en-US" sz="2200" i="1" dirty="0">
                <a:solidFill>
                  <a:srgbClr val="2006BA"/>
                </a:solidFill>
                <a:latin typeface="Times New Roman" panose="02020603050405020304" pitchFamily="18" charset="0"/>
                <a:cs typeface="Times New Roman" panose="02020603050405020304" pitchFamily="18" charset="0"/>
              </a:rPr>
              <a:t> </a:t>
            </a:r>
            <a:r>
              <a:rPr lang="fr-FR" altLang="en-US" sz="2200" i="1" dirty="0" err="1">
                <a:solidFill>
                  <a:srgbClr val="2006BA"/>
                </a:solidFill>
                <a:latin typeface="Times New Roman" panose="02020603050405020304" pitchFamily="18" charset="0"/>
                <a:cs typeface="Times New Roman" panose="02020603050405020304" pitchFamily="18" charset="0"/>
              </a:rPr>
              <a:t>làng</a:t>
            </a:r>
            <a:r>
              <a:rPr lang="fr-FR" altLang="en-US" sz="2200" i="1" dirty="0">
                <a:solidFill>
                  <a:srgbClr val="2006BA"/>
                </a:solidFill>
                <a:latin typeface="Times New Roman" panose="02020603050405020304" pitchFamily="18" charset="0"/>
                <a:cs typeface="Times New Roman" panose="02020603050405020304" pitchFamily="18" charset="0"/>
              </a:rPr>
              <a:t> </a:t>
            </a:r>
            <a:r>
              <a:rPr lang="fr-FR" altLang="en-US" sz="2200" i="1" dirty="0" err="1">
                <a:solidFill>
                  <a:srgbClr val="2006BA"/>
                </a:solidFill>
                <a:latin typeface="Times New Roman" panose="02020603050405020304" pitchFamily="18" charset="0"/>
                <a:cs typeface="Times New Roman" panose="02020603050405020304" pitchFamily="18" charset="0"/>
              </a:rPr>
              <a:t>quê,tình</a:t>
            </a:r>
            <a:r>
              <a:rPr lang="fr-FR" altLang="en-US" sz="2200" i="1" dirty="0">
                <a:solidFill>
                  <a:srgbClr val="2006BA"/>
                </a:solidFill>
                <a:latin typeface="Times New Roman" panose="02020603050405020304" pitchFamily="18" charset="0"/>
                <a:cs typeface="Times New Roman" panose="02020603050405020304" pitchFamily="18" charset="0"/>
              </a:rPr>
              <a:t> </a:t>
            </a:r>
            <a:r>
              <a:rPr lang="fr-FR" altLang="en-US" sz="2200" i="1" dirty="0" err="1">
                <a:solidFill>
                  <a:srgbClr val="2006BA"/>
                </a:solidFill>
                <a:latin typeface="Times New Roman" panose="02020603050405020304" pitchFamily="18" charset="0"/>
                <a:cs typeface="Times New Roman" panose="02020603050405020304" pitchFamily="18" charset="0"/>
              </a:rPr>
              <a:t>cảm</a:t>
            </a:r>
            <a:r>
              <a:rPr lang="fr-FR" altLang="en-US" sz="2200" i="1" dirty="0">
                <a:solidFill>
                  <a:srgbClr val="2006BA"/>
                </a:solidFill>
                <a:latin typeface="Times New Roman" panose="02020603050405020304" pitchFamily="18" charset="0"/>
                <a:cs typeface="Times New Roman" panose="02020603050405020304" pitchFamily="18" charset="0"/>
              </a:rPr>
              <a:t> </a:t>
            </a:r>
            <a:r>
              <a:rPr lang="fr-FR" altLang="en-US" sz="2200" i="1" dirty="0" err="1">
                <a:solidFill>
                  <a:srgbClr val="2006BA"/>
                </a:solidFill>
                <a:latin typeface="Times New Roman" panose="02020603050405020304" pitchFamily="18" charset="0"/>
                <a:cs typeface="Times New Roman" panose="02020603050405020304" pitchFamily="18" charset="0"/>
              </a:rPr>
              <a:t>làng</a:t>
            </a:r>
            <a:r>
              <a:rPr lang="fr-FR" altLang="en-US" sz="2200" i="1" dirty="0">
                <a:solidFill>
                  <a:srgbClr val="2006BA"/>
                </a:solidFill>
                <a:latin typeface="Times New Roman" panose="02020603050405020304" pitchFamily="18" charset="0"/>
                <a:cs typeface="Times New Roman" panose="02020603050405020304" pitchFamily="18" charset="0"/>
              </a:rPr>
              <a:t> </a:t>
            </a:r>
            <a:r>
              <a:rPr lang="fr-FR" altLang="en-US" sz="2200" i="1" dirty="0" err="1">
                <a:solidFill>
                  <a:srgbClr val="2006BA"/>
                </a:solidFill>
                <a:latin typeface="Times New Roman" panose="02020603050405020304" pitchFamily="18" charset="0"/>
                <a:cs typeface="Times New Roman" panose="02020603050405020304" pitchFamily="18" charset="0"/>
              </a:rPr>
              <a:t>quê</a:t>
            </a:r>
            <a:r>
              <a:rPr lang="fr-FR" altLang="en-US" sz="2200" i="1" dirty="0">
                <a:solidFill>
                  <a:srgbClr val="2006BA"/>
                </a:solidFill>
                <a:latin typeface="Times New Roman" panose="02020603050405020304" pitchFamily="18" charset="0"/>
                <a:cs typeface="Times New Roman" panose="02020603050405020304" pitchFamily="18" charset="0"/>
              </a:rPr>
              <a:t> </a:t>
            </a:r>
            <a:r>
              <a:rPr lang="fr-FR" altLang="en-US" sz="2200" i="1" dirty="0" err="1">
                <a:solidFill>
                  <a:srgbClr val="2006BA"/>
                </a:solidFill>
                <a:latin typeface="Times New Roman" panose="02020603050405020304" pitchFamily="18" charset="0"/>
                <a:cs typeface="Times New Roman" panose="02020603050405020304" pitchFamily="18" charset="0"/>
              </a:rPr>
              <a:t>làm</a:t>
            </a:r>
            <a:r>
              <a:rPr lang="fr-FR" altLang="en-US" sz="2200" i="1" dirty="0">
                <a:solidFill>
                  <a:srgbClr val="2006BA"/>
                </a:solidFill>
                <a:latin typeface="Times New Roman" panose="02020603050405020304" pitchFamily="18" charset="0"/>
                <a:cs typeface="Times New Roman" panose="02020603050405020304" pitchFamily="18" charset="0"/>
              </a:rPr>
              <a:t> </a:t>
            </a:r>
            <a:r>
              <a:rPr lang="fr-FR" altLang="en-US" sz="2200" i="1" dirty="0" err="1">
                <a:solidFill>
                  <a:srgbClr val="2006BA"/>
                </a:solidFill>
                <a:latin typeface="Times New Roman" panose="02020603050405020304" pitchFamily="18" charset="0"/>
                <a:cs typeface="Times New Roman" panose="02020603050405020304" pitchFamily="18" charset="0"/>
              </a:rPr>
              <a:t>sâu</a:t>
            </a:r>
            <a:r>
              <a:rPr lang="fr-FR" altLang="en-US" sz="2200" i="1" dirty="0">
                <a:solidFill>
                  <a:srgbClr val="2006BA"/>
                </a:solidFill>
                <a:latin typeface="Times New Roman" panose="02020603050405020304" pitchFamily="18" charset="0"/>
                <a:cs typeface="Times New Roman" panose="02020603050405020304" pitchFamily="18" charset="0"/>
              </a:rPr>
              <a:t> </a:t>
            </a:r>
            <a:r>
              <a:rPr lang="fr-FR" altLang="en-US" sz="2200" i="1" dirty="0" err="1">
                <a:solidFill>
                  <a:srgbClr val="2006BA"/>
                </a:solidFill>
                <a:latin typeface="Times New Roman" panose="02020603050405020304" pitchFamily="18" charset="0"/>
                <a:cs typeface="Times New Roman" panose="02020603050405020304" pitchFamily="18" charset="0"/>
              </a:rPr>
              <a:t>sắc</a:t>
            </a:r>
            <a:r>
              <a:rPr lang="fr-FR" altLang="en-US" sz="2200" i="1" dirty="0">
                <a:solidFill>
                  <a:srgbClr val="2006BA"/>
                </a:solidFill>
                <a:latin typeface="Times New Roman" panose="02020603050405020304" pitchFamily="18" charset="0"/>
                <a:cs typeface="Times New Roman" panose="02020603050405020304" pitchFamily="18" charset="0"/>
              </a:rPr>
              <a:t> </a:t>
            </a:r>
            <a:r>
              <a:rPr lang="fr-FR" altLang="en-US" sz="2200" i="1" dirty="0" err="1">
                <a:solidFill>
                  <a:srgbClr val="2006BA"/>
                </a:solidFill>
                <a:latin typeface="Times New Roman" panose="02020603050405020304" pitchFamily="18" charset="0"/>
                <a:cs typeface="Times New Roman" panose="02020603050405020304" pitchFamily="18" charset="0"/>
              </a:rPr>
              <a:t>hơn</a:t>
            </a:r>
            <a:r>
              <a:rPr lang="fr-FR" altLang="en-US" sz="2200" i="1" dirty="0">
                <a:solidFill>
                  <a:srgbClr val="2006BA"/>
                </a:solidFill>
                <a:latin typeface="Times New Roman" panose="02020603050405020304" pitchFamily="18" charset="0"/>
                <a:cs typeface="Times New Roman" panose="02020603050405020304" pitchFamily="18" charset="0"/>
              </a:rPr>
              <a:t> </a:t>
            </a:r>
            <a:r>
              <a:rPr lang="fr-FR" altLang="en-US" sz="2200" i="1" dirty="0" err="1">
                <a:solidFill>
                  <a:srgbClr val="2006BA"/>
                </a:solidFill>
                <a:latin typeface="Times New Roman" panose="02020603050405020304" pitchFamily="18" charset="0"/>
                <a:cs typeface="Times New Roman" panose="02020603050405020304" pitchFamily="18" charset="0"/>
              </a:rPr>
              <a:t>tình</a:t>
            </a:r>
            <a:r>
              <a:rPr lang="fr-FR" altLang="en-US" sz="2200" i="1" dirty="0">
                <a:solidFill>
                  <a:srgbClr val="2006BA"/>
                </a:solidFill>
                <a:latin typeface="Times New Roman" panose="02020603050405020304" pitchFamily="18" charset="0"/>
                <a:cs typeface="Times New Roman" panose="02020603050405020304" pitchFamily="18" charset="0"/>
              </a:rPr>
              <a:t> </a:t>
            </a:r>
            <a:r>
              <a:rPr lang="fr-FR" altLang="en-US" sz="2200" i="1" dirty="0" err="1">
                <a:solidFill>
                  <a:srgbClr val="2006BA"/>
                </a:solidFill>
                <a:latin typeface="Times New Roman" panose="02020603050405020304" pitchFamily="18" charset="0"/>
                <a:cs typeface="Times New Roman" panose="02020603050405020304" pitchFamily="18" charset="0"/>
              </a:rPr>
              <a:t>yêu</a:t>
            </a:r>
            <a:r>
              <a:rPr lang="fr-FR" altLang="en-US" sz="2200" i="1" dirty="0">
                <a:solidFill>
                  <a:srgbClr val="2006BA"/>
                </a:solidFill>
                <a:latin typeface="Times New Roman" panose="02020603050405020304" pitchFamily="18" charset="0"/>
                <a:cs typeface="Times New Roman" panose="02020603050405020304" pitchFamily="18" charset="0"/>
              </a:rPr>
              <a:t> </a:t>
            </a:r>
            <a:r>
              <a:rPr lang="fr-FR" altLang="en-US" sz="2200" i="1" dirty="0" err="1">
                <a:solidFill>
                  <a:srgbClr val="2006BA"/>
                </a:solidFill>
                <a:latin typeface="Times New Roman" panose="02020603050405020304" pitchFamily="18" charset="0"/>
                <a:cs typeface="Times New Roman" panose="02020603050405020304" pitchFamily="18" charset="0"/>
              </a:rPr>
              <a:t>quê</a:t>
            </a:r>
            <a:r>
              <a:rPr lang="fr-FR" altLang="en-US" sz="2200" i="1" dirty="0">
                <a:solidFill>
                  <a:srgbClr val="2006BA"/>
                </a:solidFill>
                <a:latin typeface="Times New Roman" panose="02020603050405020304" pitchFamily="18" charset="0"/>
                <a:cs typeface="Times New Roman" panose="02020603050405020304" pitchFamily="18" charset="0"/>
              </a:rPr>
              <a:t> </a:t>
            </a:r>
            <a:r>
              <a:rPr lang="fr-FR" altLang="en-US" sz="2200" i="1" dirty="0" err="1">
                <a:solidFill>
                  <a:srgbClr val="2006BA"/>
                </a:solidFill>
                <a:latin typeface="Times New Roman" panose="02020603050405020304" pitchFamily="18" charset="0"/>
                <a:cs typeface="Times New Roman" panose="02020603050405020304" pitchFamily="18" charset="0"/>
              </a:rPr>
              <a:t>hương</a:t>
            </a:r>
            <a:r>
              <a:rPr lang="fr-FR" altLang="en-US" sz="2200" i="1" dirty="0">
                <a:solidFill>
                  <a:srgbClr val="2006BA"/>
                </a:solidFill>
                <a:latin typeface="Times New Roman" panose="02020603050405020304" pitchFamily="18" charset="0"/>
                <a:cs typeface="Times New Roman" panose="02020603050405020304" pitchFamily="18" charset="0"/>
              </a:rPr>
              <a:t> </a:t>
            </a:r>
            <a:r>
              <a:rPr lang="fr-FR" altLang="en-US" sz="2200" i="1" dirty="0" err="1">
                <a:solidFill>
                  <a:srgbClr val="2006BA"/>
                </a:solidFill>
                <a:latin typeface="Times New Roman" panose="02020603050405020304" pitchFamily="18" charset="0"/>
                <a:cs typeface="Times New Roman" panose="02020603050405020304" pitchFamily="18" charset="0"/>
              </a:rPr>
              <a:t>đất</a:t>
            </a:r>
            <a:r>
              <a:rPr lang="fr-FR" altLang="en-US" sz="2200" i="1" dirty="0">
                <a:solidFill>
                  <a:srgbClr val="2006BA"/>
                </a:solidFill>
                <a:latin typeface="Times New Roman" panose="02020603050405020304" pitchFamily="18" charset="0"/>
                <a:cs typeface="Times New Roman" panose="02020603050405020304" pitchFamily="18" charset="0"/>
              </a:rPr>
              <a:t> </a:t>
            </a:r>
            <a:r>
              <a:rPr lang="fr-FR" altLang="en-US" sz="2200" i="1" dirty="0" err="1">
                <a:solidFill>
                  <a:srgbClr val="2006BA"/>
                </a:solidFill>
                <a:latin typeface="Times New Roman" panose="02020603050405020304" pitchFamily="18" charset="0"/>
                <a:cs typeface="Times New Roman" panose="02020603050405020304" pitchFamily="18" charset="0"/>
              </a:rPr>
              <a:t>nước</a:t>
            </a:r>
            <a:r>
              <a:rPr lang="fr-FR" altLang="en-US" sz="2200" i="1" dirty="0">
                <a:solidFill>
                  <a:srgbClr val="2006BA"/>
                </a:solidFill>
                <a:latin typeface="Times New Roman" panose="02020603050405020304" pitchFamily="18" charset="0"/>
                <a:cs typeface="Times New Roman" panose="02020603050405020304" pitchFamily="18" charset="0"/>
              </a:rPr>
              <a:t>. </a:t>
            </a:r>
            <a:endParaRPr lang="en-US" altLang="en-US" sz="2200" i="1" dirty="0">
              <a:solidFill>
                <a:srgbClr val="2006BA"/>
              </a:solidFill>
              <a:latin typeface="Times New Roman" panose="02020603050405020304" pitchFamily="18" charset="0"/>
              <a:cs typeface="Times New Roman" panose="02020603050405020304" pitchFamily="18" charset="0"/>
            </a:endParaRPr>
          </a:p>
          <a:p>
            <a:pPr algn="just"/>
            <a:r>
              <a:rPr lang="fr-FR" altLang="en-US" sz="2200" i="1" dirty="0">
                <a:solidFill>
                  <a:srgbClr val="2006BA"/>
                </a:solidFill>
                <a:latin typeface="Times New Roman" panose="02020603050405020304" pitchFamily="18" charset="0"/>
                <a:cs typeface="Times New Roman" panose="02020603050405020304" pitchFamily="18" charset="0"/>
              </a:rPr>
              <a:t>- </a:t>
            </a:r>
            <a:r>
              <a:rPr lang="fr-FR" altLang="en-US" sz="2200" i="1" dirty="0" err="1">
                <a:solidFill>
                  <a:srgbClr val="2006BA"/>
                </a:solidFill>
                <a:latin typeface="Times New Roman" panose="02020603050405020304" pitchFamily="18" charset="0"/>
                <a:cs typeface="Times New Roman" panose="02020603050405020304" pitchFamily="18" charset="0"/>
              </a:rPr>
              <a:t>Đây</a:t>
            </a:r>
            <a:r>
              <a:rPr lang="fr-FR" altLang="en-US" sz="2200" i="1" dirty="0">
                <a:solidFill>
                  <a:srgbClr val="2006BA"/>
                </a:solidFill>
                <a:latin typeface="Times New Roman" panose="02020603050405020304" pitchFamily="18" charset="0"/>
                <a:cs typeface="Times New Roman" panose="02020603050405020304" pitchFamily="18" charset="0"/>
              </a:rPr>
              <a:t> là </a:t>
            </a:r>
            <a:r>
              <a:rPr lang="fr-FR" altLang="en-US" sz="2200" i="1" dirty="0" err="1">
                <a:solidFill>
                  <a:srgbClr val="2006BA"/>
                </a:solidFill>
                <a:latin typeface="Times New Roman" panose="02020603050405020304" pitchFamily="18" charset="0"/>
                <a:cs typeface="Times New Roman" panose="02020603050405020304" pitchFamily="18" charset="0"/>
              </a:rPr>
              <a:t>chuyển</a:t>
            </a:r>
            <a:r>
              <a:rPr lang="fr-FR" altLang="en-US" sz="2200" i="1" dirty="0">
                <a:solidFill>
                  <a:srgbClr val="2006BA"/>
                </a:solidFill>
                <a:latin typeface="Times New Roman" panose="02020603050405020304" pitchFamily="18" charset="0"/>
                <a:cs typeface="Times New Roman" panose="02020603050405020304" pitchFamily="18" charset="0"/>
              </a:rPr>
              <a:t> </a:t>
            </a:r>
            <a:r>
              <a:rPr lang="fr-FR" altLang="en-US" sz="2200" i="1" dirty="0" err="1">
                <a:solidFill>
                  <a:srgbClr val="2006BA"/>
                </a:solidFill>
                <a:latin typeface="Times New Roman" panose="02020603050405020304" pitchFamily="18" charset="0"/>
                <a:cs typeface="Times New Roman" panose="02020603050405020304" pitchFamily="18" charset="0"/>
              </a:rPr>
              <a:t>biến</a:t>
            </a:r>
            <a:r>
              <a:rPr lang="fr-FR" altLang="en-US" sz="2200" i="1" dirty="0">
                <a:solidFill>
                  <a:srgbClr val="2006BA"/>
                </a:solidFill>
                <a:latin typeface="Times New Roman" panose="02020603050405020304" pitchFamily="18" charset="0"/>
                <a:cs typeface="Times New Roman" panose="02020603050405020304" pitchFamily="18" charset="0"/>
              </a:rPr>
              <a:t> </a:t>
            </a:r>
            <a:r>
              <a:rPr lang="fr-FR" altLang="en-US" sz="2200" i="1" dirty="0" err="1">
                <a:solidFill>
                  <a:srgbClr val="2006BA"/>
                </a:solidFill>
                <a:latin typeface="Times New Roman" panose="02020603050405020304" pitchFamily="18" charset="0"/>
                <a:cs typeface="Times New Roman" panose="02020603050405020304" pitchFamily="18" charset="0"/>
              </a:rPr>
              <a:t>mới</a:t>
            </a:r>
            <a:r>
              <a:rPr lang="fr-FR" altLang="en-US" sz="2200" i="1" dirty="0">
                <a:solidFill>
                  <a:srgbClr val="2006BA"/>
                </a:solidFill>
                <a:latin typeface="Times New Roman" panose="02020603050405020304" pitchFamily="18" charset="0"/>
                <a:cs typeface="Times New Roman" panose="02020603050405020304" pitchFamily="18" charset="0"/>
              </a:rPr>
              <a:t> </a:t>
            </a:r>
            <a:r>
              <a:rPr lang="fr-FR" altLang="en-US" sz="2200" i="1" dirty="0" err="1">
                <a:solidFill>
                  <a:srgbClr val="2006BA"/>
                </a:solidFill>
                <a:latin typeface="Times New Roman" panose="02020603050405020304" pitchFamily="18" charset="0"/>
                <a:cs typeface="Times New Roman" panose="02020603050405020304" pitchFamily="18" charset="0"/>
              </a:rPr>
              <a:t>trong</a:t>
            </a:r>
            <a:r>
              <a:rPr lang="fr-FR" altLang="en-US" sz="2200" i="1" dirty="0">
                <a:solidFill>
                  <a:srgbClr val="2006BA"/>
                </a:solidFill>
                <a:latin typeface="Times New Roman" panose="02020603050405020304" pitchFamily="18" charset="0"/>
                <a:cs typeface="Times New Roman" panose="02020603050405020304" pitchFamily="18" charset="0"/>
              </a:rPr>
              <a:t> </a:t>
            </a:r>
            <a:r>
              <a:rPr lang="fr-FR" altLang="en-US" sz="2200" i="1" dirty="0" err="1">
                <a:solidFill>
                  <a:srgbClr val="2006BA"/>
                </a:solidFill>
                <a:latin typeface="Times New Roman" panose="02020603050405020304" pitchFamily="18" charset="0"/>
                <a:cs typeface="Times New Roman" panose="02020603050405020304" pitchFamily="18" charset="0"/>
              </a:rPr>
              <a:t>tình</a:t>
            </a:r>
            <a:r>
              <a:rPr lang="fr-FR" altLang="en-US" sz="2200" i="1" dirty="0">
                <a:solidFill>
                  <a:srgbClr val="2006BA"/>
                </a:solidFill>
                <a:latin typeface="Times New Roman" panose="02020603050405020304" pitchFamily="18" charset="0"/>
                <a:cs typeface="Times New Roman" panose="02020603050405020304" pitchFamily="18" charset="0"/>
              </a:rPr>
              <a:t> </a:t>
            </a:r>
            <a:r>
              <a:rPr lang="fr-FR" altLang="en-US" sz="2200" i="1" dirty="0" err="1">
                <a:solidFill>
                  <a:srgbClr val="2006BA"/>
                </a:solidFill>
                <a:latin typeface="Times New Roman" panose="02020603050405020304" pitchFamily="18" charset="0"/>
                <a:cs typeface="Times New Roman" panose="02020603050405020304" pitchFamily="18" charset="0"/>
              </a:rPr>
              <a:t>cảm</a:t>
            </a:r>
            <a:r>
              <a:rPr lang="fr-FR" altLang="en-US" sz="2200" i="1" dirty="0">
                <a:solidFill>
                  <a:srgbClr val="2006BA"/>
                </a:solidFill>
                <a:latin typeface="Times New Roman" panose="02020603050405020304" pitchFamily="18" charset="0"/>
                <a:cs typeface="Times New Roman" panose="02020603050405020304" pitchFamily="18" charset="0"/>
              </a:rPr>
              <a:t> </a:t>
            </a:r>
            <a:r>
              <a:rPr lang="fr-FR" altLang="en-US" sz="2200" i="1" dirty="0" err="1">
                <a:solidFill>
                  <a:srgbClr val="2006BA"/>
                </a:solidFill>
                <a:latin typeface="Times New Roman" panose="02020603050405020304" pitchFamily="18" charset="0"/>
                <a:cs typeface="Times New Roman" panose="02020603050405020304" pitchFamily="18" charset="0"/>
              </a:rPr>
              <a:t>của</a:t>
            </a:r>
            <a:r>
              <a:rPr lang="fr-FR" altLang="en-US" sz="2200" i="1" dirty="0">
                <a:solidFill>
                  <a:srgbClr val="2006BA"/>
                </a:solidFill>
                <a:latin typeface="Times New Roman" panose="02020603050405020304" pitchFamily="18" charset="0"/>
                <a:cs typeface="Times New Roman" panose="02020603050405020304" pitchFamily="18" charset="0"/>
              </a:rPr>
              <a:t> </a:t>
            </a:r>
            <a:r>
              <a:rPr lang="fr-FR" altLang="en-US" sz="2200" i="1" dirty="0" err="1">
                <a:solidFill>
                  <a:srgbClr val="2006BA"/>
                </a:solidFill>
                <a:latin typeface="Times New Roman" panose="02020603050405020304" pitchFamily="18" charset="0"/>
                <a:cs typeface="Times New Roman" panose="02020603050405020304" pitchFamily="18" charset="0"/>
              </a:rPr>
              <a:t>người</a:t>
            </a:r>
            <a:r>
              <a:rPr lang="fr-FR" altLang="en-US" sz="2200" i="1" dirty="0">
                <a:solidFill>
                  <a:srgbClr val="2006BA"/>
                </a:solidFill>
                <a:latin typeface="Times New Roman" panose="02020603050405020304" pitchFamily="18" charset="0"/>
                <a:cs typeface="Times New Roman" panose="02020603050405020304" pitchFamily="18" charset="0"/>
              </a:rPr>
              <a:t> </a:t>
            </a:r>
            <a:r>
              <a:rPr lang="fr-FR" altLang="en-US" sz="2200" i="1" dirty="0" err="1">
                <a:solidFill>
                  <a:srgbClr val="2006BA"/>
                </a:solidFill>
                <a:latin typeface="Times New Roman" panose="02020603050405020304" pitchFamily="18" charset="0"/>
                <a:cs typeface="Times New Roman" panose="02020603050405020304" pitchFamily="18" charset="0"/>
              </a:rPr>
              <a:t>nông</a:t>
            </a:r>
            <a:r>
              <a:rPr lang="fr-FR" altLang="en-US" sz="2200" i="1" dirty="0">
                <a:solidFill>
                  <a:srgbClr val="2006BA"/>
                </a:solidFill>
                <a:latin typeface="Times New Roman" panose="02020603050405020304" pitchFamily="18" charset="0"/>
                <a:cs typeface="Times New Roman" panose="02020603050405020304" pitchFamily="18" charset="0"/>
              </a:rPr>
              <a:t> </a:t>
            </a:r>
            <a:r>
              <a:rPr lang="fr-FR" altLang="en-US" sz="2200" i="1" dirty="0" err="1">
                <a:solidFill>
                  <a:srgbClr val="2006BA"/>
                </a:solidFill>
                <a:latin typeface="Times New Roman" panose="02020603050405020304" pitchFamily="18" charset="0"/>
                <a:cs typeface="Times New Roman" panose="02020603050405020304" pitchFamily="18" charset="0"/>
              </a:rPr>
              <a:t>dân</a:t>
            </a:r>
            <a:r>
              <a:rPr lang="fr-FR" altLang="en-US" sz="2200" i="1" dirty="0">
                <a:solidFill>
                  <a:srgbClr val="2006BA"/>
                </a:solidFill>
                <a:latin typeface="Times New Roman" panose="02020603050405020304" pitchFamily="18" charset="0"/>
                <a:cs typeface="Times New Roman" panose="02020603050405020304" pitchFamily="18" charset="0"/>
              </a:rPr>
              <a:t> </a:t>
            </a:r>
            <a:r>
              <a:rPr lang="fr-FR" altLang="en-US" sz="2200" i="1" dirty="0" err="1">
                <a:solidFill>
                  <a:srgbClr val="2006BA"/>
                </a:solidFill>
                <a:latin typeface="Times New Roman" panose="02020603050405020304" pitchFamily="18" charset="0"/>
                <a:cs typeface="Times New Roman" panose="02020603050405020304" pitchFamily="18" charset="0"/>
              </a:rPr>
              <a:t>Việt</a:t>
            </a:r>
            <a:r>
              <a:rPr lang="fr-FR" altLang="en-US" sz="2200" i="1" dirty="0">
                <a:solidFill>
                  <a:srgbClr val="2006BA"/>
                </a:solidFill>
                <a:latin typeface="Times New Roman" panose="02020603050405020304" pitchFamily="18" charset="0"/>
                <a:cs typeface="Times New Roman" panose="02020603050405020304" pitchFamily="18" charset="0"/>
              </a:rPr>
              <a:t> Nam </a:t>
            </a:r>
            <a:r>
              <a:rPr lang="fr-FR" altLang="en-US" sz="2200" i="1" dirty="0" err="1">
                <a:solidFill>
                  <a:srgbClr val="2006BA"/>
                </a:solidFill>
                <a:latin typeface="Times New Roman" panose="02020603050405020304" pitchFamily="18" charset="0"/>
                <a:cs typeface="Times New Roman" panose="02020603050405020304" pitchFamily="18" charset="0"/>
              </a:rPr>
              <a:t>thời</a:t>
            </a:r>
            <a:r>
              <a:rPr lang="fr-FR" altLang="en-US" sz="2200" i="1" dirty="0">
                <a:solidFill>
                  <a:srgbClr val="2006BA"/>
                </a:solidFill>
                <a:latin typeface="Times New Roman" panose="02020603050405020304" pitchFamily="18" charset="0"/>
                <a:cs typeface="Times New Roman" panose="02020603050405020304" pitchFamily="18" charset="0"/>
              </a:rPr>
              <a:t> </a:t>
            </a:r>
            <a:r>
              <a:rPr lang="fr-FR" altLang="en-US" sz="2200" i="1" dirty="0" err="1">
                <a:solidFill>
                  <a:srgbClr val="2006BA"/>
                </a:solidFill>
                <a:latin typeface="Times New Roman" panose="02020603050405020304" pitchFamily="18" charset="0"/>
                <a:cs typeface="Times New Roman" panose="02020603050405020304" pitchFamily="18" charset="0"/>
              </a:rPr>
              <a:t>kỳ</a:t>
            </a:r>
            <a:r>
              <a:rPr lang="fr-FR" altLang="en-US" sz="2200" i="1" dirty="0">
                <a:solidFill>
                  <a:srgbClr val="2006BA"/>
                </a:solidFill>
                <a:latin typeface="Times New Roman" panose="02020603050405020304" pitchFamily="18" charset="0"/>
                <a:cs typeface="Times New Roman" panose="02020603050405020304" pitchFamily="18" charset="0"/>
              </a:rPr>
              <a:t> </a:t>
            </a:r>
            <a:r>
              <a:rPr lang="fr-FR" altLang="en-US" sz="2200" i="1" dirty="0" err="1">
                <a:solidFill>
                  <a:srgbClr val="2006BA"/>
                </a:solidFill>
                <a:latin typeface="Times New Roman" panose="02020603050405020304" pitchFamily="18" charset="0"/>
                <a:cs typeface="Times New Roman" panose="02020603050405020304" pitchFamily="18" charset="0"/>
              </a:rPr>
              <a:t>kháng</a:t>
            </a:r>
            <a:r>
              <a:rPr lang="fr-FR" altLang="en-US" sz="2200" i="1" dirty="0">
                <a:solidFill>
                  <a:srgbClr val="2006BA"/>
                </a:solidFill>
                <a:latin typeface="Times New Roman" panose="02020603050405020304" pitchFamily="18" charset="0"/>
                <a:cs typeface="Times New Roman" panose="02020603050405020304" pitchFamily="18" charset="0"/>
              </a:rPr>
              <a:t> </a:t>
            </a:r>
            <a:r>
              <a:rPr lang="fr-FR" altLang="en-US" sz="2200" i="1" dirty="0" err="1">
                <a:solidFill>
                  <a:srgbClr val="2006BA"/>
                </a:solidFill>
                <a:latin typeface="Times New Roman" panose="02020603050405020304" pitchFamily="18" charset="0"/>
                <a:cs typeface="Times New Roman" panose="02020603050405020304" pitchFamily="18" charset="0"/>
              </a:rPr>
              <a:t>chiến</a:t>
            </a:r>
            <a:r>
              <a:rPr lang="fr-FR" altLang="en-US" sz="2200" i="1" dirty="0">
                <a:solidFill>
                  <a:srgbClr val="2006BA"/>
                </a:solidFill>
                <a:latin typeface="Times New Roman" panose="02020603050405020304" pitchFamily="18" charset="0"/>
                <a:cs typeface="Times New Roman" panose="02020603050405020304" pitchFamily="18" charset="0"/>
              </a:rPr>
              <a:t> </a:t>
            </a:r>
            <a:r>
              <a:rPr lang="fr-FR" altLang="en-US" sz="2200" i="1" dirty="0" err="1">
                <a:solidFill>
                  <a:srgbClr val="2006BA"/>
                </a:solidFill>
                <a:latin typeface="Times New Roman" panose="02020603050405020304" pitchFamily="18" charset="0"/>
                <a:cs typeface="Times New Roman" panose="02020603050405020304" pitchFamily="18" charset="0"/>
              </a:rPr>
              <a:t>chống</a:t>
            </a:r>
            <a:r>
              <a:rPr lang="fr-FR" altLang="en-US" sz="2200" i="1" dirty="0">
                <a:solidFill>
                  <a:srgbClr val="2006BA"/>
                </a:solidFill>
                <a:latin typeface="Times New Roman" panose="02020603050405020304" pitchFamily="18" charset="0"/>
                <a:cs typeface="Times New Roman" panose="02020603050405020304" pitchFamily="18" charset="0"/>
              </a:rPr>
              <a:t> </a:t>
            </a:r>
            <a:r>
              <a:rPr lang="fr-FR" altLang="en-US" sz="2200" i="1" dirty="0" err="1">
                <a:solidFill>
                  <a:srgbClr val="2006BA"/>
                </a:solidFill>
                <a:latin typeface="Times New Roman" panose="02020603050405020304" pitchFamily="18" charset="0"/>
                <a:cs typeface="Times New Roman" panose="02020603050405020304" pitchFamily="18" charset="0"/>
              </a:rPr>
              <a:t>thực</a:t>
            </a:r>
            <a:r>
              <a:rPr lang="fr-FR" altLang="en-US" sz="2200" i="1" dirty="0">
                <a:solidFill>
                  <a:srgbClr val="2006BA"/>
                </a:solidFill>
                <a:latin typeface="Times New Roman" panose="02020603050405020304" pitchFamily="18" charset="0"/>
                <a:cs typeface="Times New Roman" panose="02020603050405020304" pitchFamily="18" charset="0"/>
              </a:rPr>
              <a:t> </a:t>
            </a:r>
            <a:r>
              <a:rPr lang="fr-FR" altLang="en-US" sz="2200" i="1" dirty="0" err="1">
                <a:solidFill>
                  <a:srgbClr val="2006BA"/>
                </a:solidFill>
                <a:latin typeface="Times New Roman" panose="02020603050405020304" pitchFamily="18" charset="0"/>
                <a:cs typeface="Times New Roman" panose="02020603050405020304" pitchFamily="18" charset="0"/>
              </a:rPr>
              <a:t>dân</a:t>
            </a:r>
            <a:r>
              <a:rPr lang="fr-FR" altLang="en-US" sz="2200" i="1" dirty="0">
                <a:solidFill>
                  <a:srgbClr val="2006BA"/>
                </a:solidFill>
                <a:latin typeface="Times New Roman" panose="02020603050405020304" pitchFamily="18" charset="0"/>
                <a:cs typeface="Times New Roman" panose="02020603050405020304" pitchFamily="18" charset="0"/>
              </a:rPr>
              <a:t> </a:t>
            </a:r>
            <a:r>
              <a:rPr lang="fr-FR" altLang="en-US" sz="2200" i="1" dirty="0" err="1">
                <a:solidFill>
                  <a:srgbClr val="2006BA"/>
                </a:solidFill>
                <a:latin typeface="Times New Roman" panose="02020603050405020304" pitchFamily="18" charset="0"/>
                <a:cs typeface="Times New Roman" panose="02020603050405020304" pitchFamily="18" charset="0"/>
              </a:rPr>
              <a:t>Pháp</a:t>
            </a:r>
            <a:r>
              <a:rPr lang="fr-FR" altLang="en-US" sz="2200" i="1" dirty="0" smtClean="0">
                <a:solidFill>
                  <a:srgbClr val="2006BA"/>
                </a:solidFill>
                <a:latin typeface="Times New Roman" panose="02020603050405020304" pitchFamily="18" charset="0"/>
                <a:cs typeface="Times New Roman" panose="02020603050405020304" pitchFamily="18" charset="0"/>
              </a:rPr>
              <a:t>.</a:t>
            </a:r>
            <a:endParaRPr lang="en-US" altLang="en-US" sz="2200" i="1" dirty="0">
              <a:solidFill>
                <a:srgbClr val="2006BA"/>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51065880"/>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p:bldP spid="16" grpId="0"/>
      <p:bldP spid="4" grpId="0"/>
      <p:bldP spid="17" grpId="0"/>
      <p:bldP spid="18" grpId="0"/>
      <p:bldP spid="21"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597877" y="70338"/>
            <a:ext cx="10893670" cy="685801"/>
            <a:chOff x="3939349" y="1055530"/>
            <a:chExt cx="4608512" cy="4608512"/>
          </a:xfrm>
        </p:grpSpPr>
        <p:sp>
          <p:nvSpPr>
            <p:cNvPr id="2" name="椭圆 1"/>
            <p:cNvSpPr/>
            <p:nvPr/>
          </p:nvSpPr>
          <p:spPr>
            <a:xfrm>
              <a:off x="3939349" y="1055530"/>
              <a:ext cx="4608512" cy="46085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78">
                <a:buClrTx/>
              </a:pPr>
              <a:endParaRPr lang="zh-CN" altLang="en-US" sz="3200" kern="1200">
                <a:solidFill>
                  <a:prstClr val="white"/>
                </a:solidFill>
                <a:latin typeface="Montserrat"/>
                <a:cs typeface="Montserrat" panose="00000500000000000000" charset="0"/>
              </a:endParaRPr>
            </a:p>
          </p:txBody>
        </p:sp>
        <p:sp>
          <p:nvSpPr>
            <p:cNvPr id="89" name="椭圆 88"/>
            <p:cNvSpPr/>
            <p:nvPr/>
          </p:nvSpPr>
          <p:spPr>
            <a:xfrm>
              <a:off x="4008562" y="1124744"/>
              <a:ext cx="4470085" cy="4470085"/>
            </a:xfrm>
            <a:prstGeom prst="ellipse">
              <a:avLst/>
            </a:prstGeom>
            <a:solidFill>
              <a:srgbClr val="36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78">
                <a:buClrTx/>
              </a:pPr>
              <a:endParaRPr lang="zh-CN" altLang="en-US" sz="3200" kern="1200">
                <a:solidFill>
                  <a:prstClr val="white"/>
                </a:solidFill>
                <a:latin typeface="Montserrat"/>
                <a:cs typeface="Montserrat" panose="00000500000000000000" charset="0"/>
              </a:endParaRPr>
            </a:p>
          </p:txBody>
        </p:sp>
        <p:sp>
          <p:nvSpPr>
            <p:cNvPr id="90" name="椭圆 89"/>
            <p:cNvSpPr/>
            <p:nvPr/>
          </p:nvSpPr>
          <p:spPr>
            <a:xfrm>
              <a:off x="4149659" y="1348904"/>
              <a:ext cx="4187891" cy="4021765"/>
            </a:xfrm>
            <a:prstGeom prst="ellipse">
              <a:avLst/>
            </a:prstGeom>
            <a:noFill/>
            <a:ln w="952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78">
                <a:buClrTx/>
              </a:pPr>
              <a:endParaRPr lang="zh-CN" altLang="en-US" sz="3200" kern="1200">
                <a:solidFill>
                  <a:prstClr val="white"/>
                </a:solidFill>
                <a:latin typeface="Montserrat"/>
                <a:cs typeface="Montserrat" panose="00000500000000000000" charset="0"/>
              </a:endParaRPr>
            </a:p>
          </p:txBody>
        </p:sp>
      </p:grpSp>
      <p:sp>
        <p:nvSpPr>
          <p:cNvPr id="14" name="TextBox 13"/>
          <p:cNvSpPr txBox="1"/>
          <p:nvPr/>
        </p:nvSpPr>
        <p:spPr>
          <a:xfrm rot="16200000">
            <a:off x="5776489" y="-3894937"/>
            <a:ext cx="738664" cy="8528538"/>
          </a:xfrm>
          <a:prstGeom prst="rect">
            <a:avLst/>
          </a:prstGeom>
          <a:noFill/>
        </p:spPr>
        <p:txBody>
          <a:bodyPr vert="eaVert" wrap="square" rtlCol="0">
            <a:spAutoFit/>
          </a:bodyPr>
          <a:lstStyle/>
          <a:p>
            <a:pPr algn="ctr" defTabSz="1219078">
              <a:buClrTx/>
            </a:pPr>
            <a:r>
              <a:rPr lang="en-US" altLang="zh-CN" sz="3600" b="1" dirty="0" err="1" smtClean="0">
                <a:solidFill>
                  <a:prstClr val="white"/>
                </a:solidFill>
                <a:latin typeface="Times New Roman" panose="02020603050405020304" pitchFamily="18" charset="0"/>
                <a:ea typeface="Montserrat" panose="00000500000000000000" charset="0"/>
                <a:cs typeface="Montserrat" panose="00000500000000000000" charset="0"/>
              </a:rPr>
              <a:t>Hướng</a:t>
            </a:r>
            <a:r>
              <a:rPr lang="en-US" altLang="zh-CN" sz="3600" b="1" dirty="0" smtClean="0">
                <a:solidFill>
                  <a:prstClr val="white"/>
                </a:solidFill>
                <a:latin typeface="Times New Roman" panose="02020603050405020304" pitchFamily="18" charset="0"/>
                <a:ea typeface="Montserrat" panose="00000500000000000000" charset="0"/>
                <a:cs typeface="Montserrat" panose="00000500000000000000" charset="0"/>
              </a:rPr>
              <a:t> </a:t>
            </a:r>
            <a:r>
              <a:rPr lang="en-US" altLang="zh-CN" sz="3600" b="1" dirty="0" err="1" smtClean="0">
                <a:solidFill>
                  <a:prstClr val="white"/>
                </a:solidFill>
                <a:latin typeface="Times New Roman" panose="02020603050405020304" pitchFamily="18" charset="0"/>
                <a:ea typeface="Montserrat" panose="00000500000000000000" charset="0"/>
                <a:cs typeface="Montserrat" panose="00000500000000000000" charset="0"/>
              </a:rPr>
              <a:t>dẫn</a:t>
            </a:r>
            <a:r>
              <a:rPr lang="en-US" altLang="zh-CN" sz="3600" b="1" dirty="0" smtClean="0">
                <a:solidFill>
                  <a:prstClr val="white"/>
                </a:solidFill>
                <a:latin typeface="Times New Roman" panose="02020603050405020304" pitchFamily="18" charset="0"/>
                <a:ea typeface="Montserrat" panose="00000500000000000000" charset="0"/>
                <a:cs typeface="Montserrat" panose="00000500000000000000" charset="0"/>
              </a:rPr>
              <a:t> </a:t>
            </a:r>
            <a:r>
              <a:rPr lang="en-US" altLang="zh-CN" sz="3600" b="1" dirty="0" err="1" smtClean="0">
                <a:solidFill>
                  <a:prstClr val="white"/>
                </a:solidFill>
                <a:latin typeface="Times New Roman" panose="02020603050405020304" pitchFamily="18" charset="0"/>
                <a:ea typeface="Montserrat" panose="00000500000000000000" charset="0"/>
                <a:cs typeface="Montserrat" panose="00000500000000000000" charset="0"/>
              </a:rPr>
              <a:t>triển</a:t>
            </a:r>
            <a:r>
              <a:rPr lang="en-US" altLang="zh-CN" sz="3600" b="1" dirty="0" smtClean="0">
                <a:solidFill>
                  <a:prstClr val="white"/>
                </a:solidFill>
                <a:latin typeface="Times New Roman" panose="02020603050405020304" pitchFamily="18" charset="0"/>
                <a:ea typeface="Montserrat" panose="00000500000000000000" charset="0"/>
                <a:cs typeface="Montserrat" panose="00000500000000000000" charset="0"/>
              </a:rPr>
              <a:t> </a:t>
            </a:r>
            <a:r>
              <a:rPr lang="en-US" altLang="zh-CN" sz="3600" b="1" dirty="0" err="1" smtClean="0">
                <a:solidFill>
                  <a:prstClr val="white"/>
                </a:solidFill>
                <a:latin typeface="Times New Roman" panose="02020603050405020304" pitchFamily="18" charset="0"/>
                <a:ea typeface="Montserrat" panose="00000500000000000000" charset="0"/>
                <a:cs typeface="Montserrat" panose="00000500000000000000" charset="0"/>
              </a:rPr>
              <a:t>khai</a:t>
            </a:r>
            <a:r>
              <a:rPr lang="en-US" altLang="zh-CN" sz="3600" b="1" dirty="0" smtClean="0">
                <a:solidFill>
                  <a:prstClr val="white"/>
                </a:solidFill>
                <a:latin typeface="Times New Roman" panose="02020603050405020304" pitchFamily="18" charset="0"/>
                <a:ea typeface="Montserrat" panose="00000500000000000000" charset="0"/>
                <a:cs typeface="Montserrat" panose="00000500000000000000" charset="0"/>
              </a:rPr>
              <a:t> </a:t>
            </a:r>
            <a:r>
              <a:rPr lang="en-US" altLang="zh-CN" sz="3600" b="1" dirty="0" err="1" smtClean="0">
                <a:solidFill>
                  <a:prstClr val="white"/>
                </a:solidFill>
                <a:latin typeface="Times New Roman" panose="02020603050405020304" pitchFamily="18" charset="0"/>
                <a:ea typeface="Montserrat" panose="00000500000000000000" charset="0"/>
                <a:cs typeface="Montserrat" panose="00000500000000000000" charset="0"/>
              </a:rPr>
              <a:t>thân</a:t>
            </a:r>
            <a:r>
              <a:rPr lang="en-US" altLang="zh-CN" sz="3600" b="1" dirty="0" smtClean="0">
                <a:solidFill>
                  <a:prstClr val="white"/>
                </a:solidFill>
                <a:latin typeface="Times New Roman" panose="02020603050405020304" pitchFamily="18" charset="0"/>
                <a:ea typeface="Montserrat" panose="00000500000000000000" charset="0"/>
                <a:cs typeface="Montserrat" panose="00000500000000000000" charset="0"/>
              </a:rPr>
              <a:t> </a:t>
            </a:r>
            <a:r>
              <a:rPr lang="en-US" altLang="zh-CN" sz="3600" b="1" dirty="0" err="1" smtClean="0">
                <a:solidFill>
                  <a:prstClr val="white"/>
                </a:solidFill>
                <a:latin typeface="Times New Roman" panose="02020603050405020304" pitchFamily="18" charset="0"/>
                <a:ea typeface="Montserrat" panose="00000500000000000000" charset="0"/>
                <a:cs typeface="Montserrat" panose="00000500000000000000" charset="0"/>
              </a:rPr>
              <a:t>bài</a:t>
            </a:r>
            <a:endParaRPr lang="en-US" altLang="zh-CN" sz="3600" b="1" kern="1200" dirty="0">
              <a:solidFill>
                <a:prstClr val="white"/>
              </a:solidFill>
              <a:latin typeface="Montserrat"/>
              <a:ea typeface="Montserrat" panose="00000500000000000000" charset="0"/>
              <a:cs typeface="Montserrat" panose="00000500000000000000" charset="0"/>
            </a:endParaRPr>
          </a:p>
        </p:txBody>
      </p:sp>
      <p:sp>
        <p:nvSpPr>
          <p:cNvPr id="15" name="Rectangle 14"/>
          <p:cNvSpPr/>
          <p:nvPr/>
        </p:nvSpPr>
        <p:spPr>
          <a:xfrm>
            <a:off x="2236176" y="767862"/>
            <a:ext cx="7465608" cy="512298"/>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TextBox 18"/>
          <p:cNvSpPr txBox="1">
            <a:spLocks noChangeArrowheads="1"/>
          </p:cNvSpPr>
          <p:nvPr/>
        </p:nvSpPr>
        <p:spPr bwMode="auto">
          <a:xfrm>
            <a:off x="3260304" y="770911"/>
            <a:ext cx="6172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en-US" sz="2400" b="1" dirty="0" err="1">
                <a:solidFill>
                  <a:srgbClr val="2006BA"/>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Triển</a:t>
            </a:r>
            <a:r>
              <a:rPr lang="fr-FR" altLang="en-US" sz="2400" b="1" dirty="0">
                <a:solidFill>
                  <a:srgbClr val="2006BA"/>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fr-FR" altLang="en-US" sz="2400" b="1" dirty="0" err="1">
                <a:solidFill>
                  <a:srgbClr val="2006BA"/>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khai</a:t>
            </a:r>
            <a:r>
              <a:rPr lang="fr-FR" altLang="en-US" sz="2400" b="1" dirty="0">
                <a:solidFill>
                  <a:srgbClr val="2006BA"/>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fr-FR" altLang="en-US" sz="2400" b="1" dirty="0" err="1">
                <a:solidFill>
                  <a:srgbClr val="2006BA"/>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một</a:t>
            </a:r>
            <a:r>
              <a:rPr lang="fr-FR" altLang="en-US" sz="2400" b="1" dirty="0">
                <a:solidFill>
                  <a:srgbClr val="2006BA"/>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fr-FR" altLang="en-US" sz="2400" b="1" dirty="0" err="1">
                <a:solidFill>
                  <a:srgbClr val="2006BA"/>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nội</a:t>
            </a:r>
            <a:r>
              <a:rPr lang="fr-FR" altLang="en-US" sz="2400" b="1" dirty="0">
                <a:solidFill>
                  <a:srgbClr val="2006BA"/>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fr-FR" altLang="en-US" sz="2400" b="1" dirty="0" err="1">
                <a:solidFill>
                  <a:srgbClr val="2006BA"/>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dung</a:t>
            </a:r>
            <a:r>
              <a:rPr lang="fr-FR" altLang="en-US" sz="2400" b="1" dirty="0">
                <a:solidFill>
                  <a:srgbClr val="2006BA"/>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fr-FR" altLang="en-US" sz="2400" b="1" dirty="0" err="1">
                <a:solidFill>
                  <a:srgbClr val="2006BA"/>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trong</a:t>
            </a:r>
            <a:r>
              <a:rPr lang="fr-FR" altLang="en-US" sz="2400" b="1" dirty="0">
                <a:solidFill>
                  <a:srgbClr val="2006BA"/>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fr-FR" altLang="en-US" sz="2400" b="1" dirty="0" err="1">
                <a:solidFill>
                  <a:srgbClr val="2006BA"/>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thân</a:t>
            </a:r>
            <a:r>
              <a:rPr lang="fr-FR" altLang="en-US" sz="2400" b="1" dirty="0">
                <a:solidFill>
                  <a:srgbClr val="2006BA"/>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fr-FR" altLang="en-US" sz="2400" b="1" dirty="0" err="1">
                <a:solidFill>
                  <a:srgbClr val="2006BA"/>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endParaRPr lang="en-US" altLang="en-US" sz="2400" dirty="0">
              <a:solidFill>
                <a:srgbClr val="2006BA"/>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0" name="Rectangle 19"/>
          <p:cNvSpPr/>
          <p:nvPr/>
        </p:nvSpPr>
        <p:spPr>
          <a:xfrm>
            <a:off x="173736" y="2139462"/>
            <a:ext cx="2748240" cy="49401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1" name="Rectangle 20"/>
          <p:cNvSpPr/>
          <p:nvPr/>
        </p:nvSpPr>
        <p:spPr>
          <a:xfrm>
            <a:off x="128016" y="2675911"/>
            <a:ext cx="2793960" cy="3560763"/>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Rectangle 21"/>
          <p:cNvSpPr/>
          <p:nvPr/>
        </p:nvSpPr>
        <p:spPr>
          <a:xfrm>
            <a:off x="3074376" y="2139462"/>
            <a:ext cx="2971800" cy="49401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Rectangle 22"/>
          <p:cNvSpPr/>
          <p:nvPr/>
        </p:nvSpPr>
        <p:spPr>
          <a:xfrm>
            <a:off x="3019512" y="2648479"/>
            <a:ext cx="2971800" cy="3560763"/>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Rectangle 23"/>
          <p:cNvSpPr/>
          <p:nvPr/>
        </p:nvSpPr>
        <p:spPr>
          <a:xfrm>
            <a:off x="6152856" y="2011446"/>
            <a:ext cx="5917224" cy="8382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TextBox 25"/>
          <p:cNvSpPr txBox="1">
            <a:spLocks noChangeArrowheads="1"/>
          </p:cNvSpPr>
          <p:nvPr/>
        </p:nvSpPr>
        <p:spPr bwMode="auto">
          <a:xfrm>
            <a:off x="192024" y="2160418"/>
            <a:ext cx="28488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en-US" sz="2400" b="1" dirty="0" err="1">
                <a:latin typeface="Times New Roman" panose="02020603050405020304" pitchFamily="18" charset="0"/>
                <a:cs typeface="Times New Roman" panose="02020603050405020304" pitchFamily="18" charset="0"/>
              </a:rPr>
              <a:t>Xác</a:t>
            </a:r>
            <a:r>
              <a:rPr lang="fr-FR" altLang="en-US" sz="2400" b="1" dirty="0">
                <a:latin typeface="Times New Roman" panose="02020603050405020304" pitchFamily="18" charset="0"/>
                <a:cs typeface="Times New Roman" panose="02020603050405020304" pitchFamily="18" charset="0"/>
              </a:rPr>
              <a:t> </a:t>
            </a:r>
            <a:r>
              <a:rPr lang="fr-FR" altLang="en-US" sz="2400" b="1" dirty="0" err="1">
                <a:latin typeface="Times New Roman" panose="02020603050405020304" pitchFamily="18" charset="0"/>
                <a:cs typeface="Times New Roman" panose="02020603050405020304" pitchFamily="18" charset="0"/>
              </a:rPr>
              <a:t>định</a:t>
            </a:r>
            <a:r>
              <a:rPr lang="fr-FR" altLang="en-US" sz="2400" b="1" dirty="0">
                <a:latin typeface="Times New Roman" panose="02020603050405020304" pitchFamily="18" charset="0"/>
                <a:cs typeface="Times New Roman" panose="02020603050405020304" pitchFamily="18" charset="0"/>
              </a:rPr>
              <a:t> </a:t>
            </a:r>
            <a:r>
              <a:rPr lang="fr-FR" altLang="en-US" sz="2400" b="1" dirty="0" err="1">
                <a:latin typeface="Times New Roman" panose="02020603050405020304" pitchFamily="18" charset="0"/>
                <a:cs typeface="Times New Roman" panose="02020603050405020304" pitchFamily="18" charset="0"/>
              </a:rPr>
              <a:t>mục</a:t>
            </a:r>
            <a:r>
              <a:rPr lang="fr-FR" altLang="en-US" sz="2400" b="1" dirty="0">
                <a:latin typeface="Times New Roman" panose="02020603050405020304" pitchFamily="18" charset="0"/>
                <a:cs typeface="Times New Roman" panose="02020603050405020304" pitchFamily="18" charset="0"/>
              </a:rPr>
              <a:t> </a:t>
            </a:r>
            <a:r>
              <a:rPr lang="fr-FR" altLang="en-US" sz="2400" b="1" dirty="0" err="1" smtClean="0">
                <a:latin typeface="Times New Roman" panose="02020603050405020304" pitchFamily="18" charset="0"/>
                <a:cs typeface="Times New Roman" panose="02020603050405020304" pitchFamily="18" charset="0"/>
              </a:rPr>
              <a:t>tiêu</a:t>
            </a:r>
            <a:endParaRPr lang="en-US" altLang="en-US" sz="2400" dirty="0">
              <a:latin typeface="Times New Roman" panose="02020603050405020304" pitchFamily="18" charset="0"/>
              <a:cs typeface="Times New Roman" panose="02020603050405020304" pitchFamily="18" charset="0"/>
            </a:endParaRPr>
          </a:p>
        </p:txBody>
      </p:sp>
      <p:sp>
        <p:nvSpPr>
          <p:cNvPr id="27" name="TextBox 26"/>
          <p:cNvSpPr txBox="1">
            <a:spLocks noChangeArrowheads="1"/>
          </p:cNvSpPr>
          <p:nvPr/>
        </p:nvSpPr>
        <p:spPr bwMode="auto">
          <a:xfrm>
            <a:off x="164592" y="2867935"/>
            <a:ext cx="2642616"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fr-FR" altLang="en-US" sz="2800" dirty="0">
                <a:solidFill>
                  <a:srgbClr val="2006BA"/>
                </a:solidFill>
                <a:latin typeface="Times New Roman" panose="02020603050405020304" pitchFamily="18" charset="0"/>
                <a:cs typeface="Times New Roman" panose="02020603050405020304" pitchFamily="18" charset="0"/>
              </a:rPr>
              <a:t>- </a:t>
            </a:r>
            <a:r>
              <a:rPr lang="fr-FR" altLang="en-US" sz="2800" dirty="0" err="1">
                <a:solidFill>
                  <a:srgbClr val="2006BA"/>
                </a:solidFill>
                <a:latin typeface="Times New Roman" panose="02020603050405020304" pitchFamily="18" charset="0"/>
                <a:cs typeface="Times New Roman" panose="02020603050405020304" pitchFamily="18" charset="0"/>
              </a:rPr>
              <a:t>Chỉ</a:t>
            </a:r>
            <a:r>
              <a:rPr lang="fr-FR" altLang="en-US" sz="2800" dirty="0">
                <a:solidFill>
                  <a:srgbClr val="2006BA"/>
                </a:solidFill>
                <a:latin typeface="Times New Roman" panose="02020603050405020304" pitchFamily="18" charset="0"/>
                <a:cs typeface="Times New Roman" panose="02020603050405020304" pitchFamily="18" charset="0"/>
              </a:rPr>
              <a:t> ra </a:t>
            </a:r>
            <a:r>
              <a:rPr lang="fr-FR" altLang="en-US" sz="2800" dirty="0" err="1">
                <a:solidFill>
                  <a:srgbClr val="2006BA"/>
                </a:solidFill>
                <a:latin typeface="Times New Roman" panose="02020603050405020304" pitchFamily="18" charset="0"/>
                <a:cs typeface="Times New Roman" panose="02020603050405020304" pitchFamily="18" charset="0"/>
              </a:rPr>
              <a:t>được</a:t>
            </a:r>
            <a:r>
              <a:rPr lang="fr-FR" altLang="en-US" sz="2800" dirty="0">
                <a:solidFill>
                  <a:srgbClr val="2006BA"/>
                </a:solidFill>
                <a:latin typeface="Times New Roman" panose="02020603050405020304" pitchFamily="18" charset="0"/>
                <a:cs typeface="Times New Roman" panose="02020603050405020304" pitchFamily="18" charset="0"/>
              </a:rPr>
              <a:t> </a:t>
            </a:r>
            <a:r>
              <a:rPr lang="fr-FR" altLang="en-US" sz="2800" dirty="0" err="1">
                <a:solidFill>
                  <a:srgbClr val="2006BA"/>
                </a:solidFill>
                <a:latin typeface="Times New Roman" panose="02020603050405020304" pitchFamily="18" charset="0"/>
                <a:cs typeface="Times New Roman" panose="02020603050405020304" pitchFamily="18" charset="0"/>
              </a:rPr>
              <a:t>diễn</a:t>
            </a:r>
            <a:r>
              <a:rPr lang="fr-FR" altLang="en-US" sz="2800" dirty="0">
                <a:solidFill>
                  <a:srgbClr val="2006BA"/>
                </a:solidFill>
                <a:latin typeface="Times New Roman" panose="02020603050405020304" pitchFamily="18" charset="0"/>
                <a:cs typeface="Times New Roman" panose="02020603050405020304" pitchFamily="18" charset="0"/>
              </a:rPr>
              <a:t> </a:t>
            </a:r>
            <a:r>
              <a:rPr lang="fr-FR" altLang="en-US" sz="2800" dirty="0" err="1">
                <a:solidFill>
                  <a:srgbClr val="2006BA"/>
                </a:solidFill>
                <a:latin typeface="Times New Roman" panose="02020603050405020304" pitchFamily="18" charset="0"/>
                <a:cs typeface="Times New Roman" panose="02020603050405020304" pitchFamily="18" charset="0"/>
              </a:rPr>
              <a:t>biến</a:t>
            </a:r>
            <a:r>
              <a:rPr lang="fr-FR" altLang="en-US" sz="2800" dirty="0">
                <a:solidFill>
                  <a:srgbClr val="2006BA"/>
                </a:solidFill>
                <a:latin typeface="Times New Roman" panose="02020603050405020304" pitchFamily="18" charset="0"/>
                <a:cs typeface="Times New Roman" panose="02020603050405020304" pitchFamily="18" charset="0"/>
              </a:rPr>
              <a:t> </a:t>
            </a:r>
            <a:r>
              <a:rPr lang="fr-FR" altLang="en-US" sz="2800" dirty="0" err="1">
                <a:solidFill>
                  <a:srgbClr val="2006BA"/>
                </a:solidFill>
                <a:latin typeface="Times New Roman" panose="02020603050405020304" pitchFamily="18" charset="0"/>
                <a:cs typeface="Times New Roman" panose="02020603050405020304" pitchFamily="18" charset="0"/>
              </a:rPr>
              <a:t>tâm</a:t>
            </a:r>
            <a:r>
              <a:rPr lang="fr-FR" altLang="en-US" sz="2800" dirty="0">
                <a:solidFill>
                  <a:srgbClr val="2006BA"/>
                </a:solidFill>
                <a:latin typeface="Times New Roman" panose="02020603050405020304" pitchFamily="18" charset="0"/>
                <a:cs typeface="Times New Roman" panose="02020603050405020304" pitchFamily="18" charset="0"/>
              </a:rPr>
              <a:t> </a:t>
            </a:r>
            <a:r>
              <a:rPr lang="fr-FR" altLang="en-US" sz="2800" dirty="0" err="1">
                <a:solidFill>
                  <a:srgbClr val="2006BA"/>
                </a:solidFill>
                <a:latin typeface="Times New Roman" panose="02020603050405020304" pitchFamily="18" charset="0"/>
                <a:cs typeface="Times New Roman" panose="02020603050405020304" pitchFamily="18" charset="0"/>
              </a:rPr>
              <a:t>trạng</a:t>
            </a:r>
            <a:r>
              <a:rPr lang="fr-FR" altLang="en-US" sz="2800" dirty="0">
                <a:solidFill>
                  <a:srgbClr val="2006BA"/>
                </a:solidFill>
                <a:latin typeface="Times New Roman" panose="02020603050405020304" pitchFamily="18" charset="0"/>
                <a:cs typeface="Times New Roman" panose="02020603050405020304" pitchFamily="18" charset="0"/>
              </a:rPr>
              <a:t> </a:t>
            </a:r>
            <a:r>
              <a:rPr lang="fr-FR" altLang="en-US" sz="2800" dirty="0" err="1">
                <a:solidFill>
                  <a:srgbClr val="2006BA"/>
                </a:solidFill>
                <a:latin typeface="Times New Roman" panose="02020603050405020304" pitchFamily="18" charset="0"/>
                <a:cs typeface="Times New Roman" panose="02020603050405020304" pitchFamily="18" charset="0"/>
              </a:rPr>
              <a:t>ông</a:t>
            </a:r>
            <a:r>
              <a:rPr lang="fr-FR" altLang="en-US" sz="2800" dirty="0">
                <a:solidFill>
                  <a:srgbClr val="2006BA"/>
                </a:solidFill>
                <a:latin typeface="Times New Roman" panose="02020603050405020304" pitchFamily="18" charset="0"/>
                <a:cs typeface="Times New Roman" panose="02020603050405020304" pitchFamily="18" charset="0"/>
              </a:rPr>
              <a:t> Hai </a:t>
            </a:r>
            <a:endParaRPr lang="en-US" altLang="en-US" sz="2800" dirty="0">
              <a:solidFill>
                <a:srgbClr val="2006BA"/>
              </a:solidFill>
              <a:latin typeface="Times New Roman" panose="02020603050405020304" pitchFamily="18" charset="0"/>
              <a:cs typeface="Times New Roman" panose="02020603050405020304" pitchFamily="18" charset="0"/>
            </a:endParaRPr>
          </a:p>
          <a:p>
            <a:pPr algn="just"/>
            <a:r>
              <a:rPr lang="fr-FR" altLang="en-US" sz="2800" dirty="0">
                <a:solidFill>
                  <a:srgbClr val="2006BA"/>
                </a:solidFill>
                <a:latin typeface="Times New Roman" panose="02020603050405020304" pitchFamily="18" charset="0"/>
                <a:cs typeface="Times New Roman" panose="02020603050405020304" pitchFamily="18" charset="0"/>
              </a:rPr>
              <a:t>- </a:t>
            </a:r>
            <a:r>
              <a:rPr lang="fr-FR" altLang="en-US" sz="2800" dirty="0" err="1">
                <a:solidFill>
                  <a:srgbClr val="2006BA"/>
                </a:solidFill>
                <a:latin typeface="Times New Roman" panose="02020603050405020304" pitchFamily="18" charset="0"/>
                <a:cs typeface="Times New Roman" panose="02020603050405020304" pitchFamily="18" charset="0"/>
              </a:rPr>
              <a:t>Làm</a:t>
            </a:r>
            <a:r>
              <a:rPr lang="fr-FR" altLang="en-US" sz="2800" dirty="0">
                <a:solidFill>
                  <a:srgbClr val="2006BA"/>
                </a:solidFill>
                <a:latin typeface="Times New Roman" panose="02020603050405020304" pitchFamily="18" charset="0"/>
                <a:cs typeface="Times New Roman" panose="02020603050405020304" pitchFamily="18" charset="0"/>
              </a:rPr>
              <a:t> </a:t>
            </a:r>
            <a:r>
              <a:rPr lang="fr-FR" altLang="en-US" sz="2800" dirty="0" err="1">
                <a:solidFill>
                  <a:srgbClr val="2006BA"/>
                </a:solidFill>
                <a:latin typeface="Times New Roman" panose="02020603050405020304" pitchFamily="18" charset="0"/>
                <a:cs typeface="Times New Roman" panose="02020603050405020304" pitchFamily="18" charset="0"/>
              </a:rPr>
              <a:t>rõ</a:t>
            </a:r>
            <a:r>
              <a:rPr lang="fr-FR" altLang="en-US" sz="2800" dirty="0">
                <a:solidFill>
                  <a:srgbClr val="2006BA"/>
                </a:solidFill>
                <a:latin typeface="Times New Roman" panose="02020603050405020304" pitchFamily="18" charset="0"/>
                <a:cs typeface="Times New Roman" panose="02020603050405020304" pitchFamily="18" charset="0"/>
              </a:rPr>
              <a:t> </a:t>
            </a:r>
            <a:r>
              <a:rPr lang="fr-FR" altLang="en-US" sz="2800" dirty="0" err="1">
                <a:solidFill>
                  <a:srgbClr val="2006BA"/>
                </a:solidFill>
                <a:latin typeface="Times New Roman" panose="02020603050405020304" pitchFamily="18" charset="0"/>
                <a:cs typeface="Times New Roman" panose="02020603050405020304" pitchFamily="18" charset="0"/>
              </a:rPr>
              <a:t>được</a:t>
            </a:r>
            <a:r>
              <a:rPr lang="fr-FR" altLang="en-US" sz="2800" dirty="0">
                <a:solidFill>
                  <a:srgbClr val="2006BA"/>
                </a:solidFill>
                <a:latin typeface="Times New Roman" panose="02020603050405020304" pitchFamily="18" charset="0"/>
                <a:cs typeface="Times New Roman" panose="02020603050405020304" pitchFamily="18" charset="0"/>
              </a:rPr>
              <a:t> </a:t>
            </a:r>
            <a:r>
              <a:rPr lang="fr-FR" altLang="en-US" sz="2800" dirty="0" err="1">
                <a:solidFill>
                  <a:srgbClr val="2006BA"/>
                </a:solidFill>
                <a:latin typeface="Times New Roman" panose="02020603050405020304" pitchFamily="18" charset="0"/>
                <a:cs typeface="Times New Roman" panose="02020603050405020304" pitchFamily="18" charset="0"/>
              </a:rPr>
              <a:t>lòng</a:t>
            </a:r>
            <a:r>
              <a:rPr lang="fr-FR" altLang="en-US" sz="2800" dirty="0">
                <a:solidFill>
                  <a:srgbClr val="2006BA"/>
                </a:solidFill>
                <a:latin typeface="Times New Roman" panose="02020603050405020304" pitchFamily="18" charset="0"/>
                <a:cs typeface="Times New Roman" panose="02020603050405020304" pitchFamily="18" charset="0"/>
              </a:rPr>
              <a:t> </a:t>
            </a:r>
            <a:r>
              <a:rPr lang="fr-FR" altLang="en-US" sz="2800" dirty="0" err="1">
                <a:solidFill>
                  <a:srgbClr val="2006BA"/>
                </a:solidFill>
                <a:latin typeface="Times New Roman" panose="02020603050405020304" pitchFamily="18" charset="0"/>
                <a:cs typeface="Times New Roman" panose="02020603050405020304" pitchFamily="18" charset="0"/>
              </a:rPr>
              <a:t>yêu</a:t>
            </a:r>
            <a:r>
              <a:rPr lang="fr-FR" altLang="en-US" sz="2800" dirty="0">
                <a:solidFill>
                  <a:srgbClr val="2006BA"/>
                </a:solidFill>
                <a:latin typeface="Times New Roman" panose="02020603050405020304" pitchFamily="18" charset="0"/>
                <a:cs typeface="Times New Roman" panose="02020603050405020304" pitchFamily="18" charset="0"/>
              </a:rPr>
              <a:t> </a:t>
            </a:r>
            <a:r>
              <a:rPr lang="fr-FR" altLang="en-US" sz="2800" dirty="0" err="1">
                <a:solidFill>
                  <a:srgbClr val="2006BA"/>
                </a:solidFill>
                <a:latin typeface="Times New Roman" panose="02020603050405020304" pitchFamily="18" charset="0"/>
                <a:cs typeface="Times New Roman" panose="02020603050405020304" pitchFamily="18" charset="0"/>
              </a:rPr>
              <a:t>làng</a:t>
            </a:r>
            <a:r>
              <a:rPr lang="fr-FR" altLang="en-US" sz="2800" dirty="0">
                <a:solidFill>
                  <a:srgbClr val="2006BA"/>
                </a:solidFill>
                <a:latin typeface="Times New Roman" panose="02020603050405020304" pitchFamily="18" charset="0"/>
                <a:cs typeface="Times New Roman" panose="02020603050405020304" pitchFamily="18" charset="0"/>
              </a:rPr>
              <a:t>, </a:t>
            </a:r>
            <a:r>
              <a:rPr lang="fr-FR" altLang="en-US" sz="2800" dirty="0" err="1">
                <a:solidFill>
                  <a:srgbClr val="2006BA"/>
                </a:solidFill>
                <a:latin typeface="Times New Roman" panose="02020603050405020304" pitchFamily="18" charset="0"/>
                <a:cs typeface="Times New Roman" panose="02020603050405020304" pitchFamily="18" charset="0"/>
              </a:rPr>
              <a:t>yêu</a:t>
            </a:r>
            <a:r>
              <a:rPr lang="fr-FR" altLang="en-US" sz="2800" dirty="0">
                <a:solidFill>
                  <a:srgbClr val="2006BA"/>
                </a:solidFill>
                <a:latin typeface="Times New Roman" panose="02020603050405020304" pitchFamily="18" charset="0"/>
                <a:cs typeface="Times New Roman" panose="02020603050405020304" pitchFamily="18" charset="0"/>
              </a:rPr>
              <a:t> </a:t>
            </a:r>
            <a:r>
              <a:rPr lang="fr-FR" altLang="en-US" sz="2800" dirty="0" err="1">
                <a:solidFill>
                  <a:srgbClr val="2006BA"/>
                </a:solidFill>
                <a:latin typeface="Times New Roman" panose="02020603050405020304" pitchFamily="18" charset="0"/>
                <a:cs typeface="Times New Roman" panose="02020603050405020304" pitchFamily="18" charset="0"/>
              </a:rPr>
              <a:t>nước</a:t>
            </a:r>
            <a:r>
              <a:rPr lang="fr-FR" altLang="en-US" sz="2800" dirty="0">
                <a:solidFill>
                  <a:srgbClr val="2006BA"/>
                </a:solidFill>
                <a:latin typeface="Times New Roman" panose="02020603050405020304" pitchFamily="18" charset="0"/>
                <a:cs typeface="Times New Roman" panose="02020603050405020304" pitchFamily="18" charset="0"/>
              </a:rPr>
              <a:t> </a:t>
            </a:r>
            <a:r>
              <a:rPr lang="fr-FR" altLang="en-US" sz="2800" dirty="0" err="1">
                <a:solidFill>
                  <a:srgbClr val="2006BA"/>
                </a:solidFill>
                <a:latin typeface="Times New Roman" panose="02020603050405020304" pitchFamily="18" charset="0"/>
                <a:cs typeface="Times New Roman" panose="02020603050405020304" pitchFamily="18" charset="0"/>
              </a:rPr>
              <a:t>của</a:t>
            </a:r>
            <a:r>
              <a:rPr lang="fr-FR" altLang="en-US" sz="2800" dirty="0">
                <a:solidFill>
                  <a:srgbClr val="2006BA"/>
                </a:solidFill>
                <a:latin typeface="Times New Roman" panose="02020603050405020304" pitchFamily="18" charset="0"/>
                <a:cs typeface="Times New Roman" panose="02020603050405020304" pitchFamily="18" charset="0"/>
              </a:rPr>
              <a:t> </a:t>
            </a:r>
            <a:r>
              <a:rPr lang="fr-FR" altLang="en-US" sz="2800" dirty="0" err="1">
                <a:solidFill>
                  <a:srgbClr val="2006BA"/>
                </a:solidFill>
                <a:latin typeface="Times New Roman" panose="02020603050405020304" pitchFamily="18" charset="0"/>
                <a:cs typeface="Times New Roman" panose="02020603050405020304" pitchFamily="18" charset="0"/>
              </a:rPr>
              <a:t>ông</a:t>
            </a:r>
            <a:r>
              <a:rPr lang="fr-FR" altLang="en-US" sz="2800" dirty="0">
                <a:solidFill>
                  <a:srgbClr val="2006BA"/>
                </a:solidFill>
                <a:latin typeface="Times New Roman" panose="02020603050405020304" pitchFamily="18" charset="0"/>
                <a:cs typeface="Times New Roman" panose="02020603050405020304" pitchFamily="18" charset="0"/>
              </a:rPr>
              <a:t> </a:t>
            </a:r>
            <a:r>
              <a:rPr lang="fr-FR" altLang="en-US" sz="2800" dirty="0" smtClean="0">
                <a:solidFill>
                  <a:srgbClr val="2006BA"/>
                </a:solidFill>
                <a:latin typeface="Times New Roman" panose="02020603050405020304" pitchFamily="18" charset="0"/>
                <a:cs typeface="Times New Roman" panose="02020603050405020304" pitchFamily="18" charset="0"/>
              </a:rPr>
              <a:t>Hai</a:t>
            </a:r>
            <a:endParaRPr lang="en-US" altLang="en-US" sz="2800" dirty="0">
              <a:solidFill>
                <a:srgbClr val="2006BA"/>
              </a:solidFill>
              <a:latin typeface="Times New Roman" panose="02020603050405020304" pitchFamily="18" charset="0"/>
              <a:cs typeface="Times New Roman" panose="02020603050405020304" pitchFamily="18" charset="0"/>
            </a:endParaRPr>
          </a:p>
        </p:txBody>
      </p:sp>
      <p:sp>
        <p:nvSpPr>
          <p:cNvPr id="28" name="TextBox 27"/>
          <p:cNvSpPr txBox="1">
            <a:spLocks noChangeArrowheads="1"/>
          </p:cNvSpPr>
          <p:nvPr/>
        </p:nvSpPr>
        <p:spPr bwMode="auto">
          <a:xfrm>
            <a:off x="3255264" y="2157750"/>
            <a:ext cx="256840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en-US" sz="2400" b="1" dirty="0" err="1">
                <a:latin typeface="Times New Roman" panose="02020603050405020304" pitchFamily="18" charset="0"/>
                <a:cs typeface="Times New Roman" panose="02020603050405020304" pitchFamily="18" charset="0"/>
              </a:rPr>
              <a:t>Nhận</a:t>
            </a:r>
            <a:r>
              <a:rPr lang="fr-FR" altLang="en-US" sz="2400" b="1" dirty="0">
                <a:latin typeface="Times New Roman" panose="02020603050405020304" pitchFamily="18" charset="0"/>
                <a:cs typeface="Times New Roman" panose="02020603050405020304" pitchFamily="18" charset="0"/>
              </a:rPr>
              <a:t> </a:t>
            </a:r>
            <a:r>
              <a:rPr lang="fr-FR" altLang="en-US" sz="2400" b="1" dirty="0" err="1">
                <a:latin typeface="Times New Roman" panose="02020603050405020304" pitchFamily="18" charset="0"/>
                <a:cs typeface="Times New Roman" panose="02020603050405020304" pitchFamily="18" charset="0"/>
              </a:rPr>
              <a:t>xét</a:t>
            </a:r>
            <a:r>
              <a:rPr lang="fr-FR" altLang="en-US" sz="2400" b="1" dirty="0">
                <a:latin typeface="Times New Roman" panose="02020603050405020304" pitchFamily="18" charset="0"/>
                <a:cs typeface="Times New Roman" panose="02020603050405020304" pitchFamily="18" charset="0"/>
              </a:rPr>
              <a:t> </a:t>
            </a:r>
            <a:r>
              <a:rPr lang="fr-FR" altLang="en-US" sz="2400" b="1" dirty="0" err="1">
                <a:latin typeface="Times New Roman" panose="02020603050405020304" pitchFamily="18" charset="0"/>
                <a:cs typeface="Times New Roman" panose="02020603050405020304" pitchFamily="18" charset="0"/>
              </a:rPr>
              <a:t>chung</a:t>
            </a:r>
            <a:r>
              <a:rPr lang="fr-FR" altLang="en-US" sz="2400" b="1" dirty="0">
                <a:latin typeface="Times New Roman" panose="02020603050405020304" pitchFamily="18" charset="0"/>
                <a:cs typeface="Times New Roman" panose="02020603050405020304" pitchFamily="18" charset="0"/>
              </a:rPr>
              <a:t> </a:t>
            </a:r>
            <a:endParaRPr lang="en-US" altLang="en-US" sz="2400" dirty="0">
              <a:latin typeface="Times New Roman" panose="02020603050405020304" pitchFamily="18" charset="0"/>
              <a:cs typeface="Times New Roman" panose="02020603050405020304" pitchFamily="18" charset="0"/>
            </a:endParaRPr>
          </a:p>
        </p:txBody>
      </p:sp>
      <p:sp>
        <p:nvSpPr>
          <p:cNvPr id="29" name="TextBox 28"/>
          <p:cNvSpPr txBox="1">
            <a:spLocks noChangeArrowheads="1"/>
          </p:cNvSpPr>
          <p:nvPr/>
        </p:nvSpPr>
        <p:spPr bwMode="auto">
          <a:xfrm>
            <a:off x="3001225" y="2517414"/>
            <a:ext cx="2987675"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fr-FR" altLang="en-US" sz="2400" dirty="0">
                <a:solidFill>
                  <a:srgbClr val="2006BA"/>
                </a:solidFill>
                <a:latin typeface="Times New Roman" panose="02020603050405020304" pitchFamily="18" charset="0"/>
                <a:cs typeface="Times New Roman" panose="02020603050405020304" pitchFamily="18" charset="0"/>
              </a:rPr>
              <a:t>- </a:t>
            </a:r>
            <a:r>
              <a:rPr lang="fr-FR" altLang="en-US" sz="2400" dirty="0" err="1">
                <a:solidFill>
                  <a:srgbClr val="2006BA"/>
                </a:solidFill>
                <a:latin typeface="Times New Roman" panose="02020603050405020304" pitchFamily="18" charset="0"/>
                <a:cs typeface="Times New Roman" panose="02020603050405020304" pitchFamily="18" charset="0"/>
              </a:rPr>
              <a:t>Đoạn</a:t>
            </a:r>
            <a:r>
              <a:rPr lang="fr-FR" altLang="en-US" sz="2400" dirty="0">
                <a:solidFill>
                  <a:srgbClr val="2006BA"/>
                </a:solidFill>
                <a:latin typeface="Times New Roman" panose="02020603050405020304" pitchFamily="18" charset="0"/>
                <a:cs typeface="Times New Roman" panose="02020603050405020304" pitchFamily="18" charset="0"/>
              </a:rPr>
              <a:t> </a:t>
            </a:r>
            <a:r>
              <a:rPr lang="fr-FR" altLang="en-US" sz="2400" dirty="0" err="1">
                <a:solidFill>
                  <a:srgbClr val="2006BA"/>
                </a:solidFill>
                <a:latin typeface="Times New Roman" panose="02020603050405020304" pitchFamily="18" charset="0"/>
                <a:cs typeface="Times New Roman" panose="02020603050405020304" pitchFamily="18" charset="0"/>
              </a:rPr>
              <a:t>văn</a:t>
            </a:r>
            <a:r>
              <a:rPr lang="fr-FR" altLang="en-US" sz="2400" dirty="0">
                <a:solidFill>
                  <a:srgbClr val="2006BA"/>
                </a:solidFill>
                <a:latin typeface="Times New Roman" panose="02020603050405020304" pitchFamily="18" charset="0"/>
                <a:cs typeface="Times New Roman" panose="02020603050405020304" pitchFamily="18" charset="0"/>
              </a:rPr>
              <a:t> </a:t>
            </a:r>
            <a:r>
              <a:rPr lang="fr-FR" altLang="en-US" sz="2400" dirty="0" err="1">
                <a:solidFill>
                  <a:srgbClr val="2006BA"/>
                </a:solidFill>
                <a:latin typeface="Times New Roman" panose="02020603050405020304" pitchFamily="18" charset="0"/>
                <a:cs typeface="Times New Roman" panose="02020603050405020304" pitchFamily="18" charset="0"/>
              </a:rPr>
              <a:t>kể</a:t>
            </a:r>
            <a:r>
              <a:rPr lang="fr-FR" altLang="en-US" sz="2400" dirty="0">
                <a:solidFill>
                  <a:srgbClr val="2006BA"/>
                </a:solidFill>
                <a:latin typeface="Times New Roman" panose="02020603050405020304" pitchFamily="18" charset="0"/>
                <a:cs typeface="Times New Roman" panose="02020603050405020304" pitchFamily="18" charset="0"/>
              </a:rPr>
              <a:t> </a:t>
            </a:r>
            <a:r>
              <a:rPr lang="fr-FR" altLang="en-US" sz="2400" dirty="0" err="1">
                <a:solidFill>
                  <a:srgbClr val="2006BA"/>
                </a:solidFill>
                <a:latin typeface="Times New Roman" panose="02020603050405020304" pitchFamily="18" charset="0"/>
                <a:cs typeface="Times New Roman" panose="02020603050405020304" pitchFamily="18" charset="0"/>
              </a:rPr>
              <a:t>về</a:t>
            </a:r>
            <a:r>
              <a:rPr lang="fr-FR" altLang="en-US" sz="2400" dirty="0">
                <a:solidFill>
                  <a:srgbClr val="2006BA"/>
                </a:solidFill>
                <a:latin typeface="Times New Roman" panose="02020603050405020304" pitchFamily="18" charset="0"/>
                <a:cs typeface="Times New Roman" panose="02020603050405020304" pitchFamily="18" charset="0"/>
              </a:rPr>
              <a:t> </a:t>
            </a:r>
            <a:r>
              <a:rPr lang="fr-FR" altLang="en-US" sz="2400" dirty="0" err="1">
                <a:solidFill>
                  <a:srgbClr val="2006BA"/>
                </a:solidFill>
                <a:latin typeface="Times New Roman" panose="02020603050405020304" pitchFamily="18" charset="0"/>
                <a:cs typeface="Times New Roman" panose="02020603050405020304" pitchFamily="18" charset="0"/>
              </a:rPr>
              <a:t>cuộc</a:t>
            </a:r>
            <a:r>
              <a:rPr lang="fr-FR" altLang="en-US" sz="2400" dirty="0">
                <a:solidFill>
                  <a:srgbClr val="2006BA"/>
                </a:solidFill>
                <a:latin typeface="Times New Roman" panose="02020603050405020304" pitchFamily="18" charset="0"/>
                <a:cs typeface="Times New Roman" panose="02020603050405020304" pitchFamily="18" charset="0"/>
              </a:rPr>
              <a:t> </a:t>
            </a:r>
            <a:r>
              <a:rPr lang="fr-FR" altLang="en-US" sz="2400" dirty="0" err="1">
                <a:solidFill>
                  <a:srgbClr val="2006BA"/>
                </a:solidFill>
                <a:latin typeface="Times New Roman" panose="02020603050405020304" pitchFamily="18" charset="0"/>
                <a:cs typeface="Times New Roman" panose="02020603050405020304" pitchFamily="18" charset="0"/>
              </a:rPr>
              <a:t>trò</a:t>
            </a:r>
            <a:r>
              <a:rPr lang="fr-FR" altLang="en-US" sz="2400" dirty="0">
                <a:solidFill>
                  <a:srgbClr val="2006BA"/>
                </a:solidFill>
                <a:latin typeface="Times New Roman" panose="02020603050405020304" pitchFamily="18" charset="0"/>
                <a:cs typeface="Times New Roman" panose="02020603050405020304" pitchFamily="18" charset="0"/>
              </a:rPr>
              <a:t> </a:t>
            </a:r>
            <a:r>
              <a:rPr lang="fr-FR" altLang="en-US" sz="2400" dirty="0" err="1">
                <a:solidFill>
                  <a:srgbClr val="2006BA"/>
                </a:solidFill>
                <a:latin typeface="Times New Roman" panose="02020603050405020304" pitchFamily="18" charset="0"/>
                <a:cs typeface="Times New Roman" panose="02020603050405020304" pitchFamily="18" charset="0"/>
              </a:rPr>
              <a:t>chuyện</a:t>
            </a:r>
            <a:r>
              <a:rPr lang="fr-FR" altLang="en-US" sz="2400" dirty="0">
                <a:solidFill>
                  <a:srgbClr val="2006BA"/>
                </a:solidFill>
                <a:latin typeface="Times New Roman" panose="02020603050405020304" pitchFamily="18" charset="0"/>
                <a:cs typeface="Times New Roman" panose="02020603050405020304" pitchFamily="18" charset="0"/>
              </a:rPr>
              <a:t> </a:t>
            </a:r>
            <a:r>
              <a:rPr lang="fr-FR" altLang="en-US" sz="2400" dirty="0" err="1">
                <a:solidFill>
                  <a:srgbClr val="2006BA"/>
                </a:solidFill>
                <a:latin typeface="Times New Roman" panose="02020603050405020304" pitchFamily="18" charset="0"/>
                <a:cs typeface="Times New Roman" panose="02020603050405020304" pitchFamily="18" charset="0"/>
              </a:rPr>
              <a:t>giữa</a:t>
            </a:r>
            <a:r>
              <a:rPr lang="fr-FR" altLang="en-US" sz="2400" dirty="0">
                <a:solidFill>
                  <a:srgbClr val="2006BA"/>
                </a:solidFill>
                <a:latin typeface="Times New Roman" panose="02020603050405020304" pitchFamily="18" charset="0"/>
                <a:cs typeface="Times New Roman" panose="02020603050405020304" pitchFamily="18" charset="0"/>
              </a:rPr>
              <a:t> </a:t>
            </a:r>
            <a:r>
              <a:rPr lang="fr-FR" altLang="en-US" sz="2400" dirty="0" err="1">
                <a:solidFill>
                  <a:srgbClr val="2006BA"/>
                </a:solidFill>
                <a:latin typeface="Times New Roman" panose="02020603050405020304" pitchFamily="18" charset="0"/>
                <a:cs typeface="Times New Roman" panose="02020603050405020304" pitchFamily="18" charset="0"/>
              </a:rPr>
              <a:t>ông</a:t>
            </a:r>
            <a:r>
              <a:rPr lang="fr-FR" altLang="en-US" sz="2400" dirty="0">
                <a:solidFill>
                  <a:srgbClr val="2006BA"/>
                </a:solidFill>
                <a:latin typeface="Times New Roman" panose="02020603050405020304" pitchFamily="18" charset="0"/>
                <a:cs typeface="Times New Roman" panose="02020603050405020304" pitchFamily="18" charset="0"/>
              </a:rPr>
              <a:t> Hai </a:t>
            </a:r>
            <a:r>
              <a:rPr lang="fr-FR" altLang="en-US" sz="2400" dirty="0" err="1">
                <a:solidFill>
                  <a:srgbClr val="2006BA"/>
                </a:solidFill>
                <a:latin typeface="Times New Roman" panose="02020603050405020304" pitchFamily="18" charset="0"/>
                <a:cs typeface="Times New Roman" panose="02020603050405020304" pitchFamily="18" charset="0"/>
              </a:rPr>
              <a:t>và</a:t>
            </a:r>
            <a:r>
              <a:rPr lang="fr-FR" altLang="en-US" sz="2400" dirty="0">
                <a:solidFill>
                  <a:srgbClr val="2006BA"/>
                </a:solidFill>
                <a:latin typeface="Times New Roman" panose="02020603050405020304" pitchFamily="18" charset="0"/>
                <a:cs typeface="Times New Roman" panose="02020603050405020304" pitchFamily="18" charset="0"/>
              </a:rPr>
              <a:t> con </a:t>
            </a:r>
            <a:r>
              <a:rPr lang="fr-FR" altLang="en-US" sz="2400" dirty="0" err="1">
                <a:solidFill>
                  <a:srgbClr val="2006BA"/>
                </a:solidFill>
                <a:latin typeface="Times New Roman" panose="02020603050405020304" pitchFamily="18" charset="0"/>
                <a:cs typeface="Times New Roman" panose="02020603050405020304" pitchFamily="18" charset="0"/>
              </a:rPr>
              <a:t>trai</a:t>
            </a:r>
            <a:r>
              <a:rPr lang="fr-FR" altLang="en-US" sz="2400" dirty="0">
                <a:solidFill>
                  <a:srgbClr val="2006BA"/>
                </a:solidFill>
                <a:latin typeface="Times New Roman" panose="02020603050405020304" pitchFamily="18" charset="0"/>
                <a:cs typeface="Times New Roman" panose="02020603050405020304" pitchFamily="18" charset="0"/>
              </a:rPr>
              <a:t> </a:t>
            </a:r>
            <a:r>
              <a:rPr lang="fr-FR" altLang="en-US" sz="2400" dirty="0" err="1">
                <a:solidFill>
                  <a:srgbClr val="2006BA"/>
                </a:solidFill>
                <a:latin typeface="Times New Roman" panose="02020603050405020304" pitchFamily="18" charset="0"/>
                <a:cs typeface="Times New Roman" panose="02020603050405020304" pitchFamily="18" charset="0"/>
              </a:rPr>
              <a:t>đã</a:t>
            </a:r>
            <a:r>
              <a:rPr lang="fr-FR" altLang="en-US" sz="2400" dirty="0">
                <a:solidFill>
                  <a:srgbClr val="2006BA"/>
                </a:solidFill>
                <a:latin typeface="Times New Roman" panose="02020603050405020304" pitchFamily="18" charset="0"/>
                <a:cs typeface="Times New Roman" panose="02020603050405020304" pitchFamily="18" charset="0"/>
              </a:rPr>
              <a:t> </a:t>
            </a:r>
            <a:r>
              <a:rPr lang="fr-FR" altLang="en-US" sz="2400" dirty="0" err="1">
                <a:solidFill>
                  <a:srgbClr val="2006BA"/>
                </a:solidFill>
                <a:latin typeface="Times New Roman" panose="02020603050405020304" pitchFamily="18" charset="0"/>
                <a:cs typeface="Times New Roman" panose="02020603050405020304" pitchFamily="18" charset="0"/>
              </a:rPr>
              <a:t>thể</a:t>
            </a:r>
            <a:r>
              <a:rPr lang="fr-FR" altLang="en-US" sz="2400" dirty="0">
                <a:solidFill>
                  <a:srgbClr val="2006BA"/>
                </a:solidFill>
                <a:latin typeface="Times New Roman" panose="02020603050405020304" pitchFamily="18" charset="0"/>
                <a:cs typeface="Times New Roman" panose="02020603050405020304" pitchFamily="18" charset="0"/>
              </a:rPr>
              <a:t> </a:t>
            </a:r>
            <a:r>
              <a:rPr lang="fr-FR" altLang="en-US" sz="2400" dirty="0" err="1">
                <a:solidFill>
                  <a:srgbClr val="2006BA"/>
                </a:solidFill>
                <a:latin typeface="Times New Roman" panose="02020603050405020304" pitchFamily="18" charset="0"/>
                <a:cs typeface="Times New Roman" panose="02020603050405020304" pitchFamily="18" charset="0"/>
              </a:rPr>
              <a:t>hiện</a:t>
            </a:r>
            <a:r>
              <a:rPr lang="fr-FR" altLang="en-US" sz="2400" dirty="0">
                <a:solidFill>
                  <a:srgbClr val="2006BA"/>
                </a:solidFill>
                <a:latin typeface="Times New Roman" panose="02020603050405020304" pitchFamily="18" charset="0"/>
                <a:cs typeface="Times New Roman" panose="02020603050405020304" pitchFamily="18" charset="0"/>
              </a:rPr>
              <a:t> </a:t>
            </a:r>
            <a:r>
              <a:rPr lang="fr-FR" altLang="en-US" sz="2400" dirty="0" err="1">
                <a:solidFill>
                  <a:srgbClr val="2006BA"/>
                </a:solidFill>
                <a:latin typeface="Times New Roman" panose="02020603050405020304" pitchFamily="18" charset="0"/>
                <a:cs typeface="Times New Roman" panose="02020603050405020304" pitchFamily="18" charset="0"/>
              </a:rPr>
              <a:t>một</a:t>
            </a:r>
            <a:r>
              <a:rPr lang="fr-FR" altLang="en-US" sz="2400" dirty="0">
                <a:solidFill>
                  <a:srgbClr val="2006BA"/>
                </a:solidFill>
                <a:latin typeface="Times New Roman" panose="02020603050405020304" pitchFamily="18" charset="0"/>
                <a:cs typeface="Times New Roman" panose="02020603050405020304" pitchFamily="18" charset="0"/>
              </a:rPr>
              <a:t> </a:t>
            </a:r>
            <a:r>
              <a:rPr lang="fr-FR" altLang="en-US" sz="2400" dirty="0" err="1">
                <a:solidFill>
                  <a:srgbClr val="2006BA"/>
                </a:solidFill>
                <a:latin typeface="Times New Roman" panose="02020603050405020304" pitchFamily="18" charset="0"/>
                <a:cs typeface="Times New Roman" panose="02020603050405020304" pitchFamily="18" charset="0"/>
              </a:rPr>
              <a:t>cách</a:t>
            </a:r>
            <a:r>
              <a:rPr lang="fr-FR" altLang="en-US" sz="2400" dirty="0">
                <a:solidFill>
                  <a:srgbClr val="2006BA"/>
                </a:solidFill>
                <a:latin typeface="Times New Roman" panose="02020603050405020304" pitchFamily="18" charset="0"/>
                <a:cs typeface="Times New Roman" panose="02020603050405020304" pitchFamily="18" charset="0"/>
              </a:rPr>
              <a:t> </a:t>
            </a:r>
            <a:r>
              <a:rPr lang="fr-FR" altLang="en-US" sz="2400" dirty="0" err="1">
                <a:solidFill>
                  <a:srgbClr val="2006BA"/>
                </a:solidFill>
                <a:latin typeface="Times New Roman" panose="02020603050405020304" pitchFamily="18" charset="0"/>
                <a:cs typeface="Times New Roman" panose="02020603050405020304" pitchFamily="18" charset="0"/>
              </a:rPr>
              <a:t>chân</a:t>
            </a:r>
            <a:r>
              <a:rPr lang="fr-FR" altLang="en-US" sz="2400" dirty="0">
                <a:solidFill>
                  <a:srgbClr val="2006BA"/>
                </a:solidFill>
                <a:latin typeface="Times New Roman" panose="02020603050405020304" pitchFamily="18" charset="0"/>
                <a:cs typeface="Times New Roman" panose="02020603050405020304" pitchFamily="18" charset="0"/>
              </a:rPr>
              <a:t> </a:t>
            </a:r>
            <a:r>
              <a:rPr lang="fr-FR" altLang="en-US" sz="2400" dirty="0" err="1">
                <a:solidFill>
                  <a:srgbClr val="2006BA"/>
                </a:solidFill>
                <a:latin typeface="Times New Roman" panose="02020603050405020304" pitchFamily="18" charset="0"/>
                <a:cs typeface="Times New Roman" panose="02020603050405020304" pitchFamily="18" charset="0"/>
              </a:rPr>
              <a:t>thành</a:t>
            </a:r>
            <a:r>
              <a:rPr lang="fr-FR" altLang="en-US" sz="2400" dirty="0">
                <a:solidFill>
                  <a:srgbClr val="2006BA"/>
                </a:solidFill>
                <a:latin typeface="Times New Roman" panose="02020603050405020304" pitchFamily="18" charset="0"/>
                <a:cs typeface="Times New Roman" panose="02020603050405020304" pitchFamily="18" charset="0"/>
              </a:rPr>
              <a:t> </a:t>
            </a:r>
            <a:r>
              <a:rPr lang="fr-FR" altLang="en-US" sz="2400" dirty="0" err="1">
                <a:solidFill>
                  <a:srgbClr val="2006BA"/>
                </a:solidFill>
                <a:latin typeface="Times New Roman" panose="02020603050405020304" pitchFamily="18" charset="0"/>
                <a:cs typeface="Times New Roman" panose="02020603050405020304" pitchFamily="18" charset="0"/>
              </a:rPr>
              <a:t>và</a:t>
            </a:r>
            <a:r>
              <a:rPr lang="fr-FR" altLang="en-US" sz="2400" dirty="0">
                <a:solidFill>
                  <a:srgbClr val="2006BA"/>
                </a:solidFill>
                <a:latin typeface="Times New Roman" panose="02020603050405020304" pitchFamily="18" charset="0"/>
                <a:cs typeface="Times New Roman" panose="02020603050405020304" pitchFamily="18" charset="0"/>
              </a:rPr>
              <a:t> </a:t>
            </a:r>
            <a:r>
              <a:rPr lang="fr-FR" altLang="en-US" sz="2400" dirty="0" err="1">
                <a:solidFill>
                  <a:srgbClr val="2006BA"/>
                </a:solidFill>
                <a:latin typeface="Times New Roman" panose="02020603050405020304" pitchFamily="18" charset="0"/>
                <a:cs typeface="Times New Roman" panose="02020603050405020304" pitchFamily="18" charset="0"/>
              </a:rPr>
              <a:t>cảm</a:t>
            </a:r>
            <a:r>
              <a:rPr lang="fr-FR" altLang="en-US" sz="2400" dirty="0">
                <a:solidFill>
                  <a:srgbClr val="2006BA"/>
                </a:solidFill>
                <a:latin typeface="Times New Roman" panose="02020603050405020304" pitchFamily="18" charset="0"/>
                <a:cs typeface="Times New Roman" panose="02020603050405020304" pitchFamily="18" charset="0"/>
              </a:rPr>
              <a:t> </a:t>
            </a:r>
            <a:r>
              <a:rPr lang="fr-FR" altLang="en-US" sz="2400" dirty="0" err="1">
                <a:solidFill>
                  <a:srgbClr val="2006BA"/>
                </a:solidFill>
                <a:latin typeface="Times New Roman" panose="02020603050405020304" pitchFamily="18" charset="0"/>
                <a:cs typeface="Times New Roman" panose="02020603050405020304" pitchFamily="18" charset="0"/>
              </a:rPr>
              <a:t>động</a:t>
            </a:r>
            <a:r>
              <a:rPr lang="fr-FR" altLang="en-US" sz="2400" dirty="0">
                <a:solidFill>
                  <a:srgbClr val="2006BA"/>
                </a:solidFill>
                <a:latin typeface="Times New Roman" panose="02020603050405020304" pitchFamily="18" charset="0"/>
                <a:cs typeface="Times New Roman" panose="02020603050405020304" pitchFamily="18" charset="0"/>
              </a:rPr>
              <a:t> </a:t>
            </a:r>
            <a:r>
              <a:rPr lang="fr-FR" altLang="en-US" sz="2400" dirty="0" err="1">
                <a:solidFill>
                  <a:srgbClr val="2006BA"/>
                </a:solidFill>
                <a:latin typeface="Times New Roman" panose="02020603050405020304" pitchFamily="18" charset="0"/>
                <a:cs typeface="Times New Roman" panose="02020603050405020304" pitchFamily="18" charset="0"/>
              </a:rPr>
              <a:t>nỗi</a:t>
            </a:r>
            <a:r>
              <a:rPr lang="fr-FR" altLang="en-US" sz="2400" dirty="0">
                <a:solidFill>
                  <a:srgbClr val="2006BA"/>
                </a:solidFill>
                <a:latin typeface="Times New Roman" panose="02020603050405020304" pitchFamily="18" charset="0"/>
                <a:cs typeface="Times New Roman" panose="02020603050405020304" pitchFamily="18" charset="0"/>
              </a:rPr>
              <a:t> </a:t>
            </a:r>
            <a:r>
              <a:rPr lang="fr-FR" altLang="en-US" sz="2400" dirty="0" err="1">
                <a:solidFill>
                  <a:srgbClr val="2006BA"/>
                </a:solidFill>
                <a:latin typeface="Times New Roman" panose="02020603050405020304" pitchFamily="18" charset="0"/>
                <a:cs typeface="Times New Roman" panose="02020603050405020304" pitchFamily="18" charset="0"/>
              </a:rPr>
              <a:t>lòng</a:t>
            </a:r>
            <a:r>
              <a:rPr lang="fr-FR" altLang="en-US" sz="2400" dirty="0">
                <a:solidFill>
                  <a:srgbClr val="2006BA"/>
                </a:solidFill>
                <a:latin typeface="Times New Roman" panose="02020603050405020304" pitchFamily="18" charset="0"/>
                <a:cs typeface="Times New Roman" panose="02020603050405020304" pitchFamily="18" charset="0"/>
              </a:rPr>
              <a:t> </a:t>
            </a:r>
            <a:r>
              <a:rPr lang="fr-FR" altLang="en-US" sz="2400" dirty="0" err="1">
                <a:solidFill>
                  <a:srgbClr val="2006BA"/>
                </a:solidFill>
                <a:latin typeface="Times New Roman" panose="02020603050405020304" pitchFamily="18" charset="0"/>
                <a:cs typeface="Times New Roman" panose="02020603050405020304" pitchFamily="18" charset="0"/>
              </a:rPr>
              <a:t>sâu</a:t>
            </a:r>
            <a:r>
              <a:rPr lang="fr-FR" altLang="en-US" sz="2400" dirty="0">
                <a:solidFill>
                  <a:srgbClr val="2006BA"/>
                </a:solidFill>
                <a:latin typeface="Times New Roman" panose="02020603050405020304" pitchFamily="18" charset="0"/>
                <a:cs typeface="Times New Roman" panose="02020603050405020304" pitchFamily="18" charset="0"/>
              </a:rPr>
              <a:t> </a:t>
            </a:r>
            <a:r>
              <a:rPr lang="fr-FR" altLang="en-US" sz="2400" dirty="0" err="1">
                <a:solidFill>
                  <a:srgbClr val="2006BA"/>
                </a:solidFill>
                <a:latin typeface="Times New Roman" panose="02020603050405020304" pitchFamily="18" charset="0"/>
                <a:cs typeface="Times New Roman" panose="02020603050405020304" pitchFamily="18" charset="0"/>
              </a:rPr>
              <a:t>xa</a:t>
            </a:r>
            <a:r>
              <a:rPr lang="fr-FR" altLang="en-US" sz="2400" dirty="0">
                <a:solidFill>
                  <a:srgbClr val="2006BA"/>
                </a:solidFill>
                <a:latin typeface="Times New Roman" panose="02020603050405020304" pitchFamily="18" charset="0"/>
                <a:cs typeface="Times New Roman" panose="02020603050405020304" pitchFamily="18" charset="0"/>
              </a:rPr>
              <a:t> </a:t>
            </a:r>
            <a:r>
              <a:rPr lang="fr-FR" altLang="en-US" sz="2400" dirty="0" err="1">
                <a:solidFill>
                  <a:srgbClr val="2006BA"/>
                </a:solidFill>
                <a:latin typeface="Times New Roman" panose="02020603050405020304" pitchFamily="18" charset="0"/>
                <a:cs typeface="Times New Roman" panose="02020603050405020304" pitchFamily="18" charset="0"/>
              </a:rPr>
              <a:t>bền</a:t>
            </a:r>
            <a:r>
              <a:rPr lang="fr-FR" altLang="en-US" sz="2400" dirty="0">
                <a:solidFill>
                  <a:srgbClr val="2006BA"/>
                </a:solidFill>
                <a:latin typeface="Times New Roman" panose="02020603050405020304" pitchFamily="18" charset="0"/>
                <a:cs typeface="Times New Roman" panose="02020603050405020304" pitchFamily="18" charset="0"/>
              </a:rPr>
              <a:t> </a:t>
            </a:r>
            <a:r>
              <a:rPr lang="fr-FR" altLang="en-US" sz="2400" dirty="0" err="1">
                <a:solidFill>
                  <a:srgbClr val="2006BA"/>
                </a:solidFill>
                <a:latin typeface="Times New Roman" panose="02020603050405020304" pitchFamily="18" charset="0"/>
                <a:cs typeface="Times New Roman" panose="02020603050405020304" pitchFamily="18" charset="0"/>
              </a:rPr>
              <a:t>chặt</a:t>
            </a:r>
            <a:r>
              <a:rPr lang="fr-FR" altLang="en-US" sz="2400" dirty="0">
                <a:solidFill>
                  <a:srgbClr val="2006BA"/>
                </a:solidFill>
                <a:latin typeface="Times New Roman" panose="02020603050405020304" pitchFamily="18" charset="0"/>
                <a:cs typeface="Times New Roman" panose="02020603050405020304" pitchFamily="18" charset="0"/>
              </a:rPr>
              <a:t> </a:t>
            </a:r>
            <a:r>
              <a:rPr lang="fr-FR" altLang="en-US" sz="2400" dirty="0" err="1">
                <a:solidFill>
                  <a:srgbClr val="2006BA"/>
                </a:solidFill>
                <a:latin typeface="Times New Roman" panose="02020603050405020304" pitchFamily="18" charset="0"/>
                <a:cs typeface="Times New Roman" panose="02020603050405020304" pitchFamily="18" charset="0"/>
              </a:rPr>
              <a:t>của</a:t>
            </a:r>
            <a:r>
              <a:rPr lang="fr-FR" altLang="en-US" sz="2400" dirty="0">
                <a:solidFill>
                  <a:srgbClr val="2006BA"/>
                </a:solidFill>
                <a:latin typeface="Times New Roman" panose="02020603050405020304" pitchFamily="18" charset="0"/>
                <a:cs typeface="Times New Roman" panose="02020603050405020304" pitchFamily="18" charset="0"/>
              </a:rPr>
              <a:t> </a:t>
            </a:r>
            <a:r>
              <a:rPr lang="fr-FR" altLang="en-US" sz="2400" dirty="0" err="1">
                <a:solidFill>
                  <a:srgbClr val="2006BA"/>
                </a:solidFill>
                <a:latin typeface="Times New Roman" panose="02020603050405020304" pitchFamily="18" charset="0"/>
                <a:cs typeface="Times New Roman" panose="02020603050405020304" pitchFamily="18" charset="0"/>
              </a:rPr>
              <a:t>người</a:t>
            </a:r>
            <a:r>
              <a:rPr lang="fr-FR" altLang="en-US" sz="2400" dirty="0">
                <a:solidFill>
                  <a:srgbClr val="2006BA"/>
                </a:solidFill>
                <a:latin typeface="Times New Roman" panose="02020603050405020304" pitchFamily="18" charset="0"/>
                <a:cs typeface="Times New Roman" panose="02020603050405020304" pitchFamily="18" charset="0"/>
              </a:rPr>
              <a:t> </a:t>
            </a:r>
            <a:r>
              <a:rPr lang="fr-FR" altLang="en-US" sz="2400" dirty="0" err="1">
                <a:solidFill>
                  <a:srgbClr val="2006BA"/>
                </a:solidFill>
                <a:latin typeface="Times New Roman" panose="02020603050405020304" pitchFamily="18" charset="0"/>
                <a:cs typeface="Times New Roman" panose="02020603050405020304" pitchFamily="18" charset="0"/>
              </a:rPr>
              <a:t>nông</a:t>
            </a:r>
            <a:r>
              <a:rPr lang="fr-FR" altLang="en-US" sz="2400" dirty="0">
                <a:solidFill>
                  <a:srgbClr val="2006BA"/>
                </a:solidFill>
                <a:latin typeface="Times New Roman" panose="02020603050405020304" pitchFamily="18" charset="0"/>
                <a:cs typeface="Times New Roman" panose="02020603050405020304" pitchFamily="18" charset="0"/>
              </a:rPr>
              <a:t> </a:t>
            </a:r>
            <a:r>
              <a:rPr lang="fr-FR" altLang="en-US" sz="2400" dirty="0" err="1">
                <a:solidFill>
                  <a:srgbClr val="2006BA"/>
                </a:solidFill>
                <a:latin typeface="Times New Roman" panose="02020603050405020304" pitchFamily="18" charset="0"/>
                <a:cs typeface="Times New Roman" panose="02020603050405020304" pitchFamily="18" charset="0"/>
              </a:rPr>
              <a:t>dân</a:t>
            </a:r>
            <a:r>
              <a:rPr lang="fr-FR" altLang="en-US" sz="2400" dirty="0">
                <a:solidFill>
                  <a:srgbClr val="2006BA"/>
                </a:solidFill>
                <a:latin typeface="Times New Roman" panose="02020603050405020304" pitchFamily="18" charset="0"/>
                <a:cs typeface="Times New Roman" panose="02020603050405020304" pitchFamily="18" charset="0"/>
              </a:rPr>
              <a:t> </a:t>
            </a:r>
            <a:r>
              <a:rPr lang="fr-FR" altLang="en-US" sz="2400" dirty="0" err="1">
                <a:solidFill>
                  <a:srgbClr val="2006BA"/>
                </a:solidFill>
                <a:latin typeface="Times New Roman" panose="02020603050405020304" pitchFamily="18" charset="0"/>
                <a:cs typeface="Times New Roman" panose="02020603050405020304" pitchFamily="18" charset="0"/>
              </a:rPr>
              <a:t>chất</a:t>
            </a:r>
            <a:r>
              <a:rPr lang="fr-FR" altLang="en-US" sz="2400" dirty="0">
                <a:solidFill>
                  <a:srgbClr val="2006BA"/>
                </a:solidFill>
                <a:latin typeface="Times New Roman" panose="02020603050405020304" pitchFamily="18" charset="0"/>
                <a:cs typeface="Times New Roman" panose="02020603050405020304" pitchFamily="18" charset="0"/>
              </a:rPr>
              <a:t> </a:t>
            </a:r>
            <a:r>
              <a:rPr lang="fr-FR" altLang="en-US" sz="2400" dirty="0" err="1">
                <a:solidFill>
                  <a:srgbClr val="2006BA"/>
                </a:solidFill>
                <a:latin typeface="Times New Roman" panose="02020603050405020304" pitchFamily="18" charset="0"/>
                <a:cs typeface="Times New Roman" panose="02020603050405020304" pitchFamily="18" charset="0"/>
              </a:rPr>
              <a:t>phác</a:t>
            </a:r>
            <a:r>
              <a:rPr lang="fr-FR" altLang="en-US" sz="2400" dirty="0">
                <a:solidFill>
                  <a:srgbClr val="2006BA"/>
                </a:solidFill>
                <a:latin typeface="Times New Roman" panose="02020603050405020304" pitchFamily="18" charset="0"/>
                <a:cs typeface="Times New Roman" panose="02020603050405020304" pitchFamily="18" charset="0"/>
              </a:rPr>
              <a:t> </a:t>
            </a:r>
            <a:r>
              <a:rPr lang="fr-FR" altLang="en-US" sz="2400" dirty="0" err="1">
                <a:solidFill>
                  <a:srgbClr val="2006BA"/>
                </a:solidFill>
                <a:latin typeface="Times New Roman" panose="02020603050405020304" pitchFamily="18" charset="0"/>
                <a:cs typeface="Times New Roman" panose="02020603050405020304" pitchFamily="18" charset="0"/>
              </a:rPr>
              <a:t>này</a:t>
            </a:r>
            <a:r>
              <a:rPr lang="fr-FR" altLang="en-US" sz="2400" dirty="0">
                <a:solidFill>
                  <a:srgbClr val="2006BA"/>
                </a:solidFill>
                <a:latin typeface="Times New Roman" panose="02020603050405020304" pitchFamily="18" charset="0"/>
                <a:cs typeface="Times New Roman" panose="02020603050405020304" pitchFamily="18" charset="0"/>
              </a:rPr>
              <a:t> </a:t>
            </a:r>
            <a:r>
              <a:rPr lang="fr-FR" altLang="en-US" sz="2400" dirty="0" err="1">
                <a:solidFill>
                  <a:srgbClr val="2006BA"/>
                </a:solidFill>
                <a:latin typeface="Times New Roman" panose="02020603050405020304" pitchFamily="18" charset="0"/>
                <a:cs typeface="Times New Roman" panose="02020603050405020304" pitchFamily="18" charset="0"/>
              </a:rPr>
              <a:t>đối</a:t>
            </a:r>
            <a:r>
              <a:rPr lang="fr-FR" altLang="en-US" sz="2400" dirty="0">
                <a:solidFill>
                  <a:srgbClr val="2006BA"/>
                </a:solidFill>
                <a:latin typeface="Times New Roman" panose="02020603050405020304" pitchFamily="18" charset="0"/>
                <a:cs typeface="Times New Roman" panose="02020603050405020304" pitchFamily="18" charset="0"/>
              </a:rPr>
              <a:t> </a:t>
            </a:r>
            <a:r>
              <a:rPr lang="fr-FR" altLang="en-US" sz="2400" dirty="0" err="1">
                <a:solidFill>
                  <a:srgbClr val="2006BA"/>
                </a:solidFill>
                <a:latin typeface="Times New Roman" panose="02020603050405020304" pitchFamily="18" charset="0"/>
                <a:cs typeface="Times New Roman" panose="02020603050405020304" pitchFamily="18" charset="0"/>
              </a:rPr>
              <a:t>với</a:t>
            </a:r>
            <a:r>
              <a:rPr lang="fr-FR" altLang="en-US" sz="2400" dirty="0">
                <a:solidFill>
                  <a:srgbClr val="2006BA"/>
                </a:solidFill>
                <a:latin typeface="Times New Roman" panose="02020603050405020304" pitchFamily="18" charset="0"/>
                <a:cs typeface="Times New Roman" panose="02020603050405020304" pitchFamily="18" charset="0"/>
              </a:rPr>
              <a:t> </a:t>
            </a:r>
            <a:r>
              <a:rPr lang="fr-FR" altLang="en-US" sz="2400" dirty="0" err="1">
                <a:solidFill>
                  <a:srgbClr val="2006BA"/>
                </a:solidFill>
                <a:latin typeface="Times New Roman" panose="02020603050405020304" pitchFamily="18" charset="0"/>
                <a:cs typeface="Times New Roman" panose="02020603050405020304" pitchFamily="18" charset="0"/>
              </a:rPr>
              <a:t>làng</a:t>
            </a:r>
            <a:r>
              <a:rPr lang="fr-FR" altLang="en-US" sz="2400" dirty="0">
                <a:solidFill>
                  <a:srgbClr val="2006BA"/>
                </a:solidFill>
                <a:latin typeface="Times New Roman" panose="02020603050405020304" pitchFamily="18" charset="0"/>
                <a:cs typeface="Times New Roman" panose="02020603050405020304" pitchFamily="18" charset="0"/>
              </a:rPr>
              <a:t> </a:t>
            </a:r>
            <a:r>
              <a:rPr lang="fr-FR" altLang="en-US" sz="2400" dirty="0" err="1">
                <a:solidFill>
                  <a:srgbClr val="2006BA"/>
                </a:solidFill>
                <a:latin typeface="Times New Roman" panose="02020603050405020304" pitchFamily="18" charset="0"/>
                <a:cs typeface="Times New Roman" panose="02020603050405020304" pitchFamily="18" charset="0"/>
              </a:rPr>
              <a:t>quê</a:t>
            </a:r>
            <a:r>
              <a:rPr lang="fr-FR" altLang="en-US" sz="2400" dirty="0">
                <a:solidFill>
                  <a:srgbClr val="2006BA"/>
                </a:solidFill>
                <a:latin typeface="Times New Roman" panose="02020603050405020304" pitchFamily="18" charset="0"/>
                <a:cs typeface="Times New Roman" panose="02020603050405020304" pitchFamily="18" charset="0"/>
              </a:rPr>
              <a:t>, </a:t>
            </a:r>
            <a:r>
              <a:rPr lang="fr-FR" altLang="en-US" sz="2400" dirty="0" err="1">
                <a:solidFill>
                  <a:srgbClr val="2006BA"/>
                </a:solidFill>
                <a:latin typeface="Times New Roman" panose="02020603050405020304" pitchFamily="18" charset="0"/>
                <a:cs typeface="Times New Roman" panose="02020603050405020304" pitchFamily="18" charset="0"/>
              </a:rPr>
              <a:t>với</a:t>
            </a:r>
            <a:r>
              <a:rPr lang="fr-FR" altLang="en-US" sz="2400" dirty="0">
                <a:solidFill>
                  <a:srgbClr val="2006BA"/>
                </a:solidFill>
                <a:latin typeface="Times New Roman" panose="02020603050405020304" pitchFamily="18" charset="0"/>
                <a:cs typeface="Times New Roman" panose="02020603050405020304" pitchFamily="18" charset="0"/>
              </a:rPr>
              <a:t> </a:t>
            </a:r>
            <a:r>
              <a:rPr lang="fr-FR" altLang="en-US" sz="2400" dirty="0" err="1">
                <a:solidFill>
                  <a:srgbClr val="2006BA"/>
                </a:solidFill>
                <a:latin typeface="Times New Roman" panose="02020603050405020304" pitchFamily="18" charset="0"/>
                <a:cs typeface="Times New Roman" panose="02020603050405020304" pitchFamily="18" charset="0"/>
              </a:rPr>
              <a:t>kháng</a:t>
            </a:r>
            <a:r>
              <a:rPr lang="fr-FR" altLang="en-US" sz="2400" dirty="0">
                <a:solidFill>
                  <a:srgbClr val="2006BA"/>
                </a:solidFill>
                <a:latin typeface="Times New Roman" panose="02020603050405020304" pitchFamily="18" charset="0"/>
                <a:cs typeface="Times New Roman" panose="02020603050405020304" pitchFamily="18" charset="0"/>
              </a:rPr>
              <a:t> </a:t>
            </a:r>
            <a:r>
              <a:rPr lang="fr-FR" altLang="en-US" sz="2400" dirty="0" err="1">
                <a:solidFill>
                  <a:srgbClr val="2006BA"/>
                </a:solidFill>
                <a:latin typeface="Times New Roman" panose="02020603050405020304" pitchFamily="18" charset="0"/>
                <a:cs typeface="Times New Roman" panose="02020603050405020304" pitchFamily="18" charset="0"/>
              </a:rPr>
              <a:t>chiến</a:t>
            </a:r>
            <a:r>
              <a:rPr lang="fr-FR" altLang="en-US" sz="2400" dirty="0">
                <a:solidFill>
                  <a:srgbClr val="2006BA"/>
                </a:solidFill>
                <a:latin typeface="Times New Roman" panose="02020603050405020304" pitchFamily="18" charset="0"/>
                <a:cs typeface="Times New Roman" panose="02020603050405020304" pitchFamily="18" charset="0"/>
              </a:rPr>
              <a:t> </a:t>
            </a:r>
            <a:r>
              <a:rPr lang="fr-FR" altLang="en-US" sz="2400" dirty="0" err="1">
                <a:solidFill>
                  <a:srgbClr val="2006BA"/>
                </a:solidFill>
                <a:latin typeface="Times New Roman" panose="02020603050405020304" pitchFamily="18" charset="0"/>
                <a:cs typeface="Times New Roman" panose="02020603050405020304" pitchFamily="18" charset="0"/>
              </a:rPr>
              <a:t>và</a:t>
            </a:r>
            <a:r>
              <a:rPr lang="fr-FR" altLang="en-US" sz="2400" dirty="0">
                <a:solidFill>
                  <a:srgbClr val="2006BA"/>
                </a:solidFill>
                <a:latin typeface="Times New Roman" panose="02020603050405020304" pitchFamily="18" charset="0"/>
                <a:cs typeface="Times New Roman" panose="02020603050405020304" pitchFamily="18" charset="0"/>
              </a:rPr>
              <a:t> </a:t>
            </a:r>
            <a:r>
              <a:rPr lang="fr-FR" altLang="en-US" sz="2400" dirty="0" err="1">
                <a:solidFill>
                  <a:srgbClr val="2006BA"/>
                </a:solidFill>
                <a:latin typeface="Times New Roman" panose="02020603050405020304" pitchFamily="18" charset="0"/>
                <a:cs typeface="Times New Roman" panose="02020603050405020304" pitchFamily="18" charset="0"/>
              </a:rPr>
              <a:t>đất</a:t>
            </a:r>
            <a:r>
              <a:rPr lang="fr-FR" altLang="en-US" sz="2400" dirty="0">
                <a:solidFill>
                  <a:srgbClr val="2006BA"/>
                </a:solidFill>
                <a:latin typeface="Times New Roman" panose="02020603050405020304" pitchFamily="18" charset="0"/>
                <a:cs typeface="Times New Roman" panose="02020603050405020304" pitchFamily="18" charset="0"/>
              </a:rPr>
              <a:t> </a:t>
            </a:r>
            <a:r>
              <a:rPr lang="fr-FR" altLang="en-US" sz="2400" dirty="0" err="1" smtClean="0">
                <a:solidFill>
                  <a:srgbClr val="2006BA"/>
                </a:solidFill>
                <a:latin typeface="Times New Roman" panose="02020603050405020304" pitchFamily="18" charset="0"/>
                <a:cs typeface="Times New Roman" panose="02020603050405020304" pitchFamily="18" charset="0"/>
              </a:rPr>
              <a:t>nước</a:t>
            </a:r>
            <a:r>
              <a:rPr lang="fr-FR" altLang="en-US" sz="2400" dirty="0" smtClean="0">
                <a:solidFill>
                  <a:srgbClr val="2006BA"/>
                </a:solidFill>
                <a:latin typeface="Times New Roman" panose="02020603050405020304" pitchFamily="18" charset="0"/>
                <a:cs typeface="Times New Roman" panose="02020603050405020304" pitchFamily="18" charset="0"/>
              </a:rPr>
              <a:t>.</a:t>
            </a:r>
            <a:endParaRPr lang="en-US" altLang="en-US" sz="2400" dirty="0">
              <a:solidFill>
                <a:srgbClr val="2006BA"/>
              </a:solidFill>
              <a:latin typeface="Times New Roman" panose="02020603050405020304" pitchFamily="18" charset="0"/>
              <a:cs typeface="Times New Roman" panose="02020603050405020304" pitchFamily="18" charset="0"/>
            </a:endParaRPr>
          </a:p>
        </p:txBody>
      </p:sp>
      <p:sp>
        <p:nvSpPr>
          <p:cNvPr id="30" name="TextBox 29"/>
          <p:cNvSpPr txBox="1">
            <a:spLocks noChangeArrowheads="1"/>
          </p:cNvSpPr>
          <p:nvPr/>
        </p:nvSpPr>
        <p:spPr bwMode="auto">
          <a:xfrm>
            <a:off x="6172200" y="2002303"/>
            <a:ext cx="593750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fr-FR" altLang="en-US" sz="2400" b="1" dirty="0" err="1">
                <a:latin typeface="Times New Roman" panose="02020603050405020304" pitchFamily="18" charset="0"/>
                <a:cs typeface="Times New Roman" panose="02020603050405020304" pitchFamily="18" charset="0"/>
              </a:rPr>
              <a:t>Dẫn</a:t>
            </a:r>
            <a:r>
              <a:rPr lang="fr-FR" altLang="en-US" sz="2400" b="1" dirty="0">
                <a:latin typeface="Times New Roman" panose="02020603050405020304" pitchFamily="18" charset="0"/>
                <a:cs typeface="Times New Roman" panose="02020603050405020304" pitchFamily="18" charset="0"/>
              </a:rPr>
              <a:t> </a:t>
            </a:r>
            <a:r>
              <a:rPr lang="fr-FR" altLang="en-US" sz="2400" b="1" dirty="0" err="1">
                <a:latin typeface="Times New Roman" panose="02020603050405020304" pitchFamily="18" charset="0"/>
                <a:cs typeface="Times New Roman" panose="02020603050405020304" pitchFamily="18" charset="0"/>
              </a:rPr>
              <a:t>chứng</a:t>
            </a:r>
            <a:r>
              <a:rPr lang="fr-FR" altLang="en-US" sz="2400" b="1" dirty="0">
                <a:latin typeface="Times New Roman" panose="02020603050405020304" pitchFamily="18" charset="0"/>
                <a:cs typeface="Times New Roman" panose="02020603050405020304" pitchFamily="18" charset="0"/>
              </a:rPr>
              <a:t>, </a:t>
            </a:r>
            <a:r>
              <a:rPr lang="fr-FR" altLang="en-US" sz="2400" b="1" dirty="0" err="1">
                <a:latin typeface="Times New Roman" panose="02020603050405020304" pitchFamily="18" charset="0"/>
                <a:cs typeface="Times New Roman" panose="02020603050405020304" pitchFamily="18" charset="0"/>
              </a:rPr>
              <a:t>phân</a:t>
            </a:r>
            <a:r>
              <a:rPr lang="fr-FR" altLang="en-US" sz="2400" b="1" dirty="0">
                <a:latin typeface="Times New Roman" panose="02020603050405020304" pitchFamily="18" charset="0"/>
                <a:cs typeface="Times New Roman" panose="02020603050405020304" pitchFamily="18" charset="0"/>
              </a:rPr>
              <a:t> </a:t>
            </a:r>
            <a:r>
              <a:rPr lang="fr-FR" altLang="en-US" sz="2400" b="1" dirty="0" err="1">
                <a:latin typeface="Times New Roman" panose="02020603050405020304" pitchFamily="18" charset="0"/>
                <a:cs typeface="Times New Roman" panose="02020603050405020304" pitchFamily="18" charset="0"/>
              </a:rPr>
              <a:t>tích</a:t>
            </a:r>
            <a:r>
              <a:rPr lang="fr-FR" altLang="en-US" sz="2400" b="1" dirty="0">
                <a:latin typeface="Times New Roman" panose="02020603050405020304" pitchFamily="18" charset="0"/>
                <a:cs typeface="Times New Roman" panose="02020603050405020304" pitchFamily="18" charset="0"/>
              </a:rPr>
              <a:t>, </a:t>
            </a:r>
            <a:r>
              <a:rPr lang="fr-FR" altLang="en-US" sz="2400" b="1" dirty="0" err="1">
                <a:latin typeface="Times New Roman" panose="02020603050405020304" pitchFamily="18" charset="0"/>
                <a:cs typeface="Times New Roman" panose="02020603050405020304" pitchFamily="18" charset="0"/>
              </a:rPr>
              <a:t>chứng</a:t>
            </a:r>
            <a:r>
              <a:rPr lang="fr-FR" altLang="en-US" sz="2400" b="1" dirty="0">
                <a:latin typeface="Times New Roman" panose="02020603050405020304" pitchFamily="18" charset="0"/>
                <a:cs typeface="Times New Roman" panose="02020603050405020304" pitchFamily="18" charset="0"/>
              </a:rPr>
              <a:t> </a:t>
            </a:r>
            <a:r>
              <a:rPr lang="fr-FR" altLang="en-US" sz="2400" b="1" dirty="0" err="1">
                <a:latin typeface="Times New Roman" panose="02020603050405020304" pitchFamily="18" charset="0"/>
                <a:cs typeface="Times New Roman" panose="02020603050405020304" pitchFamily="18" charset="0"/>
              </a:rPr>
              <a:t>minh</a:t>
            </a:r>
            <a:r>
              <a:rPr lang="fr-FR" altLang="en-US" sz="2400" b="1" dirty="0">
                <a:latin typeface="Times New Roman" panose="02020603050405020304" pitchFamily="18" charset="0"/>
                <a:cs typeface="Times New Roman" panose="02020603050405020304" pitchFamily="18" charset="0"/>
              </a:rPr>
              <a:t>, </a:t>
            </a:r>
            <a:r>
              <a:rPr lang="fr-FR" altLang="en-US" sz="2400" b="1" dirty="0" err="1">
                <a:latin typeface="Times New Roman" panose="02020603050405020304" pitchFamily="18" charset="0"/>
                <a:cs typeface="Times New Roman" panose="02020603050405020304" pitchFamily="18" charset="0"/>
              </a:rPr>
              <a:t>bình</a:t>
            </a:r>
            <a:r>
              <a:rPr lang="fr-FR" altLang="en-US" sz="2400" b="1" dirty="0">
                <a:latin typeface="Times New Roman" panose="02020603050405020304" pitchFamily="18" charset="0"/>
                <a:cs typeface="Times New Roman" panose="02020603050405020304" pitchFamily="18" charset="0"/>
              </a:rPr>
              <a:t> </a:t>
            </a:r>
            <a:r>
              <a:rPr lang="fr-FR" altLang="en-US" sz="2400" b="1" dirty="0" err="1">
                <a:latin typeface="Times New Roman" panose="02020603050405020304" pitchFamily="18" charset="0"/>
                <a:cs typeface="Times New Roman" panose="02020603050405020304" pitchFamily="18" charset="0"/>
              </a:rPr>
              <a:t>luận</a:t>
            </a:r>
            <a:r>
              <a:rPr lang="fr-FR" altLang="en-US" sz="2400" b="1" dirty="0">
                <a:latin typeface="Times New Roman" panose="02020603050405020304" pitchFamily="18" charset="0"/>
                <a:cs typeface="Times New Roman" panose="02020603050405020304" pitchFamily="18" charset="0"/>
              </a:rPr>
              <a:t>, </a:t>
            </a:r>
            <a:r>
              <a:rPr lang="fr-FR" altLang="en-US" sz="2400" b="1" dirty="0" err="1">
                <a:latin typeface="Times New Roman" panose="02020603050405020304" pitchFamily="18" charset="0"/>
                <a:cs typeface="Times New Roman" panose="02020603050405020304" pitchFamily="18" charset="0"/>
              </a:rPr>
              <a:t>đánh</a:t>
            </a:r>
            <a:r>
              <a:rPr lang="fr-FR" altLang="en-US" sz="2400" b="1" dirty="0">
                <a:latin typeface="Times New Roman" panose="02020603050405020304" pitchFamily="18" charset="0"/>
                <a:cs typeface="Times New Roman" panose="02020603050405020304" pitchFamily="18" charset="0"/>
              </a:rPr>
              <a:t> </a:t>
            </a:r>
            <a:r>
              <a:rPr lang="fr-FR" altLang="en-US" sz="2400" b="1" dirty="0" err="1" smtClean="0">
                <a:latin typeface="Times New Roman" panose="02020603050405020304" pitchFamily="18" charset="0"/>
                <a:cs typeface="Times New Roman" panose="02020603050405020304" pitchFamily="18" charset="0"/>
              </a:rPr>
              <a:t>giá</a:t>
            </a:r>
            <a:endParaRPr lang="en-US" altLang="en-US" sz="2400" dirty="0">
              <a:latin typeface="Times New Roman" panose="02020603050405020304" pitchFamily="18" charset="0"/>
              <a:cs typeface="Times New Roman" panose="02020603050405020304" pitchFamily="18" charset="0"/>
            </a:endParaRPr>
          </a:p>
        </p:txBody>
      </p:sp>
      <p:sp>
        <p:nvSpPr>
          <p:cNvPr id="31" name="TextBox 30"/>
          <p:cNvSpPr txBox="1">
            <a:spLocks noChangeArrowheads="1"/>
          </p:cNvSpPr>
          <p:nvPr/>
        </p:nvSpPr>
        <p:spPr bwMode="auto">
          <a:xfrm>
            <a:off x="6088849" y="2826127"/>
            <a:ext cx="5993423"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fr-FR" altLang="en-US" sz="2000" dirty="0">
                <a:solidFill>
                  <a:srgbClr val="2006BA"/>
                </a:solidFill>
                <a:latin typeface="Times New Roman" panose="02020603050405020304" pitchFamily="18" charset="0"/>
                <a:cs typeface="Times New Roman" panose="02020603050405020304" pitchFamily="18" charset="0"/>
              </a:rPr>
              <a:t>- </a:t>
            </a:r>
            <a:r>
              <a:rPr lang="fr-FR" altLang="en-US" sz="2000" dirty="0" err="1">
                <a:solidFill>
                  <a:srgbClr val="2006BA"/>
                </a:solidFill>
                <a:latin typeface="Times New Roman" panose="02020603050405020304" pitchFamily="18" charset="0"/>
                <a:cs typeface="Times New Roman" panose="02020603050405020304" pitchFamily="18" charset="0"/>
              </a:rPr>
              <a:t>Ông</a:t>
            </a:r>
            <a:r>
              <a:rPr lang="fr-FR" altLang="en-US" sz="2000" dirty="0">
                <a:solidFill>
                  <a:srgbClr val="2006BA"/>
                </a:solidFill>
                <a:latin typeface="Times New Roman" panose="02020603050405020304" pitchFamily="18" charset="0"/>
                <a:cs typeface="Times New Roman" panose="02020603050405020304" pitchFamily="18" charset="0"/>
              </a:rPr>
              <a:t> Hai </a:t>
            </a:r>
            <a:r>
              <a:rPr lang="fr-FR" altLang="en-US" sz="2000" dirty="0" err="1">
                <a:solidFill>
                  <a:srgbClr val="2006BA"/>
                </a:solidFill>
                <a:latin typeface="Times New Roman" panose="02020603050405020304" pitchFamily="18" charset="0"/>
                <a:cs typeface="Times New Roman" panose="02020603050405020304" pitchFamily="18" charset="0"/>
              </a:rPr>
              <a:t>hỏi</a:t>
            </a:r>
            <a:r>
              <a:rPr lang="fr-FR" altLang="en-US" sz="2000" dirty="0">
                <a:solidFill>
                  <a:srgbClr val="2006BA"/>
                </a:solidFill>
                <a:latin typeface="Times New Roman" panose="02020603050405020304" pitchFamily="18" charset="0"/>
                <a:cs typeface="Times New Roman" panose="02020603050405020304" pitchFamily="18" charset="0"/>
              </a:rPr>
              <a:t> con  </a:t>
            </a:r>
            <a:r>
              <a:rPr lang="fr-FR" altLang="en-US" sz="2000" dirty="0" smtClean="0">
                <a:solidFill>
                  <a:srgbClr val="2006BA"/>
                </a:solidFill>
                <a:latin typeface="Times New Roman" panose="02020603050405020304" pitchFamily="18" charset="0"/>
                <a:cs typeface="Times New Roman" panose="02020603050405020304" pitchFamily="18" charset="0"/>
              </a:rPr>
              <a:t>‘’</a:t>
            </a:r>
            <a:r>
              <a:rPr lang="fr-FR" altLang="en-US" sz="2000" i="1" dirty="0" err="1" smtClean="0">
                <a:solidFill>
                  <a:srgbClr val="2006BA"/>
                </a:solidFill>
                <a:latin typeface="Times New Roman" panose="02020603050405020304" pitchFamily="18" charset="0"/>
                <a:cs typeface="Times New Roman" panose="02020603050405020304" pitchFamily="18" charset="0"/>
              </a:rPr>
              <a:t>Nhà</a:t>
            </a:r>
            <a:r>
              <a:rPr lang="fr-FR" altLang="en-US" sz="2000" i="1" dirty="0" smtClean="0">
                <a:solidFill>
                  <a:srgbClr val="2006BA"/>
                </a:solidFill>
                <a:latin typeface="Times New Roman" panose="02020603050405020304" pitchFamily="18" charset="0"/>
                <a:cs typeface="Times New Roman" panose="02020603050405020304" pitchFamily="18" charset="0"/>
              </a:rPr>
              <a:t> </a:t>
            </a:r>
            <a:r>
              <a:rPr lang="fr-FR" altLang="en-US" sz="2000" i="1" dirty="0">
                <a:solidFill>
                  <a:srgbClr val="2006BA"/>
                </a:solidFill>
                <a:latin typeface="Times New Roman" panose="02020603050405020304" pitchFamily="18" charset="0"/>
                <a:cs typeface="Times New Roman" panose="02020603050405020304" pitchFamily="18" charset="0"/>
              </a:rPr>
              <a:t>con ở </a:t>
            </a:r>
            <a:r>
              <a:rPr lang="fr-FR" altLang="en-US" sz="2000" i="1" dirty="0" err="1" smtClean="0">
                <a:solidFill>
                  <a:srgbClr val="2006BA"/>
                </a:solidFill>
                <a:latin typeface="Times New Roman" panose="02020603050405020304" pitchFamily="18" charset="0"/>
                <a:cs typeface="Times New Roman" panose="02020603050405020304" pitchFamily="18" charset="0"/>
              </a:rPr>
              <a:t>đâu</a:t>
            </a:r>
            <a:r>
              <a:rPr lang="fr-FR" altLang="en-US" sz="2000" i="1" dirty="0" smtClean="0">
                <a:solidFill>
                  <a:srgbClr val="2006BA"/>
                </a:solidFill>
                <a:latin typeface="Times New Roman" panose="02020603050405020304" pitchFamily="18" charset="0"/>
                <a:cs typeface="Times New Roman" panose="02020603050405020304" pitchFamily="18" charset="0"/>
              </a:rPr>
              <a:t>’’ </a:t>
            </a:r>
            <a:r>
              <a:rPr lang="fr-FR" altLang="en-US" sz="2000" dirty="0" err="1">
                <a:solidFill>
                  <a:srgbClr val="2006BA"/>
                </a:solidFill>
                <a:latin typeface="Times New Roman" panose="02020603050405020304" pitchFamily="18" charset="0"/>
                <a:cs typeface="Times New Roman" panose="02020603050405020304" pitchFamily="18" charset="0"/>
              </a:rPr>
              <a:t>cũng</a:t>
            </a:r>
            <a:r>
              <a:rPr lang="fr-FR" altLang="en-US" sz="2000" dirty="0">
                <a:solidFill>
                  <a:srgbClr val="2006BA"/>
                </a:solidFill>
                <a:latin typeface="Times New Roman" panose="02020603050405020304" pitchFamily="18" charset="0"/>
                <a:cs typeface="Times New Roman" panose="02020603050405020304" pitchFamily="18" charset="0"/>
              </a:rPr>
              <a:t> là </a:t>
            </a:r>
            <a:r>
              <a:rPr lang="fr-FR" altLang="en-US" sz="2000" dirty="0" err="1">
                <a:solidFill>
                  <a:srgbClr val="2006BA"/>
                </a:solidFill>
                <a:latin typeface="Times New Roman" panose="02020603050405020304" pitchFamily="18" charset="0"/>
                <a:cs typeface="Times New Roman" panose="02020603050405020304" pitchFamily="18" charset="0"/>
              </a:rPr>
              <a:t>để</a:t>
            </a:r>
            <a:r>
              <a:rPr lang="fr-FR" altLang="en-US" sz="2000" dirty="0">
                <a:solidFill>
                  <a:srgbClr val="2006BA"/>
                </a:solidFill>
                <a:latin typeface="Times New Roman" panose="02020603050405020304" pitchFamily="18" charset="0"/>
                <a:cs typeface="Times New Roman" panose="02020603050405020304" pitchFamily="18" charset="0"/>
              </a:rPr>
              <a:t> </a:t>
            </a:r>
            <a:r>
              <a:rPr lang="fr-FR" altLang="en-US" sz="2000" dirty="0" err="1">
                <a:solidFill>
                  <a:srgbClr val="2006BA"/>
                </a:solidFill>
                <a:latin typeface="Times New Roman" panose="02020603050405020304" pitchFamily="18" charset="0"/>
                <a:cs typeface="Times New Roman" panose="02020603050405020304" pitchFamily="18" charset="0"/>
              </a:rPr>
              <a:t>khắc</a:t>
            </a:r>
            <a:r>
              <a:rPr lang="fr-FR" altLang="en-US" sz="2000" dirty="0">
                <a:solidFill>
                  <a:srgbClr val="2006BA"/>
                </a:solidFill>
                <a:latin typeface="Times New Roman" panose="02020603050405020304" pitchFamily="18" charset="0"/>
                <a:cs typeface="Times New Roman" panose="02020603050405020304" pitchFamily="18" charset="0"/>
              </a:rPr>
              <a:t> </a:t>
            </a:r>
            <a:r>
              <a:rPr lang="fr-FR" altLang="en-US" sz="2000" dirty="0" err="1">
                <a:solidFill>
                  <a:srgbClr val="2006BA"/>
                </a:solidFill>
                <a:latin typeface="Times New Roman" panose="02020603050405020304" pitchFamily="18" charset="0"/>
                <a:cs typeface="Times New Roman" panose="02020603050405020304" pitchFamily="18" charset="0"/>
              </a:rPr>
              <a:t>ghi</a:t>
            </a:r>
            <a:r>
              <a:rPr lang="fr-FR" altLang="en-US" sz="2000" dirty="0">
                <a:solidFill>
                  <a:srgbClr val="2006BA"/>
                </a:solidFill>
                <a:latin typeface="Times New Roman" panose="02020603050405020304" pitchFamily="18" charset="0"/>
                <a:cs typeface="Times New Roman" panose="02020603050405020304" pitchFamily="18" charset="0"/>
              </a:rPr>
              <a:t> </a:t>
            </a:r>
            <a:r>
              <a:rPr lang="fr-FR" altLang="en-US" sz="2000" dirty="0" err="1">
                <a:solidFill>
                  <a:srgbClr val="2006BA"/>
                </a:solidFill>
                <a:latin typeface="Times New Roman" panose="02020603050405020304" pitchFamily="18" charset="0"/>
                <a:cs typeface="Times New Roman" panose="02020603050405020304" pitchFamily="18" charset="0"/>
              </a:rPr>
              <a:t>cái</a:t>
            </a:r>
            <a:r>
              <a:rPr lang="fr-FR" altLang="en-US" sz="2000" dirty="0">
                <a:solidFill>
                  <a:srgbClr val="2006BA"/>
                </a:solidFill>
                <a:latin typeface="Times New Roman" panose="02020603050405020304" pitchFamily="18" charset="0"/>
                <a:cs typeface="Times New Roman" panose="02020603050405020304" pitchFamily="18" charset="0"/>
              </a:rPr>
              <a:t> </a:t>
            </a:r>
            <a:r>
              <a:rPr lang="fr-FR" altLang="en-US" sz="2000" dirty="0" err="1">
                <a:solidFill>
                  <a:srgbClr val="2006BA"/>
                </a:solidFill>
                <a:latin typeface="Times New Roman" panose="02020603050405020304" pitchFamily="18" charset="0"/>
                <a:cs typeface="Times New Roman" panose="02020603050405020304" pitchFamily="18" charset="0"/>
              </a:rPr>
              <a:t>tên</a:t>
            </a:r>
            <a:r>
              <a:rPr lang="fr-FR" altLang="en-US" sz="2000" dirty="0">
                <a:solidFill>
                  <a:srgbClr val="2006BA"/>
                </a:solidFill>
                <a:latin typeface="Times New Roman" panose="02020603050405020304" pitchFamily="18" charset="0"/>
                <a:cs typeface="Times New Roman" panose="02020603050405020304" pitchFamily="18" charset="0"/>
              </a:rPr>
              <a:t> </a:t>
            </a:r>
            <a:r>
              <a:rPr lang="fr-FR" altLang="en-US" sz="2000" dirty="0" err="1">
                <a:solidFill>
                  <a:srgbClr val="2006BA"/>
                </a:solidFill>
                <a:latin typeface="Times New Roman" panose="02020603050405020304" pitchFamily="18" charset="0"/>
                <a:cs typeface="Times New Roman" panose="02020603050405020304" pitchFamily="18" charset="0"/>
              </a:rPr>
              <a:t>làng</a:t>
            </a:r>
            <a:r>
              <a:rPr lang="fr-FR" altLang="en-US" sz="2000" dirty="0">
                <a:solidFill>
                  <a:srgbClr val="2006BA"/>
                </a:solidFill>
                <a:latin typeface="Times New Roman" panose="02020603050405020304" pitchFamily="18" charset="0"/>
                <a:cs typeface="Times New Roman" panose="02020603050405020304" pitchFamily="18" charset="0"/>
              </a:rPr>
              <a:t> </a:t>
            </a:r>
            <a:r>
              <a:rPr lang="fr-FR" altLang="en-US" sz="2000" dirty="0" err="1">
                <a:solidFill>
                  <a:srgbClr val="2006BA"/>
                </a:solidFill>
                <a:latin typeface="Times New Roman" panose="02020603050405020304" pitchFamily="18" charset="0"/>
                <a:cs typeface="Times New Roman" panose="02020603050405020304" pitchFamily="18" charset="0"/>
              </a:rPr>
              <a:t>chợ</a:t>
            </a:r>
            <a:r>
              <a:rPr lang="fr-FR" altLang="en-US" sz="2000" dirty="0">
                <a:solidFill>
                  <a:srgbClr val="2006BA"/>
                </a:solidFill>
                <a:latin typeface="Times New Roman" panose="02020603050405020304" pitchFamily="18" charset="0"/>
                <a:cs typeface="Times New Roman" panose="02020603050405020304" pitchFamily="18" charset="0"/>
              </a:rPr>
              <a:t> </a:t>
            </a:r>
            <a:r>
              <a:rPr lang="fr-FR" altLang="en-US" sz="2000" dirty="0" err="1">
                <a:solidFill>
                  <a:srgbClr val="2006BA"/>
                </a:solidFill>
                <a:latin typeface="Times New Roman" panose="02020603050405020304" pitchFamily="18" charset="0"/>
                <a:cs typeface="Times New Roman" panose="02020603050405020304" pitchFamily="18" charset="0"/>
              </a:rPr>
              <a:t>Dầu</a:t>
            </a:r>
            <a:r>
              <a:rPr lang="fr-FR" altLang="en-US" sz="2000" dirty="0">
                <a:solidFill>
                  <a:srgbClr val="2006BA"/>
                </a:solidFill>
                <a:latin typeface="Times New Roman" panose="02020603050405020304" pitchFamily="18" charset="0"/>
                <a:cs typeface="Times New Roman" panose="02020603050405020304" pitchFamily="18" charset="0"/>
              </a:rPr>
              <a:t> </a:t>
            </a:r>
            <a:r>
              <a:rPr lang="fr-FR" altLang="en-US" sz="2000" dirty="0" err="1">
                <a:solidFill>
                  <a:srgbClr val="2006BA"/>
                </a:solidFill>
                <a:latin typeface="Times New Roman" panose="02020603050405020304" pitchFamily="18" charset="0"/>
                <a:cs typeface="Times New Roman" panose="02020603050405020304" pitchFamily="18" charset="0"/>
              </a:rPr>
              <a:t>trong</a:t>
            </a:r>
            <a:r>
              <a:rPr lang="fr-FR" altLang="en-US" sz="2000" dirty="0">
                <a:solidFill>
                  <a:srgbClr val="2006BA"/>
                </a:solidFill>
                <a:latin typeface="Times New Roman" panose="02020603050405020304" pitchFamily="18" charset="0"/>
                <a:cs typeface="Times New Roman" panose="02020603050405020304" pitchFamily="18" charset="0"/>
              </a:rPr>
              <a:t> </a:t>
            </a:r>
            <a:r>
              <a:rPr lang="fr-FR" altLang="en-US" sz="2000" dirty="0" err="1">
                <a:solidFill>
                  <a:srgbClr val="2006BA"/>
                </a:solidFill>
                <a:latin typeface="Times New Roman" panose="02020603050405020304" pitchFamily="18" charset="0"/>
                <a:cs typeface="Times New Roman" panose="02020603050405020304" pitchFamily="18" charset="0"/>
              </a:rPr>
              <a:t>tâm</a:t>
            </a:r>
            <a:r>
              <a:rPr lang="fr-FR" altLang="en-US" sz="2000" dirty="0">
                <a:solidFill>
                  <a:srgbClr val="2006BA"/>
                </a:solidFill>
                <a:latin typeface="Times New Roman" panose="02020603050405020304" pitchFamily="18" charset="0"/>
                <a:cs typeface="Times New Roman" panose="02020603050405020304" pitchFamily="18" charset="0"/>
              </a:rPr>
              <a:t> </a:t>
            </a:r>
            <a:r>
              <a:rPr lang="fr-FR" altLang="en-US" sz="2000" dirty="0" err="1">
                <a:solidFill>
                  <a:srgbClr val="2006BA"/>
                </a:solidFill>
                <a:latin typeface="Times New Roman" panose="02020603050405020304" pitchFamily="18" charset="0"/>
                <a:cs typeface="Times New Roman" panose="02020603050405020304" pitchFamily="18" charset="0"/>
              </a:rPr>
              <a:t>khảm</a:t>
            </a:r>
            <a:r>
              <a:rPr lang="fr-FR" altLang="en-US" sz="2000" dirty="0">
                <a:solidFill>
                  <a:srgbClr val="2006BA"/>
                </a:solidFill>
                <a:latin typeface="Times New Roman" panose="02020603050405020304" pitchFamily="18" charset="0"/>
                <a:cs typeface="Times New Roman" panose="02020603050405020304" pitchFamily="18" charset="0"/>
              </a:rPr>
              <a:t>, </a:t>
            </a:r>
            <a:r>
              <a:rPr lang="fr-FR" altLang="en-US" sz="2000" dirty="0" err="1">
                <a:solidFill>
                  <a:srgbClr val="2006BA"/>
                </a:solidFill>
                <a:latin typeface="Times New Roman" panose="02020603050405020304" pitchFamily="18" charset="0"/>
                <a:cs typeface="Times New Roman" panose="02020603050405020304" pitchFamily="18" charset="0"/>
              </a:rPr>
              <a:t>gợi</a:t>
            </a:r>
            <a:r>
              <a:rPr lang="fr-FR" altLang="en-US" sz="2000" dirty="0">
                <a:solidFill>
                  <a:srgbClr val="2006BA"/>
                </a:solidFill>
                <a:latin typeface="Times New Roman" panose="02020603050405020304" pitchFamily="18" charset="0"/>
                <a:cs typeface="Times New Roman" panose="02020603050405020304" pitchFamily="18" charset="0"/>
              </a:rPr>
              <a:t> </a:t>
            </a:r>
            <a:r>
              <a:rPr lang="fr-FR" altLang="en-US" sz="2000" dirty="0" err="1">
                <a:solidFill>
                  <a:srgbClr val="2006BA"/>
                </a:solidFill>
                <a:latin typeface="Times New Roman" panose="02020603050405020304" pitchFamily="18" charset="0"/>
                <a:cs typeface="Times New Roman" panose="02020603050405020304" pitchFamily="18" charset="0"/>
              </a:rPr>
              <a:t>nhắc</a:t>
            </a:r>
            <a:r>
              <a:rPr lang="fr-FR" altLang="en-US" sz="2000" dirty="0">
                <a:solidFill>
                  <a:srgbClr val="2006BA"/>
                </a:solidFill>
                <a:latin typeface="Times New Roman" panose="02020603050405020304" pitchFamily="18" charset="0"/>
                <a:cs typeface="Times New Roman" panose="02020603050405020304" pitchFamily="18" charset="0"/>
              </a:rPr>
              <a:t> con </a:t>
            </a:r>
            <a:r>
              <a:rPr lang="fr-FR" altLang="en-US" sz="2000" dirty="0" err="1">
                <a:solidFill>
                  <a:srgbClr val="2006BA"/>
                </a:solidFill>
                <a:latin typeface="Times New Roman" panose="02020603050405020304" pitchFamily="18" charset="0"/>
                <a:cs typeface="Times New Roman" panose="02020603050405020304" pitchFamily="18" charset="0"/>
              </a:rPr>
              <a:t>về</a:t>
            </a:r>
            <a:r>
              <a:rPr lang="fr-FR" altLang="en-US" sz="2000" dirty="0">
                <a:solidFill>
                  <a:srgbClr val="2006BA"/>
                </a:solidFill>
                <a:latin typeface="Times New Roman" panose="02020603050405020304" pitchFamily="18" charset="0"/>
                <a:cs typeface="Times New Roman" panose="02020603050405020304" pitchFamily="18" charset="0"/>
              </a:rPr>
              <a:t> </a:t>
            </a:r>
            <a:r>
              <a:rPr lang="fr-FR" altLang="en-US" sz="2000" dirty="0" err="1">
                <a:solidFill>
                  <a:srgbClr val="2006BA"/>
                </a:solidFill>
                <a:latin typeface="Times New Roman" panose="02020603050405020304" pitchFamily="18" charset="0"/>
                <a:cs typeface="Times New Roman" panose="02020603050405020304" pitchFamily="18" charset="0"/>
              </a:rPr>
              <a:t>nơi</a:t>
            </a:r>
            <a:r>
              <a:rPr lang="fr-FR" altLang="en-US" sz="2000" dirty="0">
                <a:solidFill>
                  <a:srgbClr val="2006BA"/>
                </a:solidFill>
                <a:latin typeface="Times New Roman" panose="02020603050405020304" pitchFamily="18" charset="0"/>
                <a:cs typeface="Times New Roman" panose="02020603050405020304" pitchFamily="18" charset="0"/>
              </a:rPr>
              <a:t> </a:t>
            </a:r>
            <a:r>
              <a:rPr lang="fr-FR" altLang="en-US" sz="2000" dirty="0" err="1">
                <a:solidFill>
                  <a:srgbClr val="2006BA"/>
                </a:solidFill>
                <a:latin typeface="Times New Roman" panose="02020603050405020304" pitchFamily="18" charset="0"/>
                <a:cs typeface="Times New Roman" panose="02020603050405020304" pitchFamily="18" charset="0"/>
              </a:rPr>
              <a:t>chôn</a:t>
            </a:r>
            <a:r>
              <a:rPr lang="fr-FR" altLang="en-US" sz="2000" dirty="0">
                <a:solidFill>
                  <a:srgbClr val="2006BA"/>
                </a:solidFill>
                <a:latin typeface="Times New Roman" panose="02020603050405020304" pitchFamily="18" charset="0"/>
                <a:cs typeface="Times New Roman" panose="02020603050405020304" pitchFamily="18" charset="0"/>
              </a:rPr>
              <a:t> </a:t>
            </a:r>
            <a:r>
              <a:rPr lang="fr-FR" altLang="en-US" sz="2000" dirty="0" err="1">
                <a:solidFill>
                  <a:srgbClr val="2006BA"/>
                </a:solidFill>
                <a:latin typeface="Times New Roman" panose="02020603050405020304" pitchFamily="18" charset="0"/>
                <a:cs typeface="Times New Roman" panose="02020603050405020304" pitchFamily="18" charset="0"/>
              </a:rPr>
              <a:t>rau</a:t>
            </a:r>
            <a:r>
              <a:rPr lang="fr-FR" altLang="en-US" sz="2000" dirty="0">
                <a:solidFill>
                  <a:srgbClr val="2006BA"/>
                </a:solidFill>
                <a:latin typeface="Times New Roman" panose="02020603050405020304" pitchFamily="18" charset="0"/>
                <a:cs typeface="Times New Roman" panose="02020603050405020304" pitchFamily="18" charset="0"/>
              </a:rPr>
              <a:t> </a:t>
            </a:r>
            <a:r>
              <a:rPr lang="fr-FR" altLang="en-US" sz="2000" dirty="0" err="1">
                <a:solidFill>
                  <a:srgbClr val="2006BA"/>
                </a:solidFill>
                <a:latin typeface="Times New Roman" panose="02020603050405020304" pitchFamily="18" charset="0"/>
                <a:cs typeface="Times New Roman" panose="02020603050405020304" pitchFamily="18" charset="0"/>
              </a:rPr>
              <a:t>cắt</a:t>
            </a:r>
            <a:r>
              <a:rPr lang="fr-FR" altLang="en-US" sz="2000" dirty="0">
                <a:solidFill>
                  <a:srgbClr val="2006BA"/>
                </a:solidFill>
                <a:latin typeface="Times New Roman" panose="02020603050405020304" pitchFamily="18" charset="0"/>
                <a:cs typeface="Times New Roman" panose="02020603050405020304" pitchFamily="18" charset="0"/>
              </a:rPr>
              <a:t> </a:t>
            </a:r>
            <a:r>
              <a:rPr lang="fr-FR" altLang="en-US" sz="2000" dirty="0" err="1">
                <a:solidFill>
                  <a:srgbClr val="2006BA"/>
                </a:solidFill>
                <a:latin typeface="Times New Roman" panose="02020603050405020304" pitchFamily="18" charset="0"/>
                <a:cs typeface="Times New Roman" panose="02020603050405020304" pitchFamily="18" charset="0"/>
              </a:rPr>
              <a:t>rốn</a:t>
            </a:r>
            <a:r>
              <a:rPr lang="fr-FR" altLang="en-US" sz="2000" dirty="0">
                <a:solidFill>
                  <a:srgbClr val="2006BA"/>
                </a:solidFill>
                <a:latin typeface="Times New Roman" panose="02020603050405020304" pitchFamily="18" charset="0"/>
                <a:cs typeface="Times New Roman" panose="02020603050405020304" pitchFamily="18" charset="0"/>
              </a:rPr>
              <a:t>, </a:t>
            </a:r>
            <a:r>
              <a:rPr lang="fr-FR" altLang="en-US" sz="2000" dirty="0" err="1">
                <a:solidFill>
                  <a:srgbClr val="2006BA"/>
                </a:solidFill>
                <a:latin typeface="Times New Roman" panose="02020603050405020304" pitchFamily="18" charset="0"/>
                <a:cs typeface="Times New Roman" panose="02020603050405020304" pitchFamily="18" charset="0"/>
              </a:rPr>
              <a:t>về</a:t>
            </a:r>
            <a:r>
              <a:rPr lang="fr-FR" altLang="en-US" sz="2000" dirty="0">
                <a:solidFill>
                  <a:srgbClr val="2006BA"/>
                </a:solidFill>
                <a:latin typeface="Times New Roman" panose="02020603050405020304" pitchFamily="18" charset="0"/>
                <a:cs typeface="Times New Roman" panose="02020603050405020304" pitchFamily="18" charset="0"/>
              </a:rPr>
              <a:t> </a:t>
            </a:r>
            <a:r>
              <a:rPr lang="fr-FR" altLang="en-US" sz="2000" dirty="0" err="1">
                <a:solidFill>
                  <a:srgbClr val="2006BA"/>
                </a:solidFill>
                <a:latin typeface="Times New Roman" panose="02020603050405020304" pitchFamily="18" charset="0"/>
                <a:cs typeface="Times New Roman" panose="02020603050405020304" pitchFamily="18" charset="0"/>
              </a:rPr>
              <a:t>tình</a:t>
            </a:r>
            <a:r>
              <a:rPr lang="fr-FR" altLang="en-US" sz="2000" dirty="0">
                <a:solidFill>
                  <a:srgbClr val="2006BA"/>
                </a:solidFill>
                <a:latin typeface="Times New Roman" panose="02020603050405020304" pitchFamily="18" charset="0"/>
                <a:cs typeface="Times New Roman" panose="02020603050405020304" pitchFamily="18" charset="0"/>
              </a:rPr>
              <a:t> </a:t>
            </a:r>
            <a:r>
              <a:rPr lang="fr-FR" altLang="en-US" sz="2000" dirty="0" err="1">
                <a:solidFill>
                  <a:srgbClr val="2006BA"/>
                </a:solidFill>
                <a:latin typeface="Times New Roman" panose="02020603050405020304" pitchFamily="18" charset="0"/>
                <a:cs typeface="Times New Roman" panose="02020603050405020304" pitchFamily="18" charset="0"/>
              </a:rPr>
              <a:t>cảm</a:t>
            </a:r>
            <a:r>
              <a:rPr lang="fr-FR" altLang="en-US" sz="2000" dirty="0">
                <a:solidFill>
                  <a:srgbClr val="2006BA"/>
                </a:solidFill>
                <a:latin typeface="Times New Roman" panose="02020603050405020304" pitchFamily="18" charset="0"/>
                <a:cs typeface="Times New Roman" panose="02020603050405020304" pitchFamily="18" charset="0"/>
              </a:rPr>
              <a:t> </a:t>
            </a:r>
            <a:r>
              <a:rPr lang="fr-FR" altLang="en-US" sz="2000" dirty="0" err="1">
                <a:solidFill>
                  <a:srgbClr val="2006BA"/>
                </a:solidFill>
                <a:latin typeface="Times New Roman" panose="02020603050405020304" pitchFamily="18" charset="0"/>
                <a:cs typeface="Times New Roman" panose="02020603050405020304" pitchFamily="18" charset="0"/>
              </a:rPr>
              <a:t>cội</a:t>
            </a:r>
            <a:r>
              <a:rPr lang="fr-FR" altLang="en-US" sz="2000" dirty="0">
                <a:solidFill>
                  <a:srgbClr val="2006BA"/>
                </a:solidFill>
                <a:latin typeface="Times New Roman" panose="02020603050405020304" pitchFamily="18" charset="0"/>
                <a:cs typeface="Times New Roman" panose="02020603050405020304" pitchFamily="18" charset="0"/>
              </a:rPr>
              <a:t> </a:t>
            </a:r>
            <a:r>
              <a:rPr lang="fr-FR" altLang="en-US" sz="2000" dirty="0" err="1">
                <a:solidFill>
                  <a:srgbClr val="2006BA"/>
                </a:solidFill>
                <a:latin typeface="Times New Roman" panose="02020603050405020304" pitchFamily="18" charset="0"/>
                <a:cs typeface="Times New Roman" panose="02020603050405020304" pitchFamily="18" charset="0"/>
              </a:rPr>
              <a:t>nguồn</a:t>
            </a:r>
            <a:r>
              <a:rPr lang="fr-FR" altLang="en-US" sz="2000" dirty="0">
                <a:solidFill>
                  <a:srgbClr val="2006BA"/>
                </a:solidFill>
                <a:latin typeface="Times New Roman" panose="02020603050405020304" pitchFamily="18" charset="0"/>
                <a:cs typeface="Times New Roman" panose="02020603050405020304" pitchFamily="18" charset="0"/>
              </a:rPr>
              <a:t> </a:t>
            </a:r>
            <a:r>
              <a:rPr lang="fr-FR" altLang="en-US" sz="2000" dirty="0" err="1">
                <a:solidFill>
                  <a:srgbClr val="2006BA"/>
                </a:solidFill>
                <a:latin typeface="Times New Roman" panose="02020603050405020304" pitchFamily="18" charset="0"/>
                <a:cs typeface="Times New Roman" panose="02020603050405020304" pitchFamily="18" charset="0"/>
              </a:rPr>
              <a:t>thiêng</a:t>
            </a:r>
            <a:r>
              <a:rPr lang="fr-FR" altLang="en-US" sz="2000" dirty="0">
                <a:solidFill>
                  <a:srgbClr val="2006BA"/>
                </a:solidFill>
                <a:latin typeface="Times New Roman" panose="02020603050405020304" pitchFamily="18" charset="0"/>
                <a:cs typeface="Times New Roman" panose="02020603050405020304" pitchFamily="18" charset="0"/>
              </a:rPr>
              <a:t> </a:t>
            </a:r>
            <a:r>
              <a:rPr lang="fr-FR" altLang="en-US" sz="2000" dirty="0" err="1">
                <a:solidFill>
                  <a:srgbClr val="2006BA"/>
                </a:solidFill>
                <a:latin typeface="Times New Roman" panose="02020603050405020304" pitchFamily="18" charset="0"/>
                <a:cs typeface="Times New Roman" panose="02020603050405020304" pitchFamily="18" charset="0"/>
              </a:rPr>
              <a:t>liêng</a:t>
            </a:r>
            <a:r>
              <a:rPr lang="fr-FR" altLang="en-US" sz="2000" dirty="0">
                <a:solidFill>
                  <a:srgbClr val="2006BA"/>
                </a:solidFill>
                <a:latin typeface="Times New Roman" panose="02020603050405020304" pitchFamily="18" charset="0"/>
                <a:cs typeface="Times New Roman" panose="02020603050405020304" pitchFamily="18" charset="0"/>
              </a:rPr>
              <a:t>.</a:t>
            </a:r>
            <a:endParaRPr lang="en-US" altLang="en-US" sz="2000" dirty="0">
              <a:solidFill>
                <a:srgbClr val="2006BA"/>
              </a:solidFill>
              <a:latin typeface="Times New Roman" panose="02020603050405020304" pitchFamily="18" charset="0"/>
              <a:cs typeface="Times New Roman" panose="02020603050405020304" pitchFamily="18" charset="0"/>
            </a:endParaRPr>
          </a:p>
          <a:p>
            <a:pPr algn="just"/>
            <a:r>
              <a:rPr lang="fr-FR" altLang="en-US" sz="2000" dirty="0">
                <a:solidFill>
                  <a:srgbClr val="2006BA"/>
                </a:solidFill>
                <a:latin typeface="Times New Roman" panose="02020603050405020304" pitchFamily="18" charset="0"/>
                <a:cs typeface="Times New Roman" panose="02020603050405020304" pitchFamily="18" charset="0"/>
              </a:rPr>
              <a:t>- </a:t>
            </a:r>
            <a:r>
              <a:rPr lang="fr-FR" altLang="en-US" sz="2000" dirty="0" err="1">
                <a:solidFill>
                  <a:srgbClr val="2006BA"/>
                </a:solidFill>
                <a:latin typeface="Times New Roman" panose="02020603050405020304" pitchFamily="18" charset="0"/>
                <a:cs typeface="Times New Roman" panose="02020603050405020304" pitchFamily="18" charset="0"/>
              </a:rPr>
              <a:t>Ông</a:t>
            </a:r>
            <a:r>
              <a:rPr lang="fr-FR" altLang="en-US" sz="2000" dirty="0">
                <a:solidFill>
                  <a:srgbClr val="2006BA"/>
                </a:solidFill>
                <a:latin typeface="Times New Roman" panose="02020603050405020304" pitchFamily="18" charset="0"/>
                <a:cs typeface="Times New Roman" panose="02020603050405020304" pitchFamily="18" charset="0"/>
              </a:rPr>
              <a:t> </a:t>
            </a:r>
            <a:r>
              <a:rPr lang="fr-FR" altLang="en-US" sz="2000" dirty="0" err="1">
                <a:solidFill>
                  <a:srgbClr val="2006BA"/>
                </a:solidFill>
                <a:latin typeface="Times New Roman" panose="02020603050405020304" pitchFamily="18" charset="0"/>
                <a:cs typeface="Times New Roman" panose="02020603050405020304" pitchFamily="18" charset="0"/>
              </a:rPr>
              <a:t>lại</a:t>
            </a:r>
            <a:r>
              <a:rPr lang="fr-FR" altLang="en-US" sz="2000" dirty="0">
                <a:solidFill>
                  <a:srgbClr val="2006BA"/>
                </a:solidFill>
                <a:latin typeface="Times New Roman" panose="02020603050405020304" pitchFamily="18" charset="0"/>
                <a:cs typeface="Times New Roman" panose="02020603050405020304" pitchFamily="18" charset="0"/>
              </a:rPr>
              <a:t> </a:t>
            </a:r>
            <a:r>
              <a:rPr lang="fr-FR" altLang="en-US" sz="2000" dirty="0" err="1">
                <a:solidFill>
                  <a:srgbClr val="2006BA"/>
                </a:solidFill>
                <a:latin typeface="Times New Roman" panose="02020603050405020304" pitchFamily="18" charset="0"/>
                <a:cs typeface="Times New Roman" panose="02020603050405020304" pitchFamily="18" charset="0"/>
              </a:rPr>
              <a:t>hỏi</a:t>
            </a:r>
            <a:r>
              <a:rPr lang="fr-FR" altLang="en-US" sz="2000" dirty="0">
                <a:solidFill>
                  <a:srgbClr val="2006BA"/>
                </a:solidFill>
                <a:latin typeface="Times New Roman" panose="02020603050405020304" pitchFamily="18" charset="0"/>
                <a:cs typeface="Times New Roman" panose="02020603050405020304" pitchFamily="18" charset="0"/>
              </a:rPr>
              <a:t> con </a:t>
            </a:r>
            <a:r>
              <a:rPr lang="fr-FR" altLang="en-US" sz="2000" dirty="0" smtClean="0">
                <a:solidFill>
                  <a:srgbClr val="2006BA"/>
                </a:solidFill>
                <a:latin typeface="Times New Roman" panose="02020603050405020304" pitchFamily="18" charset="0"/>
                <a:cs typeface="Times New Roman" panose="02020603050405020304" pitchFamily="18" charset="0"/>
              </a:rPr>
              <a:t>‘</a:t>
            </a:r>
            <a:r>
              <a:rPr lang="fr-FR" altLang="en-US" sz="2000" i="1" dirty="0" smtClean="0">
                <a:solidFill>
                  <a:srgbClr val="2006BA"/>
                </a:solidFill>
                <a:latin typeface="Times New Roman" panose="02020603050405020304" pitchFamily="18" charset="0"/>
                <a:cs typeface="Times New Roman" panose="02020603050405020304" pitchFamily="18" charset="0"/>
              </a:rPr>
              <a:t>’</a:t>
            </a:r>
            <a:r>
              <a:rPr lang="fr-FR" altLang="en-US" sz="2000" i="1" dirty="0" err="1" smtClean="0">
                <a:solidFill>
                  <a:srgbClr val="2006BA"/>
                </a:solidFill>
                <a:latin typeface="Times New Roman" panose="02020603050405020304" pitchFamily="18" charset="0"/>
                <a:cs typeface="Times New Roman" panose="02020603050405020304" pitchFamily="18" charset="0"/>
              </a:rPr>
              <a:t>Thế</a:t>
            </a:r>
            <a:r>
              <a:rPr lang="fr-FR" altLang="en-US" sz="2000" i="1" dirty="0" smtClean="0">
                <a:solidFill>
                  <a:srgbClr val="2006BA"/>
                </a:solidFill>
                <a:latin typeface="Times New Roman" panose="02020603050405020304" pitchFamily="18" charset="0"/>
                <a:cs typeface="Times New Roman" panose="02020603050405020304" pitchFamily="18" charset="0"/>
              </a:rPr>
              <a:t> </a:t>
            </a:r>
            <a:r>
              <a:rPr lang="fr-FR" altLang="en-US" sz="2000" i="1" dirty="0">
                <a:solidFill>
                  <a:srgbClr val="2006BA"/>
                </a:solidFill>
                <a:latin typeface="Times New Roman" panose="02020603050405020304" pitchFamily="18" charset="0"/>
                <a:cs typeface="Times New Roman" panose="02020603050405020304" pitchFamily="18" charset="0"/>
              </a:rPr>
              <a:t>con </a:t>
            </a:r>
            <a:r>
              <a:rPr lang="fr-FR" altLang="en-US" sz="2000" i="1" dirty="0" err="1">
                <a:solidFill>
                  <a:srgbClr val="2006BA"/>
                </a:solidFill>
                <a:latin typeface="Times New Roman" panose="02020603050405020304" pitchFamily="18" charset="0"/>
                <a:cs typeface="Times New Roman" panose="02020603050405020304" pitchFamily="18" charset="0"/>
              </a:rPr>
              <a:t>ủng</a:t>
            </a:r>
            <a:r>
              <a:rPr lang="fr-FR" altLang="en-US" sz="2000" i="1" dirty="0">
                <a:solidFill>
                  <a:srgbClr val="2006BA"/>
                </a:solidFill>
                <a:latin typeface="Times New Roman" panose="02020603050405020304" pitchFamily="18" charset="0"/>
                <a:cs typeface="Times New Roman" panose="02020603050405020304" pitchFamily="18" charset="0"/>
              </a:rPr>
              <a:t> </a:t>
            </a:r>
            <a:r>
              <a:rPr lang="fr-FR" altLang="en-US" sz="2000" i="1" dirty="0" err="1">
                <a:solidFill>
                  <a:srgbClr val="2006BA"/>
                </a:solidFill>
                <a:latin typeface="Times New Roman" panose="02020603050405020304" pitchFamily="18" charset="0"/>
                <a:cs typeface="Times New Roman" panose="02020603050405020304" pitchFamily="18" charset="0"/>
              </a:rPr>
              <a:t>hộ</a:t>
            </a:r>
            <a:r>
              <a:rPr lang="fr-FR" altLang="en-US" sz="2000" i="1" dirty="0">
                <a:solidFill>
                  <a:srgbClr val="2006BA"/>
                </a:solidFill>
                <a:latin typeface="Times New Roman" panose="02020603050405020304" pitchFamily="18" charset="0"/>
                <a:cs typeface="Times New Roman" panose="02020603050405020304" pitchFamily="18" charset="0"/>
              </a:rPr>
              <a:t> </a:t>
            </a:r>
            <a:r>
              <a:rPr lang="fr-FR" altLang="en-US" sz="2000" i="1" dirty="0" smtClean="0">
                <a:solidFill>
                  <a:srgbClr val="2006BA"/>
                </a:solidFill>
                <a:latin typeface="Times New Roman" panose="02020603050405020304" pitchFamily="18" charset="0"/>
                <a:cs typeface="Times New Roman" panose="02020603050405020304" pitchFamily="18" charset="0"/>
              </a:rPr>
              <a:t>ai</a:t>
            </a:r>
            <a:r>
              <a:rPr lang="fr-FR" altLang="en-US" sz="2000" dirty="0" smtClean="0">
                <a:solidFill>
                  <a:srgbClr val="2006BA"/>
                </a:solidFill>
                <a:latin typeface="Times New Roman" panose="02020603050405020304" pitchFamily="18" charset="0"/>
                <a:cs typeface="Times New Roman" panose="02020603050405020304" pitchFamily="18" charset="0"/>
              </a:rPr>
              <a:t>’’</a:t>
            </a:r>
            <a:r>
              <a:rPr lang="fr-FR" altLang="en-US" sz="2000" dirty="0" err="1" smtClean="0">
                <a:solidFill>
                  <a:srgbClr val="2006BA"/>
                </a:solidFill>
                <a:latin typeface="Times New Roman" panose="02020603050405020304" pitchFamily="18" charset="0"/>
                <a:cs typeface="Times New Roman" panose="02020603050405020304" pitchFamily="18" charset="0"/>
              </a:rPr>
              <a:t>lời</a:t>
            </a:r>
            <a:r>
              <a:rPr lang="fr-FR" altLang="en-US" sz="2000" dirty="0" smtClean="0">
                <a:solidFill>
                  <a:srgbClr val="2006BA"/>
                </a:solidFill>
                <a:latin typeface="Times New Roman" panose="02020603050405020304" pitchFamily="18" charset="0"/>
                <a:cs typeface="Times New Roman" panose="02020603050405020304" pitchFamily="18" charset="0"/>
              </a:rPr>
              <a:t> </a:t>
            </a:r>
            <a:r>
              <a:rPr lang="fr-FR" altLang="en-US" sz="2000" dirty="0" err="1">
                <a:solidFill>
                  <a:srgbClr val="2006BA"/>
                </a:solidFill>
                <a:latin typeface="Times New Roman" panose="02020603050405020304" pitchFamily="18" charset="0"/>
                <a:cs typeface="Times New Roman" panose="02020603050405020304" pitchFamily="18" charset="0"/>
              </a:rPr>
              <a:t>đứa</a:t>
            </a:r>
            <a:r>
              <a:rPr lang="fr-FR" altLang="en-US" sz="2000" dirty="0">
                <a:solidFill>
                  <a:srgbClr val="2006BA"/>
                </a:solidFill>
                <a:latin typeface="Times New Roman" panose="02020603050405020304" pitchFamily="18" charset="0"/>
                <a:cs typeface="Times New Roman" panose="02020603050405020304" pitchFamily="18" charset="0"/>
              </a:rPr>
              <a:t> bé </a:t>
            </a:r>
            <a:r>
              <a:rPr lang="fr-FR" altLang="en-US" sz="2000" dirty="0" err="1">
                <a:solidFill>
                  <a:srgbClr val="2006BA"/>
                </a:solidFill>
                <a:latin typeface="Times New Roman" panose="02020603050405020304" pitchFamily="18" charset="0"/>
                <a:cs typeface="Times New Roman" panose="02020603050405020304" pitchFamily="18" charset="0"/>
              </a:rPr>
              <a:t>rành</a:t>
            </a:r>
            <a:r>
              <a:rPr lang="fr-FR" altLang="en-US" sz="2000" dirty="0">
                <a:solidFill>
                  <a:srgbClr val="2006BA"/>
                </a:solidFill>
                <a:latin typeface="Times New Roman" panose="02020603050405020304" pitchFamily="18" charset="0"/>
                <a:cs typeface="Times New Roman" panose="02020603050405020304" pitchFamily="18" charset="0"/>
              </a:rPr>
              <a:t> </a:t>
            </a:r>
            <a:r>
              <a:rPr lang="fr-FR" altLang="en-US" sz="2000" dirty="0" err="1">
                <a:solidFill>
                  <a:srgbClr val="2006BA"/>
                </a:solidFill>
                <a:latin typeface="Times New Roman" panose="02020603050405020304" pitchFamily="18" charset="0"/>
                <a:cs typeface="Times New Roman" panose="02020603050405020304" pitchFamily="18" charset="0"/>
              </a:rPr>
              <a:t>rọt</a:t>
            </a:r>
            <a:r>
              <a:rPr lang="fr-FR" altLang="en-US" sz="2000" dirty="0">
                <a:solidFill>
                  <a:srgbClr val="2006BA"/>
                </a:solidFill>
                <a:latin typeface="Times New Roman" panose="02020603050405020304" pitchFamily="18" charset="0"/>
                <a:cs typeface="Times New Roman" panose="02020603050405020304" pitchFamily="18" charset="0"/>
              </a:rPr>
              <a:t> : « </a:t>
            </a:r>
            <a:r>
              <a:rPr lang="fr-FR" altLang="en-US" sz="2000" i="1" dirty="0" err="1">
                <a:solidFill>
                  <a:srgbClr val="2006BA"/>
                </a:solidFill>
                <a:latin typeface="Times New Roman" panose="02020603050405020304" pitchFamily="18" charset="0"/>
                <a:cs typeface="Times New Roman" panose="02020603050405020304" pitchFamily="18" charset="0"/>
              </a:rPr>
              <a:t>Ủng</a:t>
            </a:r>
            <a:r>
              <a:rPr lang="fr-FR" altLang="en-US" sz="2000" i="1" dirty="0">
                <a:solidFill>
                  <a:srgbClr val="2006BA"/>
                </a:solidFill>
                <a:latin typeface="Times New Roman" panose="02020603050405020304" pitchFamily="18" charset="0"/>
                <a:cs typeface="Times New Roman" panose="02020603050405020304" pitchFamily="18" charset="0"/>
              </a:rPr>
              <a:t> </a:t>
            </a:r>
            <a:r>
              <a:rPr lang="fr-FR" altLang="en-US" sz="2000" i="1" dirty="0" err="1">
                <a:solidFill>
                  <a:srgbClr val="2006BA"/>
                </a:solidFill>
                <a:latin typeface="Times New Roman" panose="02020603050405020304" pitchFamily="18" charset="0"/>
                <a:cs typeface="Times New Roman" panose="02020603050405020304" pitchFamily="18" charset="0"/>
              </a:rPr>
              <a:t>hộ</a:t>
            </a:r>
            <a:r>
              <a:rPr lang="fr-FR" altLang="en-US" sz="2000" i="1" dirty="0">
                <a:solidFill>
                  <a:srgbClr val="2006BA"/>
                </a:solidFill>
                <a:latin typeface="Times New Roman" panose="02020603050405020304" pitchFamily="18" charset="0"/>
                <a:cs typeface="Times New Roman" panose="02020603050405020304" pitchFamily="18" charset="0"/>
              </a:rPr>
              <a:t> </a:t>
            </a:r>
            <a:r>
              <a:rPr lang="fr-FR" altLang="en-US" sz="2000" i="1" dirty="0" err="1">
                <a:solidFill>
                  <a:srgbClr val="2006BA"/>
                </a:solidFill>
                <a:latin typeface="Times New Roman" panose="02020603050405020304" pitchFamily="18" charset="0"/>
                <a:cs typeface="Times New Roman" panose="02020603050405020304" pitchFamily="18" charset="0"/>
              </a:rPr>
              <a:t>cụ</a:t>
            </a:r>
            <a:r>
              <a:rPr lang="fr-FR" altLang="en-US" sz="2000" i="1" dirty="0">
                <a:solidFill>
                  <a:srgbClr val="2006BA"/>
                </a:solidFill>
                <a:latin typeface="Times New Roman" panose="02020603050405020304" pitchFamily="18" charset="0"/>
                <a:cs typeface="Times New Roman" panose="02020603050405020304" pitchFamily="18" charset="0"/>
              </a:rPr>
              <a:t> </a:t>
            </a:r>
            <a:r>
              <a:rPr lang="fr-FR" altLang="en-US" sz="2000" i="1" dirty="0" err="1">
                <a:solidFill>
                  <a:srgbClr val="2006BA"/>
                </a:solidFill>
                <a:latin typeface="Times New Roman" panose="02020603050405020304" pitchFamily="18" charset="0"/>
                <a:cs typeface="Times New Roman" panose="02020603050405020304" pitchFamily="18" charset="0"/>
              </a:rPr>
              <a:t>Hồ</a:t>
            </a:r>
            <a:r>
              <a:rPr lang="fr-FR" altLang="en-US" sz="2000" i="1" dirty="0">
                <a:solidFill>
                  <a:srgbClr val="2006BA"/>
                </a:solidFill>
                <a:latin typeface="Times New Roman" panose="02020603050405020304" pitchFamily="18" charset="0"/>
                <a:cs typeface="Times New Roman" panose="02020603050405020304" pitchFamily="18" charset="0"/>
              </a:rPr>
              <a:t> </a:t>
            </a:r>
            <a:r>
              <a:rPr lang="fr-FR" altLang="en-US" sz="2000" i="1" dirty="0" err="1">
                <a:solidFill>
                  <a:srgbClr val="2006BA"/>
                </a:solidFill>
                <a:latin typeface="Times New Roman" panose="02020603050405020304" pitchFamily="18" charset="0"/>
                <a:cs typeface="Times New Roman" panose="02020603050405020304" pitchFamily="18" charset="0"/>
              </a:rPr>
              <a:t>Chí</a:t>
            </a:r>
            <a:r>
              <a:rPr lang="fr-FR" altLang="en-US" sz="2000" i="1" dirty="0">
                <a:solidFill>
                  <a:srgbClr val="2006BA"/>
                </a:solidFill>
                <a:latin typeface="Times New Roman" panose="02020603050405020304" pitchFamily="18" charset="0"/>
                <a:cs typeface="Times New Roman" panose="02020603050405020304" pitchFamily="18" charset="0"/>
              </a:rPr>
              <a:t> Minh </a:t>
            </a:r>
            <a:r>
              <a:rPr lang="fr-FR" altLang="en-US" sz="2000" i="1" dirty="0" err="1">
                <a:solidFill>
                  <a:srgbClr val="2006BA"/>
                </a:solidFill>
                <a:latin typeface="Times New Roman" panose="02020603050405020304" pitchFamily="18" charset="0"/>
                <a:cs typeface="Times New Roman" panose="02020603050405020304" pitchFamily="18" charset="0"/>
              </a:rPr>
              <a:t>muôn</a:t>
            </a:r>
            <a:r>
              <a:rPr lang="fr-FR" altLang="en-US" sz="2000" i="1" dirty="0">
                <a:solidFill>
                  <a:srgbClr val="2006BA"/>
                </a:solidFill>
                <a:latin typeface="Times New Roman" panose="02020603050405020304" pitchFamily="18" charset="0"/>
                <a:cs typeface="Times New Roman" panose="02020603050405020304" pitchFamily="18" charset="0"/>
              </a:rPr>
              <a:t> </a:t>
            </a:r>
            <a:r>
              <a:rPr lang="fr-FR" altLang="en-US" sz="2000" i="1" dirty="0" err="1">
                <a:solidFill>
                  <a:srgbClr val="2006BA"/>
                </a:solidFill>
                <a:latin typeface="Times New Roman" panose="02020603050405020304" pitchFamily="18" charset="0"/>
                <a:cs typeface="Times New Roman" panose="02020603050405020304" pitchFamily="18" charset="0"/>
              </a:rPr>
              <a:t>năm</a:t>
            </a:r>
            <a:r>
              <a:rPr lang="fr-FR" altLang="en-US" sz="2000" i="1" dirty="0">
                <a:solidFill>
                  <a:srgbClr val="2006BA"/>
                </a:solidFill>
                <a:latin typeface="Times New Roman" panose="02020603050405020304" pitchFamily="18" charset="0"/>
                <a:cs typeface="Times New Roman" panose="02020603050405020304" pitchFamily="18" charset="0"/>
              </a:rPr>
              <a:t> </a:t>
            </a:r>
            <a:r>
              <a:rPr lang="fr-FR" altLang="en-US" sz="2000" dirty="0">
                <a:solidFill>
                  <a:srgbClr val="2006BA"/>
                </a:solidFill>
                <a:latin typeface="Times New Roman" panose="02020603050405020304" pitchFamily="18" charset="0"/>
                <a:cs typeface="Times New Roman" panose="02020603050405020304" pitchFamily="18" charset="0"/>
              </a:rPr>
              <a:t>» </a:t>
            </a:r>
            <a:r>
              <a:rPr lang="fr-FR" altLang="en-US" sz="2000" dirty="0" err="1">
                <a:solidFill>
                  <a:srgbClr val="2006BA"/>
                </a:solidFill>
                <a:latin typeface="Times New Roman" panose="02020603050405020304" pitchFamily="18" charset="0"/>
                <a:cs typeface="Times New Roman" panose="02020603050405020304" pitchFamily="18" charset="0"/>
              </a:rPr>
              <a:t>khiến</a:t>
            </a:r>
            <a:r>
              <a:rPr lang="fr-FR" altLang="en-US" sz="2000" dirty="0">
                <a:solidFill>
                  <a:srgbClr val="2006BA"/>
                </a:solidFill>
                <a:latin typeface="Times New Roman" panose="02020603050405020304" pitchFamily="18" charset="0"/>
                <a:cs typeface="Times New Roman" panose="02020603050405020304" pitchFamily="18" charset="0"/>
              </a:rPr>
              <a:t> </a:t>
            </a:r>
            <a:r>
              <a:rPr lang="fr-FR" altLang="en-US" sz="2000" dirty="0" err="1">
                <a:solidFill>
                  <a:srgbClr val="2006BA"/>
                </a:solidFill>
                <a:latin typeface="Times New Roman" panose="02020603050405020304" pitchFamily="18" charset="0"/>
                <a:cs typeface="Times New Roman" panose="02020603050405020304" pitchFamily="18" charset="0"/>
              </a:rPr>
              <a:t>lòng</a:t>
            </a:r>
            <a:r>
              <a:rPr lang="fr-FR" altLang="en-US" sz="2000" dirty="0">
                <a:solidFill>
                  <a:srgbClr val="2006BA"/>
                </a:solidFill>
                <a:latin typeface="Times New Roman" panose="02020603050405020304" pitchFamily="18" charset="0"/>
                <a:cs typeface="Times New Roman" panose="02020603050405020304" pitchFamily="18" charset="0"/>
              </a:rPr>
              <a:t> </a:t>
            </a:r>
            <a:r>
              <a:rPr lang="fr-FR" altLang="en-US" sz="2000" dirty="0" err="1">
                <a:solidFill>
                  <a:srgbClr val="2006BA"/>
                </a:solidFill>
                <a:latin typeface="Times New Roman" panose="02020603050405020304" pitchFamily="18" charset="0"/>
                <a:cs typeface="Times New Roman" panose="02020603050405020304" pitchFamily="18" charset="0"/>
              </a:rPr>
              <a:t>lão</a:t>
            </a:r>
            <a:r>
              <a:rPr lang="fr-FR" altLang="en-US" sz="2000" dirty="0">
                <a:solidFill>
                  <a:srgbClr val="2006BA"/>
                </a:solidFill>
                <a:latin typeface="Times New Roman" panose="02020603050405020304" pitchFamily="18" charset="0"/>
                <a:cs typeface="Times New Roman" panose="02020603050405020304" pitchFamily="18" charset="0"/>
              </a:rPr>
              <a:t> </a:t>
            </a:r>
            <a:r>
              <a:rPr lang="fr-FR" altLang="en-US" sz="2000" dirty="0" err="1">
                <a:solidFill>
                  <a:srgbClr val="2006BA"/>
                </a:solidFill>
                <a:latin typeface="Times New Roman" panose="02020603050405020304" pitchFamily="18" charset="0"/>
                <a:cs typeface="Times New Roman" panose="02020603050405020304" pitchFamily="18" charset="0"/>
              </a:rPr>
              <a:t>vô</a:t>
            </a:r>
            <a:r>
              <a:rPr lang="fr-FR" altLang="en-US" sz="2000" dirty="0">
                <a:solidFill>
                  <a:srgbClr val="2006BA"/>
                </a:solidFill>
                <a:latin typeface="Times New Roman" panose="02020603050405020304" pitchFamily="18" charset="0"/>
                <a:cs typeface="Times New Roman" panose="02020603050405020304" pitchFamily="18" charset="0"/>
              </a:rPr>
              <a:t> </a:t>
            </a:r>
            <a:r>
              <a:rPr lang="fr-FR" altLang="en-US" sz="2000" dirty="0" err="1">
                <a:solidFill>
                  <a:srgbClr val="2006BA"/>
                </a:solidFill>
                <a:latin typeface="Times New Roman" panose="02020603050405020304" pitchFamily="18" charset="0"/>
                <a:cs typeface="Times New Roman" panose="02020603050405020304" pitchFamily="18" charset="0"/>
              </a:rPr>
              <a:t>cùng</a:t>
            </a:r>
            <a:r>
              <a:rPr lang="fr-FR" altLang="en-US" sz="2000" dirty="0">
                <a:solidFill>
                  <a:srgbClr val="2006BA"/>
                </a:solidFill>
                <a:latin typeface="Times New Roman" panose="02020603050405020304" pitchFamily="18" charset="0"/>
                <a:cs typeface="Times New Roman" panose="02020603050405020304" pitchFamily="18" charset="0"/>
              </a:rPr>
              <a:t> </a:t>
            </a:r>
            <a:r>
              <a:rPr lang="fr-FR" altLang="en-US" sz="2000" dirty="0" err="1">
                <a:solidFill>
                  <a:srgbClr val="2006BA"/>
                </a:solidFill>
                <a:latin typeface="Times New Roman" panose="02020603050405020304" pitchFamily="18" charset="0"/>
                <a:cs typeface="Times New Roman" panose="02020603050405020304" pitchFamily="18" charset="0"/>
              </a:rPr>
              <a:t>xúc</a:t>
            </a:r>
            <a:r>
              <a:rPr lang="fr-FR" altLang="en-US" sz="2000" dirty="0">
                <a:solidFill>
                  <a:srgbClr val="2006BA"/>
                </a:solidFill>
                <a:latin typeface="Times New Roman" panose="02020603050405020304" pitchFamily="18" charset="0"/>
                <a:cs typeface="Times New Roman" panose="02020603050405020304" pitchFamily="18" charset="0"/>
              </a:rPr>
              <a:t> </a:t>
            </a:r>
            <a:r>
              <a:rPr lang="fr-FR" altLang="en-US" sz="2000" dirty="0" err="1">
                <a:solidFill>
                  <a:srgbClr val="2006BA"/>
                </a:solidFill>
                <a:latin typeface="Times New Roman" panose="02020603050405020304" pitchFamily="18" charset="0"/>
                <a:cs typeface="Times New Roman" panose="02020603050405020304" pitchFamily="18" charset="0"/>
              </a:rPr>
              <a:t>động</a:t>
            </a:r>
            <a:r>
              <a:rPr lang="fr-FR" altLang="en-US" sz="2000" dirty="0">
                <a:solidFill>
                  <a:srgbClr val="2006BA"/>
                </a:solidFill>
                <a:latin typeface="Times New Roman" panose="02020603050405020304" pitchFamily="18" charset="0"/>
                <a:cs typeface="Times New Roman" panose="02020603050405020304" pitchFamily="18" charset="0"/>
              </a:rPr>
              <a:t> «  </a:t>
            </a:r>
            <a:r>
              <a:rPr lang="fr-FR" altLang="en-US" sz="2000" i="1" dirty="0" err="1">
                <a:solidFill>
                  <a:srgbClr val="2006BA"/>
                </a:solidFill>
                <a:latin typeface="Times New Roman" panose="02020603050405020304" pitchFamily="18" charset="0"/>
                <a:cs typeface="Times New Roman" panose="02020603050405020304" pitchFamily="18" charset="0"/>
              </a:rPr>
              <a:t>nước</a:t>
            </a:r>
            <a:r>
              <a:rPr lang="fr-FR" altLang="en-US" sz="2000" i="1" dirty="0">
                <a:solidFill>
                  <a:srgbClr val="2006BA"/>
                </a:solidFill>
                <a:latin typeface="Times New Roman" panose="02020603050405020304" pitchFamily="18" charset="0"/>
                <a:cs typeface="Times New Roman" panose="02020603050405020304" pitchFamily="18" charset="0"/>
              </a:rPr>
              <a:t> </a:t>
            </a:r>
            <a:r>
              <a:rPr lang="fr-FR" altLang="en-US" sz="2000" i="1" dirty="0" err="1">
                <a:solidFill>
                  <a:srgbClr val="2006BA"/>
                </a:solidFill>
                <a:latin typeface="Times New Roman" panose="02020603050405020304" pitchFamily="18" charset="0"/>
                <a:cs typeface="Times New Roman" panose="02020603050405020304" pitchFamily="18" charset="0"/>
              </a:rPr>
              <a:t>mắt</a:t>
            </a:r>
            <a:r>
              <a:rPr lang="fr-FR" altLang="en-US" sz="2000" i="1" dirty="0">
                <a:solidFill>
                  <a:srgbClr val="2006BA"/>
                </a:solidFill>
                <a:latin typeface="Times New Roman" panose="02020603050405020304" pitchFamily="18" charset="0"/>
                <a:cs typeface="Times New Roman" panose="02020603050405020304" pitchFamily="18" charset="0"/>
              </a:rPr>
              <a:t> </a:t>
            </a:r>
            <a:r>
              <a:rPr lang="fr-FR" altLang="en-US" sz="2000" i="1" dirty="0" err="1">
                <a:solidFill>
                  <a:srgbClr val="2006BA"/>
                </a:solidFill>
                <a:latin typeface="Times New Roman" panose="02020603050405020304" pitchFamily="18" charset="0"/>
                <a:cs typeface="Times New Roman" panose="02020603050405020304" pitchFamily="18" charset="0"/>
              </a:rPr>
              <a:t>chảy</a:t>
            </a:r>
            <a:r>
              <a:rPr lang="fr-FR" altLang="en-US" sz="2000" i="1" dirty="0">
                <a:solidFill>
                  <a:srgbClr val="2006BA"/>
                </a:solidFill>
                <a:latin typeface="Times New Roman" panose="02020603050405020304" pitchFamily="18" charset="0"/>
                <a:cs typeface="Times New Roman" panose="02020603050405020304" pitchFamily="18" charset="0"/>
              </a:rPr>
              <a:t> </a:t>
            </a:r>
            <a:r>
              <a:rPr lang="fr-FR" altLang="en-US" sz="2000" i="1" dirty="0" err="1">
                <a:solidFill>
                  <a:srgbClr val="2006BA"/>
                </a:solidFill>
                <a:latin typeface="Times New Roman" panose="02020603050405020304" pitchFamily="18" charset="0"/>
                <a:cs typeface="Times New Roman" panose="02020603050405020304" pitchFamily="18" charset="0"/>
              </a:rPr>
              <a:t>ròng</a:t>
            </a:r>
            <a:r>
              <a:rPr lang="fr-FR" altLang="en-US" sz="2000" i="1" dirty="0">
                <a:solidFill>
                  <a:srgbClr val="2006BA"/>
                </a:solidFill>
                <a:latin typeface="Times New Roman" panose="02020603050405020304" pitchFamily="18" charset="0"/>
                <a:cs typeface="Times New Roman" panose="02020603050405020304" pitchFamily="18" charset="0"/>
              </a:rPr>
              <a:t> </a:t>
            </a:r>
            <a:r>
              <a:rPr lang="fr-FR" altLang="en-US" sz="2000" i="1" dirty="0" err="1">
                <a:solidFill>
                  <a:srgbClr val="2006BA"/>
                </a:solidFill>
                <a:latin typeface="Times New Roman" panose="02020603050405020304" pitchFamily="18" charset="0"/>
                <a:cs typeface="Times New Roman" panose="02020603050405020304" pitchFamily="18" charset="0"/>
              </a:rPr>
              <a:t>ròng</a:t>
            </a:r>
            <a:r>
              <a:rPr lang="fr-FR" altLang="en-US" sz="2000" i="1" dirty="0">
                <a:solidFill>
                  <a:srgbClr val="2006BA"/>
                </a:solidFill>
                <a:latin typeface="Times New Roman" panose="02020603050405020304" pitchFamily="18" charset="0"/>
                <a:cs typeface="Times New Roman" panose="02020603050405020304" pitchFamily="18" charset="0"/>
              </a:rPr>
              <a:t> </a:t>
            </a:r>
            <a:r>
              <a:rPr lang="fr-FR" altLang="en-US" sz="2000" i="1" dirty="0" err="1">
                <a:solidFill>
                  <a:srgbClr val="2006BA"/>
                </a:solidFill>
                <a:latin typeface="Times New Roman" panose="02020603050405020304" pitchFamily="18" charset="0"/>
                <a:cs typeface="Times New Roman" panose="02020603050405020304" pitchFamily="18" charset="0"/>
              </a:rPr>
              <a:t>hai</a:t>
            </a:r>
            <a:r>
              <a:rPr lang="fr-FR" altLang="en-US" sz="2000" i="1" dirty="0">
                <a:solidFill>
                  <a:srgbClr val="2006BA"/>
                </a:solidFill>
                <a:latin typeface="Times New Roman" panose="02020603050405020304" pitchFamily="18" charset="0"/>
                <a:cs typeface="Times New Roman" panose="02020603050405020304" pitchFamily="18" charset="0"/>
              </a:rPr>
              <a:t> </a:t>
            </a:r>
            <a:r>
              <a:rPr lang="fr-FR" altLang="en-US" sz="2000" i="1" dirty="0" err="1">
                <a:solidFill>
                  <a:srgbClr val="2006BA"/>
                </a:solidFill>
                <a:latin typeface="Times New Roman" panose="02020603050405020304" pitchFamily="18" charset="0"/>
                <a:cs typeface="Times New Roman" panose="02020603050405020304" pitchFamily="18" charset="0"/>
              </a:rPr>
              <a:t>bên</a:t>
            </a:r>
            <a:r>
              <a:rPr lang="fr-FR" altLang="en-US" sz="2000" i="1" dirty="0">
                <a:solidFill>
                  <a:srgbClr val="2006BA"/>
                </a:solidFill>
                <a:latin typeface="Times New Roman" panose="02020603050405020304" pitchFamily="18" charset="0"/>
                <a:cs typeface="Times New Roman" panose="02020603050405020304" pitchFamily="18" charset="0"/>
              </a:rPr>
              <a:t> </a:t>
            </a:r>
            <a:r>
              <a:rPr lang="fr-FR" altLang="en-US" sz="2000" i="1" dirty="0" err="1">
                <a:solidFill>
                  <a:srgbClr val="2006BA"/>
                </a:solidFill>
                <a:latin typeface="Times New Roman" panose="02020603050405020304" pitchFamily="18" charset="0"/>
                <a:cs typeface="Times New Roman" panose="02020603050405020304" pitchFamily="18" charset="0"/>
              </a:rPr>
              <a:t>má</a:t>
            </a:r>
            <a:r>
              <a:rPr lang="fr-FR" altLang="en-US" sz="2000" i="1" dirty="0">
                <a:solidFill>
                  <a:srgbClr val="2006BA"/>
                </a:solidFill>
                <a:latin typeface="Times New Roman" panose="02020603050405020304" pitchFamily="18" charset="0"/>
                <a:cs typeface="Times New Roman" panose="02020603050405020304" pitchFamily="18" charset="0"/>
              </a:rPr>
              <a:t> </a:t>
            </a:r>
            <a:r>
              <a:rPr lang="fr-FR" altLang="en-US" sz="2000" dirty="0">
                <a:solidFill>
                  <a:srgbClr val="2006BA"/>
                </a:solidFill>
                <a:latin typeface="Times New Roman" panose="02020603050405020304" pitchFamily="18" charset="0"/>
                <a:cs typeface="Times New Roman" panose="02020603050405020304" pitchFamily="18" charset="0"/>
              </a:rPr>
              <a:t>». </a:t>
            </a:r>
            <a:r>
              <a:rPr lang="fr-FR" altLang="en-US" sz="2000" dirty="0" err="1">
                <a:solidFill>
                  <a:srgbClr val="2006BA"/>
                </a:solidFill>
                <a:latin typeface="Times New Roman" panose="02020603050405020304" pitchFamily="18" charset="0"/>
                <a:cs typeface="Times New Roman" panose="02020603050405020304" pitchFamily="18" charset="0"/>
              </a:rPr>
              <a:t>ông</a:t>
            </a:r>
            <a:r>
              <a:rPr lang="fr-FR" altLang="en-US" sz="2000" dirty="0">
                <a:solidFill>
                  <a:srgbClr val="2006BA"/>
                </a:solidFill>
                <a:latin typeface="Times New Roman" panose="02020603050405020304" pitchFamily="18" charset="0"/>
                <a:cs typeface="Times New Roman" panose="02020603050405020304" pitchFamily="18" charset="0"/>
              </a:rPr>
              <a:t> </a:t>
            </a:r>
            <a:r>
              <a:rPr lang="fr-FR" altLang="en-US" sz="2000" dirty="0" err="1">
                <a:solidFill>
                  <a:srgbClr val="2006BA"/>
                </a:solidFill>
                <a:latin typeface="Times New Roman" panose="02020603050405020304" pitchFamily="18" charset="0"/>
                <a:cs typeface="Times New Roman" panose="02020603050405020304" pitchFamily="18" charset="0"/>
              </a:rPr>
              <a:t>nói</a:t>
            </a:r>
            <a:r>
              <a:rPr lang="fr-FR" altLang="en-US" sz="2000" dirty="0">
                <a:solidFill>
                  <a:srgbClr val="2006BA"/>
                </a:solidFill>
                <a:latin typeface="Times New Roman" panose="02020603050405020304" pitchFamily="18" charset="0"/>
                <a:cs typeface="Times New Roman" panose="02020603050405020304" pitchFamily="18" charset="0"/>
              </a:rPr>
              <a:t> </a:t>
            </a:r>
            <a:r>
              <a:rPr lang="fr-FR" altLang="en-US" sz="2000" dirty="0" err="1">
                <a:solidFill>
                  <a:srgbClr val="2006BA"/>
                </a:solidFill>
                <a:latin typeface="Times New Roman" panose="02020603050405020304" pitchFamily="18" charset="0"/>
                <a:cs typeface="Times New Roman" panose="02020603050405020304" pitchFamily="18" charset="0"/>
              </a:rPr>
              <a:t>với</a:t>
            </a:r>
            <a:r>
              <a:rPr lang="fr-FR" altLang="en-US" sz="2000" dirty="0">
                <a:solidFill>
                  <a:srgbClr val="2006BA"/>
                </a:solidFill>
                <a:latin typeface="Times New Roman" panose="02020603050405020304" pitchFamily="18" charset="0"/>
                <a:cs typeface="Times New Roman" panose="02020603050405020304" pitchFamily="18" charset="0"/>
              </a:rPr>
              <a:t> con </a:t>
            </a:r>
            <a:r>
              <a:rPr lang="fr-FR" altLang="en-US" sz="2000" dirty="0" err="1">
                <a:solidFill>
                  <a:srgbClr val="2006BA"/>
                </a:solidFill>
                <a:latin typeface="Times New Roman" panose="02020603050405020304" pitchFamily="18" charset="0"/>
                <a:cs typeface="Times New Roman" panose="02020603050405020304" pitchFamily="18" charset="0"/>
              </a:rPr>
              <a:t>mà</a:t>
            </a:r>
            <a:r>
              <a:rPr lang="fr-FR" altLang="en-US" sz="2000" dirty="0">
                <a:solidFill>
                  <a:srgbClr val="2006BA"/>
                </a:solidFill>
                <a:latin typeface="Times New Roman" panose="02020603050405020304" pitchFamily="18" charset="0"/>
                <a:cs typeface="Times New Roman" panose="02020603050405020304" pitchFamily="18" charset="0"/>
              </a:rPr>
              <a:t> </a:t>
            </a:r>
            <a:r>
              <a:rPr lang="fr-FR" altLang="en-US" sz="2000" dirty="0" err="1">
                <a:solidFill>
                  <a:srgbClr val="2006BA"/>
                </a:solidFill>
                <a:latin typeface="Times New Roman" panose="02020603050405020304" pitchFamily="18" charset="0"/>
                <a:cs typeface="Times New Roman" panose="02020603050405020304" pitchFamily="18" charset="0"/>
              </a:rPr>
              <a:t>như</a:t>
            </a:r>
            <a:r>
              <a:rPr lang="fr-FR" altLang="en-US" sz="2000" dirty="0">
                <a:solidFill>
                  <a:srgbClr val="2006BA"/>
                </a:solidFill>
                <a:latin typeface="Times New Roman" panose="02020603050405020304" pitchFamily="18" charset="0"/>
                <a:cs typeface="Times New Roman" panose="02020603050405020304" pitchFamily="18" charset="0"/>
              </a:rPr>
              <a:t> </a:t>
            </a:r>
            <a:r>
              <a:rPr lang="fr-FR" altLang="en-US" sz="2000" dirty="0" err="1">
                <a:solidFill>
                  <a:srgbClr val="2006BA"/>
                </a:solidFill>
                <a:latin typeface="Times New Roman" panose="02020603050405020304" pitchFamily="18" charset="0"/>
                <a:cs typeface="Times New Roman" panose="02020603050405020304" pitchFamily="18" charset="0"/>
              </a:rPr>
              <a:t>khẳng</a:t>
            </a:r>
            <a:r>
              <a:rPr lang="fr-FR" altLang="en-US" sz="2000" dirty="0">
                <a:solidFill>
                  <a:srgbClr val="2006BA"/>
                </a:solidFill>
                <a:latin typeface="Times New Roman" panose="02020603050405020304" pitchFamily="18" charset="0"/>
                <a:cs typeface="Times New Roman" panose="02020603050405020304" pitchFamily="18" charset="0"/>
              </a:rPr>
              <a:t> </a:t>
            </a:r>
            <a:r>
              <a:rPr lang="fr-FR" altLang="en-US" sz="2000" dirty="0" err="1">
                <a:solidFill>
                  <a:srgbClr val="2006BA"/>
                </a:solidFill>
                <a:latin typeface="Times New Roman" panose="02020603050405020304" pitchFamily="18" charset="0"/>
                <a:cs typeface="Times New Roman" panose="02020603050405020304" pitchFamily="18" charset="0"/>
              </a:rPr>
              <a:t>định</a:t>
            </a:r>
            <a:r>
              <a:rPr lang="fr-FR" altLang="en-US" sz="2000" dirty="0">
                <a:solidFill>
                  <a:srgbClr val="2006BA"/>
                </a:solidFill>
                <a:latin typeface="Times New Roman" panose="02020603050405020304" pitchFamily="18" charset="0"/>
                <a:cs typeface="Times New Roman" panose="02020603050405020304" pitchFamily="18" charset="0"/>
              </a:rPr>
              <a:t> </a:t>
            </a:r>
            <a:r>
              <a:rPr lang="fr-FR" altLang="en-US" sz="2000" dirty="0" err="1">
                <a:solidFill>
                  <a:srgbClr val="2006BA"/>
                </a:solidFill>
                <a:latin typeface="Times New Roman" panose="02020603050405020304" pitchFamily="18" charset="0"/>
                <a:cs typeface="Times New Roman" panose="02020603050405020304" pitchFamily="18" charset="0"/>
              </a:rPr>
              <a:t>với</a:t>
            </a:r>
            <a:r>
              <a:rPr lang="fr-FR" altLang="en-US" sz="2000" dirty="0">
                <a:solidFill>
                  <a:srgbClr val="2006BA"/>
                </a:solidFill>
                <a:latin typeface="Times New Roman" panose="02020603050405020304" pitchFamily="18" charset="0"/>
                <a:cs typeface="Times New Roman" panose="02020603050405020304" pitchFamily="18" charset="0"/>
              </a:rPr>
              <a:t> </a:t>
            </a:r>
            <a:r>
              <a:rPr lang="fr-FR" altLang="en-US" sz="2000" dirty="0" err="1">
                <a:solidFill>
                  <a:srgbClr val="2006BA"/>
                </a:solidFill>
                <a:latin typeface="Times New Roman" panose="02020603050405020304" pitchFamily="18" charset="0"/>
                <a:cs typeface="Times New Roman" panose="02020603050405020304" pitchFamily="18" charset="0"/>
              </a:rPr>
              <a:t>chính</a:t>
            </a:r>
            <a:r>
              <a:rPr lang="fr-FR" altLang="en-US" sz="2000" dirty="0">
                <a:solidFill>
                  <a:srgbClr val="2006BA"/>
                </a:solidFill>
                <a:latin typeface="Times New Roman" panose="02020603050405020304" pitchFamily="18" charset="0"/>
                <a:cs typeface="Times New Roman" panose="02020603050405020304" pitchFamily="18" charset="0"/>
              </a:rPr>
              <a:t> </a:t>
            </a:r>
            <a:r>
              <a:rPr lang="fr-FR" altLang="en-US" sz="2000" dirty="0" err="1">
                <a:solidFill>
                  <a:srgbClr val="2006BA"/>
                </a:solidFill>
                <a:latin typeface="Times New Roman" panose="02020603050405020304" pitchFamily="18" charset="0"/>
                <a:cs typeface="Times New Roman" panose="02020603050405020304" pitchFamily="18" charset="0"/>
              </a:rPr>
              <a:t>mình</a:t>
            </a:r>
            <a:r>
              <a:rPr lang="fr-FR" altLang="en-US" sz="2000" dirty="0">
                <a:solidFill>
                  <a:srgbClr val="2006BA"/>
                </a:solidFill>
                <a:latin typeface="Times New Roman" panose="02020603050405020304" pitchFamily="18" charset="0"/>
                <a:cs typeface="Times New Roman" panose="02020603050405020304" pitchFamily="18" charset="0"/>
              </a:rPr>
              <a:t> : « </a:t>
            </a:r>
            <a:r>
              <a:rPr lang="fr-FR" altLang="en-US" sz="2000" i="1" dirty="0">
                <a:solidFill>
                  <a:srgbClr val="2006BA"/>
                </a:solidFill>
                <a:latin typeface="Times New Roman" panose="02020603050405020304" pitchFamily="18" charset="0"/>
                <a:cs typeface="Times New Roman" panose="02020603050405020304" pitchFamily="18" charset="0"/>
              </a:rPr>
              <a:t>Ừ </a:t>
            </a:r>
            <a:r>
              <a:rPr lang="fr-FR" altLang="en-US" sz="2000" i="1" dirty="0" err="1">
                <a:solidFill>
                  <a:srgbClr val="2006BA"/>
                </a:solidFill>
                <a:latin typeface="Times New Roman" panose="02020603050405020304" pitchFamily="18" charset="0"/>
                <a:cs typeface="Times New Roman" panose="02020603050405020304" pitchFamily="18" charset="0"/>
              </a:rPr>
              <a:t>đúng</a:t>
            </a:r>
            <a:r>
              <a:rPr lang="fr-FR" altLang="en-US" sz="2000" i="1" dirty="0">
                <a:solidFill>
                  <a:srgbClr val="2006BA"/>
                </a:solidFill>
                <a:latin typeface="Times New Roman" panose="02020603050405020304" pitchFamily="18" charset="0"/>
                <a:cs typeface="Times New Roman" panose="02020603050405020304" pitchFamily="18" charset="0"/>
              </a:rPr>
              <a:t> </a:t>
            </a:r>
            <a:r>
              <a:rPr lang="fr-FR" altLang="en-US" sz="2000" i="1" dirty="0" err="1">
                <a:solidFill>
                  <a:srgbClr val="2006BA"/>
                </a:solidFill>
                <a:latin typeface="Times New Roman" panose="02020603050405020304" pitchFamily="18" charset="0"/>
                <a:cs typeface="Times New Roman" panose="02020603050405020304" pitchFamily="18" charset="0"/>
              </a:rPr>
              <a:t>rồi</a:t>
            </a:r>
            <a:r>
              <a:rPr lang="fr-FR" altLang="en-US" sz="2000" i="1" dirty="0">
                <a:solidFill>
                  <a:srgbClr val="2006BA"/>
                </a:solidFill>
                <a:latin typeface="Times New Roman" panose="02020603050405020304" pitchFamily="18" charset="0"/>
                <a:cs typeface="Times New Roman" panose="02020603050405020304" pitchFamily="18" charset="0"/>
              </a:rPr>
              <a:t>, </a:t>
            </a:r>
            <a:r>
              <a:rPr lang="fr-FR" altLang="en-US" sz="2000" i="1" dirty="0" err="1">
                <a:solidFill>
                  <a:srgbClr val="2006BA"/>
                </a:solidFill>
                <a:latin typeface="Times New Roman" panose="02020603050405020304" pitchFamily="18" charset="0"/>
                <a:cs typeface="Times New Roman" panose="02020603050405020304" pitchFamily="18" charset="0"/>
              </a:rPr>
              <a:t>ủng</a:t>
            </a:r>
            <a:r>
              <a:rPr lang="fr-FR" altLang="en-US" sz="2000" i="1" dirty="0">
                <a:solidFill>
                  <a:srgbClr val="2006BA"/>
                </a:solidFill>
                <a:latin typeface="Times New Roman" panose="02020603050405020304" pitchFamily="18" charset="0"/>
                <a:cs typeface="Times New Roman" panose="02020603050405020304" pitchFamily="18" charset="0"/>
              </a:rPr>
              <a:t> </a:t>
            </a:r>
            <a:r>
              <a:rPr lang="fr-FR" altLang="en-US" sz="2000" i="1" dirty="0" err="1">
                <a:solidFill>
                  <a:srgbClr val="2006BA"/>
                </a:solidFill>
                <a:latin typeface="Times New Roman" panose="02020603050405020304" pitchFamily="18" charset="0"/>
                <a:cs typeface="Times New Roman" panose="02020603050405020304" pitchFamily="18" charset="0"/>
              </a:rPr>
              <a:t>hộ</a:t>
            </a:r>
            <a:r>
              <a:rPr lang="fr-FR" altLang="en-US" sz="2000" i="1" dirty="0">
                <a:solidFill>
                  <a:srgbClr val="2006BA"/>
                </a:solidFill>
                <a:latin typeface="Times New Roman" panose="02020603050405020304" pitchFamily="18" charset="0"/>
                <a:cs typeface="Times New Roman" panose="02020603050405020304" pitchFamily="18" charset="0"/>
              </a:rPr>
              <a:t> </a:t>
            </a:r>
            <a:r>
              <a:rPr lang="fr-FR" altLang="en-US" sz="2000" i="1" dirty="0" err="1">
                <a:solidFill>
                  <a:srgbClr val="2006BA"/>
                </a:solidFill>
                <a:latin typeface="Times New Roman" panose="02020603050405020304" pitchFamily="18" charset="0"/>
                <a:cs typeface="Times New Roman" panose="02020603050405020304" pitchFamily="18" charset="0"/>
              </a:rPr>
              <a:t>cụ</a:t>
            </a:r>
            <a:r>
              <a:rPr lang="fr-FR" altLang="en-US" sz="2000" i="1" dirty="0">
                <a:solidFill>
                  <a:srgbClr val="2006BA"/>
                </a:solidFill>
                <a:latin typeface="Times New Roman" panose="02020603050405020304" pitchFamily="18" charset="0"/>
                <a:cs typeface="Times New Roman" panose="02020603050405020304" pitchFamily="18" charset="0"/>
              </a:rPr>
              <a:t> </a:t>
            </a:r>
            <a:r>
              <a:rPr lang="fr-FR" altLang="en-US" sz="2000" i="1" dirty="0" err="1">
                <a:solidFill>
                  <a:srgbClr val="2006BA"/>
                </a:solidFill>
                <a:latin typeface="Times New Roman" panose="02020603050405020304" pitchFamily="18" charset="0"/>
                <a:cs typeface="Times New Roman" panose="02020603050405020304" pitchFamily="18" charset="0"/>
              </a:rPr>
              <a:t>Hồ</a:t>
            </a:r>
            <a:r>
              <a:rPr lang="fr-FR" altLang="en-US" sz="2000" i="1" dirty="0">
                <a:solidFill>
                  <a:srgbClr val="2006BA"/>
                </a:solidFill>
                <a:latin typeface="Times New Roman" panose="02020603050405020304" pitchFamily="18" charset="0"/>
                <a:cs typeface="Times New Roman" panose="02020603050405020304" pitchFamily="18" charset="0"/>
              </a:rPr>
              <a:t> con </a:t>
            </a:r>
            <a:r>
              <a:rPr lang="fr-FR" altLang="en-US" sz="2000" i="1" dirty="0" err="1">
                <a:solidFill>
                  <a:srgbClr val="2006BA"/>
                </a:solidFill>
                <a:latin typeface="Times New Roman" panose="02020603050405020304" pitchFamily="18" charset="0"/>
                <a:cs typeface="Times New Roman" panose="02020603050405020304" pitchFamily="18" charset="0"/>
              </a:rPr>
              <a:t>nhỉ</a:t>
            </a:r>
            <a:r>
              <a:rPr lang="fr-FR" altLang="en-US" sz="2000" i="1" dirty="0">
                <a:solidFill>
                  <a:srgbClr val="2006BA"/>
                </a:solidFill>
                <a:latin typeface="Times New Roman" panose="02020603050405020304" pitchFamily="18" charset="0"/>
                <a:cs typeface="Times New Roman" panose="02020603050405020304" pitchFamily="18" charset="0"/>
              </a:rPr>
              <a:t> !</a:t>
            </a:r>
            <a:r>
              <a:rPr lang="fr-FR" altLang="en-US" sz="2000" dirty="0">
                <a:solidFill>
                  <a:srgbClr val="2006BA"/>
                </a:solidFill>
                <a:latin typeface="Times New Roman" panose="02020603050405020304" pitchFamily="18" charset="0"/>
                <a:cs typeface="Times New Roman" panose="02020603050405020304" pitchFamily="18" charset="0"/>
              </a:rPr>
              <a:t> »</a:t>
            </a:r>
            <a:endParaRPr lang="en-US" altLang="en-US" sz="2000" dirty="0">
              <a:solidFill>
                <a:srgbClr val="2006BA"/>
              </a:solidFill>
              <a:latin typeface="Times New Roman" panose="02020603050405020304" pitchFamily="18" charset="0"/>
              <a:cs typeface="Times New Roman" panose="02020603050405020304" pitchFamily="18" charset="0"/>
            </a:endParaRPr>
          </a:p>
          <a:p>
            <a:pPr algn="just"/>
            <a:r>
              <a:rPr lang="fr-FR" altLang="en-US" sz="2000" dirty="0">
                <a:solidFill>
                  <a:srgbClr val="2006BA"/>
                </a:solidFill>
                <a:latin typeface="Times New Roman" panose="02020603050405020304" pitchFamily="18" charset="0"/>
                <a:cs typeface="Times New Roman" panose="02020603050405020304" pitchFamily="18" charset="0"/>
              </a:rPr>
              <a:t>- </a:t>
            </a:r>
            <a:r>
              <a:rPr lang="fr-FR" altLang="en-US" sz="2000" dirty="0" err="1">
                <a:solidFill>
                  <a:srgbClr val="2006BA"/>
                </a:solidFill>
                <a:latin typeface="Times New Roman" panose="02020603050405020304" pitchFamily="18" charset="0"/>
                <a:cs typeface="Times New Roman" panose="02020603050405020304" pitchFamily="18" charset="0"/>
              </a:rPr>
              <a:t>Những</a:t>
            </a:r>
            <a:r>
              <a:rPr lang="fr-FR" altLang="en-US" sz="2000" dirty="0">
                <a:solidFill>
                  <a:srgbClr val="2006BA"/>
                </a:solidFill>
                <a:latin typeface="Times New Roman" panose="02020603050405020304" pitchFamily="18" charset="0"/>
                <a:cs typeface="Times New Roman" panose="02020603050405020304" pitchFamily="18" charset="0"/>
              </a:rPr>
              <a:t> </a:t>
            </a:r>
            <a:r>
              <a:rPr lang="fr-FR" altLang="en-US" sz="2000" dirty="0" err="1">
                <a:solidFill>
                  <a:srgbClr val="2006BA"/>
                </a:solidFill>
                <a:latin typeface="Times New Roman" panose="02020603050405020304" pitchFamily="18" charset="0"/>
                <a:cs typeface="Times New Roman" panose="02020603050405020304" pitchFamily="18" charset="0"/>
              </a:rPr>
              <a:t>lời</a:t>
            </a:r>
            <a:r>
              <a:rPr lang="fr-FR" altLang="en-US" sz="2000" dirty="0">
                <a:solidFill>
                  <a:srgbClr val="2006BA"/>
                </a:solidFill>
                <a:latin typeface="Times New Roman" panose="02020603050405020304" pitchFamily="18" charset="0"/>
                <a:cs typeface="Times New Roman" panose="02020603050405020304" pitchFamily="18" charset="0"/>
              </a:rPr>
              <a:t> </a:t>
            </a:r>
            <a:r>
              <a:rPr lang="fr-FR" altLang="en-US" sz="2000" dirty="0" err="1">
                <a:solidFill>
                  <a:srgbClr val="2006BA"/>
                </a:solidFill>
                <a:latin typeface="Times New Roman" panose="02020603050405020304" pitchFamily="18" charset="0"/>
                <a:cs typeface="Times New Roman" panose="02020603050405020304" pitchFamily="18" charset="0"/>
              </a:rPr>
              <a:t>độc</a:t>
            </a:r>
            <a:r>
              <a:rPr lang="fr-FR" altLang="en-US" sz="2000" dirty="0">
                <a:solidFill>
                  <a:srgbClr val="2006BA"/>
                </a:solidFill>
                <a:latin typeface="Times New Roman" panose="02020603050405020304" pitchFamily="18" charset="0"/>
                <a:cs typeface="Times New Roman" panose="02020603050405020304" pitchFamily="18" charset="0"/>
              </a:rPr>
              <a:t> </a:t>
            </a:r>
            <a:r>
              <a:rPr lang="fr-FR" altLang="en-US" sz="2000" dirty="0" err="1">
                <a:solidFill>
                  <a:srgbClr val="2006BA"/>
                </a:solidFill>
                <a:latin typeface="Times New Roman" panose="02020603050405020304" pitchFamily="18" charset="0"/>
                <a:cs typeface="Times New Roman" panose="02020603050405020304" pitchFamily="18" charset="0"/>
              </a:rPr>
              <a:t>thoại</a:t>
            </a:r>
            <a:r>
              <a:rPr lang="fr-FR" altLang="en-US" sz="2000" dirty="0">
                <a:solidFill>
                  <a:srgbClr val="2006BA"/>
                </a:solidFill>
                <a:latin typeface="Times New Roman" panose="02020603050405020304" pitchFamily="18" charset="0"/>
                <a:cs typeface="Times New Roman" panose="02020603050405020304" pitchFamily="18" charset="0"/>
              </a:rPr>
              <a:t> </a:t>
            </a:r>
            <a:r>
              <a:rPr lang="fr-FR" altLang="en-US" sz="2000" dirty="0" err="1">
                <a:solidFill>
                  <a:srgbClr val="2006BA"/>
                </a:solidFill>
                <a:latin typeface="Times New Roman" panose="02020603050405020304" pitchFamily="18" charset="0"/>
                <a:cs typeface="Times New Roman" panose="02020603050405020304" pitchFamily="18" charset="0"/>
              </a:rPr>
              <a:t>nội</a:t>
            </a:r>
            <a:r>
              <a:rPr lang="fr-FR" altLang="en-US" sz="2000" dirty="0">
                <a:solidFill>
                  <a:srgbClr val="2006BA"/>
                </a:solidFill>
                <a:latin typeface="Times New Roman" panose="02020603050405020304" pitchFamily="18" charset="0"/>
                <a:cs typeface="Times New Roman" panose="02020603050405020304" pitchFamily="18" charset="0"/>
              </a:rPr>
              <a:t> </a:t>
            </a:r>
            <a:r>
              <a:rPr lang="fr-FR" altLang="en-US" sz="2000" dirty="0" err="1">
                <a:solidFill>
                  <a:srgbClr val="2006BA"/>
                </a:solidFill>
                <a:latin typeface="Times New Roman" panose="02020603050405020304" pitchFamily="18" charset="0"/>
                <a:cs typeface="Times New Roman" panose="02020603050405020304" pitchFamily="18" charset="0"/>
              </a:rPr>
              <a:t>tâm</a:t>
            </a:r>
            <a:r>
              <a:rPr lang="fr-FR" altLang="en-US" sz="2000" dirty="0">
                <a:solidFill>
                  <a:srgbClr val="2006BA"/>
                </a:solidFill>
                <a:latin typeface="Times New Roman" panose="02020603050405020304" pitchFamily="18" charset="0"/>
                <a:cs typeface="Times New Roman" panose="02020603050405020304" pitchFamily="18" charset="0"/>
              </a:rPr>
              <a:t> : « </a:t>
            </a:r>
            <a:r>
              <a:rPr lang="fr-FR" altLang="en-US" sz="2000" i="1" dirty="0">
                <a:solidFill>
                  <a:srgbClr val="2006BA"/>
                </a:solidFill>
                <a:latin typeface="Times New Roman" panose="02020603050405020304" pitchFamily="18" charset="0"/>
                <a:cs typeface="Times New Roman" panose="02020603050405020304" pitchFamily="18" charset="0"/>
              </a:rPr>
              <a:t>Anh </a:t>
            </a:r>
            <a:r>
              <a:rPr lang="fr-FR" altLang="en-US" sz="2000" i="1" dirty="0" err="1">
                <a:solidFill>
                  <a:srgbClr val="2006BA"/>
                </a:solidFill>
                <a:latin typeface="Times New Roman" panose="02020603050405020304" pitchFamily="18" charset="0"/>
                <a:cs typeface="Times New Roman" panose="02020603050405020304" pitchFamily="18" charset="0"/>
              </a:rPr>
              <a:t>em</a:t>
            </a:r>
            <a:r>
              <a:rPr lang="fr-FR" altLang="en-US" sz="2000" i="1" dirty="0">
                <a:solidFill>
                  <a:srgbClr val="2006BA"/>
                </a:solidFill>
                <a:latin typeface="Times New Roman" panose="02020603050405020304" pitchFamily="18" charset="0"/>
                <a:cs typeface="Times New Roman" panose="02020603050405020304" pitchFamily="18" charset="0"/>
              </a:rPr>
              <a:t>…</a:t>
            </a:r>
            <a:r>
              <a:rPr lang="fr-FR" altLang="en-US" sz="2000" i="1" dirty="0" err="1">
                <a:solidFill>
                  <a:srgbClr val="2006BA"/>
                </a:solidFill>
                <a:latin typeface="Times New Roman" panose="02020603050405020304" pitchFamily="18" charset="0"/>
                <a:cs typeface="Times New Roman" panose="02020603050405020304" pitchFamily="18" charset="0"/>
              </a:rPr>
              <a:t>cụ</a:t>
            </a:r>
            <a:r>
              <a:rPr lang="fr-FR" altLang="en-US" sz="2000" i="1" dirty="0">
                <a:solidFill>
                  <a:srgbClr val="2006BA"/>
                </a:solidFill>
                <a:latin typeface="Times New Roman" panose="02020603050405020304" pitchFamily="18" charset="0"/>
                <a:cs typeface="Times New Roman" panose="02020603050405020304" pitchFamily="18" charset="0"/>
              </a:rPr>
              <a:t> </a:t>
            </a:r>
            <a:r>
              <a:rPr lang="fr-FR" altLang="en-US" sz="2000" i="1" dirty="0" err="1">
                <a:solidFill>
                  <a:srgbClr val="2006BA"/>
                </a:solidFill>
                <a:latin typeface="Times New Roman" panose="02020603050405020304" pitchFamily="18" charset="0"/>
                <a:cs typeface="Times New Roman" panose="02020603050405020304" pitchFamily="18" charset="0"/>
              </a:rPr>
              <a:t>Hồ</a:t>
            </a:r>
            <a:r>
              <a:rPr lang="fr-FR" altLang="en-US" sz="2000" i="1" dirty="0">
                <a:solidFill>
                  <a:srgbClr val="2006BA"/>
                </a:solidFill>
                <a:latin typeface="Times New Roman" panose="02020603050405020304" pitchFamily="18" charset="0"/>
                <a:cs typeface="Times New Roman" panose="02020603050405020304" pitchFamily="18" charset="0"/>
              </a:rPr>
              <a:t> </a:t>
            </a:r>
            <a:r>
              <a:rPr lang="fr-FR" altLang="en-US" sz="2000" i="1" dirty="0" err="1">
                <a:solidFill>
                  <a:srgbClr val="2006BA"/>
                </a:solidFill>
                <a:latin typeface="Times New Roman" panose="02020603050405020304" pitchFamily="18" charset="0"/>
                <a:cs typeface="Times New Roman" panose="02020603050405020304" pitchFamily="18" charset="0"/>
              </a:rPr>
              <a:t>trên</a:t>
            </a:r>
            <a:r>
              <a:rPr lang="fr-FR" altLang="en-US" sz="2000" i="1" dirty="0">
                <a:solidFill>
                  <a:srgbClr val="2006BA"/>
                </a:solidFill>
                <a:latin typeface="Times New Roman" panose="02020603050405020304" pitchFamily="18" charset="0"/>
                <a:cs typeface="Times New Roman" panose="02020603050405020304" pitchFamily="18" charset="0"/>
              </a:rPr>
              <a:t> </a:t>
            </a:r>
            <a:r>
              <a:rPr lang="fr-FR" altLang="en-US" sz="2000" i="1" dirty="0" err="1">
                <a:solidFill>
                  <a:srgbClr val="2006BA"/>
                </a:solidFill>
                <a:latin typeface="Times New Roman" panose="02020603050405020304" pitchFamily="18" charset="0"/>
                <a:cs typeface="Times New Roman" panose="02020603050405020304" pitchFamily="18" charset="0"/>
              </a:rPr>
              <a:t>đầu</a:t>
            </a:r>
            <a:r>
              <a:rPr lang="fr-FR" altLang="en-US" sz="2000" i="1" dirty="0">
                <a:solidFill>
                  <a:srgbClr val="2006BA"/>
                </a:solidFill>
                <a:latin typeface="Times New Roman" panose="02020603050405020304" pitchFamily="18" charset="0"/>
                <a:cs typeface="Times New Roman" panose="02020603050405020304" pitchFamily="18" charset="0"/>
              </a:rPr>
              <a:t> </a:t>
            </a:r>
            <a:r>
              <a:rPr lang="fr-FR" altLang="en-US" sz="2000" dirty="0">
                <a:solidFill>
                  <a:srgbClr val="2006BA"/>
                </a:solidFill>
                <a:latin typeface="Times New Roman" panose="02020603050405020304" pitchFamily="18" charset="0"/>
                <a:cs typeface="Times New Roman" panose="02020603050405020304" pitchFamily="18" charset="0"/>
              </a:rPr>
              <a:t>» </a:t>
            </a:r>
            <a:r>
              <a:rPr lang="fr-FR" altLang="en-US" sz="2000" dirty="0" err="1">
                <a:solidFill>
                  <a:srgbClr val="2006BA"/>
                </a:solidFill>
                <a:latin typeface="Times New Roman" panose="02020603050405020304" pitchFamily="18" charset="0"/>
                <a:cs typeface="Times New Roman" panose="02020603050405020304" pitchFamily="18" charset="0"/>
              </a:rPr>
              <a:t>như</a:t>
            </a:r>
            <a:r>
              <a:rPr lang="fr-FR" altLang="en-US" sz="2000" dirty="0">
                <a:solidFill>
                  <a:srgbClr val="2006BA"/>
                </a:solidFill>
                <a:latin typeface="Times New Roman" panose="02020603050405020304" pitchFamily="18" charset="0"/>
                <a:cs typeface="Times New Roman" panose="02020603050405020304" pitchFamily="18" charset="0"/>
              </a:rPr>
              <a:t> </a:t>
            </a:r>
            <a:r>
              <a:rPr lang="fr-FR" altLang="en-US" sz="2000" dirty="0" err="1">
                <a:solidFill>
                  <a:srgbClr val="2006BA"/>
                </a:solidFill>
                <a:latin typeface="Times New Roman" panose="02020603050405020304" pitchFamily="18" charset="0"/>
                <a:cs typeface="Times New Roman" panose="02020603050405020304" pitchFamily="18" charset="0"/>
              </a:rPr>
              <a:t>một</a:t>
            </a:r>
            <a:r>
              <a:rPr lang="fr-FR" altLang="en-US" sz="2000" dirty="0">
                <a:solidFill>
                  <a:srgbClr val="2006BA"/>
                </a:solidFill>
                <a:latin typeface="Times New Roman" panose="02020603050405020304" pitchFamily="18" charset="0"/>
                <a:cs typeface="Times New Roman" panose="02020603050405020304" pitchFamily="18" charset="0"/>
              </a:rPr>
              <a:t> </a:t>
            </a:r>
            <a:r>
              <a:rPr lang="fr-FR" altLang="en-US" sz="2000" dirty="0" err="1">
                <a:solidFill>
                  <a:srgbClr val="2006BA"/>
                </a:solidFill>
                <a:latin typeface="Times New Roman" panose="02020603050405020304" pitchFamily="18" charset="0"/>
                <a:cs typeface="Times New Roman" panose="02020603050405020304" pitchFamily="18" charset="0"/>
              </a:rPr>
              <a:t>lời</a:t>
            </a:r>
            <a:r>
              <a:rPr lang="fr-FR" altLang="en-US" sz="2000" dirty="0">
                <a:solidFill>
                  <a:srgbClr val="2006BA"/>
                </a:solidFill>
                <a:latin typeface="Times New Roman" panose="02020603050405020304" pitchFamily="18" charset="0"/>
                <a:cs typeface="Times New Roman" panose="02020603050405020304" pitchFamily="18" charset="0"/>
              </a:rPr>
              <a:t> </a:t>
            </a:r>
            <a:r>
              <a:rPr lang="fr-FR" altLang="en-US" sz="2000" dirty="0" err="1">
                <a:solidFill>
                  <a:srgbClr val="2006BA"/>
                </a:solidFill>
                <a:latin typeface="Times New Roman" panose="02020603050405020304" pitchFamily="18" charset="0"/>
                <a:cs typeface="Times New Roman" panose="02020603050405020304" pitchFamily="18" charset="0"/>
              </a:rPr>
              <a:t>thề</a:t>
            </a:r>
            <a:r>
              <a:rPr lang="fr-FR" altLang="en-US" sz="2000" dirty="0">
                <a:solidFill>
                  <a:srgbClr val="2006BA"/>
                </a:solidFill>
                <a:latin typeface="Times New Roman" panose="02020603050405020304" pitchFamily="18" charset="0"/>
                <a:cs typeface="Times New Roman" panose="02020603050405020304" pitchFamily="18" charset="0"/>
              </a:rPr>
              <a:t> </a:t>
            </a:r>
            <a:r>
              <a:rPr lang="fr-FR" altLang="en-US" sz="2000" dirty="0" err="1">
                <a:solidFill>
                  <a:srgbClr val="2006BA"/>
                </a:solidFill>
                <a:latin typeface="Times New Roman" panose="02020603050405020304" pitchFamily="18" charset="0"/>
                <a:cs typeface="Times New Roman" panose="02020603050405020304" pitchFamily="18" charset="0"/>
              </a:rPr>
              <a:t>thiêng</a:t>
            </a:r>
            <a:r>
              <a:rPr lang="fr-FR" altLang="en-US" sz="2000" dirty="0">
                <a:solidFill>
                  <a:srgbClr val="2006BA"/>
                </a:solidFill>
                <a:latin typeface="Times New Roman" panose="02020603050405020304" pitchFamily="18" charset="0"/>
                <a:cs typeface="Times New Roman" panose="02020603050405020304" pitchFamily="18" charset="0"/>
              </a:rPr>
              <a:t> </a:t>
            </a:r>
            <a:r>
              <a:rPr lang="fr-FR" altLang="en-US" sz="2000" dirty="0" err="1">
                <a:solidFill>
                  <a:srgbClr val="2006BA"/>
                </a:solidFill>
                <a:latin typeface="Times New Roman" panose="02020603050405020304" pitchFamily="18" charset="0"/>
                <a:cs typeface="Times New Roman" panose="02020603050405020304" pitchFamily="18" charset="0"/>
              </a:rPr>
              <a:t>liêng</a:t>
            </a:r>
            <a:endParaRPr lang="en-US" altLang="en-US" sz="2000" dirty="0">
              <a:solidFill>
                <a:srgbClr val="2006BA"/>
              </a:solidFill>
              <a:latin typeface="Times New Roman" panose="02020603050405020304" pitchFamily="18" charset="0"/>
              <a:cs typeface="Times New Roman" panose="02020603050405020304" pitchFamily="18" charset="0"/>
            </a:endParaRPr>
          </a:p>
          <a:p>
            <a:pPr algn="just"/>
            <a:r>
              <a:rPr lang="fr-FR" altLang="en-US" sz="2000" dirty="0">
                <a:solidFill>
                  <a:srgbClr val="2006BA"/>
                </a:solidFill>
                <a:latin typeface="Times New Roman" panose="02020603050405020304" pitchFamily="18" charset="0"/>
                <a:cs typeface="Times New Roman" panose="02020603050405020304" pitchFamily="18" charset="0"/>
              </a:rPr>
              <a:t>- </a:t>
            </a:r>
            <a:r>
              <a:rPr lang="fr-FR" altLang="en-US" sz="2000" dirty="0" err="1">
                <a:solidFill>
                  <a:srgbClr val="2006BA"/>
                </a:solidFill>
                <a:latin typeface="Times New Roman" panose="02020603050405020304" pitchFamily="18" charset="0"/>
                <a:cs typeface="Times New Roman" panose="02020603050405020304" pitchFamily="18" charset="0"/>
              </a:rPr>
              <a:t>Nghệ</a:t>
            </a:r>
            <a:r>
              <a:rPr lang="fr-FR" altLang="en-US" sz="2000" dirty="0">
                <a:solidFill>
                  <a:srgbClr val="2006BA"/>
                </a:solidFill>
                <a:latin typeface="Times New Roman" panose="02020603050405020304" pitchFamily="18" charset="0"/>
                <a:cs typeface="Times New Roman" panose="02020603050405020304" pitchFamily="18" charset="0"/>
              </a:rPr>
              <a:t> </a:t>
            </a:r>
            <a:r>
              <a:rPr lang="fr-FR" altLang="en-US" sz="2000" dirty="0" err="1">
                <a:solidFill>
                  <a:srgbClr val="2006BA"/>
                </a:solidFill>
                <a:latin typeface="Times New Roman" panose="02020603050405020304" pitchFamily="18" charset="0"/>
                <a:cs typeface="Times New Roman" panose="02020603050405020304" pitchFamily="18" charset="0"/>
              </a:rPr>
              <a:t>thuật</a:t>
            </a:r>
            <a:r>
              <a:rPr lang="fr-FR" altLang="en-US" sz="2000" dirty="0">
                <a:solidFill>
                  <a:srgbClr val="2006BA"/>
                </a:solidFill>
                <a:latin typeface="Times New Roman" panose="02020603050405020304" pitchFamily="18" charset="0"/>
                <a:cs typeface="Times New Roman" panose="02020603050405020304" pitchFamily="18" charset="0"/>
              </a:rPr>
              <a:t> : </a:t>
            </a:r>
            <a:r>
              <a:rPr lang="fr-FR" altLang="en-US" sz="2000" i="1" dirty="0" err="1">
                <a:solidFill>
                  <a:srgbClr val="2006BA"/>
                </a:solidFill>
                <a:latin typeface="Times New Roman" panose="02020603050405020304" pitchFamily="18" charset="0"/>
                <a:cs typeface="Times New Roman" panose="02020603050405020304" pitchFamily="18" charset="0"/>
              </a:rPr>
              <a:t>sử</a:t>
            </a:r>
            <a:r>
              <a:rPr lang="fr-FR" altLang="en-US" sz="2000" i="1" dirty="0">
                <a:solidFill>
                  <a:srgbClr val="2006BA"/>
                </a:solidFill>
                <a:latin typeface="Times New Roman" panose="02020603050405020304" pitchFamily="18" charset="0"/>
                <a:cs typeface="Times New Roman" panose="02020603050405020304" pitchFamily="18" charset="0"/>
              </a:rPr>
              <a:t> </a:t>
            </a:r>
            <a:r>
              <a:rPr lang="fr-FR" altLang="en-US" sz="2000" i="1" dirty="0" err="1">
                <a:solidFill>
                  <a:srgbClr val="2006BA"/>
                </a:solidFill>
                <a:latin typeface="Times New Roman" panose="02020603050405020304" pitchFamily="18" charset="0"/>
                <a:cs typeface="Times New Roman" panose="02020603050405020304" pitchFamily="18" charset="0"/>
              </a:rPr>
              <a:t>dụng</a:t>
            </a:r>
            <a:r>
              <a:rPr lang="fr-FR" altLang="en-US" sz="2000" i="1" dirty="0">
                <a:solidFill>
                  <a:srgbClr val="2006BA"/>
                </a:solidFill>
                <a:latin typeface="Times New Roman" panose="02020603050405020304" pitchFamily="18" charset="0"/>
                <a:cs typeface="Times New Roman" panose="02020603050405020304" pitchFamily="18" charset="0"/>
              </a:rPr>
              <a:t> </a:t>
            </a:r>
            <a:r>
              <a:rPr lang="fr-FR" altLang="en-US" sz="2000" i="1" dirty="0" err="1">
                <a:solidFill>
                  <a:srgbClr val="2006BA"/>
                </a:solidFill>
                <a:latin typeface="Times New Roman" panose="02020603050405020304" pitchFamily="18" charset="0"/>
                <a:cs typeface="Times New Roman" panose="02020603050405020304" pitchFamily="18" charset="0"/>
              </a:rPr>
              <a:t>đối</a:t>
            </a:r>
            <a:r>
              <a:rPr lang="fr-FR" altLang="en-US" sz="2000" i="1" dirty="0">
                <a:solidFill>
                  <a:srgbClr val="2006BA"/>
                </a:solidFill>
                <a:latin typeface="Times New Roman" panose="02020603050405020304" pitchFamily="18" charset="0"/>
                <a:cs typeface="Times New Roman" panose="02020603050405020304" pitchFamily="18" charset="0"/>
              </a:rPr>
              <a:t> </a:t>
            </a:r>
            <a:r>
              <a:rPr lang="fr-FR" altLang="en-US" sz="2000" i="1" dirty="0" err="1">
                <a:solidFill>
                  <a:srgbClr val="2006BA"/>
                </a:solidFill>
                <a:latin typeface="Times New Roman" panose="02020603050405020304" pitchFamily="18" charset="0"/>
                <a:cs typeface="Times New Roman" panose="02020603050405020304" pitchFamily="18" charset="0"/>
              </a:rPr>
              <a:t>thoại</a:t>
            </a:r>
            <a:r>
              <a:rPr lang="fr-FR" altLang="en-US" sz="2000" i="1" dirty="0">
                <a:solidFill>
                  <a:srgbClr val="2006BA"/>
                </a:solidFill>
                <a:latin typeface="Times New Roman" panose="02020603050405020304" pitchFamily="18" charset="0"/>
                <a:cs typeface="Times New Roman" panose="02020603050405020304" pitchFamily="18" charset="0"/>
              </a:rPr>
              <a:t> </a:t>
            </a:r>
            <a:r>
              <a:rPr lang="fr-FR" altLang="en-US" sz="2000" i="1" dirty="0" err="1">
                <a:solidFill>
                  <a:srgbClr val="2006BA"/>
                </a:solidFill>
                <a:latin typeface="Times New Roman" panose="02020603050405020304" pitchFamily="18" charset="0"/>
                <a:cs typeface="Times New Roman" panose="02020603050405020304" pitchFamily="18" charset="0"/>
              </a:rPr>
              <a:t>mang</a:t>
            </a:r>
            <a:r>
              <a:rPr lang="fr-FR" altLang="en-US" sz="2000" i="1" dirty="0">
                <a:solidFill>
                  <a:srgbClr val="2006BA"/>
                </a:solidFill>
                <a:latin typeface="Times New Roman" panose="02020603050405020304" pitchFamily="18" charset="0"/>
                <a:cs typeface="Times New Roman" panose="02020603050405020304" pitchFamily="18" charset="0"/>
              </a:rPr>
              <a:t> </a:t>
            </a:r>
            <a:r>
              <a:rPr lang="fr-FR" altLang="en-US" sz="2000" i="1" dirty="0" err="1">
                <a:solidFill>
                  <a:srgbClr val="2006BA"/>
                </a:solidFill>
                <a:latin typeface="Times New Roman" panose="02020603050405020304" pitchFamily="18" charset="0"/>
                <a:cs typeface="Times New Roman" panose="02020603050405020304" pitchFamily="18" charset="0"/>
              </a:rPr>
              <a:t>tính</a:t>
            </a:r>
            <a:r>
              <a:rPr lang="fr-FR" altLang="en-US" sz="2000" i="1" dirty="0">
                <a:solidFill>
                  <a:srgbClr val="2006BA"/>
                </a:solidFill>
                <a:latin typeface="Times New Roman" panose="02020603050405020304" pitchFamily="18" charset="0"/>
                <a:cs typeface="Times New Roman" panose="02020603050405020304" pitchFamily="18" charset="0"/>
              </a:rPr>
              <a:t> </a:t>
            </a:r>
            <a:r>
              <a:rPr lang="fr-FR" altLang="en-US" sz="2000" i="1" dirty="0" err="1">
                <a:solidFill>
                  <a:srgbClr val="2006BA"/>
                </a:solidFill>
                <a:latin typeface="Times New Roman" panose="02020603050405020304" pitchFamily="18" charset="0"/>
                <a:cs typeface="Times New Roman" panose="02020603050405020304" pitchFamily="18" charset="0"/>
              </a:rPr>
              <a:t>độc</a:t>
            </a:r>
            <a:r>
              <a:rPr lang="fr-FR" altLang="en-US" sz="2000" i="1" dirty="0">
                <a:solidFill>
                  <a:srgbClr val="2006BA"/>
                </a:solidFill>
                <a:latin typeface="Times New Roman" panose="02020603050405020304" pitchFamily="18" charset="0"/>
                <a:cs typeface="Times New Roman" panose="02020603050405020304" pitchFamily="18" charset="0"/>
              </a:rPr>
              <a:t> </a:t>
            </a:r>
            <a:r>
              <a:rPr lang="fr-FR" altLang="en-US" sz="2000" i="1" dirty="0" err="1">
                <a:solidFill>
                  <a:srgbClr val="2006BA"/>
                </a:solidFill>
                <a:latin typeface="Times New Roman" panose="02020603050405020304" pitchFamily="18" charset="0"/>
                <a:cs typeface="Times New Roman" panose="02020603050405020304" pitchFamily="18" charset="0"/>
              </a:rPr>
              <a:t>thoại</a:t>
            </a:r>
            <a:r>
              <a:rPr lang="fr-FR" altLang="en-US" sz="2000" i="1" dirty="0">
                <a:solidFill>
                  <a:srgbClr val="2006BA"/>
                </a:solidFill>
                <a:latin typeface="Times New Roman" panose="02020603050405020304" pitchFamily="18" charset="0"/>
                <a:cs typeface="Times New Roman" panose="02020603050405020304" pitchFamily="18" charset="0"/>
              </a:rPr>
              <a:t>, </a:t>
            </a:r>
            <a:r>
              <a:rPr lang="fr-FR" altLang="en-US" sz="2000" i="1" dirty="0" err="1">
                <a:solidFill>
                  <a:srgbClr val="2006BA"/>
                </a:solidFill>
                <a:latin typeface="Times New Roman" panose="02020603050405020304" pitchFamily="18" charset="0"/>
                <a:cs typeface="Times New Roman" panose="02020603050405020304" pitchFamily="18" charset="0"/>
              </a:rPr>
              <a:t>kết</a:t>
            </a:r>
            <a:r>
              <a:rPr lang="fr-FR" altLang="en-US" sz="2000" i="1" dirty="0">
                <a:solidFill>
                  <a:srgbClr val="2006BA"/>
                </a:solidFill>
                <a:latin typeface="Times New Roman" panose="02020603050405020304" pitchFamily="18" charset="0"/>
                <a:cs typeface="Times New Roman" panose="02020603050405020304" pitchFamily="18" charset="0"/>
              </a:rPr>
              <a:t> </a:t>
            </a:r>
            <a:r>
              <a:rPr lang="fr-FR" altLang="en-US" sz="2000" i="1" dirty="0" err="1">
                <a:solidFill>
                  <a:srgbClr val="2006BA"/>
                </a:solidFill>
                <a:latin typeface="Times New Roman" panose="02020603050405020304" pitchFamily="18" charset="0"/>
                <a:cs typeface="Times New Roman" panose="02020603050405020304" pitchFamily="18" charset="0"/>
              </a:rPr>
              <a:t>hợp</a:t>
            </a:r>
            <a:r>
              <a:rPr lang="fr-FR" altLang="en-US" sz="2000" i="1" dirty="0">
                <a:solidFill>
                  <a:srgbClr val="2006BA"/>
                </a:solidFill>
                <a:latin typeface="Times New Roman" panose="02020603050405020304" pitchFamily="18" charset="0"/>
                <a:cs typeface="Times New Roman" panose="02020603050405020304" pitchFamily="18" charset="0"/>
              </a:rPr>
              <a:t> </a:t>
            </a:r>
            <a:r>
              <a:rPr lang="fr-FR" altLang="en-US" sz="2000" i="1" dirty="0" err="1">
                <a:solidFill>
                  <a:srgbClr val="2006BA"/>
                </a:solidFill>
                <a:latin typeface="Times New Roman" panose="02020603050405020304" pitchFamily="18" charset="0"/>
                <a:cs typeface="Times New Roman" panose="02020603050405020304" pitchFamily="18" charset="0"/>
              </a:rPr>
              <a:t>với</a:t>
            </a:r>
            <a:r>
              <a:rPr lang="fr-FR" altLang="en-US" sz="2000" i="1" dirty="0">
                <a:solidFill>
                  <a:srgbClr val="2006BA"/>
                </a:solidFill>
                <a:latin typeface="Times New Roman" panose="02020603050405020304" pitchFamily="18" charset="0"/>
                <a:cs typeface="Times New Roman" panose="02020603050405020304" pitchFamily="18" charset="0"/>
              </a:rPr>
              <a:t> </a:t>
            </a:r>
            <a:r>
              <a:rPr lang="fr-FR" altLang="en-US" sz="2000" i="1" dirty="0" err="1">
                <a:solidFill>
                  <a:srgbClr val="2006BA"/>
                </a:solidFill>
                <a:latin typeface="Times New Roman" panose="02020603050405020304" pitchFamily="18" charset="0"/>
                <a:cs typeface="Times New Roman" panose="02020603050405020304" pitchFamily="18" charset="0"/>
              </a:rPr>
              <a:t>độc</a:t>
            </a:r>
            <a:r>
              <a:rPr lang="fr-FR" altLang="en-US" sz="2000" i="1" dirty="0">
                <a:solidFill>
                  <a:srgbClr val="2006BA"/>
                </a:solidFill>
                <a:latin typeface="Times New Roman" panose="02020603050405020304" pitchFamily="18" charset="0"/>
                <a:cs typeface="Times New Roman" panose="02020603050405020304" pitchFamily="18" charset="0"/>
              </a:rPr>
              <a:t> </a:t>
            </a:r>
            <a:r>
              <a:rPr lang="fr-FR" altLang="en-US" sz="2000" i="1" dirty="0" err="1">
                <a:solidFill>
                  <a:srgbClr val="2006BA"/>
                </a:solidFill>
                <a:latin typeface="Times New Roman" panose="02020603050405020304" pitchFamily="18" charset="0"/>
                <a:cs typeface="Times New Roman" panose="02020603050405020304" pitchFamily="18" charset="0"/>
              </a:rPr>
              <a:t>thoại</a:t>
            </a:r>
            <a:r>
              <a:rPr lang="fr-FR" altLang="en-US" sz="2000" i="1" dirty="0">
                <a:solidFill>
                  <a:srgbClr val="2006BA"/>
                </a:solidFill>
                <a:latin typeface="Times New Roman" panose="02020603050405020304" pitchFamily="18" charset="0"/>
                <a:cs typeface="Times New Roman" panose="02020603050405020304" pitchFamily="18" charset="0"/>
              </a:rPr>
              <a:t> </a:t>
            </a:r>
            <a:r>
              <a:rPr lang="fr-FR" altLang="en-US" sz="2000" i="1" dirty="0" err="1">
                <a:solidFill>
                  <a:srgbClr val="2006BA"/>
                </a:solidFill>
                <a:latin typeface="Times New Roman" panose="02020603050405020304" pitchFamily="18" charset="0"/>
                <a:cs typeface="Times New Roman" panose="02020603050405020304" pitchFamily="18" charset="0"/>
              </a:rPr>
              <a:t>nội</a:t>
            </a:r>
            <a:r>
              <a:rPr lang="fr-FR" altLang="en-US" sz="2000" i="1" dirty="0">
                <a:solidFill>
                  <a:srgbClr val="2006BA"/>
                </a:solidFill>
                <a:latin typeface="Times New Roman" panose="02020603050405020304" pitchFamily="18" charset="0"/>
                <a:cs typeface="Times New Roman" panose="02020603050405020304" pitchFamily="18" charset="0"/>
              </a:rPr>
              <a:t> </a:t>
            </a:r>
            <a:r>
              <a:rPr lang="fr-FR" altLang="en-US" sz="2000" i="1" dirty="0" err="1" smtClean="0">
                <a:solidFill>
                  <a:srgbClr val="2006BA"/>
                </a:solidFill>
                <a:latin typeface="Times New Roman" panose="02020603050405020304" pitchFamily="18" charset="0"/>
                <a:cs typeface="Times New Roman" panose="02020603050405020304" pitchFamily="18" charset="0"/>
              </a:rPr>
              <a:t>tâm</a:t>
            </a:r>
            <a:endParaRPr lang="en-US" altLang="en-US" sz="2000" i="1" dirty="0">
              <a:solidFill>
                <a:srgbClr val="2006BA"/>
              </a:solidFill>
              <a:latin typeface="Times New Roman" panose="02020603050405020304" pitchFamily="18" charset="0"/>
              <a:cs typeface="Times New Roman" panose="02020603050405020304" pitchFamily="18" charset="0"/>
            </a:endParaRPr>
          </a:p>
        </p:txBody>
      </p:sp>
      <p:cxnSp>
        <p:nvCxnSpPr>
          <p:cNvPr id="32" name="Straight Arrow Connector 31"/>
          <p:cNvCxnSpPr>
            <a:stCxn id="15" idx="2"/>
            <a:endCxn id="20" idx="0"/>
          </p:cNvCxnSpPr>
          <p:nvPr/>
        </p:nvCxnSpPr>
        <p:spPr>
          <a:xfrm flipH="1">
            <a:off x="1547856" y="1280160"/>
            <a:ext cx="4421124" cy="85930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15" idx="2"/>
          </p:cNvCxnSpPr>
          <p:nvPr/>
        </p:nvCxnSpPr>
        <p:spPr>
          <a:xfrm>
            <a:off x="5968980" y="1280160"/>
            <a:ext cx="2937276" cy="73152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15" idx="2"/>
            <a:endCxn id="22" idx="0"/>
          </p:cNvCxnSpPr>
          <p:nvPr/>
        </p:nvCxnSpPr>
        <p:spPr>
          <a:xfrm flipH="1">
            <a:off x="4560276" y="1280160"/>
            <a:ext cx="1408704" cy="85930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5947582"/>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par>
                          <p:cTn id="8" fill="hold">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up)">
                                      <p:cBhvr>
                                        <p:cTn id="11" dur="10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down)">
                                      <p:cBhvr>
                                        <p:cTn id="16" dur="500"/>
                                        <p:tgtEl>
                                          <p:spTgt spid="15"/>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wipe(down)">
                                      <p:cBhvr>
                                        <p:cTn id="24" dur="500"/>
                                        <p:tgtEl>
                                          <p:spTgt spid="32"/>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down)">
                                      <p:cBhvr>
                                        <p:cTn id="27" dur="500"/>
                                        <p:tgtEl>
                                          <p:spTgt spid="26"/>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down)">
                                      <p:cBhvr>
                                        <p:cTn id="30" dur="500"/>
                                        <p:tgtEl>
                                          <p:spTgt spid="20"/>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wipe(down)">
                                      <p:cBhvr>
                                        <p:cTn id="33" dur="500"/>
                                        <p:tgtEl>
                                          <p:spTgt spid="27"/>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down)">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wipe(down)">
                                      <p:cBhvr>
                                        <p:cTn id="41" dur="500"/>
                                        <p:tgtEl>
                                          <p:spTgt spid="34"/>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wipe(down)">
                                      <p:cBhvr>
                                        <p:cTn id="44" dur="500"/>
                                        <p:tgtEl>
                                          <p:spTgt spid="28"/>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wipe(down)">
                                      <p:cBhvr>
                                        <p:cTn id="47" dur="500"/>
                                        <p:tgtEl>
                                          <p:spTgt spid="22"/>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wipe(down)">
                                      <p:cBhvr>
                                        <p:cTn id="50" dur="500"/>
                                        <p:tgtEl>
                                          <p:spTgt spid="29"/>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wipe(down)">
                                      <p:cBhvr>
                                        <p:cTn id="53" dur="500"/>
                                        <p:tgtEl>
                                          <p:spTgt spid="23"/>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33"/>
                                        </p:tgtEl>
                                        <p:attrNameLst>
                                          <p:attrName>style.visibility</p:attrName>
                                        </p:attrNameLst>
                                      </p:cBhvr>
                                      <p:to>
                                        <p:strVal val="visible"/>
                                      </p:to>
                                    </p:set>
                                    <p:animEffect transition="in" filter="wipe(down)">
                                      <p:cBhvr>
                                        <p:cTn id="58" dur="500"/>
                                        <p:tgtEl>
                                          <p:spTgt spid="33"/>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30"/>
                                        </p:tgtEl>
                                        <p:attrNameLst>
                                          <p:attrName>style.visibility</p:attrName>
                                        </p:attrNameLst>
                                      </p:cBhvr>
                                      <p:to>
                                        <p:strVal val="visible"/>
                                      </p:to>
                                    </p:set>
                                    <p:animEffect transition="in" filter="wipe(down)">
                                      <p:cBhvr>
                                        <p:cTn id="61" dur="500"/>
                                        <p:tgtEl>
                                          <p:spTgt spid="30"/>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24"/>
                                        </p:tgtEl>
                                        <p:attrNameLst>
                                          <p:attrName>style.visibility</p:attrName>
                                        </p:attrNameLst>
                                      </p:cBhvr>
                                      <p:to>
                                        <p:strVal val="visible"/>
                                      </p:to>
                                    </p:set>
                                    <p:animEffect transition="in" filter="wipe(down)">
                                      <p:cBhvr>
                                        <p:cTn id="64" dur="500"/>
                                        <p:tgtEl>
                                          <p:spTgt spid="24"/>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wipe(down)">
                                      <p:cBhvr>
                                        <p:cTn id="6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19" grpId="0"/>
      <p:bldP spid="20" grpId="0" animBg="1"/>
      <p:bldP spid="21" grpId="0" animBg="1"/>
      <p:bldP spid="22" grpId="0" animBg="1"/>
      <p:bldP spid="23" grpId="0" animBg="1"/>
      <p:bldP spid="24" grpId="0" animBg="1"/>
      <p:bldP spid="26" grpId="0"/>
      <p:bldP spid="27" grpId="0"/>
      <p:bldP spid="28" grpId="0"/>
      <p:bldP spid="29" grpId="0"/>
      <p:bldP spid="30" grpId="0"/>
      <p:bldP spid="31"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571500" y="290146"/>
            <a:ext cx="10893670" cy="1371600"/>
            <a:chOff x="3939349" y="1055530"/>
            <a:chExt cx="4608512" cy="4608512"/>
          </a:xfrm>
        </p:grpSpPr>
        <p:sp>
          <p:nvSpPr>
            <p:cNvPr id="2" name="椭圆 1"/>
            <p:cNvSpPr/>
            <p:nvPr/>
          </p:nvSpPr>
          <p:spPr>
            <a:xfrm>
              <a:off x="3939349" y="1055530"/>
              <a:ext cx="4608512" cy="46085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78">
                <a:buClrTx/>
              </a:pPr>
              <a:endParaRPr lang="zh-CN" altLang="en-US" sz="3200" kern="1200">
                <a:solidFill>
                  <a:prstClr val="white"/>
                </a:solidFill>
                <a:latin typeface="Montserrat"/>
                <a:cs typeface="Montserrat" panose="00000500000000000000" charset="0"/>
              </a:endParaRPr>
            </a:p>
          </p:txBody>
        </p:sp>
        <p:sp>
          <p:nvSpPr>
            <p:cNvPr id="89" name="椭圆 88"/>
            <p:cNvSpPr/>
            <p:nvPr/>
          </p:nvSpPr>
          <p:spPr>
            <a:xfrm>
              <a:off x="4008562" y="1124744"/>
              <a:ext cx="4470085" cy="4470085"/>
            </a:xfrm>
            <a:prstGeom prst="ellipse">
              <a:avLst/>
            </a:prstGeom>
            <a:solidFill>
              <a:srgbClr val="36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78">
                <a:buClrTx/>
              </a:pPr>
              <a:endParaRPr lang="zh-CN" altLang="en-US" sz="3200" kern="1200">
                <a:solidFill>
                  <a:prstClr val="white"/>
                </a:solidFill>
                <a:latin typeface="Montserrat"/>
                <a:cs typeface="Montserrat" panose="00000500000000000000" charset="0"/>
              </a:endParaRPr>
            </a:p>
          </p:txBody>
        </p:sp>
        <p:sp>
          <p:nvSpPr>
            <p:cNvPr id="90" name="椭圆 89"/>
            <p:cNvSpPr/>
            <p:nvPr/>
          </p:nvSpPr>
          <p:spPr>
            <a:xfrm>
              <a:off x="4149659" y="1348904"/>
              <a:ext cx="4187891" cy="4021765"/>
            </a:xfrm>
            <a:prstGeom prst="ellipse">
              <a:avLst/>
            </a:prstGeom>
            <a:noFill/>
            <a:ln w="952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78">
                <a:buClrTx/>
              </a:pPr>
              <a:endParaRPr lang="zh-CN" altLang="en-US" sz="3200" kern="1200">
                <a:solidFill>
                  <a:prstClr val="white"/>
                </a:solidFill>
                <a:latin typeface="Montserrat"/>
                <a:cs typeface="Montserrat" panose="00000500000000000000" charset="0"/>
              </a:endParaRPr>
            </a:p>
          </p:txBody>
        </p:sp>
      </p:grpSp>
      <p:sp>
        <p:nvSpPr>
          <p:cNvPr id="14" name="TextBox 13"/>
          <p:cNvSpPr txBox="1"/>
          <p:nvPr/>
        </p:nvSpPr>
        <p:spPr>
          <a:xfrm rot="16200000">
            <a:off x="5909679" y="-2822062"/>
            <a:ext cx="923330" cy="7444449"/>
          </a:xfrm>
          <a:prstGeom prst="rect">
            <a:avLst/>
          </a:prstGeom>
          <a:noFill/>
        </p:spPr>
        <p:txBody>
          <a:bodyPr vert="eaVert" wrap="square" rtlCol="0">
            <a:spAutoFit/>
          </a:bodyPr>
          <a:lstStyle/>
          <a:p>
            <a:pPr algn="ctr" defTabSz="1219078">
              <a:buClrTx/>
            </a:pPr>
            <a:r>
              <a:rPr lang="en-US" altLang="zh-CN" sz="4800" b="1" dirty="0" err="1" smtClean="0">
                <a:solidFill>
                  <a:prstClr val="white"/>
                </a:solidFill>
                <a:latin typeface="Times New Roman" panose="02020603050405020304" pitchFamily="18" charset="0"/>
                <a:ea typeface="Montserrat" panose="00000500000000000000" charset="0"/>
                <a:cs typeface="Montserrat" panose="00000500000000000000" charset="0"/>
              </a:rPr>
              <a:t>Hướng</a:t>
            </a:r>
            <a:r>
              <a:rPr lang="en-US" altLang="zh-CN" sz="4800" b="1" dirty="0" smtClean="0">
                <a:solidFill>
                  <a:prstClr val="white"/>
                </a:solidFill>
                <a:latin typeface="Times New Roman" panose="02020603050405020304" pitchFamily="18" charset="0"/>
                <a:ea typeface="Montserrat" panose="00000500000000000000" charset="0"/>
                <a:cs typeface="Montserrat" panose="00000500000000000000" charset="0"/>
              </a:rPr>
              <a:t> </a:t>
            </a:r>
            <a:r>
              <a:rPr lang="en-US" altLang="zh-CN" sz="4800" b="1" dirty="0" err="1" smtClean="0">
                <a:solidFill>
                  <a:prstClr val="white"/>
                </a:solidFill>
                <a:latin typeface="Times New Roman" panose="02020603050405020304" pitchFamily="18" charset="0"/>
                <a:ea typeface="Montserrat" panose="00000500000000000000" charset="0"/>
                <a:cs typeface="Montserrat" panose="00000500000000000000" charset="0"/>
              </a:rPr>
              <a:t>dẫn</a:t>
            </a:r>
            <a:r>
              <a:rPr lang="en-US" altLang="zh-CN" sz="4800" b="1" dirty="0" smtClean="0">
                <a:solidFill>
                  <a:prstClr val="white"/>
                </a:solidFill>
                <a:latin typeface="Times New Roman" panose="02020603050405020304" pitchFamily="18" charset="0"/>
                <a:ea typeface="Montserrat" panose="00000500000000000000" charset="0"/>
                <a:cs typeface="Montserrat" panose="00000500000000000000" charset="0"/>
              </a:rPr>
              <a:t> </a:t>
            </a:r>
            <a:r>
              <a:rPr lang="en-US" altLang="zh-CN" sz="4800" b="1" dirty="0" err="1" smtClean="0">
                <a:solidFill>
                  <a:prstClr val="white"/>
                </a:solidFill>
                <a:latin typeface="Times New Roman" panose="02020603050405020304" pitchFamily="18" charset="0"/>
                <a:ea typeface="Montserrat" panose="00000500000000000000" charset="0"/>
                <a:cs typeface="Montserrat" panose="00000500000000000000" charset="0"/>
              </a:rPr>
              <a:t>viết</a:t>
            </a:r>
            <a:r>
              <a:rPr lang="en-US" altLang="zh-CN" sz="4800" b="1" dirty="0" smtClean="0">
                <a:solidFill>
                  <a:prstClr val="white"/>
                </a:solidFill>
                <a:latin typeface="Times New Roman" panose="02020603050405020304" pitchFamily="18" charset="0"/>
                <a:ea typeface="Montserrat" panose="00000500000000000000" charset="0"/>
                <a:cs typeface="Montserrat" panose="00000500000000000000" charset="0"/>
              </a:rPr>
              <a:t> </a:t>
            </a:r>
            <a:r>
              <a:rPr lang="en-US" altLang="zh-CN" sz="4800" b="1" dirty="0" err="1" smtClean="0">
                <a:solidFill>
                  <a:prstClr val="white"/>
                </a:solidFill>
                <a:latin typeface="Times New Roman" panose="02020603050405020304" pitchFamily="18" charset="0"/>
                <a:ea typeface="Montserrat" panose="00000500000000000000" charset="0"/>
                <a:cs typeface="Montserrat" panose="00000500000000000000" charset="0"/>
              </a:rPr>
              <a:t>kết</a:t>
            </a:r>
            <a:r>
              <a:rPr lang="en-US" altLang="zh-CN" sz="4800" b="1" dirty="0" smtClean="0">
                <a:solidFill>
                  <a:prstClr val="white"/>
                </a:solidFill>
                <a:latin typeface="Times New Roman" panose="02020603050405020304" pitchFamily="18" charset="0"/>
                <a:ea typeface="Montserrat" panose="00000500000000000000" charset="0"/>
                <a:cs typeface="Montserrat" panose="00000500000000000000" charset="0"/>
              </a:rPr>
              <a:t> </a:t>
            </a:r>
            <a:r>
              <a:rPr lang="en-US" altLang="zh-CN" sz="4800" b="1" dirty="0" err="1" smtClean="0">
                <a:solidFill>
                  <a:prstClr val="white"/>
                </a:solidFill>
                <a:latin typeface="Times New Roman" panose="02020603050405020304" pitchFamily="18" charset="0"/>
                <a:ea typeface="Montserrat" panose="00000500000000000000" charset="0"/>
                <a:cs typeface="Montserrat" panose="00000500000000000000" charset="0"/>
              </a:rPr>
              <a:t>bài</a:t>
            </a:r>
            <a:endParaRPr lang="en-US" altLang="zh-CN" sz="4800" b="1" kern="1200" dirty="0">
              <a:solidFill>
                <a:prstClr val="white"/>
              </a:solidFill>
              <a:latin typeface="Montserrat"/>
              <a:ea typeface="Montserrat" panose="00000500000000000000" charset="0"/>
              <a:cs typeface="Montserrat" panose="00000500000000000000" charset="0"/>
            </a:endParaRPr>
          </a:p>
        </p:txBody>
      </p:sp>
      <p:sp>
        <p:nvSpPr>
          <p:cNvPr id="10" name="Hexagon 9"/>
          <p:cNvSpPr/>
          <p:nvPr/>
        </p:nvSpPr>
        <p:spPr>
          <a:xfrm>
            <a:off x="1365739" y="4958862"/>
            <a:ext cx="10417628" cy="1096963"/>
          </a:xfrm>
          <a:prstGeom prst="hexag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endParaRPr lang="en-US" sz="2400">
              <a:solidFill>
                <a:srgbClr val="2006BA"/>
              </a:solidFill>
              <a:latin typeface="Times New Roman" panose="02020603050405020304" pitchFamily="18" charset="0"/>
              <a:cs typeface="Times New Roman" panose="02020603050405020304" pitchFamily="18" charset="0"/>
            </a:endParaRPr>
          </a:p>
        </p:txBody>
      </p:sp>
      <p:sp>
        <p:nvSpPr>
          <p:cNvPr id="11" name="TextBox 10"/>
          <p:cNvSpPr txBox="1">
            <a:spLocks noChangeArrowheads="1"/>
          </p:cNvSpPr>
          <p:nvPr/>
        </p:nvSpPr>
        <p:spPr bwMode="auto">
          <a:xfrm>
            <a:off x="703385" y="2069123"/>
            <a:ext cx="11218984"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Aft>
                <a:spcPts val="600"/>
              </a:spcAft>
            </a:pPr>
            <a:r>
              <a:rPr lang="fr-FR" altLang="en-US" sz="2400" dirty="0">
                <a:solidFill>
                  <a:srgbClr val="2006BA"/>
                </a:solidFill>
                <a:latin typeface="Times New Roman" panose="02020603050405020304" pitchFamily="18" charset="0"/>
                <a:ea typeface="Calibri" panose="020F0502020204030204" pitchFamily="34" charset="0"/>
                <a:cs typeface="Times New Roman" panose="02020603050405020304" pitchFamily="18" charset="0"/>
              </a:rPr>
              <a:t>     </a:t>
            </a:r>
            <a:r>
              <a:rPr lang="fr-FR" altLang="en-US" sz="2400" dirty="0" err="1">
                <a:solidFill>
                  <a:srgbClr val="2006BA"/>
                </a:solidFill>
                <a:latin typeface="Times New Roman" panose="02020603050405020304" pitchFamily="18" charset="0"/>
                <a:ea typeface="Calibri" panose="020F0502020204030204" pitchFamily="34" charset="0"/>
                <a:cs typeface="Times New Roman" panose="02020603050405020304" pitchFamily="18" charset="0"/>
              </a:rPr>
              <a:t>Ông</a:t>
            </a:r>
            <a:r>
              <a:rPr lang="fr-FR" altLang="en-US" sz="2400" dirty="0">
                <a:solidFill>
                  <a:srgbClr val="2006BA"/>
                </a:solidFill>
                <a:latin typeface="Times New Roman" panose="02020603050405020304" pitchFamily="18" charset="0"/>
                <a:ea typeface="Calibri" panose="020F0502020204030204" pitchFamily="34" charset="0"/>
                <a:cs typeface="Times New Roman" panose="02020603050405020304" pitchFamily="18" charset="0"/>
              </a:rPr>
              <a:t> Hai </a:t>
            </a:r>
            <a:r>
              <a:rPr lang="fr-FR" altLang="en-US" sz="2400" dirty="0" err="1">
                <a:solidFill>
                  <a:srgbClr val="2006BA"/>
                </a:solidFill>
                <a:latin typeface="Times New Roman" panose="02020603050405020304" pitchFamily="18" charset="0"/>
                <a:ea typeface="Calibri" panose="020F0502020204030204" pitchFamily="34" charset="0"/>
                <a:cs typeface="Times New Roman" panose="02020603050405020304" pitchFamily="18" charset="0"/>
              </a:rPr>
              <a:t>trong</a:t>
            </a:r>
            <a:r>
              <a:rPr lang="fr-FR" altLang="en-US" sz="2400" dirty="0">
                <a:solidFill>
                  <a:srgbClr val="2006BA"/>
                </a:solidFill>
                <a:latin typeface="Times New Roman" panose="02020603050405020304" pitchFamily="18" charset="0"/>
                <a:ea typeface="Calibri" panose="020F0502020204030204" pitchFamily="34" charset="0"/>
                <a:cs typeface="Times New Roman" panose="02020603050405020304" pitchFamily="18" charset="0"/>
              </a:rPr>
              <a:t> “</a:t>
            </a:r>
            <a:r>
              <a:rPr lang="fr-FR" altLang="en-US" sz="2400" dirty="0" err="1">
                <a:solidFill>
                  <a:srgbClr val="2006BA"/>
                </a:solidFill>
                <a:latin typeface="Times New Roman" panose="02020603050405020304" pitchFamily="18" charset="0"/>
                <a:ea typeface="Calibri" panose="020F0502020204030204" pitchFamily="34" charset="0"/>
                <a:cs typeface="Times New Roman" panose="02020603050405020304" pitchFamily="18" charset="0"/>
              </a:rPr>
              <a:t>Làng</a:t>
            </a:r>
            <a:r>
              <a:rPr lang="fr-FR" altLang="en-US" sz="2400" dirty="0">
                <a:solidFill>
                  <a:srgbClr val="2006BA"/>
                </a:solidFill>
                <a:latin typeface="Times New Roman" panose="02020603050405020304" pitchFamily="18" charset="0"/>
                <a:ea typeface="Calibri" panose="020F0502020204030204" pitchFamily="34" charset="0"/>
                <a:cs typeface="Times New Roman" panose="02020603050405020304" pitchFamily="18" charset="0"/>
              </a:rPr>
              <a:t>” là </a:t>
            </a:r>
            <a:r>
              <a:rPr lang="fr-FR" altLang="en-US" sz="2400" dirty="0" err="1">
                <a:solidFill>
                  <a:srgbClr val="2006BA"/>
                </a:solidFill>
                <a:latin typeface="Times New Roman" panose="02020603050405020304" pitchFamily="18" charset="0"/>
                <a:ea typeface="Calibri" panose="020F0502020204030204" pitchFamily="34" charset="0"/>
                <a:cs typeface="Times New Roman" panose="02020603050405020304" pitchFamily="18" charset="0"/>
              </a:rPr>
              <a:t>một</a:t>
            </a:r>
            <a:r>
              <a:rPr lang="fr-FR" altLang="en-US" sz="2400" dirty="0">
                <a:solidFill>
                  <a:srgbClr val="2006BA"/>
                </a:solidFill>
                <a:latin typeface="Times New Roman" panose="02020603050405020304" pitchFamily="18" charset="0"/>
                <a:ea typeface="Calibri" panose="020F0502020204030204" pitchFamily="34" charset="0"/>
                <a:cs typeface="Times New Roman" panose="02020603050405020304" pitchFamily="18" charset="0"/>
              </a:rPr>
              <a:t> </a:t>
            </a:r>
            <a:r>
              <a:rPr lang="fr-FR" altLang="en-US" sz="2400" dirty="0" err="1">
                <a:solidFill>
                  <a:srgbClr val="2006BA"/>
                </a:solidFill>
                <a:latin typeface="Times New Roman" panose="02020603050405020304" pitchFamily="18" charset="0"/>
                <a:ea typeface="Calibri" panose="020F0502020204030204" pitchFamily="34" charset="0"/>
                <a:cs typeface="Times New Roman" panose="02020603050405020304" pitchFamily="18" charset="0"/>
              </a:rPr>
              <a:t>nhân</a:t>
            </a:r>
            <a:r>
              <a:rPr lang="fr-FR" altLang="en-US" sz="2400" dirty="0">
                <a:solidFill>
                  <a:srgbClr val="2006BA"/>
                </a:solidFill>
                <a:latin typeface="Times New Roman" panose="02020603050405020304" pitchFamily="18" charset="0"/>
                <a:ea typeface="Calibri" panose="020F0502020204030204" pitchFamily="34" charset="0"/>
                <a:cs typeface="Times New Roman" panose="02020603050405020304" pitchFamily="18" charset="0"/>
              </a:rPr>
              <a:t> </a:t>
            </a:r>
            <a:r>
              <a:rPr lang="fr-FR" altLang="en-US" sz="2400" dirty="0" err="1">
                <a:solidFill>
                  <a:srgbClr val="2006BA"/>
                </a:solidFill>
                <a:latin typeface="Times New Roman" panose="02020603050405020304" pitchFamily="18" charset="0"/>
                <a:ea typeface="Calibri" panose="020F0502020204030204" pitchFamily="34" charset="0"/>
                <a:cs typeface="Times New Roman" panose="02020603050405020304" pitchFamily="18" charset="0"/>
              </a:rPr>
              <a:t>vật</a:t>
            </a:r>
            <a:r>
              <a:rPr lang="fr-FR" altLang="en-US" sz="2400" dirty="0">
                <a:solidFill>
                  <a:srgbClr val="2006BA"/>
                </a:solidFill>
                <a:latin typeface="Times New Roman" panose="02020603050405020304" pitchFamily="18" charset="0"/>
                <a:ea typeface="Calibri" panose="020F0502020204030204" pitchFamily="34" charset="0"/>
                <a:cs typeface="Times New Roman" panose="02020603050405020304" pitchFamily="18" charset="0"/>
              </a:rPr>
              <a:t> </a:t>
            </a:r>
            <a:r>
              <a:rPr lang="fr-FR" altLang="en-US" sz="2400" dirty="0" err="1">
                <a:solidFill>
                  <a:srgbClr val="2006BA"/>
                </a:solidFill>
                <a:latin typeface="Times New Roman" panose="02020603050405020304" pitchFamily="18" charset="0"/>
                <a:ea typeface="Calibri" panose="020F0502020204030204" pitchFamily="34" charset="0"/>
                <a:cs typeface="Times New Roman" panose="02020603050405020304" pitchFamily="18" charset="0"/>
              </a:rPr>
              <a:t>tạo</a:t>
            </a:r>
            <a:r>
              <a:rPr lang="fr-FR" altLang="en-US" sz="2400" dirty="0">
                <a:solidFill>
                  <a:srgbClr val="2006BA"/>
                </a:solidFill>
                <a:latin typeface="Times New Roman" panose="02020603050405020304" pitchFamily="18" charset="0"/>
                <a:ea typeface="Calibri" panose="020F0502020204030204" pitchFamily="34" charset="0"/>
                <a:cs typeface="Times New Roman" panose="02020603050405020304" pitchFamily="18" charset="0"/>
              </a:rPr>
              <a:t> </a:t>
            </a:r>
            <a:r>
              <a:rPr lang="fr-FR" altLang="en-US" sz="2400" dirty="0" err="1">
                <a:solidFill>
                  <a:srgbClr val="2006BA"/>
                </a:solidFill>
                <a:latin typeface="Times New Roman" panose="02020603050405020304" pitchFamily="18" charset="0"/>
                <a:ea typeface="Calibri" panose="020F0502020204030204" pitchFamily="34" charset="0"/>
                <a:cs typeface="Times New Roman" panose="02020603050405020304" pitchFamily="18" charset="0"/>
              </a:rPr>
              <a:t>ấn</a:t>
            </a:r>
            <a:r>
              <a:rPr lang="fr-FR" altLang="en-US" sz="2400" dirty="0">
                <a:solidFill>
                  <a:srgbClr val="2006BA"/>
                </a:solidFill>
                <a:latin typeface="Times New Roman" panose="02020603050405020304" pitchFamily="18" charset="0"/>
                <a:ea typeface="Calibri" panose="020F0502020204030204" pitchFamily="34" charset="0"/>
                <a:cs typeface="Times New Roman" panose="02020603050405020304" pitchFamily="18" charset="0"/>
              </a:rPr>
              <a:t> </a:t>
            </a:r>
            <a:r>
              <a:rPr lang="fr-FR" altLang="en-US" sz="2400" dirty="0" err="1">
                <a:solidFill>
                  <a:srgbClr val="2006BA"/>
                </a:solidFill>
                <a:latin typeface="Times New Roman" panose="02020603050405020304" pitchFamily="18" charset="0"/>
                <a:ea typeface="Calibri" panose="020F0502020204030204" pitchFamily="34" charset="0"/>
                <a:cs typeface="Times New Roman" panose="02020603050405020304" pitchFamily="18" charset="0"/>
              </a:rPr>
              <a:t>tượng</a:t>
            </a:r>
            <a:r>
              <a:rPr lang="fr-FR" altLang="en-US" sz="2400" dirty="0">
                <a:solidFill>
                  <a:srgbClr val="2006BA"/>
                </a:solidFill>
                <a:latin typeface="Times New Roman" panose="02020603050405020304" pitchFamily="18" charset="0"/>
                <a:ea typeface="Calibri" panose="020F0502020204030204" pitchFamily="34" charset="0"/>
                <a:cs typeface="Times New Roman" panose="02020603050405020304" pitchFamily="18" charset="0"/>
              </a:rPr>
              <a:t> </a:t>
            </a:r>
            <a:r>
              <a:rPr lang="fr-FR" altLang="en-US" sz="2400" dirty="0" err="1">
                <a:solidFill>
                  <a:srgbClr val="2006BA"/>
                </a:solidFill>
                <a:latin typeface="Times New Roman" panose="02020603050405020304" pitchFamily="18" charset="0"/>
                <a:ea typeface="Calibri" panose="020F0502020204030204" pitchFamily="34" charset="0"/>
                <a:cs typeface="Times New Roman" panose="02020603050405020304" pitchFamily="18" charset="0"/>
              </a:rPr>
              <a:t>sâu</a:t>
            </a:r>
            <a:r>
              <a:rPr lang="fr-FR" altLang="en-US" sz="2400" dirty="0">
                <a:solidFill>
                  <a:srgbClr val="2006BA"/>
                </a:solidFill>
                <a:latin typeface="Times New Roman" panose="02020603050405020304" pitchFamily="18" charset="0"/>
                <a:ea typeface="Calibri" panose="020F0502020204030204" pitchFamily="34" charset="0"/>
                <a:cs typeface="Times New Roman" panose="02020603050405020304" pitchFamily="18" charset="0"/>
              </a:rPr>
              <a:t> </a:t>
            </a:r>
            <a:r>
              <a:rPr lang="fr-FR" altLang="en-US" sz="2400" dirty="0" err="1">
                <a:solidFill>
                  <a:srgbClr val="2006BA"/>
                </a:solidFill>
                <a:latin typeface="Times New Roman" panose="02020603050405020304" pitchFamily="18" charset="0"/>
                <a:ea typeface="Calibri" panose="020F0502020204030204" pitchFamily="34" charset="0"/>
                <a:cs typeface="Times New Roman" panose="02020603050405020304" pitchFamily="18" charset="0"/>
              </a:rPr>
              <a:t>sắc</a:t>
            </a:r>
            <a:r>
              <a:rPr lang="fr-FR" altLang="en-US" sz="2400" dirty="0">
                <a:solidFill>
                  <a:srgbClr val="2006BA"/>
                </a:solidFill>
                <a:latin typeface="Times New Roman" panose="02020603050405020304" pitchFamily="18" charset="0"/>
                <a:ea typeface="Calibri" panose="020F0502020204030204" pitchFamily="34" charset="0"/>
                <a:cs typeface="Times New Roman" panose="02020603050405020304" pitchFamily="18" charset="0"/>
              </a:rPr>
              <a:t> </a:t>
            </a:r>
            <a:r>
              <a:rPr lang="fr-FR" altLang="en-US" sz="2400" dirty="0" err="1">
                <a:solidFill>
                  <a:srgbClr val="2006BA"/>
                </a:solidFill>
                <a:latin typeface="Times New Roman" panose="02020603050405020304" pitchFamily="18" charset="0"/>
                <a:ea typeface="Calibri" panose="020F0502020204030204" pitchFamily="34" charset="0"/>
                <a:cs typeface="Times New Roman" panose="02020603050405020304" pitchFamily="18" charset="0"/>
              </a:rPr>
              <a:t>đối</a:t>
            </a:r>
            <a:r>
              <a:rPr lang="fr-FR" altLang="en-US" sz="2400" dirty="0">
                <a:solidFill>
                  <a:srgbClr val="2006BA"/>
                </a:solidFill>
                <a:latin typeface="Times New Roman" panose="02020603050405020304" pitchFamily="18" charset="0"/>
                <a:ea typeface="Calibri" panose="020F0502020204030204" pitchFamily="34" charset="0"/>
                <a:cs typeface="Times New Roman" panose="02020603050405020304" pitchFamily="18" charset="0"/>
              </a:rPr>
              <a:t> </a:t>
            </a:r>
            <a:r>
              <a:rPr lang="fr-FR" altLang="en-US" sz="2400" dirty="0" err="1">
                <a:solidFill>
                  <a:srgbClr val="2006BA"/>
                </a:solidFill>
                <a:latin typeface="Times New Roman" panose="02020603050405020304" pitchFamily="18" charset="0"/>
                <a:ea typeface="Calibri" panose="020F0502020204030204" pitchFamily="34" charset="0"/>
                <a:cs typeface="Times New Roman" panose="02020603050405020304" pitchFamily="18" charset="0"/>
              </a:rPr>
              <a:t>với</a:t>
            </a:r>
            <a:r>
              <a:rPr lang="fr-FR" altLang="en-US" sz="2400" dirty="0">
                <a:solidFill>
                  <a:srgbClr val="2006BA"/>
                </a:solidFill>
                <a:latin typeface="Times New Roman" panose="02020603050405020304" pitchFamily="18" charset="0"/>
                <a:ea typeface="Calibri" panose="020F0502020204030204" pitchFamily="34" charset="0"/>
                <a:cs typeface="Times New Roman" panose="02020603050405020304" pitchFamily="18" charset="0"/>
              </a:rPr>
              <a:t> </a:t>
            </a:r>
            <a:r>
              <a:rPr lang="fr-FR" altLang="en-US" sz="2400" dirty="0" err="1">
                <a:solidFill>
                  <a:srgbClr val="2006BA"/>
                </a:solidFill>
                <a:latin typeface="Times New Roman" panose="02020603050405020304" pitchFamily="18" charset="0"/>
                <a:ea typeface="Calibri" panose="020F0502020204030204" pitchFamily="34" charset="0"/>
                <a:cs typeface="Times New Roman" panose="02020603050405020304" pitchFamily="18" charset="0"/>
              </a:rPr>
              <a:t>người</a:t>
            </a:r>
            <a:r>
              <a:rPr lang="fr-FR" altLang="en-US" sz="2400" dirty="0">
                <a:solidFill>
                  <a:srgbClr val="2006BA"/>
                </a:solidFill>
                <a:latin typeface="Times New Roman" panose="02020603050405020304" pitchFamily="18" charset="0"/>
                <a:ea typeface="Calibri" panose="020F0502020204030204" pitchFamily="34" charset="0"/>
                <a:cs typeface="Times New Roman" panose="02020603050405020304" pitchFamily="18" charset="0"/>
              </a:rPr>
              <a:t> </a:t>
            </a:r>
            <a:r>
              <a:rPr lang="fr-FR" altLang="en-US" sz="2400" dirty="0" err="1">
                <a:solidFill>
                  <a:srgbClr val="2006BA"/>
                </a:solidFill>
                <a:latin typeface="Times New Roman" panose="02020603050405020304" pitchFamily="18" charset="0"/>
                <a:ea typeface="Calibri" panose="020F0502020204030204" pitchFamily="34" charset="0"/>
                <a:cs typeface="Times New Roman" panose="02020603050405020304" pitchFamily="18" charset="0"/>
              </a:rPr>
              <a:t>đọc</a:t>
            </a:r>
            <a:r>
              <a:rPr lang="fr-FR" altLang="en-US" sz="2400" dirty="0">
                <a:solidFill>
                  <a:srgbClr val="2006BA"/>
                </a:solidFill>
                <a:latin typeface="Times New Roman" panose="02020603050405020304" pitchFamily="18" charset="0"/>
                <a:ea typeface="Calibri" panose="020F0502020204030204" pitchFamily="34" charset="0"/>
                <a:cs typeface="Times New Roman" panose="02020603050405020304" pitchFamily="18" charset="0"/>
              </a:rPr>
              <a:t>. Qua </a:t>
            </a:r>
            <a:r>
              <a:rPr lang="fr-FR" altLang="en-US" sz="2400" dirty="0" err="1">
                <a:solidFill>
                  <a:srgbClr val="2006BA"/>
                </a:solidFill>
                <a:latin typeface="Times New Roman" panose="02020603050405020304" pitchFamily="18" charset="0"/>
                <a:ea typeface="Calibri" panose="020F0502020204030204" pitchFamily="34" charset="0"/>
                <a:cs typeface="Times New Roman" panose="02020603050405020304" pitchFamily="18" charset="0"/>
              </a:rPr>
              <a:t>truyện</a:t>
            </a:r>
            <a:r>
              <a:rPr lang="fr-FR" altLang="en-US" sz="2400" dirty="0">
                <a:solidFill>
                  <a:srgbClr val="2006BA"/>
                </a:solidFill>
                <a:latin typeface="Times New Roman" panose="02020603050405020304" pitchFamily="18" charset="0"/>
                <a:ea typeface="Calibri" panose="020F0502020204030204" pitchFamily="34" charset="0"/>
                <a:cs typeface="Times New Roman" panose="02020603050405020304" pitchFamily="18" charset="0"/>
              </a:rPr>
              <a:t> </a:t>
            </a:r>
            <a:r>
              <a:rPr lang="fr-FR" altLang="en-US" sz="2400" dirty="0" err="1">
                <a:solidFill>
                  <a:srgbClr val="2006BA"/>
                </a:solidFill>
                <a:latin typeface="Times New Roman" panose="02020603050405020304" pitchFamily="18" charset="0"/>
                <a:ea typeface="Calibri" panose="020F0502020204030204" pitchFamily="34" charset="0"/>
                <a:cs typeface="Times New Roman" panose="02020603050405020304" pitchFamily="18" charset="0"/>
              </a:rPr>
              <a:t>ngắn</a:t>
            </a:r>
            <a:r>
              <a:rPr lang="fr-FR" altLang="en-US" sz="2400" dirty="0">
                <a:solidFill>
                  <a:srgbClr val="2006BA"/>
                </a:solidFill>
                <a:latin typeface="Times New Roman" panose="02020603050405020304" pitchFamily="18" charset="0"/>
                <a:ea typeface="Calibri" panose="020F0502020204030204" pitchFamily="34" charset="0"/>
                <a:cs typeface="Times New Roman" panose="02020603050405020304" pitchFamily="18" charset="0"/>
              </a:rPr>
              <a:t> </a:t>
            </a:r>
            <a:r>
              <a:rPr lang="fr-FR" altLang="en-US" sz="2400" dirty="0" err="1">
                <a:solidFill>
                  <a:srgbClr val="2006BA"/>
                </a:solidFill>
                <a:latin typeface="Times New Roman" panose="02020603050405020304" pitchFamily="18" charset="0"/>
                <a:ea typeface="Calibri" panose="020F0502020204030204" pitchFamily="34" charset="0"/>
                <a:cs typeface="Times New Roman" panose="02020603050405020304" pitchFamily="18" charset="0"/>
              </a:rPr>
              <a:t>này</a:t>
            </a:r>
            <a:r>
              <a:rPr lang="fr-FR" altLang="en-US" sz="2400" dirty="0">
                <a:solidFill>
                  <a:srgbClr val="2006BA"/>
                </a:solidFill>
                <a:latin typeface="Times New Roman" panose="02020603050405020304" pitchFamily="18" charset="0"/>
                <a:ea typeface="Calibri" panose="020F0502020204030204" pitchFamily="34" charset="0"/>
                <a:cs typeface="Times New Roman" panose="02020603050405020304" pitchFamily="18" charset="0"/>
              </a:rPr>
              <a:t>, </a:t>
            </a:r>
            <a:r>
              <a:rPr lang="fr-FR" altLang="en-US" sz="2400" dirty="0" err="1">
                <a:solidFill>
                  <a:srgbClr val="2006BA"/>
                </a:solidFill>
                <a:latin typeface="Times New Roman" panose="02020603050405020304" pitchFamily="18" charset="0"/>
                <a:ea typeface="Calibri" panose="020F0502020204030204" pitchFamily="34" charset="0"/>
                <a:cs typeface="Times New Roman" panose="02020603050405020304" pitchFamily="18" charset="0"/>
              </a:rPr>
              <a:t>bằng</a:t>
            </a:r>
            <a:r>
              <a:rPr lang="fr-FR" altLang="en-US" sz="2400" dirty="0">
                <a:solidFill>
                  <a:srgbClr val="2006BA"/>
                </a:solidFill>
                <a:latin typeface="Times New Roman" panose="02020603050405020304" pitchFamily="18" charset="0"/>
                <a:ea typeface="Calibri" panose="020F0502020204030204" pitchFamily="34" charset="0"/>
                <a:cs typeface="Times New Roman" panose="02020603050405020304" pitchFamily="18" charset="0"/>
              </a:rPr>
              <a:t> </a:t>
            </a:r>
            <a:r>
              <a:rPr lang="fr-FR" altLang="en-US" sz="2400" dirty="0" err="1">
                <a:solidFill>
                  <a:srgbClr val="2006BA"/>
                </a:solidFill>
                <a:latin typeface="Times New Roman" panose="02020603050405020304" pitchFamily="18" charset="0"/>
                <a:ea typeface="Calibri" panose="020F0502020204030204" pitchFamily="34" charset="0"/>
                <a:cs typeface="Times New Roman" panose="02020603050405020304" pitchFamily="18" charset="0"/>
              </a:rPr>
              <a:t>những</a:t>
            </a:r>
            <a:r>
              <a:rPr lang="fr-FR" altLang="en-US" sz="2400" dirty="0">
                <a:solidFill>
                  <a:srgbClr val="2006BA"/>
                </a:solidFill>
                <a:latin typeface="Times New Roman" panose="02020603050405020304" pitchFamily="18" charset="0"/>
                <a:ea typeface="Calibri" panose="020F0502020204030204" pitchFamily="34" charset="0"/>
                <a:cs typeface="Times New Roman" panose="02020603050405020304" pitchFamily="18" charset="0"/>
              </a:rPr>
              <a:t> </a:t>
            </a:r>
            <a:r>
              <a:rPr lang="fr-FR" altLang="en-US" sz="2400" dirty="0" err="1">
                <a:solidFill>
                  <a:srgbClr val="2006BA"/>
                </a:solidFill>
                <a:latin typeface="Times New Roman" panose="02020603050405020304" pitchFamily="18" charset="0"/>
                <a:ea typeface="Calibri" panose="020F0502020204030204" pitchFamily="34" charset="0"/>
                <a:cs typeface="Times New Roman" panose="02020603050405020304" pitchFamily="18" charset="0"/>
              </a:rPr>
              <a:t>tình</a:t>
            </a:r>
            <a:r>
              <a:rPr lang="fr-FR" altLang="en-US" sz="2400" dirty="0">
                <a:solidFill>
                  <a:srgbClr val="2006BA"/>
                </a:solidFill>
                <a:latin typeface="Times New Roman" panose="02020603050405020304" pitchFamily="18" charset="0"/>
                <a:ea typeface="Calibri" panose="020F0502020204030204" pitchFamily="34" charset="0"/>
                <a:cs typeface="Times New Roman" panose="02020603050405020304" pitchFamily="18" charset="0"/>
              </a:rPr>
              <a:t> </a:t>
            </a:r>
            <a:r>
              <a:rPr lang="fr-FR" altLang="en-US" sz="2400" dirty="0" err="1">
                <a:solidFill>
                  <a:srgbClr val="2006BA"/>
                </a:solidFill>
                <a:latin typeface="Times New Roman" panose="02020603050405020304" pitchFamily="18" charset="0"/>
                <a:ea typeface="Calibri" panose="020F0502020204030204" pitchFamily="34" charset="0"/>
                <a:cs typeface="Times New Roman" panose="02020603050405020304" pitchFamily="18" charset="0"/>
              </a:rPr>
              <a:t>huống</a:t>
            </a:r>
            <a:r>
              <a:rPr lang="fr-FR" altLang="en-US" sz="2400" dirty="0">
                <a:solidFill>
                  <a:srgbClr val="2006BA"/>
                </a:solidFill>
                <a:latin typeface="Times New Roman" panose="02020603050405020304" pitchFamily="18" charset="0"/>
                <a:ea typeface="Calibri" panose="020F0502020204030204" pitchFamily="34" charset="0"/>
                <a:cs typeface="Times New Roman" panose="02020603050405020304" pitchFamily="18" charset="0"/>
              </a:rPr>
              <a:t>, chi </a:t>
            </a:r>
            <a:r>
              <a:rPr lang="fr-FR" altLang="en-US" sz="2400" dirty="0" err="1">
                <a:solidFill>
                  <a:srgbClr val="2006BA"/>
                </a:solidFill>
                <a:latin typeface="Times New Roman" panose="02020603050405020304" pitchFamily="18" charset="0"/>
                <a:ea typeface="Calibri" panose="020F0502020204030204" pitchFamily="34" charset="0"/>
                <a:cs typeface="Times New Roman" panose="02020603050405020304" pitchFamily="18" charset="0"/>
              </a:rPr>
              <a:t>tiết</a:t>
            </a:r>
            <a:r>
              <a:rPr lang="fr-FR" altLang="en-US" sz="2400" dirty="0">
                <a:solidFill>
                  <a:srgbClr val="2006BA"/>
                </a:solidFill>
                <a:latin typeface="Times New Roman" panose="02020603050405020304" pitchFamily="18" charset="0"/>
                <a:ea typeface="Calibri" panose="020F0502020204030204" pitchFamily="34" charset="0"/>
                <a:cs typeface="Times New Roman" panose="02020603050405020304" pitchFamily="18" charset="0"/>
              </a:rPr>
              <a:t> </a:t>
            </a:r>
            <a:r>
              <a:rPr lang="fr-FR" altLang="en-US" sz="2400" dirty="0" err="1">
                <a:solidFill>
                  <a:srgbClr val="2006BA"/>
                </a:solidFill>
                <a:latin typeface="Times New Roman" panose="02020603050405020304" pitchFamily="18" charset="0"/>
                <a:ea typeface="Calibri" panose="020F0502020204030204" pitchFamily="34" charset="0"/>
                <a:cs typeface="Times New Roman" panose="02020603050405020304" pitchFamily="18" charset="0"/>
              </a:rPr>
              <a:t>chân</a:t>
            </a:r>
            <a:r>
              <a:rPr lang="fr-FR" altLang="en-US" sz="2400" dirty="0">
                <a:solidFill>
                  <a:srgbClr val="2006BA"/>
                </a:solidFill>
                <a:latin typeface="Times New Roman" panose="02020603050405020304" pitchFamily="18" charset="0"/>
                <a:ea typeface="Calibri" panose="020F0502020204030204" pitchFamily="34" charset="0"/>
                <a:cs typeface="Times New Roman" panose="02020603050405020304" pitchFamily="18" charset="0"/>
              </a:rPr>
              <a:t> </a:t>
            </a:r>
            <a:r>
              <a:rPr lang="fr-FR" altLang="en-US" sz="2400" dirty="0" err="1">
                <a:solidFill>
                  <a:srgbClr val="2006BA"/>
                </a:solidFill>
                <a:latin typeface="Times New Roman" panose="02020603050405020304" pitchFamily="18" charset="0"/>
                <a:ea typeface="Calibri" panose="020F0502020204030204" pitchFamily="34" charset="0"/>
                <a:cs typeface="Times New Roman" panose="02020603050405020304" pitchFamily="18" charset="0"/>
              </a:rPr>
              <a:t>thực</a:t>
            </a:r>
            <a:r>
              <a:rPr lang="fr-FR" altLang="en-US" sz="2400" dirty="0">
                <a:solidFill>
                  <a:srgbClr val="2006BA"/>
                </a:solidFill>
                <a:latin typeface="Times New Roman" panose="02020603050405020304" pitchFamily="18" charset="0"/>
                <a:ea typeface="Calibri" panose="020F0502020204030204" pitchFamily="34" charset="0"/>
                <a:cs typeface="Times New Roman" panose="02020603050405020304" pitchFamily="18" charset="0"/>
              </a:rPr>
              <a:t>, </a:t>
            </a:r>
            <a:r>
              <a:rPr lang="fr-FR" altLang="en-US" sz="2400" dirty="0" err="1">
                <a:solidFill>
                  <a:srgbClr val="2006BA"/>
                </a:solidFill>
                <a:latin typeface="Times New Roman" panose="02020603050405020304" pitchFamily="18" charset="0"/>
                <a:ea typeface="Calibri" panose="020F0502020204030204" pitchFamily="34" charset="0"/>
                <a:cs typeface="Times New Roman" panose="02020603050405020304" pitchFamily="18" charset="0"/>
              </a:rPr>
              <a:t>thú</a:t>
            </a:r>
            <a:r>
              <a:rPr lang="fr-FR" altLang="en-US" sz="2400" dirty="0">
                <a:solidFill>
                  <a:srgbClr val="2006BA"/>
                </a:solidFill>
                <a:latin typeface="Times New Roman" panose="02020603050405020304" pitchFamily="18" charset="0"/>
                <a:ea typeface="Calibri" panose="020F0502020204030204" pitchFamily="34" charset="0"/>
                <a:cs typeface="Times New Roman" panose="02020603050405020304" pitchFamily="18" charset="0"/>
              </a:rPr>
              <a:t> </a:t>
            </a:r>
            <a:r>
              <a:rPr lang="fr-FR" altLang="en-US" sz="2400" dirty="0" err="1">
                <a:solidFill>
                  <a:srgbClr val="2006BA"/>
                </a:solidFill>
                <a:latin typeface="Times New Roman" panose="02020603050405020304" pitchFamily="18" charset="0"/>
                <a:ea typeface="Calibri" panose="020F0502020204030204" pitchFamily="34" charset="0"/>
                <a:cs typeface="Times New Roman" panose="02020603050405020304" pitchFamily="18" charset="0"/>
              </a:rPr>
              <a:t>vị</a:t>
            </a:r>
            <a:r>
              <a:rPr lang="fr-FR" altLang="en-US" sz="2400" dirty="0">
                <a:solidFill>
                  <a:srgbClr val="2006BA"/>
                </a:solidFill>
                <a:latin typeface="Times New Roman" panose="02020603050405020304" pitchFamily="18" charset="0"/>
                <a:ea typeface="Calibri" panose="020F0502020204030204" pitchFamily="34" charset="0"/>
                <a:cs typeface="Times New Roman" panose="02020603050405020304" pitchFamily="18" charset="0"/>
              </a:rPr>
              <a:t>, </a:t>
            </a:r>
            <a:r>
              <a:rPr lang="fr-FR" altLang="en-US" sz="2400" dirty="0" err="1">
                <a:solidFill>
                  <a:srgbClr val="2006BA"/>
                </a:solidFill>
                <a:latin typeface="Times New Roman" panose="02020603050405020304" pitchFamily="18" charset="0"/>
                <a:ea typeface="Calibri" panose="020F0502020204030204" pitchFamily="34" charset="0"/>
                <a:cs typeface="Times New Roman" panose="02020603050405020304" pitchFamily="18" charset="0"/>
              </a:rPr>
              <a:t>bằng</a:t>
            </a:r>
            <a:r>
              <a:rPr lang="fr-FR" altLang="en-US" sz="2400" dirty="0">
                <a:solidFill>
                  <a:srgbClr val="2006BA"/>
                </a:solidFill>
                <a:latin typeface="Times New Roman" panose="02020603050405020304" pitchFamily="18" charset="0"/>
                <a:ea typeface="Calibri" panose="020F0502020204030204" pitchFamily="34" charset="0"/>
                <a:cs typeface="Times New Roman" panose="02020603050405020304" pitchFamily="18" charset="0"/>
              </a:rPr>
              <a:t> </a:t>
            </a:r>
            <a:r>
              <a:rPr lang="fr-FR" altLang="en-US" sz="2400" dirty="0" err="1">
                <a:solidFill>
                  <a:srgbClr val="2006BA"/>
                </a:solidFill>
                <a:latin typeface="Times New Roman" panose="02020603050405020304" pitchFamily="18" charset="0"/>
                <a:ea typeface="Calibri" panose="020F0502020204030204" pitchFamily="34" charset="0"/>
                <a:cs typeface="Times New Roman" panose="02020603050405020304" pitchFamily="18" charset="0"/>
              </a:rPr>
              <a:t>nghệ</a:t>
            </a:r>
            <a:r>
              <a:rPr lang="fr-FR" altLang="en-US" sz="2400" dirty="0">
                <a:solidFill>
                  <a:srgbClr val="2006BA"/>
                </a:solidFill>
                <a:latin typeface="Times New Roman" panose="02020603050405020304" pitchFamily="18" charset="0"/>
                <a:ea typeface="Calibri" panose="020F0502020204030204" pitchFamily="34" charset="0"/>
                <a:cs typeface="Times New Roman" panose="02020603050405020304" pitchFamily="18" charset="0"/>
              </a:rPr>
              <a:t> </a:t>
            </a:r>
            <a:r>
              <a:rPr lang="fr-FR" altLang="en-US" sz="2400" dirty="0" err="1">
                <a:solidFill>
                  <a:srgbClr val="2006BA"/>
                </a:solidFill>
                <a:latin typeface="Times New Roman" panose="02020603050405020304" pitchFamily="18" charset="0"/>
                <a:ea typeface="Calibri" panose="020F0502020204030204" pitchFamily="34" charset="0"/>
                <a:cs typeface="Times New Roman" panose="02020603050405020304" pitchFamily="18" charset="0"/>
              </a:rPr>
              <a:t>thuật</a:t>
            </a:r>
            <a:r>
              <a:rPr lang="fr-FR" altLang="en-US" sz="2400" dirty="0">
                <a:solidFill>
                  <a:srgbClr val="2006BA"/>
                </a:solidFill>
                <a:latin typeface="Times New Roman" panose="02020603050405020304" pitchFamily="18" charset="0"/>
                <a:ea typeface="Calibri" panose="020F0502020204030204" pitchFamily="34" charset="0"/>
                <a:cs typeface="Times New Roman" panose="02020603050405020304" pitchFamily="18" charset="0"/>
              </a:rPr>
              <a:t> </a:t>
            </a:r>
            <a:r>
              <a:rPr lang="fr-FR" altLang="en-US" sz="2400" dirty="0" err="1">
                <a:solidFill>
                  <a:srgbClr val="2006BA"/>
                </a:solidFill>
                <a:latin typeface="Times New Roman" panose="02020603050405020304" pitchFamily="18" charset="0"/>
                <a:ea typeface="Calibri" panose="020F0502020204030204" pitchFamily="34" charset="0"/>
                <a:cs typeface="Times New Roman" panose="02020603050405020304" pitchFamily="18" charset="0"/>
              </a:rPr>
              <a:t>miêu</a:t>
            </a:r>
            <a:r>
              <a:rPr lang="fr-FR" altLang="en-US" sz="2400" dirty="0">
                <a:solidFill>
                  <a:srgbClr val="2006BA"/>
                </a:solidFill>
                <a:latin typeface="Times New Roman" panose="02020603050405020304" pitchFamily="18" charset="0"/>
                <a:ea typeface="Calibri" panose="020F0502020204030204" pitchFamily="34" charset="0"/>
                <a:cs typeface="Times New Roman" panose="02020603050405020304" pitchFamily="18" charset="0"/>
              </a:rPr>
              <a:t> </a:t>
            </a:r>
            <a:r>
              <a:rPr lang="fr-FR" altLang="en-US" sz="2400" dirty="0" err="1">
                <a:solidFill>
                  <a:srgbClr val="2006BA"/>
                </a:solidFill>
                <a:latin typeface="Times New Roman" panose="02020603050405020304" pitchFamily="18" charset="0"/>
                <a:ea typeface="Calibri" panose="020F0502020204030204" pitchFamily="34" charset="0"/>
                <a:cs typeface="Times New Roman" panose="02020603050405020304" pitchFamily="18" charset="0"/>
              </a:rPr>
              <a:t>tả</a:t>
            </a:r>
            <a:r>
              <a:rPr lang="fr-FR" altLang="en-US" sz="2400" dirty="0">
                <a:solidFill>
                  <a:srgbClr val="2006BA"/>
                </a:solidFill>
                <a:latin typeface="Times New Roman" panose="02020603050405020304" pitchFamily="18" charset="0"/>
                <a:ea typeface="Calibri" panose="020F0502020204030204" pitchFamily="34" charset="0"/>
                <a:cs typeface="Times New Roman" panose="02020603050405020304" pitchFamily="18" charset="0"/>
              </a:rPr>
              <a:t> </a:t>
            </a:r>
            <a:r>
              <a:rPr lang="fr-FR" altLang="en-US" sz="2400" dirty="0" err="1">
                <a:solidFill>
                  <a:srgbClr val="2006BA"/>
                </a:solidFill>
                <a:latin typeface="Times New Roman" panose="02020603050405020304" pitchFamily="18" charset="0"/>
                <a:ea typeface="Calibri" panose="020F0502020204030204" pitchFamily="34" charset="0"/>
                <a:cs typeface="Times New Roman" panose="02020603050405020304" pitchFamily="18" charset="0"/>
              </a:rPr>
              <a:t>tâm</a:t>
            </a:r>
            <a:r>
              <a:rPr lang="fr-FR" altLang="en-US" sz="2400" dirty="0">
                <a:solidFill>
                  <a:srgbClr val="2006BA"/>
                </a:solidFill>
                <a:latin typeface="Times New Roman" panose="02020603050405020304" pitchFamily="18" charset="0"/>
                <a:ea typeface="Calibri" panose="020F0502020204030204" pitchFamily="34" charset="0"/>
                <a:cs typeface="Times New Roman" panose="02020603050405020304" pitchFamily="18" charset="0"/>
              </a:rPr>
              <a:t> </a:t>
            </a:r>
            <a:r>
              <a:rPr lang="fr-FR" altLang="en-US" sz="2400" dirty="0" err="1">
                <a:solidFill>
                  <a:srgbClr val="2006BA"/>
                </a:solidFill>
                <a:latin typeface="Times New Roman" panose="02020603050405020304" pitchFamily="18" charset="0"/>
                <a:ea typeface="Calibri" panose="020F0502020204030204" pitchFamily="34" charset="0"/>
                <a:cs typeface="Times New Roman" panose="02020603050405020304" pitchFamily="18" charset="0"/>
              </a:rPr>
              <a:t>lý</a:t>
            </a:r>
            <a:r>
              <a:rPr lang="fr-FR" altLang="en-US" sz="2400" dirty="0">
                <a:solidFill>
                  <a:srgbClr val="2006BA"/>
                </a:solidFill>
                <a:latin typeface="Times New Roman" panose="02020603050405020304" pitchFamily="18" charset="0"/>
                <a:ea typeface="Calibri" panose="020F0502020204030204" pitchFamily="34" charset="0"/>
                <a:cs typeface="Times New Roman" panose="02020603050405020304" pitchFamily="18" charset="0"/>
              </a:rPr>
              <a:t> </a:t>
            </a:r>
            <a:r>
              <a:rPr lang="fr-FR" altLang="en-US" sz="2400" dirty="0" err="1">
                <a:solidFill>
                  <a:srgbClr val="2006BA"/>
                </a:solidFill>
                <a:latin typeface="Times New Roman" panose="02020603050405020304" pitchFamily="18" charset="0"/>
                <a:ea typeface="Calibri" panose="020F0502020204030204" pitchFamily="34" charset="0"/>
                <a:cs typeface="Times New Roman" panose="02020603050405020304" pitchFamily="18" charset="0"/>
              </a:rPr>
              <a:t>sinh</a:t>
            </a:r>
            <a:r>
              <a:rPr lang="fr-FR" altLang="en-US" sz="2400" dirty="0">
                <a:solidFill>
                  <a:srgbClr val="2006BA"/>
                </a:solidFill>
                <a:latin typeface="Times New Roman" panose="02020603050405020304" pitchFamily="18" charset="0"/>
                <a:ea typeface="Calibri" panose="020F0502020204030204" pitchFamily="34" charset="0"/>
                <a:cs typeface="Times New Roman" panose="02020603050405020304" pitchFamily="18" charset="0"/>
              </a:rPr>
              <a:t> </a:t>
            </a:r>
            <a:r>
              <a:rPr lang="fr-FR" altLang="en-US" sz="2400" dirty="0" err="1">
                <a:solidFill>
                  <a:srgbClr val="2006BA"/>
                </a:solidFill>
                <a:latin typeface="Times New Roman" panose="02020603050405020304" pitchFamily="18" charset="0"/>
                <a:ea typeface="Calibri" panose="020F0502020204030204" pitchFamily="34" charset="0"/>
                <a:cs typeface="Times New Roman" panose="02020603050405020304" pitchFamily="18" charset="0"/>
              </a:rPr>
              <a:t>động</a:t>
            </a:r>
            <a:r>
              <a:rPr lang="fr-FR" altLang="en-US" sz="2400" dirty="0">
                <a:solidFill>
                  <a:srgbClr val="2006BA"/>
                </a:solidFill>
                <a:latin typeface="Times New Roman" panose="02020603050405020304" pitchFamily="18" charset="0"/>
                <a:ea typeface="Calibri" panose="020F0502020204030204" pitchFamily="34" charset="0"/>
                <a:cs typeface="Times New Roman" panose="02020603050405020304" pitchFamily="18" charset="0"/>
              </a:rPr>
              <a:t> Kim </a:t>
            </a:r>
            <a:r>
              <a:rPr lang="fr-FR" altLang="en-US" sz="2400" dirty="0" err="1">
                <a:solidFill>
                  <a:srgbClr val="2006BA"/>
                </a:solidFill>
                <a:latin typeface="Times New Roman" panose="02020603050405020304" pitchFamily="18" charset="0"/>
                <a:ea typeface="Calibri" panose="020F0502020204030204" pitchFamily="34" charset="0"/>
                <a:cs typeface="Times New Roman" panose="02020603050405020304" pitchFamily="18" charset="0"/>
              </a:rPr>
              <a:t>Lân</a:t>
            </a:r>
            <a:r>
              <a:rPr lang="fr-FR" altLang="en-US" sz="2400" dirty="0">
                <a:solidFill>
                  <a:srgbClr val="2006BA"/>
                </a:solidFill>
                <a:latin typeface="Times New Roman" panose="02020603050405020304" pitchFamily="18" charset="0"/>
                <a:ea typeface="Calibri" panose="020F0502020204030204" pitchFamily="34" charset="0"/>
                <a:cs typeface="Times New Roman" panose="02020603050405020304" pitchFamily="18" charset="0"/>
              </a:rPr>
              <a:t> </a:t>
            </a:r>
            <a:r>
              <a:rPr lang="fr-FR" altLang="en-US" sz="2400" dirty="0" err="1">
                <a:solidFill>
                  <a:srgbClr val="2006BA"/>
                </a:solidFill>
                <a:latin typeface="Times New Roman" panose="02020603050405020304" pitchFamily="18" charset="0"/>
                <a:ea typeface="Calibri" panose="020F0502020204030204" pitchFamily="34" charset="0"/>
                <a:cs typeface="Times New Roman" panose="02020603050405020304" pitchFamily="18" charset="0"/>
              </a:rPr>
              <a:t>đã</a:t>
            </a:r>
            <a:r>
              <a:rPr lang="fr-FR" altLang="en-US" sz="2400" dirty="0">
                <a:solidFill>
                  <a:srgbClr val="2006BA"/>
                </a:solidFill>
                <a:latin typeface="Times New Roman" panose="02020603050405020304" pitchFamily="18" charset="0"/>
                <a:ea typeface="Calibri" panose="020F0502020204030204" pitchFamily="34" charset="0"/>
                <a:cs typeface="Times New Roman" panose="02020603050405020304" pitchFamily="18" charset="0"/>
              </a:rPr>
              <a:t> </a:t>
            </a:r>
            <a:r>
              <a:rPr lang="fr-FR" altLang="en-US" sz="2400" dirty="0" err="1">
                <a:solidFill>
                  <a:srgbClr val="2006BA"/>
                </a:solidFill>
                <a:latin typeface="Times New Roman" panose="02020603050405020304" pitchFamily="18" charset="0"/>
                <a:ea typeface="Calibri" panose="020F0502020204030204" pitchFamily="34" charset="0"/>
                <a:cs typeface="Times New Roman" panose="02020603050405020304" pitchFamily="18" charset="0"/>
              </a:rPr>
              <a:t>đem</a:t>
            </a:r>
            <a:r>
              <a:rPr lang="fr-FR" altLang="en-US" sz="2400" dirty="0">
                <a:solidFill>
                  <a:srgbClr val="2006BA"/>
                </a:solidFill>
                <a:latin typeface="Times New Roman" panose="02020603050405020304" pitchFamily="18" charset="0"/>
                <a:ea typeface="Calibri" panose="020F0502020204030204" pitchFamily="34" charset="0"/>
                <a:cs typeface="Times New Roman" panose="02020603050405020304" pitchFamily="18" charset="0"/>
              </a:rPr>
              <a:t> </a:t>
            </a:r>
            <a:r>
              <a:rPr lang="fr-FR" altLang="en-US" sz="2400" dirty="0" err="1">
                <a:solidFill>
                  <a:srgbClr val="2006BA"/>
                </a:solidFill>
                <a:latin typeface="Times New Roman" panose="02020603050405020304" pitchFamily="18" charset="0"/>
                <a:ea typeface="Calibri" panose="020F0502020204030204" pitchFamily="34" charset="0"/>
                <a:cs typeface="Times New Roman" panose="02020603050405020304" pitchFamily="18" charset="0"/>
              </a:rPr>
              <a:t>đến</a:t>
            </a:r>
            <a:r>
              <a:rPr lang="fr-FR" altLang="en-US" sz="2400" dirty="0">
                <a:solidFill>
                  <a:srgbClr val="2006BA"/>
                </a:solidFill>
                <a:latin typeface="Times New Roman" panose="02020603050405020304" pitchFamily="18" charset="0"/>
                <a:ea typeface="Calibri" panose="020F0502020204030204" pitchFamily="34" charset="0"/>
                <a:cs typeface="Times New Roman" panose="02020603050405020304" pitchFamily="18" charset="0"/>
              </a:rPr>
              <a:t> </a:t>
            </a:r>
            <a:r>
              <a:rPr lang="fr-FR" altLang="en-US" sz="2400" dirty="0" err="1">
                <a:solidFill>
                  <a:srgbClr val="2006BA"/>
                </a:solidFill>
                <a:latin typeface="Times New Roman" panose="02020603050405020304" pitchFamily="18" charset="0"/>
                <a:ea typeface="Calibri" panose="020F0502020204030204" pitchFamily="34" charset="0"/>
                <a:cs typeface="Times New Roman" panose="02020603050405020304" pitchFamily="18" charset="0"/>
              </a:rPr>
              <a:t>cho</a:t>
            </a:r>
            <a:r>
              <a:rPr lang="fr-FR" altLang="en-US" sz="2400" dirty="0">
                <a:solidFill>
                  <a:srgbClr val="2006BA"/>
                </a:solidFill>
                <a:latin typeface="Times New Roman" panose="02020603050405020304" pitchFamily="18" charset="0"/>
                <a:ea typeface="Calibri" panose="020F0502020204030204" pitchFamily="34" charset="0"/>
                <a:cs typeface="Times New Roman" panose="02020603050405020304" pitchFamily="18" charset="0"/>
              </a:rPr>
              <a:t> </a:t>
            </a:r>
            <a:r>
              <a:rPr lang="fr-FR" altLang="en-US" sz="2400" dirty="0" err="1">
                <a:solidFill>
                  <a:srgbClr val="2006BA"/>
                </a:solidFill>
                <a:latin typeface="Times New Roman" panose="02020603050405020304" pitchFamily="18" charset="0"/>
                <a:ea typeface="Calibri" panose="020F0502020204030204" pitchFamily="34" charset="0"/>
                <a:cs typeface="Times New Roman" panose="02020603050405020304" pitchFamily="18" charset="0"/>
              </a:rPr>
              <a:t>chúng</a:t>
            </a:r>
            <a:r>
              <a:rPr lang="fr-FR" altLang="en-US" sz="2400" dirty="0">
                <a:solidFill>
                  <a:srgbClr val="2006BA"/>
                </a:solidFill>
                <a:latin typeface="Times New Roman" panose="02020603050405020304" pitchFamily="18" charset="0"/>
                <a:ea typeface="Calibri" panose="020F0502020204030204" pitchFamily="34" charset="0"/>
                <a:cs typeface="Times New Roman" panose="02020603050405020304" pitchFamily="18" charset="0"/>
              </a:rPr>
              <a:t> ta </a:t>
            </a:r>
            <a:r>
              <a:rPr lang="fr-FR" altLang="en-US" sz="2400" dirty="0" err="1">
                <a:solidFill>
                  <a:srgbClr val="2006BA"/>
                </a:solidFill>
                <a:latin typeface="Times New Roman" panose="02020603050405020304" pitchFamily="18" charset="0"/>
                <a:ea typeface="Calibri" panose="020F0502020204030204" pitchFamily="34" charset="0"/>
                <a:cs typeface="Times New Roman" panose="02020603050405020304" pitchFamily="18" charset="0"/>
              </a:rPr>
              <a:t>một</a:t>
            </a:r>
            <a:r>
              <a:rPr lang="fr-FR" altLang="en-US" sz="2400" dirty="0">
                <a:solidFill>
                  <a:srgbClr val="2006BA"/>
                </a:solidFill>
                <a:latin typeface="Times New Roman" panose="02020603050405020304" pitchFamily="18" charset="0"/>
                <a:ea typeface="Calibri" panose="020F0502020204030204" pitchFamily="34" charset="0"/>
                <a:cs typeface="Times New Roman" panose="02020603050405020304" pitchFamily="18" charset="0"/>
              </a:rPr>
              <a:t> </a:t>
            </a:r>
            <a:r>
              <a:rPr lang="fr-FR" altLang="en-US" sz="2400" dirty="0" err="1">
                <a:solidFill>
                  <a:srgbClr val="2006BA"/>
                </a:solidFill>
                <a:latin typeface="Times New Roman" panose="02020603050405020304" pitchFamily="18" charset="0"/>
                <a:ea typeface="Calibri" panose="020F0502020204030204" pitchFamily="34" charset="0"/>
                <a:cs typeface="Times New Roman" panose="02020603050405020304" pitchFamily="18" charset="0"/>
              </a:rPr>
              <a:t>hình</a:t>
            </a:r>
            <a:r>
              <a:rPr lang="fr-FR" altLang="en-US" sz="2400" dirty="0">
                <a:solidFill>
                  <a:srgbClr val="2006BA"/>
                </a:solidFill>
                <a:latin typeface="Times New Roman" panose="02020603050405020304" pitchFamily="18" charset="0"/>
                <a:ea typeface="Calibri" panose="020F0502020204030204" pitchFamily="34" charset="0"/>
                <a:cs typeface="Times New Roman" panose="02020603050405020304" pitchFamily="18" charset="0"/>
              </a:rPr>
              <a:t> </a:t>
            </a:r>
            <a:r>
              <a:rPr lang="fr-FR" altLang="en-US" sz="2400" dirty="0" err="1">
                <a:solidFill>
                  <a:srgbClr val="2006BA"/>
                </a:solidFill>
                <a:latin typeface="Times New Roman" panose="02020603050405020304" pitchFamily="18" charset="0"/>
                <a:ea typeface="Calibri" panose="020F0502020204030204" pitchFamily="34" charset="0"/>
                <a:cs typeface="Times New Roman" panose="02020603050405020304" pitchFamily="18" charset="0"/>
              </a:rPr>
              <a:t>tượng</a:t>
            </a:r>
            <a:r>
              <a:rPr lang="fr-FR" altLang="en-US" sz="2400" dirty="0">
                <a:solidFill>
                  <a:srgbClr val="2006BA"/>
                </a:solidFill>
                <a:latin typeface="Times New Roman" panose="02020603050405020304" pitchFamily="18" charset="0"/>
                <a:ea typeface="Calibri" panose="020F0502020204030204" pitchFamily="34" charset="0"/>
                <a:cs typeface="Times New Roman" panose="02020603050405020304" pitchFamily="18" charset="0"/>
              </a:rPr>
              <a:t> </a:t>
            </a:r>
            <a:r>
              <a:rPr lang="fr-FR" altLang="en-US" sz="2400" dirty="0" err="1">
                <a:solidFill>
                  <a:srgbClr val="2006BA"/>
                </a:solidFill>
                <a:latin typeface="Times New Roman" panose="02020603050405020304" pitchFamily="18" charset="0"/>
                <a:ea typeface="Calibri" panose="020F0502020204030204" pitchFamily="34" charset="0"/>
                <a:cs typeface="Times New Roman" panose="02020603050405020304" pitchFamily="18" charset="0"/>
              </a:rPr>
              <a:t>hấp</a:t>
            </a:r>
            <a:r>
              <a:rPr lang="fr-FR" altLang="en-US" sz="2400" dirty="0">
                <a:solidFill>
                  <a:srgbClr val="2006BA"/>
                </a:solidFill>
                <a:latin typeface="Times New Roman" panose="02020603050405020304" pitchFamily="18" charset="0"/>
                <a:ea typeface="Calibri" panose="020F0502020204030204" pitchFamily="34" charset="0"/>
                <a:cs typeface="Times New Roman" panose="02020603050405020304" pitchFamily="18" charset="0"/>
              </a:rPr>
              <a:t> </a:t>
            </a:r>
            <a:r>
              <a:rPr lang="fr-FR" altLang="en-US" sz="2400" dirty="0" err="1">
                <a:solidFill>
                  <a:srgbClr val="2006BA"/>
                </a:solidFill>
                <a:latin typeface="Times New Roman" panose="02020603050405020304" pitchFamily="18" charset="0"/>
                <a:ea typeface="Calibri" panose="020F0502020204030204" pitchFamily="34" charset="0"/>
                <a:cs typeface="Times New Roman" panose="02020603050405020304" pitchFamily="18" charset="0"/>
              </a:rPr>
              <a:t>dẫn</a:t>
            </a:r>
            <a:r>
              <a:rPr lang="fr-FR" altLang="en-US" sz="2400" dirty="0">
                <a:solidFill>
                  <a:srgbClr val="2006BA"/>
                </a:solidFill>
                <a:latin typeface="Times New Roman" panose="02020603050405020304" pitchFamily="18" charset="0"/>
                <a:ea typeface="Calibri" panose="020F0502020204030204" pitchFamily="34" charset="0"/>
                <a:cs typeface="Times New Roman" panose="02020603050405020304" pitchFamily="18" charset="0"/>
              </a:rPr>
              <a:t> </a:t>
            </a:r>
            <a:r>
              <a:rPr lang="fr-FR" altLang="en-US" sz="2400" dirty="0" err="1">
                <a:solidFill>
                  <a:srgbClr val="2006BA"/>
                </a:solidFill>
                <a:latin typeface="Times New Roman" panose="02020603050405020304" pitchFamily="18" charset="0"/>
                <a:ea typeface="Calibri" panose="020F0502020204030204" pitchFamily="34" charset="0"/>
                <a:cs typeface="Times New Roman" panose="02020603050405020304" pitchFamily="18" charset="0"/>
              </a:rPr>
              <a:t>về</a:t>
            </a:r>
            <a:r>
              <a:rPr lang="fr-FR" altLang="en-US" sz="2400" dirty="0">
                <a:solidFill>
                  <a:srgbClr val="2006BA"/>
                </a:solidFill>
                <a:latin typeface="Times New Roman" panose="02020603050405020304" pitchFamily="18" charset="0"/>
                <a:ea typeface="Calibri" panose="020F0502020204030204" pitchFamily="34" charset="0"/>
                <a:cs typeface="Times New Roman" panose="02020603050405020304" pitchFamily="18" charset="0"/>
              </a:rPr>
              <a:t> </a:t>
            </a:r>
            <a:r>
              <a:rPr lang="fr-FR" altLang="en-US" sz="2400" dirty="0" err="1">
                <a:solidFill>
                  <a:srgbClr val="2006BA"/>
                </a:solidFill>
                <a:latin typeface="Times New Roman" panose="02020603050405020304" pitchFamily="18" charset="0"/>
                <a:ea typeface="Calibri" panose="020F0502020204030204" pitchFamily="34" charset="0"/>
                <a:cs typeface="Times New Roman" panose="02020603050405020304" pitchFamily="18" charset="0"/>
              </a:rPr>
              <a:t>người</a:t>
            </a:r>
            <a:r>
              <a:rPr lang="fr-FR" altLang="en-US" sz="2400" dirty="0">
                <a:solidFill>
                  <a:srgbClr val="2006BA"/>
                </a:solidFill>
                <a:latin typeface="Times New Roman" panose="02020603050405020304" pitchFamily="18" charset="0"/>
                <a:ea typeface="Calibri" panose="020F0502020204030204" pitchFamily="34" charset="0"/>
                <a:cs typeface="Times New Roman" panose="02020603050405020304" pitchFamily="18" charset="0"/>
              </a:rPr>
              <a:t> </a:t>
            </a:r>
            <a:r>
              <a:rPr lang="fr-FR" altLang="en-US" sz="2400" dirty="0" err="1">
                <a:solidFill>
                  <a:srgbClr val="2006BA"/>
                </a:solidFill>
                <a:latin typeface="Times New Roman" panose="02020603050405020304" pitchFamily="18" charset="0"/>
                <a:ea typeface="Calibri" panose="020F0502020204030204" pitchFamily="34" charset="0"/>
                <a:cs typeface="Times New Roman" panose="02020603050405020304" pitchFamily="18" charset="0"/>
              </a:rPr>
              <a:t>nông</a:t>
            </a:r>
            <a:r>
              <a:rPr lang="fr-FR" altLang="en-US" sz="2400" dirty="0">
                <a:solidFill>
                  <a:srgbClr val="2006BA"/>
                </a:solidFill>
                <a:latin typeface="Times New Roman" panose="02020603050405020304" pitchFamily="18" charset="0"/>
                <a:ea typeface="Calibri" panose="020F0502020204030204" pitchFamily="34" charset="0"/>
                <a:cs typeface="Times New Roman" panose="02020603050405020304" pitchFamily="18" charset="0"/>
              </a:rPr>
              <a:t> </a:t>
            </a:r>
            <a:r>
              <a:rPr lang="fr-FR" altLang="en-US" sz="2400" dirty="0" err="1">
                <a:solidFill>
                  <a:srgbClr val="2006BA"/>
                </a:solidFill>
                <a:latin typeface="Times New Roman" panose="02020603050405020304" pitchFamily="18" charset="0"/>
                <a:ea typeface="Calibri" panose="020F0502020204030204" pitchFamily="34" charset="0"/>
                <a:cs typeface="Times New Roman" panose="02020603050405020304" pitchFamily="18" charset="0"/>
              </a:rPr>
              <a:t>dân</a:t>
            </a:r>
            <a:r>
              <a:rPr lang="fr-FR" altLang="en-US" sz="2400" dirty="0">
                <a:solidFill>
                  <a:srgbClr val="2006BA"/>
                </a:solidFill>
                <a:latin typeface="Times New Roman" panose="02020603050405020304" pitchFamily="18" charset="0"/>
                <a:ea typeface="Calibri" panose="020F0502020204030204" pitchFamily="34" charset="0"/>
                <a:cs typeface="Times New Roman" panose="02020603050405020304" pitchFamily="18" charset="0"/>
              </a:rPr>
              <a:t> </a:t>
            </a:r>
            <a:r>
              <a:rPr lang="fr-FR" altLang="en-US" sz="2400" dirty="0" err="1">
                <a:solidFill>
                  <a:srgbClr val="2006BA"/>
                </a:solidFill>
                <a:latin typeface="Times New Roman" panose="02020603050405020304" pitchFamily="18" charset="0"/>
                <a:ea typeface="Calibri" panose="020F0502020204030204" pitchFamily="34" charset="0"/>
                <a:cs typeface="Times New Roman" panose="02020603050405020304" pitchFamily="18" charset="0"/>
              </a:rPr>
              <a:t>Việt</a:t>
            </a:r>
            <a:r>
              <a:rPr lang="fr-FR" altLang="en-US" sz="2400" dirty="0">
                <a:solidFill>
                  <a:srgbClr val="2006BA"/>
                </a:solidFill>
                <a:latin typeface="Times New Roman" panose="02020603050405020304" pitchFamily="18" charset="0"/>
                <a:ea typeface="Calibri" panose="020F0502020204030204" pitchFamily="34" charset="0"/>
                <a:cs typeface="Times New Roman" panose="02020603050405020304" pitchFamily="18" charset="0"/>
              </a:rPr>
              <a:t> Nam </a:t>
            </a:r>
            <a:r>
              <a:rPr lang="fr-FR" altLang="en-US" sz="2400" dirty="0" err="1">
                <a:solidFill>
                  <a:srgbClr val="2006BA"/>
                </a:solidFill>
                <a:latin typeface="Times New Roman" panose="02020603050405020304" pitchFamily="18" charset="0"/>
                <a:ea typeface="Calibri" panose="020F0502020204030204" pitchFamily="34" charset="0"/>
                <a:cs typeface="Times New Roman" panose="02020603050405020304" pitchFamily="18" charset="0"/>
              </a:rPr>
              <a:t>trong</a:t>
            </a:r>
            <a:r>
              <a:rPr lang="fr-FR" altLang="en-US" sz="2400" dirty="0">
                <a:solidFill>
                  <a:srgbClr val="2006BA"/>
                </a:solidFill>
                <a:latin typeface="Times New Roman" panose="02020603050405020304" pitchFamily="18" charset="0"/>
                <a:ea typeface="Calibri" panose="020F0502020204030204" pitchFamily="34" charset="0"/>
                <a:cs typeface="Times New Roman" panose="02020603050405020304" pitchFamily="18" charset="0"/>
              </a:rPr>
              <a:t> </a:t>
            </a:r>
            <a:r>
              <a:rPr lang="fr-FR" altLang="en-US" sz="2400" dirty="0" err="1">
                <a:solidFill>
                  <a:srgbClr val="2006BA"/>
                </a:solidFill>
                <a:latin typeface="Times New Roman" panose="02020603050405020304" pitchFamily="18" charset="0"/>
                <a:ea typeface="Calibri" panose="020F0502020204030204" pitchFamily="34" charset="0"/>
                <a:cs typeface="Times New Roman" panose="02020603050405020304" pitchFamily="18" charset="0"/>
              </a:rPr>
              <a:t>cuộc</a:t>
            </a:r>
            <a:r>
              <a:rPr lang="fr-FR" altLang="en-US" sz="2400" dirty="0">
                <a:solidFill>
                  <a:srgbClr val="2006BA"/>
                </a:solidFill>
                <a:latin typeface="Times New Roman" panose="02020603050405020304" pitchFamily="18" charset="0"/>
                <a:ea typeface="Calibri" panose="020F0502020204030204" pitchFamily="34" charset="0"/>
                <a:cs typeface="Times New Roman" panose="02020603050405020304" pitchFamily="18" charset="0"/>
              </a:rPr>
              <a:t> </a:t>
            </a:r>
            <a:r>
              <a:rPr lang="fr-FR" altLang="en-US" sz="2400" dirty="0" err="1">
                <a:solidFill>
                  <a:srgbClr val="2006BA"/>
                </a:solidFill>
                <a:latin typeface="Times New Roman" panose="02020603050405020304" pitchFamily="18" charset="0"/>
                <a:ea typeface="Calibri" panose="020F0502020204030204" pitchFamily="34" charset="0"/>
                <a:cs typeface="Times New Roman" panose="02020603050405020304" pitchFamily="18" charset="0"/>
              </a:rPr>
              <a:t>kháng</a:t>
            </a:r>
            <a:r>
              <a:rPr lang="fr-FR" altLang="en-US" sz="2400" dirty="0">
                <a:solidFill>
                  <a:srgbClr val="2006BA"/>
                </a:solidFill>
                <a:latin typeface="Times New Roman" panose="02020603050405020304" pitchFamily="18" charset="0"/>
                <a:ea typeface="Calibri" panose="020F0502020204030204" pitchFamily="34" charset="0"/>
                <a:cs typeface="Times New Roman" panose="02020603050405020304" pitchFamily="18" charset="0"/>
              </a:rPr>
              <a:t> </a:t>
            </a:r>
            <a:r>
              <a:rPr lang="fr-FR" altLang="en-US" sz="2400" dirty="0" err="1">
                <a:solidFill>
                  <a:srgbClr val="2006BA"/>
                </a:solidFill>
                <a:latin typeface="Times New Roman" panose="02020603050405020304" pitchFamily="18" charset="0"/>
                <a:ea typeface="Calibri" panose="020F0502020204030204" pitchFamily="34" charset="0"/>
                <a:cs typeface="Times New Roman" panose="02020603050405020304" pitchFamily="18" charset="0"/>
              </a:rPr>
              <a:t>chiến</a:t>
            </a:r>
            <a:r>
              <a:rPr lang="fr-FR" altLang="en-US" sz="2400" dirty="0">
                <a:solidFill>
                  <a:srgbClr val="2006BA"/>
                </a:solidFill>
                <a:latin typeface="Times New Roman" panose="02020603050405020304" pitchFamily="18" charset="0"/>
                <a:ea typeface="Calibri" panose="020F0502020204030204" pitchFamily="34" charset="0"/>
                <a:cs typeface="Times New Roman" panose="02020603050405020304" pitchFamily="18" charset="0"/>
              </a:rPr>
              <a:t> </a:t>
            </a:r>
            <a:r>
              <a:rPr lang="fr-FR" altLang="en-US" sz="2400" dirty="0" err="1">
                <a:solidFill>
                  <a:srgbClr val="2006BA"/>
                </a:solidFill>
                <a:latin typeface="Times New Roman" panose="02020603050405020304" pitchFamily="18" charset="0"/>
                <a:ea typeface="Calibri" panose="020F0502020204030204" pitchFamily="34" charset="0"/>
                <a:cs typeface="Times New Roman" panose="02020603050405020304" pitchFamily="18" charset="0"/>
              </a:rPr>
              <a:t>chống</a:t>
            </a:r>
            <a:r>
              <a:rPr lang="fr-FR" altLang="en-US" sz="2400" dirty="0">
                <a:solidFill>
                  <a:srgbClr val="2006BA"/>
                </a:solidFill>
                <a:latin typeface="Times New Roman" panose="02020603050405020304" pitchFamily="18" charset="0"/>
                <a:ea typeface="Calibri" panose="020F0502020204030204" pitchFamily="34" charset="0"/>
                <a:cs typeface="Times New Roman" panose="02020603050405020304" pitchFamily="18" charset="0"/>
              </a:rPr>
              <a:t> </a:t>
            </a:r>
            <a:r>
              <a:rPr lang="fr-FR" altLang="en-US" sz="2400" dirty="0" err="1">
                <a:solidFill>
                  <a:srgbClr val="2006BA"/>
                </a:solidFill>
                <a:latin typeface="Times New Roman" panose="02020603050405020304" pitchFamily="18" charset="0"/>
                <a:ea typeface="Calibri" panose="020F0502020204030204" pitchFamily="34" charset="0"/>
                <a:cs typeface="Times New Roman" panose="02020603050405020304" pitchFamily="18" charset="0"/>
              </a:rPr>
              <a:t>Pháp</a:t>
            </a:r>
            <a:r>
              <a:rPr lang="fr-FR" altLang="en-US" sz="2400" dirty="0">
                <a:solidFill>
                  <a:srgbClr val="2006BA"/>
                </a:solidFill>
                <a:latin typeface="Times New Roman" panose="02020603050405020304" pitchFamily="18" charset="0"/>
                <a:ea typeface="Calibri" panose="020F0502020204030204" pitchFamily="34" charset="0"/>
                <a:cs typeface="Times New Roman" panose="02020603050405020304" pitchFamily="18" charset="0"/>
              </a:rPr>
              <a:t>. </a:t>
            </a:r>
            <a:r>
              <a:rPr lang="fr-FR" altLang="en-US" sz="2400" dirty="0" err="1">
                <a:solidFill>
                  <a:srgbClr val="2006BA"/>
                </a:solidFill>
                <a:latin typeface="Times New Roman" panose="02020603050405020304" pitchFamily="18" charset="0"/>
                <a:ea typeface="Calibri" panose="020F0502020204030204" pitchFamily="34" charset="0"/>
                <a:cs typeface="Times New Roman" panose="02020603050405020304" pitchFamily="18" charset="0"/>
              </a:rPr>
              <a:t>Tình</a:t>
            </a:r>
            <a:r>
              <a:rPr lang="fr-FR" altLang="en-US" sz="2400" dirty="0">
                <a:solidFill>
                  <a:srgbClr val="2006BA"/>
                </a:solidFill>
                <a:latin typeface="Times New Roman" panose="02020603050405020304" pitchFamily="18" charset="0"/>
                <a:ea typeface="Calibri" panose="020F0502020204030204" pitchFamily="34" charset="0"/>
                <a:cs typeface="Times New Roman" panose="02020603050405020304" pitchFamily="18" charset="0"/>
              </a:rPr>
              <a:t> </a:t>
            </a:r>
            <a:r>
              <a:rPr lang="fr-FR" altLang="en-US" sz="2400" dirty="0" err="1">
                <a:solidFill>
                  <a:srgbClr val="2006BA"/>
                </a:solidFill>
                <a:latin typeface="Times New Roman" panose="02020603050405020304" pitchFamily="18" charset="0"/>
                <a:ea typeface="Calibri" panose="020F0502020204030204" pitchFamily="34" charset="0"/>
                <a:cs typeface="Times New Roman" panose="02020603050405020304" pitchFamily="18" charset="0"/>
              </a:rPr>
              <a:t>yêu</a:t>
            </a:r>
            <a:r>
              <a:rPr lang="fr-FR" altLang="en-US" sz="2400" dirty="0">
                <a:solidFill>
                  <a:srgbClr val="2006BA"/>
                </a:solidFill>
                <a:latin typeface="Times New Roman" panose="02020603050405020304" pitchFamily="18" charset="0"/>
                <a:ea typeface="Calibri" panose="020F0502020204030204" pitchFamily="34" charset="0"/>
                <a:cs typeface="Times New Roman" panose="02020603050405020304" pitchFamily="18" charset="0"/>
              </a:rPr>
              <a:t> </a:t>
            </a:r>
            <a:r>
              <a:rPr lang="fr-FR" altLang="en-US" sz="2400" dirty="0" err="1">
                <a:solidFill>
                  <a:srgbClr val="2006BA"/>
                </a:solidFill>
                <a:latin typeface="Times New Roman" panose="02020603050405020304" pitchFamily="18" charset="0"/>
                <a:ea typeface="Calibri" panose="020F0502020204030204" pitchFamily="34" charset="0"/>
                <a:cs typeface="Times New Roman" panose="02020603050405020304" pitchFamily="18" charset="0"/>
              </a:rPr>
              <a:t>thiết</a:t>
            </a:r>
            <a:r>
              <a:rPr lang="fr-FR" altLang="en-US" sz="2400" dirty="0">
                <a:solidFill>
                  <a:srgbClr val="2006BA"/>
                </a:solidFill>
                <a:latin typeface="Times New Roman" panose="02020603050405020304" pitchFamily="18" charset="0"/>
                <a:ea typeface="Calibri" panose="020F0502020204030204" pitchFamily="34" charset="0"/>
                <a:cs typeface="Times New Roman" panose="02020603050405020304" pitchFamily="18" charset="0"/>
              </a:rPr>
              <a:t> </a:t>
            </a:r>
            <a:r>
              <a:rPr lang="fr-FR" altLang="en-US" sz="2400" dirty="0" err="1">
                <a:solidFill>
                  <a:srgbClr val="2006BA"/>
                </a:solidFill>
                <a:latin typeface="Times New Roman" panose="02020603050405020304" pitchFamily="18" charset="0"/>
                <a:ea typeface="Calibri" panose="020F0502020204030204" pitchFamily="34" charset="0"/>
                <a:cs typeface="Times New Roman" panose="02020603050405020304" pitchFamily="18" charset="0"/>
              </a:rPr>
              <a:t>tha,sự</a:t>
            </a:r>
            <a:r>
              <a:rPr lang="fr-FR" altLang="en-US" sz="2400" dirty="0">
                <a:solidFill>
                  <a:srgbClr val="2006BA"/>
                </a:solidFill>
                <a:latin typeface="Times New Roman" panose="02020603050405020304" pitchFamily="18" charset="0"/>
                <a:ea typeface="Calibri" panose="020F0502020204030204" pitchFamily="34" charset="0"/>
                <a:cs typeface="Times New Roman" panose="02020603050405020304" pitchFamily="18" charset="0"/>
              </a:rPr>
              <a:t> </a:t>
            </a:r>
            <a:r>
              <a:rPr lang="fr-FR" altLang="en-US" sz="2400" dirty="0" err="1">
                <a:solidFill>
                  <a:srgbClr val="2006BA"/>
                </a:solidFill>
                <a:latin typeface="Times New Roman" panose="02020603050405020304" pitchFamily="18" charset="0"/>
                <a:ea typeface="Calibri" panose="020F0502020204030204" pitchFamily="34" charset="0"/>
                <a:cs typeface="Times New Roman" panose="02020603050405020304" pitchFamily="18" charset="0"/>
              </a:rPr>
              <a:t>gắn</a:t>
            </a:r>
            <a:r>
              <a:rPr lang="fr-FR" altLang="en-US" sz="2400" dirty="0">
                <a:solidFill>
                  <a:srgbClr val="2006BA"/>
                </a:solidFill>
                <a:latin typeface="Times New Roman" panose="02020603050405020304" pitchFamily="18" charset="0"/>
                <a:ea typeface="Calibri" panose="020F0502020204030204" pitchFamily="34" charset="0"/>
                <a:cs typeface="Times New Roman" panose="02020603050405020304" pitchFamily="18" charset="0"/>
              </a:rPr>
              <a:t> </a:t>
            </a:r>
            <a:r>
              <a:rPr lang="fr-FR" altLang="en-US" sz="2400" dirty="0" err="1">
                <a:solidFill>
                  <a:srgbClr val="2006BA"/>
                </a:solidFill>
                <a:latin typeface="Times New Roman" panose="02020603050405020304" pitchFamily="18" charset="0"/>
                <a:ea typeface="Calibri" panose="020F0502020204030204" pitchFamily="34" charset="0"/>
                <a:cs typeface="Times New Roman" panose="02020603050405020304" pitchFamily="18" charset="0"/>
              </a:rPr>
              <a:t>bó</a:t>
            </a:r>
            <a:r>
              <a:rPr lang="fr-FR" altLang="en-US" sz="2400" dirty="0">
                <a:solidFill>
                  <a:srgbClr val="2006BA"/>
                </a:solidFill>
                <a:latin typeface="Times New Roman" panose="02020603050405020304" pitchFamily="18" charset="0"/>
                <a:ea typeface="Calibri" panose="020F0502020204030204" pitchFamily="34" charset="0"/>
                <a:cs typeface="Times New Roman" panose="02020603050405020304" pitchFamily="18" charset="0"/>
              </a:rPr>
              <a:t> </a:t>
            </a:r>
            <a:r>
              <a:rPr lang="fr-FR" altLang="en-US" sz="2400" dirty="0" err="1">
                <a:solidFill>
                  <a:srgbClr val="2006BA"/>
                </a:solidFill>
                <a:latin typeface="Times New Roman" panose="02020603050405020304" pitchFamily="18" charset="0"/>
                <a:ea typeface="Calibri" panose="020F0502020204030204" pitchFamily="34" charset="0"/>
                <a:cs typeface="Times New Roman" panose="02020603050405020304" pitchFamily="18" charset="0"/>
              </a:rPr>
              <a:t>sâu</a:t>
            </a:r>
            <a:r>
              <a:rPr lang="fr-FR" altLang="en-US" sz="2400" dirty="0">
                <a:solidFill>
                  <a:srgbClr val="2006BA"/>
                </a:solidFill>
                <a:latin typeface="Times New Roman" panose="02020603050405020304" pitchFamily="18" charset="0"/>
                <a:ea typeface="Calibri" panose="020F0502020204030204" pitchFamily="34" charset="0"/>
                <a:cs typeface="Times New Roman" panose="02020603050405020304" pitchFamily="18" charset="0"/>
              </a:rPr>
              <a:t> </a:t>
            </a:r>
            <a:r>
              <a:rPr lang="fr-FR" altLang="en-US" sz="2400" dirty="0" err="1">
                <a:solidFill>
                  <a:srgbClr val="2006BA"/>
                </a:solidFill>
                <a:latin typeface="Times New Roman" panose="02020603050405020304" pitchFamily="18" charset="0"/>
                <a:ea typeface="Calibri" panose="020F0502020204030204" pitchFamily="34" charset="0"/>
                <a:cs typeface="Times New Roman" panose="02020603050405020304" pitchFamily="18" charset="0"/>
              </a:rPr>
              <a:t>nặng</a:t>
            </a:r>
            <a:r>
              <a:rPr lang="fr-FR" altLang="en-US" sz="2400" dirty="0">
                <a:solidFill>
                  <a:srgbClr val="2006BA"/>
                </a:solidFill>
                <a:latin typeface="Times New Roman" panose="02020603050405020304" pitchFamily="18" charset="0"/>
                <a:ea typeface="Calibri" panose="020F0502020204030204" pitchFamily="34" charset="0"/>
                <a:cs typeface="Times New Roman" panose="02020603050405020304" pitchFamily="18" charset="0"/>
              </a:rPr>
              <a:t> </a:t>
            </a:r>
            <a:r>
              <a:rPr lang="fr-FR" altLang="en-US" sz="2400" dirty="0" err="1">
                <a:solidFill>
                  <a:srgbClr val="2006BA"/>
                </a:solidFill>
                <a:latin typeface="Times New Roman" panose="02020603050405020304" pitchFamily="18" charset="0"/>
                <a:ea typeface="Calibri" panose="020F0502020204030204" pitchFamily="34" charset="0"/>
                <a:cs typeface="Times New Roman" panose="02020603050405020304" pitchFamily="18" charset="0"/>
              </a:rPr>
              <a:t>với</a:t>
            </a:r>
            <a:r>
              <a:rPr lang="fr-FR" altLang="en-US" sz="2400" dirty="0">
                <a:solidFill>
                  <a:srgbClr val="2006BA"/>
                </a:solidFill>
                <a:latin typeface="Times New Roman" panose="02020603050405020304" pitchFamily="18" charset="0"/>
                <a:ea typeface="Calibri" panose="020F0502020204030204" pitchFamily="34" charset="0"/>
                <a:cs typeface="Times New Roman" panose="02020603050405020304" pitchFamily="18" charset="0"/>
              </a:rPr>
              <a:t> </a:t>
            </a:r>
            <a:r>
              <a:rPr lang="fr-FR" altLang="en-US" sz="2400" dirty="0" err="1">
                <a:solidFill>
                  <a:srgbClr val="2006BA"/>
                </a:solidFill>
                <a:latin typeface="Times New Roman" panose="02020603050405020304" pitchFamily="18" charset="0"/>
                <a:ea typeface="Calibri" panose="020F0502020204030204" pitchFamily="34" charset="0"/>
                <a:cs typeface="Times New Roman" panose="02020603050405020304" pitchFamily="18" charset="0"/>
              </a:rPr>
              <a:t>làng</a:t>
            </a:r>
            <a:r>
              <a:rPr lang="fr-FR" altLang="en-US" sz="2400" dirty="0">
                <a:solidFill>
                  <a:srgbClr val="2006BA"/>
                </a:solidFill>
                <a:latin typeface="Times New Roman" panose="02020603050405020304" pitchFamily="18" charset="0"/>
                <a:ea typeface="Calibri" panose="020F0502020204030204" pitchFamily="34" charset="0"/>
                <a:cs typeface="Times New Roman" panose="02020603050405020304" pitchFamily="18" charset="0"/>
              </a:rPr>
              <a:t> </a:t>
            </a:r>
            <a:r>
              <a:rPr lang="fr-FR" altLang="en-US" sz="2400" dirty="0" err="1">
                <a:solidFill>
                  <a:srgbClr val="2006BA"/>
                </a:solidFill>
                <a:latin typeface="Times New Roman" panose="02020603050405020304" pitchFamily="18" charset="0"/>
                <a:ea typeface="Calibri" panose="020F0502020204030204" pitchFamily="34" charset="0"/>
                <a:cs typeface="Times New Roman" panose="02020603050405020304" pitchFamily="18" charset="0"/>
              </a:rPr>
              <a:t>quê,đất</a:t>
            </a:r>
            <a:r>
              <a:rPr lang="fr-FR" altLang="en-US" sz="2400" dirty="0">
                <a:solidFill>
                  <a:srgbClr val="2006BA"/>
                </a:solidFill>
                <a:latin typeface="Times New Roman" panose="02020603050405020304" pitchFamily="18" charset="0"/>
                <a:ea typeface="Calibri" panose="020F0502020204030204" pitchFamily="34" charset="0"/>
                <a:cs typeface="Times New Roman" panose="02020603050405020304" pitchFamily="18" charset="0"/>
              </a:rPr>
              <a:t> </a:t>
            </a:r>
            <a:r>
              <a:rPr lang="fr-FR" altLang="en-US" sz="2400" dirty="0" err="1">
                <a:solidFill>
                  <a:srgbClr val="2006BA"/>
                </a:solidFill>
                <a:latin typeface="Times New Roman" panose="02020603050405020304" pitchFamily="18" charset="0"/>
                <a:ea typeface="Calibri" panose="020F0502020204030204" pitchFamily="34" charset="0"/>
                <a:cs typeface="Times New Roman" panose="02020603050405020304" pitchFamily="18" charset="0"/>
              </a:rPr>
              <a:t>nước</a:t>
            </a:r>
            <a:r>
              <a:rPr lang="fr-FR" altLang="en-US" sz="2400" dirty="0">
                <a:solidFill>
                  <a:srgbClr val="2006BA"/>
                </a:solidFill>
                <a:latin typeface="Times New Roman" panose="02020603050405020304" pitchFamily="18" charset="0"/>
                <a:ea typeface="Calibri" panose="020F0502020204030204" pitchFamily="34" charset="0"/>
                <a:cs typeface="Times New Roman" panose="02020603050405020304" pitchFamily="18" charset="0"/>
              </a:rPr>
              <a:t> </a:t>
            </a:r>
            <a:r>
              <a:rPr lang="fr-FR" altLang="en-US" sz="2400" dirty="0" err="1">
                <a:solidFill>
                  <a:srgbClr val="2006BA"/>
                </a:solidFill>
                <a:latin typeface="Times New Roman" panose="02020603050405020304" pitchFamily="18" charset="0"/>
                <a:ea typeface="Calibri" panose="020F0502020204030204" pitchFamily="34" charset="0"/>
                <a:cs typeface="Times New Roman" panose="02020603050405020304" pitchFamily="18" charset="0"/>
              </a:rPr>
              <a:t>của</a:t>
            </a:r>
            <a:r>
              <a:rPr lang="fr-FR" altLang="en-US" sz="2400" dirty="0">
                <a:solidFill>
                  <a:srgbClr val="2006BA"/>
                </a:solidFill>
                <a:latin typeface="Times New Roman" panose="02020603050405020304" pitchFamily="18" charset="0"/>
                <a:ea typeface="Calibri" panose="020F0502020204030204" pitchFamily="34" charset="0"/>
                <a:cs typeface="Times New Roman" panose="02020603050405020304" pitchFamily="18" charset="0"/>
              </a:rPr>
              <a:t> </a:t>
            </a:r>
            <a:r>
              <a:rPr lang="fr-FR" altLang="en-US" sz="2400" dirty="0" err="1">
                <a:solidFill>
                  <a:srgbClr val="2006BA"/>
                </a:solidFill>
                <a:latin typeface="Times New Roman" panose="02020603050405020304" pitchFamily="18" charset="0"/>
                <a:ea typeface="Calibri" panose="020F0502020204030204" pitchFamily="34" charset="0"/>
                <a:cs typeface="Times New Roman" panose="02020603050405020304" pitchFamily="18" charset="0"/>
              </a:rPr>
              <a:t>nhân</a:t>
            </a:r>
            <a:r>
              <a:rPr lang="fr-FR" altLang="en-US" sz="2400" dirty="0">
                <a:solidFill>
                  <a:srgbClr val="2006BA"/>
                </a:solidFill>
                <a:latin typeface="Times New Roman" panose="02020603050405020304" pitchFamily="18" charset="0"/>
                <a:ea typeface="Calibri" panose="020F0502020204030204" pitchFamily="34" charset="0"/>
                <a:cs typeface="Times New Roman" panose="02020603050405020304" pitchFamily="18" charset="0"/>
              </a:rPr>
              <a:t> </a:t>
            </a:r>
            <a:r>
              <a:rPr lang="fr-FR" altLang="en-US" sz="2400" dirty="0" err="1">
                <a:solidFill>
                  <a:srgbClr val="2006BA"/>
                </a:solidFill>
                <a:latin typeface="Times New Roman" panose="02020603050405020304" pitchFamily="18" charset="0"/>
                <a:ea typeface="Calibri" panose="020F0502020204030204" pitchFamily="34" charset="0"/>
                <a:cs typeface="Times New Roman" panose="02020603050405020304" pitchFamily="18" charset="0"/>
              </a:rPr>
              <a:t>vật</a:t>
            </a:r>
            <a:r>
              <a:rPr lang="fr-FR" altLang="en-US" sz="2400" dirty="0">
                <a:solidFill>
                  <a:srgbClr val="2006BA"/>
                </a:solidFill>
                <a:latin typeface="Times New Roman" panose="02020603050405020304" pitchFamily="18" charset="0"/>
                <a:ea typeface="Calibri" panose="020F0502020204030204" pitchFamily="34" charset="0"/>
                <a:cs typeface="Times New Roman" panose="02020603050405020304" pitchFamily="18" charset="0"/>
              </a:rPr>
              <a:t> </a:t>
            </a:r>
            <a:r>
              <a:rPr lang="fr-FR" altLang="en-US" sz="2400" dirty="0" err="1">
                <a:solidFill>
                  <a:srgbClr val="2006BA"/>
                </a:solidFill>
                <a:latin typeface="Times New Roman" panose="02020603050405020304" pitchFamily="18" charset="0"/>
                <a:ea typeface="Calibri" panose="020F0502020204030204" pitchFamily="34" charset="0"/>
                <a:cs typeface="Times New Roman" panose="02020603050405020304" pitchFamily="18" charset="0"/>
              </a:rPr>
              <a:t>ông</a:t>
            </a:r>
            <a:r>
              <a:rPr lang="fr-FR" altLang="en-US" sz="2400" dirty="0">
                <a:solidFill>
                  <a:srgbClr val="2006BA"/>
                </a:solidFill>
                <a:latin typeface="Times New Roman" panose="02020603050405020304" pitchFamily="18" charset="0"/>
                <a:ea typeface="Calibri" panose="020F0502020204030204" pitchFamily="34" charset="0"/>
                <a:cs typeface="Times New Roman" panose="02020603050405020304" pitchFamily="18" charset="0"/>
              </a:rPr>
              <a:t> Hai </a:t>
            </a:r>
            <a:r>
              <a:rPr lang="fr-FR" altLang="en-US" sz="2400" dirty="0" err="1">
                <a:solidFill>
                  <a:srgbClr val="2006BA"/>
                </a:solidFill>
                <a:latin typeface="Times New Roman" panose="02020603050405020304" pitchFamily="18" charset="0"/>
                <a:ea typeface="Calibri" panose="020F0502020204030204" pitchFamily="34" charset="0"/>
                <a:cs typeface="Times New Roman" panose="02020603050405020304" pitchFamily="18" charset="0"/>
              </a:rPr>
              <a:t>luôn</a:t>
            </a:r>
            <a:r>
              <a:rPr lang="fr-FR" altLang="en-US" sz="2400" dirty="0">
                <a:solidFill>
                  <a:srgbClr val="2006BA"/>
                </a:solidFill>
                <a:latin typeface="Times New Roman" panose="02020603050405020304" pitchFamily="18" charset="0"/>
                <a:ea typeface="Calibri" panose="020F0502020204030204" pitchFamily="34" charset="0"/>
                <a:cs typeface="Times New Roman" panose="02020603050405020304" pitchFamily="18" charset="0"/>
              </a:rPr>
              <a:t> </a:t>
            </a:r>
            <a:r>
              <a:rPr lang="fr-FR" altLang="en-US" sz="2400" dirty="0" err="1">
                <a:solidFill>
                  <a:srgbClr val="2006BA"/>
                </a:solidFill>
                <a:latin typeface="Times New Roman" panose="02020603050405020304" pitchFamily="18" charset="0"/>
                <a:ea typeface="Calibri" panose="020F0502020204030204" pitchFamily="34" charset="0"/>
                <a:cs typeface="Times New Roman" panose="02020603050405020304" pitchFamily="18" charset="0"/>
              </a:rPr>
              <a:t>luôn</a:t>
            </a:r>
            <a:r>
              <a:rPr lang="fr-FR" altLang="en-US" sz="2400" dirty="0">
                <a:solidFill>
                  <a:srgbClr val="2006BA"/>
                </a:solidFill>
                <a:latin typeface="Times New Roman" panose="02020603050405020304" pitchFamily="18" charset="0"/>
                <a:ea typeface="Calibri" panose="020F0502020204030204" pitchFamily="34" charset="0"/>
                <a:cs typeface="Times New Roman" panose="02020603050405020304" pitchFamily="18" charset="0"/>
              </a:rPr>
              <a:t> </a:t>
            </a:r>
            <a:r>
              <a:rPr lang="fr-FR" altLang="en-US" sz="2400" dirty="0" err="1">
                <a:solidFill>
                  <a:srgbClr val="2006BA"/>
                </a:solidFill>
                <a:latin typeface="Times New Roman" panose="02020603050405020304" pitchFamily="18" charset="0"/>
                <a:ea typeface="Calibri" panose="020F0502020204030204" pitchFamily="34" charset="0"/>
                <a:cs typeface="Times New Roman" panose="02020603050405020304" pitchFamily="18" charset="0"/>
              </a:rPr>
              <a:t>có</a:t>
            </a:r>
            <a:r>
              <a:rPr lang="fr-FR" altLang="en-US" sz="2400" dirty="0">
                <a:solidFill>
                  <a:srgbClr val="2006BA"/>
                </a:solidFill>
                <a:latin typeface="Times New Roman" panose="02020603050405020304" pitchFamily="18" charset="0"/>
                <a:ea typeface="Calibri" panose="020F0502020204030204" pitchFamily="34" charset="0"/>
                <a:cs typeface="Times New Roman" panose="02020603050405020304" pitchFamily="18" charset="0"/>
              </a:rPr>
              <a:t> ý </a:t>
            </a:r>
            <a:r>
              <a:rPr lang="fr-FR" altLang="en-US" sz="2400" dirty="0" err="1">
                <a:solidFill>
                  <a:srgbClr val="2006BA"/>
                </a:solidFill>
                <a:latin typeface="Times New Roman" panose="02020603050405020304" pitchFamily="18" charset="0"/>
                <a:ea typeface="Calibri" panose="020F0502020204030204" pitchFamily="34" charset="0"/>
                <a:cs typeface="Times New Roman" panose="02020603050405020304" pitchFamily="18" charset="0"/>
              </a:rPr>
              <a:t>nghĩa</a:t>
            </a:r>
            <a:r>
              <a:rPr lang="fr-FR" altLang="en-US" sz="2400" dirty="0">
                <a:solidFill>
                  <a:srgbClr val="2006BA"/>
                </a:solidFill>
                <a:latin typeface="Times New Roman" panose="02020603050405020304" pitchFamily="18" charset="0"/>
                <a:ea typeface="Calibri" panose="020F0502020204030204" pitchFamily="34" charset="0"/>
                <a:cs typeface="Times New Roman" panose="02020603050405020304" pitchFamily="18" charset="0"/>
              </a:rPr>
              <a:t> </a:t>
            </a:r>
            <a:r>
              <a:rPr lang="fr-FR" altLang="en-US" sz="2400" dirty="0" err="1">
                <a:solidFill>
                  <a:srgbClr val="2006BA"/>
                </a:solidFill>
                <a:latin typeface="Times New Roman" panose="02020603050405020304" pitchFamily="18" charset="0"/>
                <a:ea typeface="Calibri" panose="020F0502020204030204" pitchFamily="34" charset="0"/>
                <a:cs typeface="Times New Roman" panose="02020603050405020304" pitchFamily="18" charset="0"/>
              </a:rPr>
              <a:t>giáo</a:t>
            </a:r>
            <a:r>
              <a:rPr lang="fr-FR" altLang="en-US" sz="2400" dirty="0">
                <a:solidFill>
                  <a:srgbClr val="2006BA"/>
                </a:solidFill>
                <a:latin typeface="Times New Roman" panose="02020603050405020304" pitchFamily="18" charset="0"/>
                <a:ea typeface="Calibri" panose="020F0502020204030204" pitchFamily="34" charset="0"/>
                <a:cs typeface="Times New Roman" panose="02020603050405020304" pitchFamily="18" charset="0"/>
              </a:rPr>
              <a:t> </a:t>
            </a:r>
            <a:r>
              <a:rPr lang="fr-FR" altLang="en-US" sz="2400" dirty="0" err="1">
                <a:solidFill>
                  <a:srgbClr val="2006BA"/>
                </a:solidFill>
                <a:latin typeface="Times New Roman" panose="02020603050405020304" pitchFamily="18" charset="0"/>
                <a:ea typeface="Calibri" panose="020F0502020204030204" pitchFamily="34" charset="0"/>
                <a:cs typeface="Times New Roman" panose="02020603050405020304" pitchFamily="18" charset="0"/>
              </a:rPr>
              <a:t>dục</a:t>
            </a:r>
            <a:r>
              <a:rPr lang="fr-FR" altLang="en-US" sz="2400" dirty="0">
                <a:solidFill>
                  <a:srgbClr val="2006BA"/>
                </a:solidFill>
                <a:latin typeface="Times New Roman" panose="02020603050405020304" pitchFamily="18" charset="0"/>
                <a:ea typeface="Calibri" panose="020F0502020204030204" pitchFamily="34" charset="0"/>
                <a:cs typeface="Times New Roman" panose="02020603050405020304" pitchFamily="18" charset="0"/>
              </a:rPr>
              <a:t> </a:t>
            </a:r>
            <a:r>
              <a:rPr lang="fr-FR" altLang="en-US" sz="2400" dirty="0" err="1">
                <a:solidFill>
                  <a:srgbClr val="2006BA"/>
                </a:solidFill>
                <a:latin typeface="Times New Roman" panose="02020603050405020304" pitchFamily="18" charset="0"/>
                <a:ea typeface="Calibri" panose="020F0502020204030204" pitchFamily="34" charset="0"/>
                <a:cs typeface="Times New Roman" panose="02020603050405020304" pitchFamily="18" charset="0"/>
              </a:rPr>
              <a:t>thấm</a:t>
            </a:r>
            <a:r>
              <a:rPr lang="fr-FR" altLang="en-US" sz="2400" dirty="0">
                <a:solidFill>
                  <a:srgbClr val="2006BA"/>
                </a:solidFill>
                <a:latin typeface="Times New Roman" panose="02020603050405020304" pitchFamily="18" charset="0"/>
                <a:ea typeface="Calibri" panose="020F0502020204030204" pitchFamily="34" charset="0"/>
                <a:cs typeface="Times New Roman" panose="02020603050405020304" pitchFamily="18" charset="0"/>
              </a:rPr>
              <a:t> </a:t>
            </a:r>
            <a:r>
              <a:rPr lang="fr-FR" altLang="en-US" sz="2400" dirty="0" err="1">
                <a:solidFill>
                  <a:srgbClr val="2006BA"/>
                </a:solidFill>
                <a:latin typeface="Times New Roman" panose="02020603050405020304" pitchFamily="18" charset="0"/>
                <a:ea typeface="Calibri" panose="020F0502020204030204" pitchFamily="34" charset="0"/>
                <a:cs typeface="Times New Roman" panose="02020603050405020304" pitchFamily="18" charset="0"/>
              </a:rPr>
              <a:t>thía</a:t>
            </a:r>
            <a:r>
              <a:rPr lang="fr-FR" altLang="en-US" sz="2400" dirty="0">
                <a:solidFill>
                  <a:srgbClr val="2006BA"/>
                </a:solidFill>
                <a:latin typeface="Times New Roman" panose="02020603050405020304" pitchFamily="18" charset="0"/>
                <a:ea typeface="Calibri" panose="020F0502020204030204" pitchFamily="34" charset="0"/>
                <a:cs typeface="Times New Roman" panose="02020603050405020304" pitchFamily="18" charset="0"/>
              </a:rPr>
              <a:t> </a:t>
            </a:r>
            <a:r>
              <a:rPr lang="fr-FR" altLang="en-US" sz="2400" dirty="0" err="1">
                <a:solidFill>
                  <a:srgbClr val="2006BA"/>
                </a:solidFill>
                <a:latin typeface="Times New Roman" panose="02020603050405020304" pitchFamily="18" charset="0"/>
                <a:ea typeface="Calibri" panose="020F0502020204030204" pitchFamily="34" charset="0"/>
                <a:cs typeface="Times New Roman" panose="02020603050405020304" pitchFamily="18" charset="0"/>
              </a:rPr>
              <a:t>đối</a:t>
            </a:r>
            <a:r>
              <a:rPr lang="fr-FR" altLang="en-US" sz="2400" dirty="0">
                <a:solidFill>
                  <a:srgbClr val="2006BA"/>
                </a:solidFill>
                <a:latin typeface="Times New Roman" panose="02020603050405020304" pitchFamily="18" charset="0"/>
                <a:ea typeface="Calibri" panose="020F0502020204030204" pitchFamily="34" charset="0"/>
                <a:cs typeface="Times New Roman" panose="02020603050405020304" pitchFamily="18" charset="0"/>
              </a:rPr>
              <a:t> </a:t>
            </a:r>
            <a:r>
              <a:rPr lang="fr-FR" altLang="en-US" sz="2400" dirty="0" err="1">
                <a:solidFill>
                  <a:srgbClr val="2006BA"/>
                </a:solidFill>
                <a:latin typeface="Times New Roman" panose="02020603050405020304" pitchFamily="18" charset="0"/>
                <a:ea typeface="Calibri" panose="020F0502020204030204" pitchFamily="34" charset="0"/>
                <a:cs typeface="Times New Roman" panose="02020603050405020304" pitchFamily="18" charset="0"/>
              </a:rPr>
              <a:t>với</a:t>
            </a:r>
            <a:r>
              <a:rPr lang="fr-FR" altLang="en-US" sz="2400" dirty="0">
                <a:solidFill>
                  <a:srgbClr val="2006BA"/>
                </a:solidFill>
                <a:latin typeface="Times New Roman" panose="02020603050405020304" pitchFamily="18" charset="0"/>
                <a:ea typeface="Calibri" panose="020F0502020204030204" pitchFamily="34" charset="0"/>
                <a:cs typeface="Times New Roman" panose="02020603050405020304" pitchFamily="18" charset="0"/>
              </a:rPr>
              <a:t> </a:t>
            </a:r>
            <a:r>
              <a:rPr lang="fr-FR" altLang="en-US" sz="2400" dirty="0" err="1">
                <a:solidFill>
                  <a:srgbClr val="2006BA"/>
                </a:solidFill>
                <a:latin typeface="Times New Roman" panose="02020603050405020304" pitchFamily="18" charset="0"/>
                <a:ea typeface="Calibri" panose="020F0502020204030204" pitchFamily="34" charset="0"/>
                <a:cs typeface="Times New Roman" panose="02020603050405020304" pitchFamily="18" charset="0"/>
              </a:rPr>
              <a:t>các</a:t>
            </a:r>
            <a:r>
              <a:rPr lang="fr-FR" altLang="en-US" sz="2400" dirty="0">
                <a:solidFill>
                  <a:srgbClr val="2006BA"/>
                </a:solidFill>
                <a:latin typeface="Times New Roman" panose="02020603050405020304" pitchFamily="18" charset="0"/>
                <a:ea typeface="Calibri" panose="020F0502020204030204" pitchFamily="34" charset="0"/>
                <a:cs typeface="Times New Roman" panose="02020603050405020304" pitchFamily="18" charset="0"/>
              </a:rPr>
              <a:t> </a:t>
            </a:r>
            <a:r>
              <a:rPr lang="fr-FR" altLang="en-US" sz="2400" dirty="0" err="1">
                <a:solidFill>
                  <a:srgbClr val="2006BA"/>
                </a:solidFill>
                <a:latin typeface="Times New Roman" panose="02020603050405020304" pitchFamily="18" charset="0"/>
                <a:ea typeface="Calibri" panose="020F0502020204030204" pitchFamily="34" charset="0"/>
                <a:cs typeface="Times New Roman" panose="02020603050405020304" pitchFamily="18" charset="0"/>
              </a:rPr>
              <a:t>thế</a:t>
            </a:r>
            <a:r>
              <a:rPr lang="fr-FR" altLang="en-US" sz="2400" dirty="0">
                <a:solidFill>
                  <a:srgbClr val="2006BA"/>
                </a:solidFill>
                <a:latin typeface="Times New Roman" panose="02020603050405020304" pitchFamily="18" charset="0"/>
                <a:ea typeface="Calibri" panose="020F0502020204030204" pitchFamily="34" charset="0"/>
                <a:cs typeface="Times New Roman" panose="02020603050405020304" pitchFamily="18" charset="0"/>
              </a:rPr>
              <a:t> </a:t>
            </a:r>
            <a:r>
              <a:rPr lang="fr-FR" altLang="en-US" sz="2400" dirty="0" err="1">
                <a:solidFill>
                  <a:srgbClr val="2006BA"/>
                </a:solidFill>
                <a:latin typeface="Times New Roman" panose="02020603050405020304" pitchFamily="18" charset="0"/>
                <a:ea typeface="Calibri" panose="020F0502020204030204" pitchFamily="34" charset="0"/>
                <a:cs typeface="Times New Roman" panose="02020603050405020304" pitchFamily="18" charset="0"/>
              </a:rPr>
              <a:t>hệ</a:t>
            </a:r>
            <a:r>
              <a:rPr lang="fr-FR" altLang="en-US" sz="2400" dirty="0">
                <a:solidFill>
                  <a:srgbClr val="2006BA"/>
                </a:solidFill>
                <a:latin typeface="Times New Roman" panose="02020603050405020304" pitchFamily="18" charset="0"/>
                <a:ea typeface="Calibri" panose="020F0502020204030204" pitchFamily="34" charset="0"/>
                <a:cs typeface="Times New Roman" panose="02020603050405020304" pitchFamily="18" charset="0"/>
              </a:rPr>
              <a:t> </a:t>
            </a:r>
            <a:r>
              <a:rPr lang="fr-FR" altLang="en-US" sz="2400" dirty="0" err="1">
                <a:solidFill>
                  <a:srgbClr val="2006BA"/>
                </a:solidFill>
                <a:latin typeface="Times New Roman" panose="02020603050405020304" pitchFamily="18" charset="0"/>
                <a:ea typeface="Calibri" panose="020F0502020204030204" pitchFamily="34" charset="0"/>
                <a:cs typeface="Times New Roman" panose="02020603050405020304" pitchFamily="18" charset="0"/>
              </a:rPr>
              <a:t>bạn</a:t>
            </a:r>
            <a:r>
              <a:rPr lang="fr-FR" altLang="en-US" sz="2400" dirty="0">
                <a:solidFill>
                  <a:srgbClr val="2006BA"/>
                </a:solidFill>
                <a:latin typeface="Times New Roman" panose="02020603050405020304" pitchFamily="18" charset="0"/>
                <a:ea typeface="Calibri" panose="020F0502020204030204" pitchFamily="34" charset="0"/>
                <a:cs typeface="Times New Roman" panose="02020603050405020304" pitchFamily="18" charset="0"/>
              </a:rPr>
              <a:t> </a:t>
            </a:r>
            <a:r>
              <a:rPr lang="fr-FR" altLang="en-US" sz="2400" dirty="0" err="1">
                <a:solidFill>
                  <a:srgbClr val="2006BA"/>
                </a:solidFill>
                <a:latin typeface="Times New Roman" panose="02020603050405020304" pitchFamily="18" charset="0"/>
                <a:ea typeface="Calibri" panose="020F0502020204030204" pitchFamily="34" charset="0"/>
                <a:cs typeface="Times New Roman" panose="02020603050405020304" pitchFamily="18" charset="0"/>
              </a:rPr>
              <a:t>đọc</a:t>
            </a:r>
            <a:r>
              <a:rPr lang="fr-FR" altLang="en-US" sz="2400" dirty="0">
                <a:solidFill>
                  <a:srgbClr val="2006BA"/>
                </a:solidFill>
                <a:latin typeface="Times New Roman" panose="02020603050405020304" pitchFamily="18" charset="0"/>
                <a:ea typeface="Calibri" panose="020F0502020204030204" pitchFamily="34" charset="0"/>
                <a:cs typeface="Times New Roman" panose="02020603050405020304" pitchFamily="18" charset="0"/>
              </a:rPr>
              <a:t>.</a:t>
            </a:r>
            <a:endParaRPr lang="en-US" altLang="en-US" sz="2400" dirty="0">
              <a:solidFill>
                <a:srgbClr val="2006BA"/>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TextBox 15"/>
          <p:cNvSpPr txBox="1">
            <a:spLocks noChangeArrowheads="1"/>
          </p:cNvSpPr>
          <p:nvPr/>
        </p:nvSpPr>
        <p:spPr bwMode="auto">
          <a:xfrm>
            <a:off x="1749671" y="5096608"/>
            <a:ext cx="9480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en-US" sz="2400" b="1" dirty="0" err="1">
                <a:solidFill>
                  <a:srgbClr val="2006BA"/>
                </a:solidFill>
                <a:latin typeface="Times New Roman" panose="02020603050405020304" pitchFamily="18" charset="0"/>
                <a:cs typeface="Times New Roman" panose="02020603050405020304" pitchFamily="18" charset="0"/>
              </a:rPr>
              <a:t>Khái</a:t>
            </a:r>
            <a:r>
              <a:rPr lang="fr-FR" altLang="en-US" sz="2400" b="1" dirty="0">
                <a:solidFill>
                  <a:srgbClr val="2006BA"/>
                </a:solidFill>
                <a:latin typeface="Times New Roman" panose="02020603050405020304" pitchFamily="18" charset="0"/>
                <a:cs typeface="Times New Roman" panose="02020603050405020304" pitchFamily="18" charset="0"/>
              </a:rPr>
              <a:t> </a:t>
            </a:r>
            <a:r>
              <a:rPr lang="fr-FR" altLang="en-US" sz="2400" b="1" dirty="0" err="1">
                <a:solidFill>
                  <a:srgbClr val="2006BA"/>
                </a:solidFill>
                <a:latin typeface="Times New Roman" panose="02020603050405020304" pitchFamily="18" charset="0"/>
                <a:cs typeface="Times New Roman" panose="02020603050405020304" pitchFamily="18" charset="0"/>
              </a:rPr>
              <a:t>quát</a:t>
            </a:r>
            <a:r>
              <a:rPr lang="fr-FR" altLang="en-US" sz="2400" b="1" dirty="0">
                <a:solidFill>
                  <a:srgbClr val="2006BA"/>
                </a:solidFill>
                <a:latin typeface="Times New Roman" panose="02020603050405020304" pitchFamily="18" charset="0"/>
                <a:cs typeface="Times New Roman" panose="02020603050405020304" pitchFamily="18" charset="0"/>
              </a:rPr>
              <a:t> </a:t>
            </a:r>
            <a:r>
              <a:rPr lang="fr-FR" altLang="en-US" sz="2400" b="1" dirty="0" err="1">
                <a:solidFill>
                  <a:srgbClr val="2006BA"/>
                </a:solidFill>
                <a:latin typeface="Times New Roman" panose="02020603050405020304" pitchFamily="18" charset="0"/>
                <a:cs typeface="Times New Roman" panose="02020603050405020304" pitchFamily="18" charset="0"/>
              </a:rPr>
              <a:t>sức</a:t>
            </a:r>
            <a:r>
              <a:rPr lang="fr-FR" altLang="en-US" sz="2400" b="1" dirty="0">
                <a:solidFill>
                  <a:srgbClr val="2006BA"/>
                </a:solidFill>
                <a:latin typeface="Times New Roman" panose="02020603050405020304" pitchFamily="18" charset="0"/>
                <a:cs typeface="Times New Roman" panose="02020603050405020304" pitchFamily="18" charset="0"/>
              </a:rPr>
              <a:t> </a:t>
            </a:r>
            <a:r>
              <a:rPr lang="fr-FR" altLang="en-US" sz="2400" b="1" dirty="0" err="1">
                <a:solidFill>
                  <a:srgbClr val="2006BA"/>
                </a:solidFill>
                <a:latin typeface="Times New Roman" panose="02020603050405020304" pitchFamily="18" charset="0"/>
                <a:cs typeface="Times New Roman" panose="02020603050405020304" pitchFamily="18" charset="0"/>
              </a:rPr>
              <a:t>hấp</a:t>
            </a:r>
            <a:r>
              <a:rPr lang="fr-FR" altLang="en-US" sz="2400" b="1" dirty="0">
                <a:solidFill>
                  <a:srgbClr val="2006BA"/>
                </a:solidFill>
                <a:latin typeface="Times New Roman" panose="02020603050405020304" pitchFamily="18" charset="0"/>
                <a:cs typeface="Times New Roman" panose="02020603050405020304" pitchFamily="18" charset="0"/>
              </a:rPr>
              <a:t> </a:t>
            </a:r>
            <a:r>
              <a:rPr lang="fr-FR" altLang="en-US" sz="2400" b="1" dirty="0" err="1">
                <a:solidFill>
                  <a:srgbClr val="2006BA"/>
                </a:solidFill>
                <a:latin typeface="Times New Roman" panose="02020603050405020304" pitchFamily="18" charset="0"/>
                <a:cs typeface="Times New Roman" panose="02020603050405020304" pitchFamily="18" charset="0"/>
              </a:rPr>
              <a:t>dẫn</a:t>
            </a:r>
            <a:r>
              <a:rPr lang="fr-FR" altLang="en-US" sz="2400" b="1" dirty="0">
                <a:solidFill>
                  <a:srgbClr val="2006BA"/>
                </a:solidFill>
                <a:latin typeface="Times New Roman" panose="02020603050405020304" pitchFamily="18" charset="0"/>
                <a:cs typeface="Times New Roman" panose="02020603050405020304" pitchFamily="18" charset="0"/>
              </a:rPr>
              <a:t> </a:t>
            </a:r>
            <a:r>
              <a:rPr lang="fr-FR" altLang="en-US" sz="2400" b="1" dirty="0" err="1">
                <a:solidFill>
                  <a:srgbClr val="2006BA"/>
                </a:solidFill>
                <a:latin typeface="Times New Roman" panose="02020603050405020304" pitchFamily="18" charset="0"/>
                <a:cs typeface="Times New Roman" panose="02020603050405020304" pitchFamily="18" charset="0"/>
              </a:rPr>
              <a:t>của</a:t>
            </a:r>
            <a:r>
              <a:rPr lang="fr-FR" altLang="en-US" sz="2400" b="1" dirty="0">
                <a:solidFill>
                  <a:srgbClr val="2006BA"/>
                </a:solidFill>
                <a:latin typeface="Times New Roman" panose="02020603050405020304" pitchFamily="18" charset="0"/>
                <a:cs typeface="Times New Roman" panose="02020603050405020304" pitchFamily="18" charset="0"/>
              </a:rPr>
              <a:t> </a:t>
            </a:r>
            <a:r>
              <a:rPr lang="fr-FR" altLang="en-US" sz="2400" b="1" dirty="0" err="1">
                <a:solidFill>
                  <a:srgbClr val="2006BA"/>
                </a:solidFill>
                <a:latin typeface="Times New Roman" panose="02020603050405020304" pitchFamily="18" charset="0"/>
                <a:cs typeface="Times New Roman" panose="02020603050405020304" pitchFamily="18" charset="0"/>
              </a:rPr>
              <a:t>nhân</a:t>
            </a:r>
            <a:r>
              <a:rPr lang="fr-FR" altLang="en-US" sz="2400" b="1" dirty="0">
                <a:solidFill>
                  <a:srgbClr val="2006BA"/>
                </a:solidFill>
                <a:latin typeface="Times New Roman" panose="02020603050405020304" pitchFamily="18" charset="0"/>
                <a:cs typeface="Times New Roman" panose="02020603050405020304" pitchFamily="18" charset="0"/>
              </a:rPr>
              <a:t> </a:t>
            </a:r>
            <a:r>
              <a:rPr lang="fr-FR" altLang="en-US" sz="2400" b="1" dirty="0" err="1">
                <a:solidFill>
                  <a:srgbClr val="2006BA"/>
                </a:solidFill>
                <a:latin typeface="Times New Roman" panose="02020603050405020304" pitchFamily="18" charset="0"/>
                <a:cs typeface="Times New Roman" panose="02020603050405020304" pitchFamily="18" charset="0"/>
              </a:rPr>
              <a:t>vật</a:t>
            </a:r>
            <a:r>
              <a:rPr lang="fr-FR" altLang="en-US" sz="2400" b="1" dirty="0">
                <a:solidFill>
                  <a:srgbClr val="2006BA"/>
                </a:solidFill>
                <a:latin typeface="Times New Roman" panose="02020603050405020304" pitchFamily="18" charset="0"/>
                <a:cs typeface="Times New Roman" panose="02020603050405020304" pitchFamily="18" charset="0"/>
              </a:rPr>
              <a:t> </a:t>
            </a:r>
            <a:r>
              <a:rPr lang="fr-FR" altLang="en-US" sz="2400" b="1" dirty="0" err="1">
                <a:solidFill>
                  <a:srgbClr val="2006BA"/>
                </a:solidFill>
                <a:latin typeface="Times New Roman" panose="02020603050405020304" pitchFamily="18" charset="0"/>
                <a:cs typeface="Times New Roman" panose="02020603050405020304" pitchFamily="18" charset="0"/>
              </a:rPr>
              <a:t>đến</a:t>
            </a:r>
            <a:r>
              <a:rPr lang="fr-FR"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smtClean="0">
                <a:solidFill>
                  <a:srgbClr val="2006BA"/>
                </a:solidFill>
                <a:latin typeface="Times New Roman" panose="02020603050405020304" pitchFamily="18" charset="0"/>
                <a:cs typeface="Times New Roman" panose="02020603050405020304" pitchFamily="18" charset="0"/>
              </a:rPr>
              <a:t> </a:t>
            </a:r>
            <a:r>
              <a:rPr lang="fr-FR" altLang="en-US" sz="2400" b="1" dirty="0" err="1" smtClean="0">
                <a:solidFill>
                  <a:srgbClr val="2006BA"/>
                </a:solidFill>
                <a:latin typeface="Times New Roman" panose="02020603050405020304" pitchFamily="18" charset="0"/>
                <a:cs typeface="Times New Roman" panose="02020603050405020304" pitchFamily="18" charset="0"/>
              </a:rPr>
              <a:t>khẳng</a:t>
            </a:r>
            <a:r>
              <a:rPr lang="fr-FR" altLang="en-US" sz="2400" b="1" dirty="0" smtClean="0">
                <a:solidFill>
                  <a:srgbClr val="2006BA"/>
                </a:solidFill>
                <a:latin typeface="Times New Roman" panose="02020603050405020304" pitchFamily="18" charset="0"/>
                <a:cs typeface="Times New Roman" panose="02020603050405020304" pitchFamily="18" charset="0"/>
              </a:rPr>
              <a:t> </a:t>
            </a:r>
            <a:r>
              <a:rPr lang="fr-FR" altLang="en-US" sz="2400" b="1" dirty="0" err="1">
                <a:solidFill>
                  <a:srgbClr val="2006BA"/>
                </a:solidFill>
                <a:latin typeface="Times New Roman" panose="02020603050405020304" pitchFamily="18" charset="0"/>
                <a:cs typeface="Times New Roman" panose="02020603050405020304" pitchFamily="18" charset="0"/>
              </a:rPr>
              <a:t>định</a:t>
            </a:r>
            <a:r>
              <a:rPr lang="fr-FR" altLang="en-US" sz="2400" b="1" dirty="0">
                <a:solidFill>
                  <a:srgbClr val="2006BA"/>
                </a:solidFill>
                <a:latin typeface="Times New Roman" panose="02020603050405020304" pitchFamily="18" charset="0"/>
                <a:cs typeface="Times New Roman" panose="02020603050405020304" pitchFamily="18" charset="0"/>
              </a:rPr>
              <a:t> ý </a:t>
            </a:r>
            <a:r>
              <a:rPr lang="fr-FR" altLang="en-US" sz="2400" b="1" dirty="0" err="1">
                <a:solidFill>
                  <a:srgbClr val="2006BA"/>
                </a:solidFill>
                <a:latin typeface="Times New Roman" panose="02020603050405020304" pitchFamily="18" charset="0"/>
                <a:cs typeface="Times New Roman" panose="02020603050405020304" pitchFamily="18" charset="0"/>
              </a:rPr>
              <a:t>nghĩa</a:t>
            </a:r>
            <a:r>
              <a:rPr lang="fr-FR" altLang="en-US" sz="2400" b="1" dirty="0">
                <a:solidFill>
                  <a:srgbClr val="2006BA"/>
                </a:solidFill>
                <a:latin typeface="Times New Roman" panose="02020603050405020304" pitchFamily="18" charset="0"/>
                <a:cs typeface="Times New Roman" panose="02020603050405020304" pitchFamily="18" charset="0"/>
              </a:rPr>
              <a:t>, </a:t>
            </a:r>
            <a:r>
              <a:rPr lang="fr-FR" altLang="en-US" sz="2400" b="1" dirty="0" err="1">
                <a:solidFill>
                  <a:srgbClr val="2006BA"/>
                </a:solidFill>
                <a:latin typeface="Times New Roman" panose="02020603050405020304" pitchFamily="18" charset="0"/>
                <a:cs typeface="Times New Roman" panose="02020603050405020304" pitchFamily="18" charset="0"/>
              </a:rPr>
              <a:t>sức</a:t>
            </a:r>
            <a:r>
              <a:rPr lang="fr-FR" altLang="en-US" sz="2400" b="1" dirty="0">
                <a:solidFill>
                  <a:srgbClr val="2006BA"/>
                </a:solidFill>
                <a:latin typeface="Times New Roman" panose="02020603050405020304" pitchFamily="18" charset="0"/>
                <a:cs typeface="Times New Roman" panose="02020603050405020304" pitchFamily="18" charset="0"/>
              </a:rPr>
              <a:t> </a:t>
            </a:r>
            <a:r>
              <a:rPr lang="fr-FR" altLang="en-US" sz="2400" b="1" dirty="0" err="1">
                <a:solidFill>
                  <a:srgbClr val="2006BA"/>
                </a:solidFill>
                <a:latin typeface="Times New Roman" panose="02020603050405020304" pitchFamily="18" charset="0"/>
                <a:cs typeface="Times New Roman" panose="02020603050405020304" pitchFamily="18" charset="0"/>
              </a:rPr>
              <a:t>sống</a:t>
            </a:r>
            <a:r>
              <a:rPr lang="fr-FR" altLang="en-US" sz="2400" b="1" dirty="0">
                <a:solidFill>
                  <a:srgbClr val="2006BA"/>
                </a:solidFill>
                <a:latin typeface="Times New Roman" panose="02020603050405020304" pitchFamily="18" charset="0"/>
                <a:cs typeface="Times New Roman" panose="02020603050405020304" pitchFamily="18" charset="0"/>
              </a:rPr>
              <a:t> </a:t>
            </a:r>
            <a:r>
              <a:rPr lang="fr-FR" altLang="en-US" sz="2400" b="1" dirty="0" err="1">
                <a:solidFill>
                  <a:srgbClr val="2006BA"/>
                </a:solidFill>
                <a:latin typeface="Times New Roman" panose="02020603050405020304" pitchFamily="18" charset="0"/>
                <a:cs typeface="Times New Roman" panose="02020603050405020304" pitchFamily="18" charset="0"/>
              </a:rPr>
              <a:t>của</a:t>
            </a:r>
            <a:r>
              <a:rPr lang="fr-FR" altLang="en-US" sz="2400" b="1" dirty="0">
                <a:solidFill>
                  <a:srgbClr val="2006BA"/>
                </a:solidFill>
                <a:latin typeface="Times New Roman" panose="02020603050405020304" pitchFamily="18" charset="0"/>
                <a:cs typeface="Times New Roman" panose="02020603050405020304" pitchFamily="18" charset="0"/>
              </a:rPr>
              <a:t> </a:t>
            </a:r>
            <a:r>
              <a:rPr lang="fr-FR" altLang="en-US" sz="2400" b="1" dirty="0" err="1">
                <a:solidFill>
                  <a:srgbClr val="2006BA"/>
                </a:solidFill>
                <a:latin typeface="Times New Roman" panose="02020603050405020304" pitchFamily="18" charset="0"/>
                <a:cs typeface="Times New Roman" panose="02020603050405020304" pitchFamily="18" charset="0"/>
              </a:rPr>
              <a:t>nhân</a:t>
            </a:r>
            <a:r>
              <a:rPr lang="fr-FR" altLang="en-US" sz="2400" b="1" dirty="0">
                <a:solidFill>
                  <a:srgbClr val="2006BA"/>
                </a:solidFill>
                <a:latin typeface="Times New Roman" panose="02020603050405020304" pitchFamily="18" charset="0"/>
                <a:cs typeface="Times New Roman" panose="02020603050405020304" pitchFamily="18" charset="0"/>
              </a:rPr>
              <a:t> </a:t>
            </a:r>
            <a:r>
              <a:rPr lang="fr-FR" altLang="en-US" sz="2400" b="1" dirty="0" err="1">
                <a:solidFill>
                  <a:srgbClr val="2006BA"/>
                </a:solidFill>
                <a:latin typeface="Times New Roman" panose="02020603050405020304" pitchFamily="18" charset="0"/>
                <a:cs typeface="Times New Roman" panose="02020603050405020304" pitchFamily="18" charset="0"/>
              </a:rPr>
              <a:t>vật</a:t>
            </a:r>
            <a:r>
              <a:rPr lang="fr-FR" altLang="en-US" sz="2400" b="1" dirty="0" smtClean="0">
                <a:solidFill>
                  <a:srgbClr val="2006BA"/>
                </a:solidFill>
                <a:latin typeface="Times New Roman" panose="02020603050405020304" pitchFamily="18" charset="0"/>
                <a:cs typeface="Times New Roman" panose="02020603050405020304" pitchFamily="18" charset="0"/>
              </a:rPr>
              <a:t>.</a:t>
            </a:r>
            <a:endParaRPr lang="en-US" altLang="en-US" sz="2400" b="1" dirty="0">
              <a:solidFill>
                <a:srgbClr val="2006BA"/>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49001940"/>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571500" y="290146"/>
            <a:ext cx="10893670" cy="1371600"/>
            <a:chOff x="3939349" y="1055530"/>
            <a:chExt cx="4608512" cy="4608512"/>
          </a:xfrm>
        </p:grpSpPr>
        <p:sp>
          <p:nvSpPr>
            <p:cNvPr id="2" name="椭圆 1"/>
            <p:cNvSpPr/>
            <p:nvPr/>
          </p:nvSpPr>
          <p:spPr>
            <a:xfrm>
              <a:off x="3939349" y="1055530"/>
              <a:ext cx="4608512" cy="46085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78">
                <a:buClrTx/>
              </a:pPr>
              <a:endParaRPr lang="zh-CN" altLang="en-US" sz="3200" kern="1200">
                <a:solidFill>
                  <a:prstClr val="white"/>
                </a:solidFill>
                <a:latin typeface="Montserrat"/>
                <a:cs typeface="Montserrat" panose="00000500000000000000" charset="0"/>
              </a:endParaRPr>
            </a:p>
          </p:txBody>
        </p:sp>
        <p:sp>
          <p:nvSpPr>
            <p:cNvPr id="89" name="椭圆 88"/>
            <p:cNvSpPr/>
            <p:nvPr/>
          </p:nvSpPr>
          <p:spPr>
            <a:xfrm>
              <a:off x="4008562" y="1124744"/>
              <a:ext cx="4470085" cy="4470085"/>
            </a:xfrm>
            <a:prstGeom prst="ellipse">
              <a:avLst/>
            </a:prstGeom>
            <a:solidFill>
              <a:srgbClr val="36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78">
                <a:buClrTx/>
              </a:pPr>
              <a:endParaRPr lang="zh-CN" altLang="en-US" sz="3200" kern="1200">
                <a:solidFill>
                  <a:prstClr val="white"/>
                </a:solidFill>
                <a:latin typeface="Montserrat"/>
                <a:cs typeface="Montserrat" panose="00000500000000000000" charset="0"/>
              </a:endParaRPr>
            </a:p>
          </p:txBody>
        </p:sp>
        <p:sp>
          <p:nvSpPr>
            <p:cNvPr id="90" name="椭圆 89"/>
            <p:cNvSpPr/>
            <p:nvPr/>
          </p:nvSpPr>
          <p:spPr>
            <a:xfrm>
              <a:off x="4149659" y="1348904"/>
              <a:ext cx="4187891" cy="4021765"/>
            </a:xfrm>
            <a:prstGeom prst="ellipse">
              <a:avLst/>
            </a:prstGeom>
            <a:noFill/>
            <a:ln w="952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78">
                <a:buClrTx/>
              </a:pPr>
              <a:endParaRPr lang="zh-CN" altLang="en-US" sz="3200" kern="1200">
                <a:solidFill>
                  <a:prstClr val="white"/>
                </a:solidFill>
                <a:latin typeface="Montserrat"/>
                <a:cs typeface="Montserrat" panose="00000500000000000000" charset="0"/>
              </a:endParaRPr>
            </a:p>
          </p:txBody>
        </p:sp>
      </p:grpSp>
      <p:sp>
        <p:nvSpPr>
          <p:cNvPr id="14" name="TextBox 13"/>
          <p:cNvSpPr txBox="1"/>
          <p:nvPr/>
        </p:nvSpPr>
        <p:spPr>
          <a:xfrm rot="16200000">
            <a:off x="5909679" y="-2822062"/>
            <a:ext cx="923330" cy="7444449"/>
          </a:xfrm>
          <a:prstGeom prst="rect">
            <a:avLst/>
          </a:prstGeom>
          <a:noFill/>
        </p:spPr>
        <p:txBody>
          <a:bodyPr vert="eaVert" wrap="square" rtlCol="0">
            <a:spAutoFit/>
          </a:bodyPr>
          <a:lstStyle/>
          <a:p>
            <a:pPr algn="ctr" defTabSz="1219078">
              <a:buClrTx/>
            </a:pPr>
            <a:r>
              <a:rPr lang="en-US" altLang="zh-CN" sz="4800" b="1" dirty="0" err="1" smtClean="0">
                <a:solidFill>
                  <a:prstClr val="white"/>
                </a:solidFill>
                <a:latin typeface="Times New Roman" panose="02020603050405020304" pitchFamily="18" charset="0"/>
                <a:ea typeface="Montserrat" panose="00000500000000000000" charset="0"/>
                <a:cs typeface="Montserrat" panose="00000500000000000000" charset="0"/>
              </a:rPr>
              <a:t>Hướng</a:t>
            </a:r>
            <a:r>
              <a:rPr lang="en-US" altLang="zh-CN" sz="4800" b="1" dirty="0" smtClean="0">
                <a:solidFill>
                  <a:prstClr val="white"/>
                </a:solidFill>
                <a:latin typeface="Times New Roman" panose="02020603050405020304" pitchFamily="18" charset="0"/>
                <a:ea typeface="Montserrat" panose="00000500000000000000" charset="0"/>
                <a:cs typeface="Montserrat" panose="00000500000000000000" charset="0"/>
              </a:rPr>
              <a:t> </a:t>
            </a:r>
            <a:r>
              <a:rPr lang="en-US" altLang="zh-CN" sz="4800" b="1" dirty="0" err="1" smtClean="0">
                <a:solidFill>
                  <a:prstClr val="white"/>
                </a:solidFill>
                <a:latin typeface="Times New Roman" panose="02020603050405020304" pitchFamily="18" charset="0"/>
                <a:ea typeface="Montserrat" panose="00000500000000000000" charset="0"/>
                <a:cs typeface="Montserrat" panose="00000500000000000000" charset="0"/>
              </a:rPr>
              <a:t>dẫn</a:t>
            </a:r>
            <a:r>
              <a:rPr lang="en-US" altLang="zh-CN" sz="4800" b="1" dirty="0" smtClean="0">
                <a:solidFill>
                  <a:prstClr val="white"/>
                </a:solidFill>
                <a:latin typeface="Times New Roman" panose="02020603050405020304" pitchFamily="18" charset="0"/>
                <a:ea typeface="Montserrat" panose="00000500000000000000" charset="0"/>
                <a:cs typeface="Montserrat" panose="00000500000000000000" charset="0"/>
              </a:rPr>
              <a:t> </a:t>
            </a:r>
            <a:r>
              <a:rPr lang="en-US" altLang="zh-CN" sz="4800" b="1" dirty="0" err="1" smtClean="0">
                <a:solidFill>
                  <a:prstClr val="white"/>
                </a:solidFill>
                <a:latin typeface="Times New Roman" panose="02020603050405020304" pitchFamily="18" charset="0"/>
                <a:ea typeface="Montserrat" panose="00000500000000000000" charset="0"/>
                <a:cs typeface="Montserrat" panose="00000500000000000000" charset="0"/>
              </a:rPr>
              <a:t>viết</a:t>
            </a:r>
            <a:r>
              <a:rPr lang="en-US" altLang="zh-CN" sz="4800" b="1" dirty="0" smtClean="0">
                <a:solidFill>
                  <a:prstClr val="white"/>
                </a:solidFill>
                <a:latin typeface="Times New Roman" panose="02020603050405020304" pitchFamily="18" charset="0"/>
                <a:ea typeface="Montserrat" panose="00000500000000000000" charset="0"/>
                <a:cs typeface="Montserrat" panose="00000500000000000000" charset="0"/>
              </a:rPr>
              <a:t> </a:t>
            </a:r>
            <a:r>
              <a:rPr lang="en-US" altLang="zh-CN" sz="4800" b="1" dirty="0" err="1" smtClean="0">
                <a:solidFill>
                  <a:prstClr val="white"/>
                </a:solidFill>
                <a:latin typeface="Times New Roman" panose="02020603050405020304" pitchFamily="18" charset="0"/>
                <a:ea typeface="Montserrat" panose="00000500000000000000" charset="0"/>
                <a:cs typeface="Montserrat" panose="00000500000000000000" charset="0"/>
              </a:rPr>
              <a:t>kết</a:t>
            </a:r>
            <a:r>
              <a:rPr lang="en-US" altLang="zh-CN" sz="4800" b="1" dirty="0" smtClean="0">
                <a:solidFill>
                  <a:prstClr val="white"/>
                </a:solidFill>
                <a:latin typeface="Times New Roman" panose="02020603050405020304" pitchFamily="18" charset="0"/>
                <a:ea typeface="Montserrat" panose="00000500000000000000" charset="0"/>
                <a:cs typeface="Montserrat" panose="00000500000000000000" charset="0"/>
              </a:rPr>
              <a:t> </a:t>
            </a:r>
            <a:r>
              <a:rPr lang="en-US" altLang="zh-CN" sz="4800" b="1" dirty="0" err="1" smtClean="0">
                <a:solidFill>
                  <a:prstClr val="white"/>
                </a:solidFill>
                <a:latin typeface="Times New Roman" panose="02020603050405020304" pitchFamily="18" charset="0"/>
                <a:ea typeface="Montserrat" panose="00000500000000000000" charset="0"/>
                <a:cs typeface="Montserrat" panose="00000500000000000000" charset="0"/>
              </a:rPr>
              <a:t>bài</a:t>
            </a:r>
            <a:endParaRPr lang="en-US" altLang="zh-CN" sz="4800" b="1" kern="1200" dirty="0">
              <a:solidFill>
                <a:prstClr val="white"/>
              </a:solidFill>
              <a:latin typeface="Montserrat"/>
              <a:ea typeface="Montserrat" panose="00000500000000000000" charset="0"/>
              <a:cs typeface="Montserrat" panose="00000500000000000000" charset="0"/>
            </a:endParaRPr>
          </a:p>
        </p:txBody>
      </p:sp>
      <p:sp>
        <p:nvSpPr>
          <p:cNvPr id="9" name="TextBox 8"/>
          <p:cNvSpPr txBox="1">
            <a:spLocks noChangeArrowheads="1"/>
          </p:cNvSpPr>
          <p:nvPr/>
        </p:nvSpPr>
        <p:spPr bwMode="auto">
          <a:xfrm>
            <a:off x="3815862" y="1925515"/>
            <a:ext cx="4765430" cy="400110"/>
          </a:xfrm>
          <a:prstGeom prst="rect">
            <a:avLst/>
          </a:prstGeom>
          <a:solidFill>
            <a:schemeClr val="accent1">
              <a:lumMod val="20000"/>
              <a:lumOff val="80000"/>
            </a:schemeClr>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000" b="1" dirty="0" smtClean="0">
                <a:solidFill>
                  <a:srgbClr val="2006BA"/>
                </a:solidFill>
                <a:latin typeface="Times New Roman" panose="02020603050405020304" pitchFamily="18" charset="0"/>
                <a:cs typeface="Times New Roman" panose="02020603050405020304" pitchFamily="18" charset="0"/>
              </a:rPr>
              <a:t>MỘT SỐ CÁCH KẾT BÀI KHÁC</a:t>
            </a:r>
            <a:endParaRPr lang="en-US" altLang="en-US" sz="2000" b="1" dirty="0">
              <a:solidFill>
                <a:srgbClr val="2006BA"/>
              </a:solidFill>
              <a:latin typeface="Times New Roman" panose="02020603050405020304" pitchFamily="18" charset="0"/>
              <a:cs typeface="Times New Roman" panose="02020603050405020304" pitchFamily="18" charset="0"/>
            </a:endParaRPr>
          </a:p>
        </p:txBody>
      </p:sp>
      <p:sp>
        <p:nvSpPr>
          <p:cNvPr id="13" name="TextBox 2"/>
          <p:cNvSpPr txBox="1">
            <a:spLocks noChangeArrowheads="1"/>
          </p:cNvSpPr>
          <p:nvPr/>
        </p:nvSpPr>
        <p:spPr bwMode="auto">
          <a:xfrm>
            <a:off x="483577" y="2417884"/>
            <a:ext cx="1129811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fr-FR" altLang="en-US" sz="2400" dirty="0" smtClean="0">
                <a:solidFill>
                  <a:srgbClr val="2006BA"/>
                </a:solidFill>
                <a:latin typeface="Times New Roman" panose="02020603050405020304" pitchFamily="18" charset="0"/>
                <a:cs typeface="Times New Roman" panose="02020603050405020304" pitchFamily="18" charset="0"/>
              </a:rPr>
              <a:t>- </a:t>
            </a:r>
            <a:r>
              <a:rPr lang="fr-FR" altLang="en-US" sz="2400" b="1" dirty="0" err="1" smtClean="0">
                <a:solidFill>
                  <a:srgbClr val="2006BA"/>
                </a:solidFill>
                <a:latin typeface="Times New Roman" panose="02020603050405020304" pitchFamily="18" charset="0"/>
                <a:cs typeface="Times New Roman" panose="02020603050405020304" pitchFamily="18" charset="0"/>
              </a:rPr>
              <a:t>Từ</a:t>
            </a:r>
            <a:r>
              <a:rPr lang="fr-FR" altLang="en-US" sz="2400" b="1" dirty="0" smtClean="0">
                <a:solidFill>
                  <a:srgbClr val="2006BA"/>
                </a:solidFill>
                <a:latin typeface="Times New Roman" panose="02020603050405020304" pitchFamily="18" charset="0"/>
                <a:cs typeface="Times New Roman" panose="02020603050405020304" pitchFamily="18" charset="0"/>
              </a:rPr>
              <a:t> </a:t>
            </a:r>
            <a:r>
              <a:rPr lang="fr-FR" altLang="en-US" sz="2400" b="1" dirty="0" err="1">
                <a:solidFill>
                  <a:srgbClr val="2006BA"/>
                </a:solidFill>
                <a:latin typeface="Times New Roman" panose="02020603050405020304" pitchFamily="18" charset="0"/>
                <a:cs typeface="Times New Roman" panose="02020603050405020304" pitchFamily="18" charset="0"/>
              </a:rPr>
              <a:t>câu</a:t>
            </a:r>
            <a:r>
              <a:rPr lang="fr-FR" altLang="en-US" sz="2400" b="1" dirty="0">
                <a:solidFill>
                  <a:srgbClr val="2006BA"/>
                </a:solidFill>
                <a:latin typeface="Times New Roman" panose="02020603050405020304" pitchFamily="18" charset="0"/>
                <a:cs typeface="Times New Roman" panose="02020603050405020304" pitchFamily="18" charset="0"/>
              </a:rPr>
              <a:t> </a:t>
            </a:r>
            <a:r>
              <a:rPr lang="fr-FR" altLang="en-US" sz="2400" b="1" dirty="0" err="1">
                <a:solidFill>
                  <a:srgbClr val="2006BA"/>
                </a:solidFill>
                <a:latin typeface="Times New Roman" panose="02020603050405020304" pitchFamily="18" charset="0"/>
                <a:cs typeface="Times New Roman" panose="02020603050405020304" pitchFamily="18" charset="0"/>
              </a:rPr>
              <a:t>thơ</a:t>
            </a:r>
            <a:r>
              <a:rPr lang="fr-FR" altLang="en-US" sz="2400" b="1" dirty="0">
                <a:solidFill>
                  <a:srgbClr val="2006BA"/>
                </a:solidFill>
                <a:latin typeface="Times New Roman" panose="02020603050405020304" pitchFamily="18" charset="0"/>
                <a:cs typeface="Times New Roman" panose="02020603050405020304" pitchFamily="18" charset="0"/>
              </a:rPr>
              <a:t>, </a:t>
            </a:r>
            <a:r>
              <a:rPr lang="fr-FR" altLang="en-US" sz="2400" b="1" dirty="0" err="1">
                <a:solidFill>
                  <a:srgbClr val="2006BA"/>
                </a:solidFill>
                <a:latin typeface="Times New Roman" panose="02020603050405020304" pitchFamily="18" charset="0"/>
                <a:cs typeface="Times New Roman" panose="02020603050405020304" pitchFamily="18" charset="0"/>
              </a:rPr>
              <a:t>câu</a:t>
            </a:r>
            <a:r>
              <a:rPr lang="fr-FR" altLang="en-US" sz="2400" b="1" dirty="0">
                <a:solidFill>
                  <a:srgbClr val="2006BA"/>
                </a:solidFill>
                <a:latin typeface="Times New Roman" panose="02020603050405020304" pitchFamily="18" charset="0"/>
                <a:cs typeface="Times New Roman" panose="02020603050405020304" pitchFamily="18" charset="0"/>
              </a:rPr>
              <a:t> </a:t>
            </a:r>
            <a:r>
              <a:rPr lang="fr-FR" altLang="en-US" sz="2400" b="1" dirty="0" err="1">
                <a:solidFill>
                  <a:srgbClr val="2006BA"/>
                </a:solidFill>
                <a:latin typeface="Times New Roman" panose="02020603050405020304" pitchFamily="18" charset="0"/>
                <a:cs typeface="Times New Roman" panose="02020603050405020304" pitchFamily="18" charset="0"/>
              </a:rPr>
              <a:t>văn</a:t>
            </a:r>
            <a:r>
              <a:rPr lang="fr-FR" altLang="en-US" sz="2400" b="1" dirty="0">
                <a:solidFill>
                  <a:srgbClr val="2006BA"/>
                </a:solidFill>
                <a:latin typeface="Times New Roman" panose="02020603050405020304" pitchFamily="18" charset="0"/>
                <a:cs typeface="Times New Roman" panose="02020603050405020304" pitchFamily="18" charset="0"/>
              </a:rPr>
              <a:t>, </a:t>
            </a:r>
            <a:r>
              <a:rPr lang="fr-FR" altLang="en-US" sz="2400" b="1" dirty="0" err="1">
                <a:solidFill>
                  <a:srgbClr val="2006BA"/>
                </a:solidFill>
                <a:latin typeface="Times New Roman" panose="02020603050405020304" pitchFamily="18" charset="0"/>
                <a:cs typeface="Times New Roman" panose="02020603050405020304" pitchFamily="18" charset="0"/>
              </a:rPr>
              <a:t>câu</a:t>
            </a:r>
            <a:r>
              <a:rPr lang="fr-FR" altLang="en-US" sz="2400" b="1" dirty="0">
                <a:solidFill>
                  <a:srgbClr val="2006BA"/>
                </a:solidFill>
                <a:latin typeface="Times New Roman" panose="02020603050405020304" pitchFamily="18" charset="0"/>
                <a:cs typeface="Times New Roman" panose="02020603050405020304" pitchFamily="18" charset="0"/>
              </a:rPr>
              <a:t> </a:t>
            </a:r>
            <a:r>
              <a:rPr lang="fr-FR" altLang="en-US" sz="2400" b="1" dirty="0" err="1">
                <a:solidFill>
                  <a:srgbClr val="2006BA"/>
                </a:solidFill>
                <a:latin typeface="Times New Roman" panose="02020603050405020304" pitchFamily="18" charset="0"/>
                <a:cs typeface="Times New Roman" panose="02020603050405020304" pitchFamily="18" charset="0"/>
              </a:rPr>
              <a:t>châm</a:t>
            </a:r>
            <a:r>
              <a:rPr lang="fr-FR" altLang="en-US" sz="2400" b="1" dirty="0">
                <a:solidFill>
                  <a:srgbClr val="2006BA"/>
                </a:solidFill>
                <a:latin typeface="Times New Roman" panose="02020603050405020304" pitchFamily="18" charset="0"/>
                <a:cs typeface="Times New Roman" panose="02020603050405020304" pitchFamily="18" charset="0"/>
              </a:rPr>
              <a:t> </a:t>
            </a:r>
            <a:r>
              <a:rPr lang="fr-FR" altLang="en-US" sz="2400" b="1" dirty="0" err="1">
                <a:solidFill>
                  <a:srgbClr val="2006BA"/>
                </a:solidFill>
                <a:latin typeface="Times New Roman" panose="02020603050405020304" pitchFamily="18" charset="0"/>
                <a:cs typeface="Times New Roman" panose="02020603050405020304" pitchFamily="18" charset="0"/>
              </a:rPr>
              <a:t>ngôn</a:t>
            </a:r>
            <a:r>
              <a:rPr lang="fr-FR" altLang="en-US" sz="2400" b="1" dirty="0">
                <a:solidFill>
                  <a:srgbClr val="2006BA"/>
                </a:solidFill>
                <a:latin typeface="Times New Roman" panose="02020603050405020304" pitchFamily="18" charset="0"/>
                <a:cs typeface="Times New Roman" panose="02020603050405020304" pitchFamily="18" charset="0"/>
              </a:rPr>
              <a:t> </a:t>
            </a:r>
            <a:r>
              <a:rPr lang="fr-FR" altLang="en-US" sz="2400" b="1" dirty="0" err="1">
                <a:solidFill>
                  <a:srgbClr val="2006BA"/>
                </a:solidFill>
                <a:latin typeface="Times New Roman" panose="02020603050405020304" pitchFamily="18" charset="0"/>
                <a:cs typeface="Times New Roman" panose="02020603050405020304" pitchFamily="18" charset="0"/>
              </a:rPr>
              <a:t>liên</a:t>
            </a:r>
            <a:r>
              <a:rPr lang="fr-FR" altLang="en-US" sz="2400" b="1" dirty="0">
                <a:solidFill>
                  <a:srgbClr val="2006BA"/>
                </a:solidFill>
                <a:latin typeface="Times New Roman" panose="02020603050405020304" pitchFamily="18" charset="0"/>
                <a:cs typeface="Times New Roman" panose="02020603050405020304" pitchFamily="18" charset="0"/>
              </a:rPr>
              <a:t> </a:t>
            </a:r>
            <a:r>
              <a:rPr lang="fr-FR" altLang="en-US" sz="2400" b="1" dirty="0" err="1">
                <a:solidFill>
                  <a:srgbClr val="2006BA"/>
                </a:solidFill>
                <a:latin typeface="Times New Roman" panose="02020603050405020304" pitchFamily="18" charset="0"/>
                <a:cs typeface="Times New Roman" panose="02020603050405020304" pitchFamily="18" charset="0"/>
              </a:rPr>
              <a:t>quan</a:t>
            </a:r>
            <a:r>
              <a:rPr lang="fr-FR" altLang="en-US" sz="2400" b="1" dirty="0">
                <a:solidFill>
                  <a:srgbClr val="2006BA"/>
                </a:solidFill>
                <a:latin typeface="Times New Roman" panose="02020603050405020304" pitchFamily="18" charset="0"/>
                <a:cs typeface="Times New Roman" panose="02020603050405020304" pitchFamily="18" charset="0"/>
              </a:rPr>
              <a:t> </a:t>
            </a:r>
            <a:r>
              <a:rPr lang="fr-FR" altLang="en-US" sz="2400" b="1" dirty="0" err="1">
                <a:solidFill>
                  <a:srgbClr val="2006BA"/>
                </a:solidFill>
                <a:latin typeface="Times New Roman" panose="02020603050405020304" pitchFamily="18" charset="0"/>
                <a:cs typeface="Times New Roman" panose="02020603050405020304" pitchFamily="18" charset="0"/>
              </a:rPr>
              <a:t>đến</a:t>
            </a:r>
            <a:r>
              <a:rPr lang="fr-FR" altLang="en-US" sz="2400" b="1" dirty="0">
                <a:solidFill>
                  <a:srgbClr val="2006BA"/>
                </a:solidFill>
                <a:latin typeface="Times New Roman" panose="02020603050405020304" pitchFamily="18" charset="0"/>
                <a:cs typeface="Times New Roman" panose="02020603050405020304" pitchFamily="18" charset="0"/>
              </a:rPr>
              <a:t> </a:t>
            </a:r>
            <a:r>
              <a:rPr lang="fr-FR" altLang="en-US" sz="2400" b="1" dirty="0" err="1">
                <a:solidFill>
                  <a:srgbClr val="2006BA"/>
                </a:solidFill>
                <a:latin typeface="Times New Roman" panose="02020603050405020304" pitchFamily="18" charset="0"/>
                <a:cs typeface="Times New Roman" panose="02020603050405020304" pitchFamily="18" charset="0"/>
              </a:rPr>
              <a:t>vấn</a:t>
            </a:r>
            <a:r>
              <a:rPr lang="fr-FR" altLang="en-US" sz="2400" b="1" dirty="0">
                <a:solidFill>
                  <a:srgbClr val="2006BA"/>
                </a:solidFill>
                <a:latin typeface="Times New Roman" panose="02020603050405020304" pitchFamily="18" charset="0"/>
                <a:cs typeface="Times New Roman" panose="02020603050405020304" pitchFamily="18" charset="0"/>
              </a:rPr>
              <a:t> </a:t>
            </a:r>
            <a:r>
              <a:rPr lang="fr-FR" altLang="en-US" sz="2400" b="1" dirty="0" err="1">
                <a:solidFill>
                  <a:srgbClr val="2006BA"/>
                </a:solidFill>
                <a:latin typeface="Times New Roman" panose="02020603050405020304" pitchFamily="18" charset="0"/>
                <a:cs typeface="Times New Roman" panose="02020603050405020304" pitchFamily="18" charset="0"/>
              </a:rPr>
              <a:t>đề</a:t>
            </a:r>
            <a:r>
              <a:rPr lang="fr-FR" altLang="en-US" sz="2400" b="1" dirty="0">
                <a:solidFill>
                  <a:srgbClr val="2006BA"/>
                </a:solidFill>
                <a:latin typeface="Times New Roman" panose="02020603050405020304" pitchFamily="18" charset="0"/>
                <a:cs typeface="Times New Roman" panose="02020603050405020304" pitchFamily="18" charset="0"/>
              </a:rPr>
              <a:t> </a:t>
            </a:r>
            <a:r>
              <a:rPr lang="fr-FR" altLang="en-US" sz="2400" b="1" dirty="0" err="1">
                <a:solidFill>
                  <a:srgbClr val="2006BA"/>
                </a:solidFill>
                <a:latin typeface="Times New Roman" panose="02020603050405020304" pitchFamily="18" charset="0"/>
                <a:cs typeface="Times New Roman" panose="02020603050405020304" pitchFamily="18" charset="0"/>
              </a:rPr>
              <a:t>nghị</a:t>
            </a:r>
            <a:r>
              <a:rPr lang="fr-FR" altLang="en-US" sz="2400" b="1" dirty="0">
                <a:solidFill>
                  <a:srgbClr val="2006BA"/>
                </a:solidFill>
                <a:latin typeface="Times New Roman" panose="02020603050405020304" pitchFamily="18" charset="0"/>
                <a:cs typeface="Times New Roman" panose="02020603050405020304" pitchFamily="18" charset="0"/>
              </a:rPr>
              <a:t> </a:t>
            </a:r>
            <a:r>
              <a:rPr lang="fr-FR" altLang="en-US" sz="2400" b="1" dirty="0" err="1">
                <a:solidFill>
                  <a:srgbClr val="2006BA"/>
                </a:solidFill>
                <a:latin typeface="Times New Roman" panose="02020603050405020304" pitchFamily="18" charset="0"/>
                <a:cs typeface="Times New Roman" panose="02020603050405020304" pitchFamily="18" charset="0"/>
              </a:rPr>
              <a:t>luận</a:t>
            </a:r>
            <a:r>
              <a:rPr lang="fr-FR" altLang="en-US" sz="2400" b="1" dirty="0">
                <a:solidFill>
                  <a:srgbClr val="2006BA"/>
                </a:solidFill>
                <a:latin typeface="Times New Roman" panose="02020603050405020304" pitchFamily="18" charset="0"/>
                <a:cs typeface="Times New Roman" panose="02020603050405020304" pitchFamily="18" charset="0"/>
              </a:rPr>
              <a:t> </a:t>
            </a:r>
            <a:r>
              <a:rPr lang="fr-FR" altLang="en-US" sz="2400" b="1" dirty="0" err="1">
                <a:solidFill>
                  <a:srgbClr val="2006BA"/>
                </a:solidFill>
                <a:latin typeface="Times New Roman" panose="02020603050405020304" pitchFamily="18" charset="0"/>
                <a:cs typeface="Times New Roman" panose="02020603050405020304" pitchFamily="18" charset="0"/>
              </a:rPr>
              <a:t>để</a:t>
            </a:r>
            <a:r>
              <a:rPr lang="fr-FR" altLang="en-US" sz="2400" b="1" dirty="0">
                <a:solidFill>
                  <a:srgbClr val="2006BA"/>
                </a:solidFill>
                <a:latin typeface="Times New Roman" panose="02020603050405020304" pitchFamily="18" charset="0"/>
                <a:cs typeface="Times New Roman" panose="02020603050405020304" pitchFamily="18" charset="0"/>
              </a:rPr>
              <a:t> </a:t>
            </a:r>
            <a:r>
              <a:rPr lang="fr-FR" altLang="en-US" sz="2400" b="1" dirty="0" err="1">
                <a:solidFill>
                  <a:srgbClr val="2006BA"/>
                </a:solidFill>
                <a:latin typeface="Times New Roman" panose="02020603050405020304" pitchFamily="18" charset="0"/>
                <a:cs typeface="Times New Roman" panose="02020603050405020304" pitchFamily="18" charset="0"/>
              </a:rPr>
              <a:t>khẳng</a:t>
            </a:r>
            <a:r>
              <a:rPr lang="fr-FR" altLang="en-US" sz="2400" b="1" dirty="0">
                <a:solidFill>
                  <a:srgbClr val="2006BA"/>
                </a:solidFill>
                <a:latin typeface="Times New Roman" panose="02020603050405020304" pitchFamily="18" charset="0"/>
                <a:cs typeface="Times New Roman" panose="02020603050405020304" pitchFamily="18" charset="0"/>
              </a:rPr>
              <a:t> </a:t>
            </a:r>
            <a:r>
              <a:rPr lang="fr-FR" altLang="en-US" sz="2400" b="1" dirty="0" err="1">
                <a:solidFill>
                  <a:srgbClr val="2006BA"/>
                </a:solidFill>
                <a:latin typeface="Times New Roman" panose="02020603050405020304" pitchFamily="18" charset="0"/>
                <a:cs typeface="Times New Roman" panose="02020603050405020304" pitchFamily="18" charset="0"/>
              </a:rPr>
              <a:t>định</a:t>
            </a:r>
            <a:r>
              <a:rPr lang="fr-FR" altLang="en-US" sz="2400" b="1" dirty="0">
                <a:solidFill>
                  <a:srgbClr val="2006BA"/>
                </a:solidFill>
                <a:latin typeface="Times New Roman" panose="02020603050405020304" pitchFamily="18" charset="0"/>
                <a:cs typeface="Times New Roman" panose="02020603050405020304" pitchFamily="18" charset="0"/>
              </a:rPr>
              <a:t> </a:t>
            </a:r>
            <a:r>
              <a:rPr lang="fr-FR" altLang="en-US" sz="2400" b="1" dirty="0" err="1">
                <a:solidFill>
                  <a:srgbClr val="2006BA"/>
                </a:solidFill>
                <a:latin typeface="Times New Roman" panose="02020603050405020304" pitchFamily="18" charset="0"/>
                <a:cs typeface="Times New Roman" panose="02020603050405020304" pitchFamily="18" charset="0"/>
              </a:rPr>
              <a:t>vấn</a:t>
            </a:r>
            <a:r>
              <a:rPr lang="fr-FR" altLang="en-US" sz="2400" b="1" dirty="0">
                <a:solidFill>
                  <a:srgbClr val="2006BA"/>
                </a:solidFill>
                <a:latin typeface="Times New Roman" panose="02020603050405020304" pitchFamily="18" charset="0"/>
                <a:cs typeface="Times New Roman" panose="02020603050405020304" pitchFamily="18" charset="0"/>
              </a:rPr>
              <a:t> </a:t>
            </a:r>
            <a:r>
              <a:rPr lang="fr-FR" altLang="en-US" sz="2400" b="1" dirty="0" err="1">
                <a:solidFill>
                  <a:srgbClr val="2006BA"/>
                </a:solidFill>
                <a:latin typeface="Times New Roman" panose="02020603050405020304" pitchFamily="18" charset="0"/>
                <a:cs typeface="Times New Roman" panose="02020603050405020304" pitchFamily="18" charset="0"/>
              </a:rPr>
              <a:t>đề</a:t>
            </a:r>
            <a:r>
              <a:rPr lang="fr-FR" altLang="en-US" sz="2400" b="1" dirty="0">
                <a:solidFill>
                  <a:srgbClr val="2006BA"/>
                </a:solidFill>
                <a:latin typeface="Times New Roman" panose="02020603050405020304" pitchFamily="18" charset="0"/>
                <a:cs typeface="Times New Roman" panose="02020603050405020304" pitchFamily="18" charset="0"/>
              </a:rPr>
              <a:t> </a:t>
            </a:r>
            <a:r>
              <a:rPr lang="fr-FR" altLang="en-US" sz="2400" b="1" dirty="0" err="1">
                <a:solidFill>
                  <a:srgbClr val="2006BA"/>
                </a:solidFill>
                <a:latin typeface="Times New Roman" panose="02020603050405020304" pitchFamily="18" charset="0"/>
                <a:cs typeface="Times New Roman" panose="02020603050405020304" pitchFamily="18" charset="0"/>
              </a:rPr>
              <a:t>nghị</a:t>
            </a:r>
            <a:r>
              <a:rPr lang="fr-FR" altLang="en-US" sz="2400" b="1" dirty="0">
                <a:solidFill>
                  <a:srgbClr val="2006BA"/>
                </a:solidFill>
                <a:latin typeface="Times New Roman" panose="02020603050405020304" pitchFamily="18" charset="0"/>
                <a:cs typeface="Times New Roman" panose="02020603050405020304" pitchFamily="18" charset="0"/>
              </a:rPr>
              <a:t> </a:t>
            </a:r>
            <a:r>
              <a:rPr lang="fr-FR" altLang="en-US" sz="2400" b="1" dirty="0" err="1">
                <a:solidFill>
                  <a:srgbClr val="2006BA"/>
                </a:solidFill>
                <a:latin typeface="Times New Roman" panose="02020603050405020304" pitchFamily="18" charset="0"/>
                <a:cs typeface="Times New Roman" panose="02020603050405020304" pitchFamily="18" charset="0"/>
              </a:rPr>
              <a:t>luận</a:t>
            </a:r>
            <a:r>
              <a:rPr lang="fr-FR" altLang="en-US" sz="2400" b="1" dirty="0">
                <a:solidFill>
                  <a:srgbClr val="2006BA"/>
                </a:solidFill>
                <a:latin typeface="Times New Roman" panose="02020603050405020304" pitchFamily="18" charset="0"/>
                <a:cs typeface="Times New Roman" panose="02020603050405020304" pitchFamily="18" charset="0"/>
              </a:rPr>
              <a:t>. </a:t>
            </a:r>
            <a:endParaRPr lang="en-US" altLang="en-US" sz="2400" b="1" dirty="0">
              <a:solidFill>
                <a:srgbClr val="2006BA"/>
              </a:solidFill>
              <a:latin typeface="Times New Roman" panose="02020603050405020304" pitchFamily="18" charset="0"/>
              <a:cs typeface="Times New Roman" panose="02020603050405020304" pitchFamily="18" charset="0"/>
            </a:endParaRPr>
          </a:p>
          <a:p>
            <a:pPr algn="just"/>
            <a:r>
              <a:rPr lang="fr-FR" altLang="en-US" sz="2400" dirty="0">
                <a:solidFill>
                  <a:srgbClr val="2006BA"/>
                </a:solidFill>
                <a:latin typeface="Times New Roman" panose="02020603050405020304" pitchFamily="18" charset="0"/>
                <a:cs typeface="Times New Roman" panose="02020603050405020304" pitchFamily="18" charset="0"/>
              </a:rPr>
              <a:t>  </a:t>
            </a:r>
            <a:r>
              <a:rPr lang="fr-FR" altLang="en-US" sz="2400" b="1" dirty="0" err="1">
                <a:solidFill>
                  <a:srgbClr val="2006BA"/>
                </a:solidFill>
                <a:latin typeface="Times New Roman" panose="02020603050405020304" pitchFamily="18" charset="0"/>
                <a:cs typeface="Times New Roman" panose="02020603050405020304" pitchFamily="18" charset="0"/>
              </a:rPr>
              <a:t>Ví</a:t>
            </a:r>
            <a:r>
              <a:rPr lang="fr-FR" altLang="en-US" sz="2400" b="1" dirty="0">
                <a:solidFill>
                  <a:srgbClr val="2006BA"/>
                </a:solidFill>
                <a:latin typeface="Times New Roman" panose="02020603050405020304" pitchFamily="18" charset="0"/>
                <a:cs typeface="Times New Roman" panose="02020603050405020304" pitchFamily="18" charset="0"/>
              </a:rPr>
              <a:t> </a:t>
            </a:r>
            <a:r>
              <a:rPr lang="fr-FR" altLang="en-US" sz="2400" b="1" dirty="0" err="1" smtClean="0">
                <a:solidFill>
                  <a:srgbClr val="2006BA"/>
                </a:solidFill>
                <a:latin typeface="Times New Roman" panose="02020603050405020304" pitchFamily="18" charset="0"/>
                <a:cs typeface="Times New Roman" panose="02020603050405020304" pitchFamily="18" charset="0"/>
              </a:rPr>
              <a:t>dụ</a:t>
            </a:r>
            <a:r>
              <a:rPr lang="fr-FR" altLang="en-US" sz="2400" dirty="0" smtClean="0">
                <a:solidFill>
                  <a:srgbClr val="2006BA"/>
                </a:solidFill>
                <a:latin typeface="Times New Roman" panose="02020603050405020304" pitchFamily="18" charset="0"/>
                <a:cs typeface="Times New Roman" panose="02020603050405020304" pitchFamily="18" charset="0"/>
              </a:rPr>
              <a:t>: </a:t>
            </a:r>
            <a:r>
              <a:rPr lang="fr-FR" altLang="en-US" sz="2400" i="1" dirty="0" err="1" smtClean="0">
                <a:solidFill>
                  <a:srgbClr val="2006BA"/>
                </a:solidFill>
                <a:latin typeface="Times New Roman" panose="02020603050405020304" pitchFamily="18" charset="0"/>
                <a:cs typeface="Times New Roman" panose="02020603050405020304" pitchFamily="18" charset="0"/>
              </a:rPr>
              <a:t>Lòng</a:t>
            </a:r>
            <a:r>
              <a:rPr lang="fr-FR" altLang="en-US" sz="2400" i="1" dirty="0" smtClean="0">
                <a:solidFill>
                  <a:srgbClr val="2006BA"/>
                </a:solidFill>
                <a:latin typeface="Times New Roman" panose="02020603050405020304" pitchFamily="18" charset="0"/>
                <a:cs typeface="Times New Roman" panose="02020603050405020304" pitchFamily="18" charset="0"/>
              </a:rPr>
              <a:t> </a:t>
            </a:r>
            <a:r>
              <a:rPr lang="fr-FR" altLang="en-US" sz="2400" i="1" dirty="0" err="1">
                <a:solidFill>
                  <a:srgbClr val="2006BA"/>
                </a:solidFill>
                <a:latin typeface="Times New Roman" panose="02020603050405020304" pitchFamily="18" charset="0"/>
                <a:cs typeface="Times New Roman" panose="02020603050405020304" pitchFamily="18" charset="0"/>
              </a:rPr>
              <a:t>yêu</a:t>
            </a:r>
            <a:r>
              <a:rPr lang="fr-FR" altLang="en-US" sz="2400" i="1" dirty="0">
                <a:solidFill>
                  <a:srgbClr val="2006BA"/>
                </a:solidFill>
                <a:latin typeface="Times New Roman" panose="02020603050405020304" pitchFamily="18" charset="0"/>
                <a:cs typeface="Times New Roman" panose="02020603050405020304" pitchFamily="18" charset="0"/>
              </a:rPr>
              <a:t> </a:t>
            </a:r>
            <a:r>
              <a:rPr lang="fr-FR" altLang="en-US" sz="2400" i="1" dirty="0" err="1">
                <a:solidFill>
                  <a:srgbClr val="2006BA"/>
                </a:solidFill>
                <a:latin typeface="Times New Roman" panose="02020603050405020304" pitchFamily="18" charset="0"/>
                <a:cs typeface="Times New Roman" panose="02020603050405020304" pitchFamily="18" charset="0"/>
              </a:rPr>
              <a:t>nhà</a:t>
            </a:r>
            <a:r>
              <a:rPr lang="fr-FR" altLang="en-US" sz="2400" i="1" dirty="0">
                <a:solidFill>
                  <a:srgbClr val="2006BA"/>
                </a:solidFill>
                <a:latin typeface="Times New Roman" panose="02020603050405020304" pitchFamily="18" charset="0"/>
                <a:cs typeface="Times New Roman" panose="02020603050405020304" pitchFamily="18" charset="0"/>
              </a:rPr>
              <a:t> ,</a:t>
            </a:r>
            <a:r>
              <a:rPr lang="fr-FR" altLang="en-US" sz="2400" i="1" dirty="0" err="1">
                <a:solidFill>
                  <a:srgbClr val="2006BA"/>
                </a:solidFill>
                <a:latin typeface="Times New Roman" panose="02020603050405020304" pitchFamily="18" charset="0"/>
                <a:cs typeface="Times New Roman" panose="02020603050405020304" pitchFamily="18" charset="0"/>
              </a:rPr>
              <a:t>yêu</a:t>
            </a:r>
            <a:r>
              <a:rPr lang="fr-FR" altLang="en-US" sz="2400" i="1" dirty="0">
                <a:solidFill>
                  <a:srgbClr val="2006BA"/>
                </a:solidFill>
                <a:latin typeface="Times New Roman" panose="02020603050405020304" pitchFamily="18" charset="0"/>
                <a:cs typeface="Times New Roman" panose="02020603050405020304" pitchFamily="18" charset="0"/>
              </a:rPr>
              <a:t> </a:t>
            </a:r>
            <a:r>
              <a:rPr lang="fr-FR" altLang="en-US" sz="2400" i="1" dirty="0" err="1">
                <a:solidFill>
                  <a:srgbClr val="2006BA"/>
                </a:solidFill>
                <a:latin typeface="Times New Roman" panose="02020603050405020304" pitchFamily="18" charset="0"/>
                <a:cs typeface="Times New Roman" panose="02020603050405020304" pitchFamily="18" charset="0"/>
              </a:rPr>
              <a:t>làng</a:t>
            </a:r>
            <a:r>
              <a:rPr lang="fr-FR" altLang="en-US" sz="2400" i="1" dirty="0">
                <a:solidFill>
                  <a:srgbClr val="2006BA"/>
                </a:solidFill>
                <a:latin typeface="Times New Roman" panose="02020603050405020304" pitchFamily="18" charset="0"/>
                <a:cs typeface="Times New Roman" panose="02020603050405020304" pitchFamily="18" charset="0"/>
              </a:rPr>
              <a:t> </a:t>
            </a:r>
            <a:r>
              <a:rPr lang="fr-FR" altLang="en-US" sz="2400" i="1" dirty="0" err="1">
                <a:solidFill>
                  <a:srgbClr val="2006BA"/>
                </a:solidFill>
                <a:latin typeface="Times New Roman" panose="02020603050405020304" pitchFamily="18" charset="0"/>
                <a:cs typeface="Times New Roman" panose="02020603050405020304" pitchFamily="18" charset="0"/>
              </a:rPr>
              <a:t>xóm</a:t>
            </a:r>
            <a:r>
              <a:rPr lang="fr-FR" altLang="en-US" sz="2400" i="1" dirty="0">
                <a:solidFill>
                  <a:srgbClr val="2006BA"/>
                </a:solidFill>
                <a:latin typeface="Times New Roman" panose="02020603050405020304" pitchFamily="18" charset="0"/>
                <a:cs typeface="Times New Roman" panose="02020603050405020304" pitchFamily="18" charset="0"/>
              </a:rPr>
              <a:t>, </a:t>
            </a:r>
            <a:r>
              <a:rPr lang="fr-FR" altLang="en-US" sz="2400" i="1" dirty="0" err="1">
                <a:solidFill>
                  <a:srgbClr val="2006BA"/>
                </a:solidFill>
                <a:latin typeface="Times New Roman" panose="02020603050405020304" pitchFamily="18" charset="0"/>
                <a:cs typeface="Times New Roman" panose="02020603050405020304" pitchFamily="18" charset="0"/>
              </a:rPr>
              <a:t>yêu</a:t>
            </a:r>
            <a:r>
              <a:rPr lang="fr-FR" altLang="en-US" sz="2400" i="1" dirty="0">
                <a:solidFill>
                  <a:srgbClr val="2006BA"/>
                </a:solidFill>
                <a:latin typeface="Times New Roman" panose="02020603050405020304" pitchFamily="18" charset="0"/>
                <a:cs typeface="Times New Roman" panose="02020603050405020304" pitchFamily="18" charset="0"/>
              </a:rPr>
              <a:t> </a:t>
            </a:r>
            <a:r>
              <a:rPr lang="fr-FR" altLang="en-US" sz="2400" i="1" dirty="0" err="1">
                <a:solidFill>
                  <a:srgbClr val="2006BA"/>
                </a:solidFill>
                <a:latin typeface="Times New Roman" panose="02020603050405020304" pitchFamily="18" charset="0"/>
                <a:cs typeface="Times New Roman" panose="02020603050405020304" pitchFamily="18" charset="0"/>
              </a:rPr>
              <a:t>miền</a:t>
            </a:r>
            <a:r>
              <a:rPr lang="fr-FR" altLang="en-US" sz="2400" i="1" dirty="0">
                <a:solidFill>
                  <a:srgbClr val="2006BA"/>
                </a:solidFill>
                <a:latin typeface="Times New Roman" panose="02020603050405020304" pitchFamily="18" charset="0"/>
                <a:cs typeface="Times New Roman" panose="02020603050405020304" pitchFamily="18" charset="0"/>
              </a:rPr>
              <a:t> </a:t>
            </a:r>
            <a:r>
              <a:rPr lang="fr-FR" altLang="en-US" sz="2400" i="1" dirty="0" err="1">
                <a:solidFill>
                  <a:srgbClr val="2006BA"/>
                </a:solidFill>
                <a:latin typeface="Times New Roman" panose="02020603050405020304" pitchFamily="18" charset="0"/>
                <a:cs typeface="Times New Roman" panose="02020603050405020304" pitchFamily="18" charset="0"/>
              </a:rPr>
              <a:t>quê</a:t>
            </a:r>
            <a:r>
              <a:rPr lang="fr-FR" altLang="en-US" sz="2400" i="1" dirty="0">
                <a:solidFill>
                  <a:srgbClr val="2006BA"/>
                </a:solidFill>
                <a:latin typeface="Times New Roman" panose="02020603050405020304" pitchFamily="18" charset="0"/>
                <a:cs typeface="Times New Roman" panose="02020603050405020304" pitchFamily="18" charset="0"/>
              </a:rPr>
              <a:t> </a:t>
            </a:r>
            <a:r>
              <a:rPr lang="fr-FR" altLang="en-US" sz="2400" i="1" dirty="0" err="1">
                <a:solidFill>
                  <a:srgbClr val="2006BA"/>
                </a:solidFill>
                <a:latin typeface="Times New Roman" panose="02020603050405020304" pitchFamily="18" charset="0"/>
                <a:cs typeface="Times New Roman" panose="02020603050405020304" pitchFamily="18" charset="0"/>
              </a:rPr>
              <a:t>trở</a:t>
            </a:r>
            <a:r>
              <a:rPr lang="fr-FR" altLang="en-US" sz="2400" i="1" dirty="0">
                <a:solidFill>
                  <a:srgbClr val="2006BA"/>
                </a:solidFill>
                <a:latin typeface="Times New Roman" panose="02020603050405020304" pitchFamily="18" charset="0"/>
                <a:cs typeface="Times New Roman" panose="02020603050405020304" pitchFamily="18" charset="0"/>
              </a:rPr>
              <a:t> </a:t>
            </a:r>
            <a:r>
              <a:rPr lang="fr-FR" altLang="en-US" sz="2400" i="1" dirty="0" err="1">
                <a:solidFill>
                  <a:srgbClr val="2006BA"/>
                </a:solidFill>
                <a:latin typeface="Times New Roman" panose="02020603050405020304" pitchFamily="18" charset="0"/>
                <a:cs typeface="Times New Roman" panose="02020603050405020304" pitchFamily="18" charset="0"/>
              </a:rPr>
              <a:t>nên</a:t>
            </a:r>
            <a:r>
              <a:rPr lang="fr-FR" altLang="en-US" sz="2400" i="1" dirty="0">
                <a:solidFill>
                  <a:srgbClr val="2006BA"/>
                </a:solidFill>
                <a:latin typeface="Times New Roman" panose="02020603050405020304" pitchFamily="18" charset="0"/>
                <a:cs typeface="Times New Roman" panose="02020603050405020304" pitchFamily="18" charset="0"/>
              </a:rPr>
              <a:t> </a:t>
            </a:r>
            <a:r>
              <a:rPr lang="fr-FR" altLang="en-US" sz="2400" i="1" dirty="0" err="1">
                <a:solidFill>
                  <a:srgbClr val="2006BA"/>
                </a:solidFill>
                <a:latin typeface="Times New Roman" panose="02020603050405020304" pitchFamily="18" charset="0"/>
                <a:cs typeface="Times New Roman" panose="02020603050405020304" pitchFamily="18" charset="0"/>
              </a:rPr>
              <a:t>lòng</a:t>
            </a:r>
            <a:r>
              <a:rPr lang="fr-FR" altLang="en-US" sz="2400" i="1" dirty="0">
                <a:solidFill>
                  <a:srgbClr val="2006BA"/>
                </a:solidFill>
                <a:latin typeface="Times New Roman" panose="02020603050405020304" pitchFamily="18" charset="0"/>
                <a:cs typeface="Times New Roman" panose="02020603050405020304" pitchFamily="18" charset="0"/>
              </a:rPr>
              <a:t> </a:t>
            </a:r>
            <a:r>
              <a:rPr lang="fr-FR" altLang="en-US" sz="2400" i="1" dirty="0" err="1">
                <a:solidFill>
                  <a:srgbClr val="2006BA"/>
                </a:solidFill>
                <a:latin typeface="Times New Roman" panose="02020603050405020304" pitchFamily="18" charset="0"/>
                <a:cs typeface="Times New Roman" panose="02020603050405020304" pitchFamily="18" charset="0"/>
              </a:rPr>
              <a:t>yêu</a:t>
            </a:r>
            <a:r>
              <a:rPr lang="fr-FR" altLang="en-US" sz="2400" i="1" dirty="0">
                <a:solidFill>
                  <a:srgbClr val="2006BA"/>
                </a:solidFill>
                <a:latin typeface="Times New Roman" panose="02020603050405020304" pitchFamily="18" charset="0"/>
                <a:cs typeface="Times New Roman" panose="02020603050405020304" pitchFamily="18" charset="0"/>
              </a:rPr>
              <a:t> </a:t>
            </a:r>
            <a:r>
              <a:rPr lang="fr-FR" altLang="en-US" sz="2400" i="1" dirty="0" err="1">
                <a:solidFill>
                  <a:srgbClr val="2006BA"/>
                </a:solidFill>
                <a:latin typeface="Times New Roman" panose="02020603050405020304" pitchFamily="18" charset="0"/>
                <a:cs typeface="Times New Roman" panose="02020603050405020304" pitchFamily="18" charset="0"/>
              </a:rPr>
              <a:t>Tổ</a:t>
            </a:r>
            <a:r>
              <a:rPr lang="fr-FR" altLang="en-US" sz="2400" i="1" dirty="0">
                <a:solidFill>
                  <a:srgbClr val="2006BA"/>
                </a:solidFill>
                <a:latin typeface="Times New Roman" panose="02020603050405020304" pitchFamily="18" charset="0"/>
                <a:cs typeface="Times New Roman" panose="02020603050405020304" pitchFamily="18" charset="0"/>
              </a:rPr>
              <a:t> </a:t>
            </a:r>
            <a:r>
              <a:rPr lang="fr-FR" altLang="en-US" sz="2400" i="1" dirty="0" err="1" smtClean="0">
                <a:solidFill>
                  <a:srgbClr val="2006BA"/>
                </a:solidFill>
                <a:latin typeface="Times New Roman" panose="02020603050405020304" pitchFamily="18" charset="0"/>
                <a:cs typeface="Times New Roman" panose="02020603050405020304" pitchFamily="18" charset="0"/>
              </a:rPr>
              <a:t>quốc</a:t>
            </a:r>
            <a:r>
              <a:rPr lang="en-US" altLang="en-US" sz="2400" i="1" dirty="0" smtClean="0">
                <a:solidFill>
                  <a:srgbClr val="2006BA"/>
                </a:solidFill>
                <a:latin typeface="Times New Roman" panose="02020603050405020304" pitchFamily="18" charset="0"/>
                <a:cs typeface="Times New Roman" panose="02020603050405020304" pitchFamily="18" charset="0"/>
              </a:rPr>
              <a:t> (I-li-a </a:t>
            </a:r>
            <a:r>
              <a:rPr lang="en-US" altLang="en-US" sz="2400" i="1" dirty="0">
                <a:solidFill>
                  <a:srgbClr val="2006BA"/>
                </a:solidFill>
                <a:latin typeface="Times New Roman" panose="02020603050405020304" pitchFamily="18" charset="0"/>
                <a:cs typeface="Times New Roman" panose="02020603050405020304" pitchFamily="18" charset="0"/>
              </a:rPr>
              <a:t>Ê-</a:t>
            </a:r>
            <a:r>
              <a:rPr lang="en-US" altLang="en-US" sz="2400" i="1" dirty="0" err="1">
                <a:solidFill>
                  <a:srgbClr val="2006BA"/>
                </a:solidFill>
                <a:latin typeface="Times New Roman" panose="02020603050405020304" pitchFamily="18" charset="0"/>
                <a:cs typeface="Times New Roman" panose="02020603050405020304" pitchFamily="18" charset="0"/>
              </a:rPr>
              <a:t>ren</a:t>
            </a:r>
            <a:r>
              <a:rPr lang="en-US" altLang="en-US" sz="2400" i="1" dirty="0">
                <a:solidFill>
                  <a:srgbClr val="2006BA"/>
                </a:solidFill>
                <a:latin typeface="Times New Roman" panose="02020603050405020304" pitchFamily="18" charset="0"/>
                <a:cs typeface="Times New Roman" panose="02020603050405020304" pitchFamily="18" charset="0"/>
              </a:rPr>
              <a:t>-</a:t>
            </a:r>
            <a:r>
              <a:rPr lang="en-US" altLang="en-US" sz="2400" i="1" dirty="0" err="1">
                <a:solidFill>
                  <a:srgbClr val="2006BA"/>
                </a:solidFill>
                <a:latin typeface="Times New Roman" panose="02020603050405020304" pitchFamily="18" charset="0"/>
                <a:cs typeface="Times New Roman" panose="02020603050405020304" pitchFamily="18" charset="0"/>
              </a:rPr>
              <a:t>bua</a:t>
            </a:r>
            <a:r>
              <a:rPr lang="en-US" altLang="en-US" sz="2400" i="1" dirty="0" smtClean="0">
                <a:solidFill>
                  <a:srgbClr val="2006BA"/>
                </a:solidFill>
                <a:latin typeface="Times New Roman" panose="02020603050405020304" pitchFamily="18" charset="0"/>
                <a:cs typeface="Times New Roman" panose="02020603050405020304" pitchFamily="18" charset="0"/>
              </a:rPr>
              <a:t>)</a:t>
            </a:r>
            <a:endParaRPr lang="en-US" altLang="en-US" sz="2400" i="1" dirty="0">
              <a:solidFill>
                <a:srgbClr val="2006BA"/>
              </a:solidFill>
              <a:latin typeface="Times New Roman" panose="02020603050405020304" pitchFamily="18" charset="0"/>
              <a:cs typeface="Times New Roman" panose="02020603050405020304" pitchFamily="18" charset="0"/>
            </a:endParaRPr>
          </a:p>
        </p:txBody>
      </p:sp>
      <p:sp>
        <p:nvSpPr>
          <p:cNvPr id="15" name="TextBox 4"/>
          <p:cNvSpPr txBox="1">
            <a:spLocks noChangeArrowheads="1"/>
          </p:cNvSpPr>
          <p:nvPr/>
        </p:nvSpPr>
        <p:spPr bwMode="auto">
          <a:xfrm>
            <a:off x="506998" y="4053254"/>
            <a:ext cx="1119317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b="1" dirty="0" smtClean="0">
                <a:solidFill>
                  <a:srgbClr val="2006BA"/>
                </a:solidFill>
                <a:latin typeface="Times New Roman" panose="02020603050405020304" pitchFamily="18" charset="0"/>
                <a:cs typeface="Times New Roman" panose="02020603050405020304" pitchFamily="18" charset="0"/>
              </a:rPr>
              <a:t>- </a:t>
            </a:r>
            <a:r>
              <a:rPr lang="en-US" altLang="en-US" sz="2400" b="1" dirty="0" err="1" smtClean="0">
                <a:solidFill>
                  <a:srgbClr val="2006BA"/>
                </a:solidFill>
                <a:latin typeface="Times New Roman" panose="02020603050405020304" pitchFamily="18" charset="0"/>
                <a:cs typeface="Times New Roman" panose="02020603050405020304" pitchFamily="18" charset="0"/>
              </a:rPr>
              <a:t>Từ</a:t>
            </a:r>
            <a:r>
              <a:rPr lang="en-US" altLang="en-US" sz="2400" b="1" dirty="0" smtClean="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lý</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luận</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văn</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học</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để</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khẳng</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định</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sự</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độc</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đáo</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của</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nhà</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văn</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và</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sức</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sống</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của</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tác</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phẩm</a:t>
            </a:r>
            <a:r>
              <a:rPr lang="en-US" altLang="en-US" sz="2400" b="1" dirty="0">
                <a:solidFill>
                  <a:srgbClr val="2006BA"/>
                </a:solidFill>
                <a:latin typeface="Times New Roman" panose="02020603050405020304" pitchFamily="18" charset="0"/>
                <a:cs typeface="Times New Roman" panose="02020603050405020304" pitchFamily="18" charset="0"/>
              </a:rPr>
              <a:t>.</a:t>
            </a:r>
          </a:p>
          <a:p>
            <a:pPr algn="just"/>
            <a:r>
              <a:rPr lang="en-US" altLang="en-US" sz="2400"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Ví</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dụ</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i="1" dirty="0" err="1">
                <a:solidFill>
                  <a:srgbClr val="2006BA"/>
                </a:solidFill>
                <a:latin typeface="Times New Roman" panose="02020603050405020304" pitchFamily="18" charset="0"/>
                <a:cs typeface="Times New Roman" panose="02020603050405020304" pitchFamily="18" charset="0"/>
              </a:rPr>
              <a:t>Mối</a:t>
            </a:r>
            <a:r>
              <a:rPr lang="en-US" altLang="en-US" sz="2400" i="1" dirty="0">
                <a:solidFill>
                  <a:srgbClr val="2006BA"/>
                </a:solidFill>
                <a:latin typeface="Times New Roman" panose="02020603050405020304" pitchFamily="18" charset="0"/>
                <a:cs typeface="Times New Roman" panose="02020603050405020304" pitchFamily="18" charset="0"/>
              </a:rPr>
              <a:t> </a:t>
            </a:r>
            <a:r>
              <a:rPr lang="en-US" altLang="en-US" sz="2400" i="1" dirty="0" err="1">
                <a:solidFill>
                  <a:srgbClr val="2006BA"/>
                </a:solidFill>
                <a:latin typeface="Times New Roman" panose="02020603050405020304" pitchFamily="18" charset="0"/>
                <a:cs typeface="Times New Roman" panose="02020603050405020304" pitchFamily="18" charset="0"/>
              </a:rPr>
              <a:t>quan</a:t>
            </a:r>
            <a:r>
              <a:rPr lang="en-US" altLang="en-US" sz="2400" i="1" dirty="0">
                <a:solidFill>
                  <a:srgbClr val="2006BA"/>
                </a:solidFill>
                <a:latin typeface="Times New Roman" panose="02020603050405020304" pitchFamily="18" charset="0"/>
                <a:cs typeface="Times New Roman" panose="02020603050405020304" pitchFamily="18" charset="0"/>
              </a:rPr>
              <a:t> </a:t>
            </a:r>
            <a:r>
              <a:rPr lang="en-US" altLang="en-US" sz="2400" i="1" dirty="0" err="1">
                <a:solidFill>
                  <a:srgbClr val="2006BA"/>
                </a:solidFill>
                <a:latin typeface="Times New Roman" panose="02020603050405020304" pitchFamily="18" charset="0"/>
                <a:cs typeface="Times New Roman" panose="02020603050405020304" pitchFamily="18" charset="0"/>
              </a:rPr>
              <a:t>hệ</a:t>
            </a:r>
            <a:r>
              <a:rPr lang="en-US" altLang="en-US" sz="2400" i="1" dirty="0">
                <a:solidFill>
                  <a:srgbClr val="2006BA"/>
                </a:solidFill>
                <a:latin typeface="Times New Roman" panose="02020603050405020304" pitchFamily="18" charset="0"/>
                <a:cs typeface="Times New Roman" panose="02020603050405020304" pitchFamily="18" charset="0"/>
              </a:rPr>
              <a:t> </a:t>
            </a:r>
            <a:r>
              <a:rPr lang="en-US" altLang="en-US" sz="2400" i="1" dirty="0" err="1">
                <a:solidFill>
                  <a:srgbClr val="2006BA"/>
                </a:solidFill>
                <a:latin typeface="Times New Roman" panose="02020603050405020304" pitchFamily="18" charset="0"/>
                <a:cs typeface="Times New Roman" panose="02020603050405020304" pitchFamily="18" charset="0"/>
              </a:rPr>
              <a:t>giữa</a:t>
            </a:r>
            <a:r>
              <a:rPr lang="en-US" altLang="en-US" sz="2400" i="1" dirty="0">
                <a:solidFill>
                  <a:srgbClr val="2006BA"/>
                </a:solidFill>
                <a:latin typeface="Times New Roman" panose="02020603050405020304" pitchFamily="18" charset="0"/>
                <a:cs typeface="Times New Roman" panose="02020603050405020304" pitchFamily="18" charset="0"/>
              </a:rPr>
              <a:t> </a:t>
            </a:r>
            <a:r>
              <a:rPr lang="en-US" altLang="en-US" sz="2400" i="1" dirty="0" err="1">
                <a:solidFill>
                  <a:srgbClr val="2006BA"/>
                </a:solidFill>
                <a:latin typeface="Times New Roman" panose="02020603050405020304" pitchFamily="18" charset="0"/>
                <a:cs typeface="Times New Roman" panose="02020603050405020304" pitchFamily="18" charset="0"/>
              </a:rPr>
              <a:t>văn</a:t>
            </a:r>
            <a:r>
              <a:rPr lang="en-US" altLang="en-US" sz="2400" i="1" dirty="0">
                <a:solidFill>
                  <a:srgbClr val="2006BA"/>
                </a:solidFill>
                <a:latin typeface="Times New Roman" panose="02020603050405020304" pitchFamily="18" charset="0"/>
                <a:cs typeface="Times New Roman" panose="02020603050405020304" pitchFamily="18" charset="0"/>
              </a:rPr>
              <a:t> </a:t>
            </a:r>
            <a:r>
              <a:rPr lang="en-US" altLang="en-US" sz="2400" i="1" dirty="0" err="1">
                <a:solidFill>
                  <a:srgbClr val="2006BA"/>
                </a:solidFill>
                <a:latin typeface="Times New Roman" panose="02020603050405020304" pitchFamily="18" charset="0"/>
                <a:cs typeface="Times New Roman" panose="02020603050405020304" pitchFamily="18" charset="0"/>
              </a:rPr>
              <a:t>học</a:t>
            </a:r>
            <a:r>
              <a:rPr lang="en-US" altLang="en-US" sz="2400" i="1" dirty="0">
                <a:solidFill>
                  <a:srgbClr val="2006BA"/>
                </a:solidFill>
                <a:latin typeface="Times New Roman" panose="02020603050405020304" pitchFamily="18" charset="0"/>
                <a:cs typeface="Times New Roman" panose="02020603050405020304" pitchFamily="18" charset="0"/>
              </a:rPr>
              <a:t> </a:t>
            </a:r>
            <a:r>
              <a:rPr lang="en-US" altLang="en-US" sz="2400" i="1" dirty="0" err="1">
                <a:solidFill>
                  <a:srgbClr val="2006BA"/>
                </a:solidFill>
                <a:latin typeface="Times New Roman" panose="02020603050405020304" pitchFamily="18" charset="0"/>
                <a:cs typeface="Times New Roman" panose="02020603050405020304" pitchFamily="18" charset="0"/>
              </a:rPr>
              <a:t>và</a:t>
            </a:r>
            <a:r>
              <a:rPr lang="en-US" altLang="en-US" sz="2400" i="1" dirty="0">
                <a:solidFill>
                  <a:srgbClr val="2006BA"/>
                </a:solidFill>
                <a:latin typeface="Times New Roman" panose="02020603050405020304" pitchFamily="18" charset="0"/>
                <a:cs typeface="Times New Roman" panose="02020603050405020304" pitchFamily="18" charset="0"/>
              </a:rPr>
              <a:t> </a:t>
            </a:r>
            <a:r>
              <a:rPr lang="en-US" altLang="en-US" sz="2400" i="1" dirty="0" err="1">
                <a:solidFill>
                  <a:srgbClr val="2006BA"/>
                </a:solidFill>
                <a:latin typeface="Times New Roman" panose="02020603050405020304" pitchFamily="18" charset="0"/>
                <a:cs typeface="Times New Roman" panose="02020603050405020304" pitchFamily="18" charset="0"/>
              </a:rPr>
              <a:t>hiện</a:t>
            </a:r>
            <a:r>
              <a:rPr lang="en-US" altLang="en-US" sz="2400" i="1" dirty="0">
                <a:solidFill>
                  <a:srgbClr val="2006BA"/>
                </a:solidFill>
                <a:latin typeface="Times New Roman" panose="02020603050405020304" pitchFamily="18" charset="0"/>
                <a:cs typeface="Times New Roman" panose="02020603050405020304" pitchFamily="18" charset="0"/>
              </a:rPr>
              <a:t> </a:t>
            </a:r>
            <a:r>
              <a:rPr lang="en-US" altLang="en-US" sz="2400" i="1" dirty="0" err="1">
                <a:solidFill>
                  <a:srgbClr val="2006BA"/>
                </a:solidFill>
                <a:latin typeface="Times New Roman" panose="02020603050405020304" pitchFamily="18" charset="0"/>
                <a:cs typeface="Times New Roman" panose="02020603050405020304" pitchFamily="18" charset="0"/>
              </a:rPr>
              <a:t>thực</a:t>
            </a:r>
            <a:r>
              <a:rPr lang="en-US" altLang="en-US" sz="2400" i="1" dirty="0">
                <a:solidFill>
                  <a:srgbClr val="2006BA"/>
                </a:solidFill>
                <a:latin typeface="Times New Roman" panose="02020603050405020304" pitchFamily="18" charset="0"/>
                <a:cs typeface="Times New Roman" panose="02020603050405020304" pitchFamily="18" charset="0"/>
              </a:rPr>
              <a:t>, </a:t>
            </a:r>
            <a:r>
              <a:rPr lang="en-US" altLang="en-US" sz="2400" i="1" dirty="0" err="1">
                <a:solidFill>
                  <a:srgbClr val="2006BA"/>
                </a:solidFill>
                <a:latin typeface="Times New Roman" panose="02020603050405020304" pitchFamily="18" charset="0"/>
                <a:cs typeface="Times New Roman" panose="02020603050405020304" pitchFamily="18" charset="0"/>
              </a:rPr>
              <a:t>nhà</a:t>
            </a:r>
            <a:r>
              <a:rPr lang="en-US" altLang="en-US" sz="2400" i="1" dirty="0">
                <a:solidFill>
                  <a:srgbClr val="2006BA"/>
                </a:solidFill>
                <a:latin typeface="Times New Roman" panose="02020603050405020304" pitchFamily="18" charset="0"/>
                <a:cs typeface="Times New Roman" panose="02020603050405020304" pitchFamily="18" charset="0"/>
              </a:rPr>
              <a:t> </a:t>
            </a:r>
            <a:r>
              <a:rPr lang="en-US" altLang="en-US" sz="2400" i="1" dirty="0" err="1">
                <a:solidFill>
                  <a:srgbClr val="2006BA"/>
                </a:solidFill>
                <a:latin typeface="Times New Roman" panose="02020603050405020304" pitchFamily="18" charset="0"/>
                <a:cs typeface="Times New Roman" panose="02020603050405020304" pitchFamily="18" charset="0"/>
              </a:rPr>
              <a:t>văn</a:t>
            </a:r>
            <a:r>
              <a:rPr lang="en-US" altLang="en-US" sz="2400" i="1" dirty="0">
                <a:solidFill>
                  <a:srgbClr val="2006BA"/>
                </a:solidFill>
                <a:latin typeface="Times New Roman" panose="02020603050405020304" pitchFamily="18" charset="0"/>
                <a:cs typeface="Times New Roman" panose="02020603050405020304" pitchFamily="18" charset="0"/>
              </a:rPr>
              <a:t> </a:t>
            </a:r>
            <a:r>
              <a:rPr lang="en-US" altLang="en-US" sz="2400" i="1" dirty="0" err="1">
                <a:solidFill>
                  <a:srgbClr val="2006BA"/>
                </a:solidFill>
                <a:latin typeface="Times New Roman" panose="02020603050405020304" pitchFamily="18" charset="0"/>
                <a:cs typeface="Times New Roman" panose="02020603050405020304" pitchFamily="18" charset="0"/>
              </a:rPr>
              <a:t>và</a:t>
            </a:r>
            <a:r>
              <a:rPr lang="en-US" altLang="en-US" sz="2400" i="1" dirty="0">
                <a:solidFill>
                  <a:srgbClr val="2006BA"/>
                </a:solidFill>
                <a:latin typeface="Times New Roman" panose="02020603050405020304" pitchFamily="18" charset="0"/>
                <a:cs typeface="Times New Roman" panose="02020603050405020304" pitchFamily="18" charset="0"/>
              </a:rPr>
              <a:t> </a:t>
            </a:r>
            <a:r>
              <a:rPr lang="en-US" altLang="en-US" sz="2400" i="1" dirty="0" err="1">
                <a:solidFill>
                  <a:srgbClr val="2006BA"/>
                </a:solidFill>
                <a:latin typeface="Times New Roman" panose="02020603050405020304" pitchFamily="18" charset="0"/>
                <a:cs typeface="Times New Roman" panose="02020603050405020304" pitchFamily="18" charset="0"/>
              </a:rPr>
              <a:t>quá</a:t>
            </a:r>
            <a:r>
              <a:rPr lang="en-US" altLang="en-US" sz="2400" i="1" dirty="0">
                <a:solidFill>
                  <a:srgbClr val="2006BA"/>
                </a:solidFill>
                <a:latin typeface="Times New Roman" panose="02020603050405020304" pitchFamily="18" charset="0"/>
                <a:cs typeface="Times New Roman" panose="02020603050405020304" pitchFamily="18" charset="0"/>
              </a:rPr>
              <a:t> </a:t>
            </a:r>
            <a:r>
              <a:rPr lang="en-US" altLang="en-US" sz="2400" i="1" dirty="0" err="1">
                <a:solidFill>
                  <a:srgbClr val="2006BA"/>
                </a:solidFill>
                <a:latin typeface="Times New Roman" panose="02020603050405020304" pitchFamily="18" charset="0"/>
                <a:cs typeface="Times New Roman" panose="02020603050405020304" pitchFamily="18" charset="0"/>
              </a:rPr>
              <a:t>trình</a:t>
            </a:r>
            <a:r>
              <a:rPr lang="en-US" altLang="en-US" sz="2400" i="1" dirty="0">
                <a:solidFill>
                  <a:srgbClr val="2006BA"/>
                </a:solidFill>
                <a:latin typeface="Times New Roman" panose="02020603050405020304" pitchFamily="18" charset="0"/>
                <a:cs typeface="Times New Roman" panose="02020603050405020304" pitchFamily="18" charset="0"/>
              </a:rPr>
              <a:t> </a:t>
            </a:r>
            <a:r>
              <a:rPr lang="en-US" altLang="en-US" sz="2400" i="1" dirty="0" err="1">
                <a:solidFill>
                  <a:srgbClr val="2006BA"/>
                </a:solidFill>
                <a:latin typeface="Times New Roman" panose="02020603050405020304" pitchFamily="18" charset="0"/>
                <a:cs typeface="Times New Roman" panose="02020603050405020304" pitchFamily="18" charset="0"/>
              </a:rPr>
              <a:t>sáng</a:t>
            </a:r>
            <a:r>
              <a:rPr lang="en-US" altLang="en-US" sz="2400" i="1" dirty="0">
                <a:solidFill>
                  <a:srgbClr val="2006BA"/>
                </a:solidFill>
                <a:latin typeface="Times New Roman" panose="02020603050405020304" pitchFamily="18" charset="0"/>
                <a:cs typeface="Times New Roman" panose="02020603050405020304" pitchFamily="18" charset="0"/>
              </a:rPr>
              <a:t> </a:t>
            </a:r>
            <a:r>
              <a:rPr lang="en-US" altLang="en-US" sz="2400" i="1" dirty="0" err="1">
                <a:solidFill>
                  <a:srgbClr val="2006BA"/>
                </a:solidFill>
                <a:latin typeface="Times New Roman" panose="02020603050405020304" pitchFamily="18" charset="0"/>
                <a:cs typeface="Times New Roman" panose="02020603050405020304" pitchFamily="18" charset="0"/>
              </a:rPr>
              <a:t>tạo</a:t>
            </a:r>
            <a:r>
              <a:rPr lang="en-US" altLang="en-US" sz="2400" i="1" dirty="0" smtClean="0">
                <a:solidFill>
                  <a:srgbClr val="2006BA"/>
                </a:solidFill>
                <a:latin typeface="Times New Roman" panose="02020603050405020304" pitchFamily="18" charset="0"/>
                <a:cs typeface="Times New Roman" panose="02020603050405020304" pitchFamily="18" charset="0"/>
              </a:rPr>
              <a:t>…</a:t>
            </a:r>
            <a:endParaRPr lang="en-US" altLang="en-US" sz="2400" i="1" dirty="0">
              <a:solidFill>
                <a:srgbClr val="2006BA"/>
              </a:solidFill>
              <a:latin typeface="Times New Roman" panose="02020603050405020304" pitchFamily="18" charset="0"/>
              <a:cs typeface="Times New Roman" panose="02020603050405020304" pitchFamily="18" charset="0"/>
            </a:endParaRPr>
          </a:p>
        </p:txBody>
      </p:sp>
      <p:sp>
        <p:nvSpPr>
          <p:cNvPr id="17" name="TextBox 9"/>
          <p:cNvSpPr txBox="1">
            <a:spLocks noChangeArrowheads="1"/>
          </p:cNvSpPr>
          <p:nvPr/>
        </p:nvSpPr>
        <p:spPr bwMode="auto">
          <a:xfrm>
            <a:off x="539289" y="5474678"/>
            <a:ext cx="1129222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en-US" sz="2400" b="1" dirty="0" smtClean="0">
                <a:solidFill>
                  <a:srgbClr val="2006BA"/>
                </a:solidFill>
                <a:latin typeface="Times New Roman" panose="02020603050405020304" pitchFamily="18" charset="0"/>
                <a:cs typeface="Times New Roman" panose="02020603050405020304" pitchFamily="18" charset="0"/>
              </a:rPr>
              <a:t>- </a:t>
            </a:r>
            <a:r>
              <a:rPr lang="en-US" altLang="en-US" sz="2400" b="1" dirty="0" err="1" smtClean="0">
                <a:solidFill>
                  <a:srgbClr val="2006BA"/>
                </a:solidFill>
                <a:latin typeface="Times New Roman" panose="02020603050405020304" pitchFamily="18" charset="0"/>
                <a:cs typeface="Times New Roman" panose="02020603050405020304" pitchFamily="18" charset="0"/>
              </a:rPr>
              <a:t>Từ</a:t>
            </a:r>
            <a:r>
              <a:rPr lang="en-US" altLang="en-US" sz="2400" b="1" dirty="0" smtClean="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việc</a:t>
            </a:r>
            <a:r>
              <a:rPr lang="en-US" altLang="en-US" sz="2400" b="1" dirty="0">
                <a:solidFill>
                  <a:srgbClr val="2006BA"/>
                </a:solidFill>
                <a:latin typeface="Times New Roman" panose="02020603050405020304" pitchFamily="18" charset="0"/>
                <a:cs typeface="Times New Roman" panose="02020603050405020304" pitchFamily="18" charset="0"/>
              </a:rPr>
              <a:t> so </a:t>
            </a:r>
            <a:r>
              <a:rPr lang="en-US" altLang="en-US" sz="2400" b="1" dirty="0" err="1">
                <a:solidFill>
                  <a:srgbClr val="2006BA"/>
                </a:solidFill>
                <a:latin typeface="Times New Roman" panose="02020603050405020304" pitchFamily="18" charset="0"/>
                <a:cs typeface="Times New Roman" panose="02020603050405020304" pitchFamily="18" charset="0"/>
              </a:rPr>
              <a:t>sánh</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để</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thấy</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được</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điểm</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giống</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nhau</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cũng</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như</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nét</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riêng</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biệt</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của</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nhân</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vật</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sự</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việc</a:t>
            </a:r>
            <a:r>
              <a:rPr lang="en-US" altLang="en-US" sz="2400" b="1" dirty="0">
                <a:solidFill>
                  <a:srgbClr val="2006BA"/>
                </a:solidFill>
                <a:latin typeface="Times New Roman" panose="02020603050405020304" pitchFamily="18" charset="0"/>
                <a:cs typeface="Times New Roman" panose="02020603050405020304" pitchFamily="18" charset="0"/>
              </a:rPr>
              <a:t>…</a:t>
            </a:r>
          </a:p>
          <a:p>
            <a:pPr algn="just"/>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Ví</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dụ</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i="1" dirty="0">
                <a:solidFill>
                  <a:srgbClr val="2006BA"/>
                </a:solidFill>
                <a:latin typeface="Times New Roman" panose="02020603050405020304" pitchFamily="18" charset="0"/>
                <a:cs typeface="Times New Roman" panose="02020603050405020304" pitchFamily="18" charset="0"/>
              </a:rPr>
              <a:t>so </a:t>
            </a:r>
            <a:r>
              <a:rPr lang="en-US" altLang="en-US" sz="2400" i="1" dirty="0" err="1">
                <a:solidFill>
                  <a:srgbClr val="2006BA"/>
                </a:solidFill>
                <a:latin typeface="Times New Roman" panose="02020603050405020304" pitchFamily="18" charset="0"/>
                <a:cs typeface="Times New Roman" panose="02020603050405020304" pitchFamily="18" charset="0"/>
              </a:rPr>
              <a:t>sánh</a:t>
            </a:r>
            <a:r>
              <a:rPr lang="en-US" altLang="en-US" sz="2400" i="1" dirty="0">
                <a:solidFill>
                  <a:srgbClr val="2006BA"/>
                </a:solidFill>
                <a:latin typeface="Times New Roman" panose="02020603050405020304" pitchFamily="18" charset="0"/>
                <a:cs typeface="Times New Roman" panose="02020603050405020304" pitchFamily="18" charset="0"/>
              </a:rPr>
              <a:t> </a:t>
            </a:r>
            <a:r>
              <a:rPr lang="en-US" altLang="en-US" sz="2400" i="1" dirty="0" err="1">
                <a:solidFill>
                  <a:srgbClr val="2006BA"/>
                </a:solidFill>
                <a:latin typeface="Times New Roman" panose="02020603050405020304" pitchFamily="18" charset="0"/>
                <a:cs typeface="Times New Roman" panose="02020603050405020304" pitchFamily="18" charset="0"/>
              </a:rPr>
              <a:t>nhân</a:t>
            </a:r>
            <a:r>
              <a:rPr lang="en-US" altLang="en-US" sz="2400" i="1" dirty="0">
                <a:solidFill>
                  <a:srgbClr val="2006BA"/>
                </a:solidFill>
                <a:latin typeface="Times New Roman" panose="02020603050405020304" pitchFamily="18" charset="0"/>
                <a:cs typeface="Times New Roman" panose="02020603050405020304" pitchFamily="18" charset="0"/>
              </a:rPr>
              <a:t> </a:t>
            </a:r>
            <a:r>
              <a:rPr lang="en-US" altLang="en-US" sz="2400" i="1" dirty="0" err="1">
                <a:solidFill>
                  <a:srgbClr val="2006BA"/>
                </a:solidFill>
                <a:latin typeface="Times New Roman" panose="02020603050405020304" pitchFamily="18" charset="0"/>
                <a:cs typeface="Times New Roman" panose="02020603050405020304" pitchFamily="18" charset="0"/>
              </a:rPr>
              <a:t>vật</a:t>
            </a:r>
            <a:r>
              <a:rPr lang="en-US" altLang="en-US" sz="2400" i="1" dirty="0">
                <a:solidFill>
                  <a:srgbClr val="2006BA"/>
                </a:solidFill>
                <a:latin typeface="Times New Roman" panose="02020603050405020304" pitchFamily="18" charset="0"/>
                <a:cs typeface="Times New Roman" panose="02020603050405020304" pitchFamily="18" charset="0"/>
              </a:rPr>
              <a:t> </a:t>
            </a:r>
            <a:r>
              <a:rPr lang="en-US" altLang="en-US" sz="2400" i="1" dirty="0" err="1">
                <a:solidFill>
                  <a:srgbClr val="2006BA"/>
                </a:solidFill>
                <a:latin typeface="Times New Roman" panose="02020603050405020304" pitchFamily="18" charset="0"/>
                <a:cs typeface="Times New Roman" panose="02020603050405020304" pitchFamily="18" charset="0"/>
              </a:rPr>
              <a:t>ông</a:t>
            </a:r>
            <a:r>
              <a:rPr lang="en-US" altLang="en-US" sz="2400" i="1" dirty="0">
                <a:solidFill>
                  <a:srgbClr val="2006BA"/>
                </a:solidFill>
                <a:latin typeface="Times New Roman" panose="02020603050405020304" pitchFamily="18" charset="0"/>
                <a:cs typeface="Times New Roman" panose="02020603050405020304" pitchFamily="18" charset="0"/>
              </a:rPr>
              <a:t> Hai </a:t>
            </a:r>
            <a:r>
              <a:rPr lang="en-US" altLang="en-US" sz="2400" i="1" dirty="0" err="1">
                <a:solidFill>
                  <a:srgbClr val="2006BA"/>
                </a:solidFill>
                <a:latin typeface="Times New Roman" panose="02020603050405020304" pitchFamily="18" charset="0"/>
                <a:cs typeface="Times New Roman" panose="02020603050405020304" pitchFamily="18" charset="0"/>
              </a:rPr>
              <a:t>với</a:t>
            </a:r>
            <a:r>
              <a:rPr lang="en-US" altLang="en-US" sz="2400" i="1" dirty="0">
                <a:solidFill>
                  <a:srgbClr val="2006BA"/>
                </a:solidFill>
                <a:latin typeface="Times New Roman" panose="02020603050405020304" pitchFamily="18" charset="0"/>
                <a:cs typeface="Times New Roman" panose="02020603050405020304" pitchFamily="18" charset="0"/>
              </a:rPr>
              <a:t> </a:t>
            </a:r>
            <a:r>
              <a:rPr lang="en-US" altLang="en-US" sz="2400" i="1" dirty="0" err="1">
                <a:solidFill>
                  <a:srgbClr val="2006BA"/>
                </a:solidFill>
                <a:latin typeface="Times New Roman" panose="02020603050405020304" pitchFamily="18" charset="0"/>
                <a:cs typeface="Times New Roman" panose="02020603050405020304" pitchFamily="18" charset="0"/>
              </a:rPr>
              <a:t>nhân</a:t>
            </a:r>
            <a:r>
              <a:rPr lang="en-US" altLang="en-US" sz="2400" i="1" dirty="0">
                <a:solidFill>
                  <a:srgbClr val="2006BA"/>
                </a:solidFill>
                <a:latin typeface="Times New Roman" panose="02020603050405020304" pitchFamily="18" charset="0"/>
                <a:cs typeface="Times New Roman" panose="02020603050405020304" pitchFamily="18" charset="0"/>
              </a:rPr>
              <a:t> </a:t>
            </a:r>
            <a:r>
              <a:rPr lang="en-US" altLang="en-US" sz="2400" i="1" dirty="0" err="1">
                <a:solidFill>
                  <a:srgbClr val="2006BA"/>
                </a:solidFill>
                <a:latin typeface="Times New Roman" panose="02020603050405020304" pitchFamily="18" charset="0"/>
                <a:cs typeface="Times New Roman" panose="02020603050405020304" pitchFamily="18" charset="0"/>
              </a:rPr>
              <a:t>vật</a:t>
            </a:r>
            <a:r>
              <a:rPr lang="en-US" altLang="en-US" sz="2400" i="1" dirty="0">
                <a:solidFill>
                  <a:srgbClr val="2006BA"/>
                </a:solidFill>
                <a:latin typeface="Times New Roman" panose="02020603050405020304" pitchFamily="18" charset="0"/>
                <a:cs typeface="Times New Roman" panose="02020603050405020304" pitchFamily="18" charset="0"/>
              </a:rPr>
              <a:t> </a:t>
            </a:r>
            <a:r>
              <a:rPr lang="en-US" altLang="en-US" sz="2400" i="1" dirty="0" err="1">
                <a:solidFill>
                  <a:srgbClr val="2006BA"/>
                </a:solidFill>
                <a:latin typeface="Times New Roman" panose="02020603050405020304" pitchFamily="18" charset="0"/>
                <a:cs typeface="Times New Roman" panose="02020603050405020304" pitchFamily="18" charset="0"/>
              </a:rPr>
              <a:t>Lão</a:t>
            </a:r>
            <a:r>
              <a:rPr lang="en-US" altLang="en-US" sz="2400" i="1" dirty="0">
                <a:solidFill>
                  <a:srgbClr val="2006BA"/>
                </a:solidFill>
                <a:latin typeface="Times New Roman" panose="02020603050405020304" pitchFamily="18" charset="0"/>
                <a:cs typeface="Times New Roman" panose="02020603050405020304" pitchFamily="18" charset="0"/>
              </a:rPr>
              <a:t> </a:t>
            </a:r>
            <a:r>
              <a:rPr lang="en-US" altLang="en-US" sz="2400" i="1" dirty="0" err="1">
                <a:solidFill>
                  <a:srgbClr val="2006BA"/>
                </a:solidFill>
                <a:latin typeface="Times New Roman" panose="02020603050405020304" pitchFamily="18" charset="0"/>
                <a:cs typeface="Times New Roman" panose="02020603050405020304" pitchFamily="18" charset="0"/>
              </a:rPr>
              <a:t>Hạc,Chị</a:t>
            </a:r>
            <a:r>
              <a:rPr lang="en-US" altLang="en-US" sz="2400" i="1" dirty="0">
                <a:solidFill>
                  <a:srgbClr val="2006BA"/>
                </a:solidFill>
                <a:latin typeface="Times New Roman" panose="02020603050405020304" pitchFamily="18" charset="0"/>
                <a:cs typeface="Times New Roman" panose="02020603050405020304" pitchFamily="18" charset="0"/>
              </a:rPr>
              <a:t> </a:t>
            </a:r>
            <a:r>
              <a:rPr lang="en-US" altLang="en-US" sz="2400" i="1" dirty="0" err="1">
                <a:solidFill>
                  <a:srgbClr val="2006BA"/>
                </a:solidFill>
                <a:latin typeface="Times New Roman" panose="02020603050405020304" pitchFamily="18" charset="0"/>
                <a:cs typeface="Times New Roman" panose="02020603050405020304" pitchFamily="18" charset="0"/>
              </a:rPr>
              <a:t>Dậu</a:t>
            </a:r>
            <a:r>
              <a:rPr lang="en-US" altLang="en-US" sz="2400" i="1" dirty="0" smtClean="0">
                <a:solidFill>
                  <a:srgbClr val="2006BA"/>
                </a:solidFill>
                <a:latin typeface="Times New Roman" panose="02020603050405020304" pitchFamily="18" charset="0"/>
                <a:cs typeface="Times New Roman" panose="02020603050405020304" pitchFamily="18" charset="0"/>
              </a:rPr>
              <a:t>…</a:t>
            </a:r>
            <a:endParaRPr lang="en-US" altLang="en-US" sz="2400" i="1" dirty="0">
              <a:solidFill>
                <a:srgbClr val="2006BA"/>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2142208"/>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1B6BF4D4-EC1D-4EFD-A6F9-838DAF6FA8A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68" y="2624"/>
            <a:ext cx="12189432" cy="6855751"/>
          </a:xfrm>
          <a:prstGeom prst="rect">
            <a:avLst/>
          </a:prstGeom>
        </p:spPr>
      </p:pic>
      <p:pic>
        <p:nvPicPr>
          <p:cNvPr id="19" name="图片 5">
            <a:extLst>
              <a:ext uri="{FF2B5EF4-FFF2-40B4-BE49-F238E27FC236}">
                <a16:creationId xmlns:a16="http://schemas.microsoft.com/office/drawing/2014/main" xmlns="" id="{7A891FBE-3F3E-4C7A-B014-025252211C0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868140" y="14481"/>
            <a:ext cx="1295400" cy="1387929"/>
          </a:xfrm>
          <a:prstGeom prst="rect">
            <a:avLst/>
          </a:prstGeom>
        </p:spPr>
      </p:pic>
      <p:pic>
        <p:nvPicPr>
          <p:cNvPr id="21" name="图片 17">
            <a:extLst>
              <a:ext uri="{FF2B5EF4-FFF2-40B4-BE49-F238E27FC236}">
                <a16:creationId xmlns:a16="http://schemas.microsoft.com/office/drawing/2014/main" xmlns="" id="{CA1127B2-0D2F-4C8E-8E6E-A8110E40493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1042421">
            <a:off x="11492471" y="1053458"/>
            <a:ext cx="617479" cy="440985"/>
          </a:xfrm>
          <a:prstGeom prst="rect">
            <a:avLst/>
          </a:prstGeom>
        </p:spPr>
      </p:pic>
      <p:pic>
        <p:nvPicPr>
          <p:cNvPr id="13" name="图片 2">
            <a:extLst>
              <a:ext uri="{FF2B5EF4-FFF2-40B4-BE49-F238E27FC236}">
                <a16:creationId xmlns:a16="http://schemas.microsoft.com/office/drawing/2014/main" xmlns="" id="{3208AAC5-3D68-4997-9208-E2A61732C5F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3237476"/>
            <a:ext cx="4583320" cy="3917368"/>
          </a:xfrm>
          <a:prstGeom prst="rect">
            <a:avLst/>
          </a:prstGeom>
        </p:spPr>
      </p:pic>
      <p:sp>
        <p:nvSpPr>
          <p:cNvPr id="15" name="Rectangle 14"/>
          <p:cNvSpPr/>
          <p:nvPr/>
        </p:nvSpPr>
        <p:spPr>
          <a:xfrm>
            <a:off x="4946" y="894565"/>
            <a:ext cx="12191978" cy="53122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新宋体"/>
              <a:cs typeface="+mn-cs"/>
              <a:sym typeface="Arial"/>
            </a:endParaRPr>
          </a:p>
        </p:txBody>
      </p:sp>
      <p:sp>
        <p:nvSpPr>
          <p:cNvPr id="17" name="矩形 44"/>
          <p:cNvSpPr/>
          <p:nvPr/>
        </p:nvSpPr>
        <p:spPr>
          <a:xfrm>
            <a:off x="4315591" y="125429"/>
            <a:ext cx="2600392" cy="646331"/>
          </a:xfrm>
          <a:prstGeom prst="rect">
            <a:avLst/>
          </a:prstGeom>
          <a:solidFill>
            <a:schemeClr val="bg1"/>
          </a:solidFill>
        </p:spPr>
        <p:txBody>
          <a:bodyPr wrap="none">
            <a:spAutoFit/>
          </a:bodyPr>
          <a:lstStyle/>
          <a:p>
            <a:pPr marL="0" marR="0" lvl="0" indent="0" algn="l" defTabSz="1219078" rtl="0" eaLnBrk="1" fontAlgn="auto" latinLnBrk="0" hangingPunct="1">
              <a:lnSpc>
                <a:spcPct val="100000"/>
              </a:lnSpc>
              <a:spcBef>
                <a:spcPts val="0"/>
              </a:spcBef>
              <a:spcAft>
                <a:spcPts val="0"/>
              </a:spcAft>
              <a:buClrTx/>
              <a:buSzTx/>
              <a:buFont typeface="Arial"/>
              <a:buNone/>
              <a:tabLst/>
              <a:defRPr/>
            </a:pPr>
            <a:r>
              <a:rPr kumimoji="0" lang="en-US" altLang="zh-CN" sz="3600" b="1" i="0" u="none" strike="noStrike" kern="1200" cap="none" spc="0" normalizeH="0" baseline="0" noProof="0" dirty="0" smtClean="0">
                <a:ln>
                  <a:noFill/>
                </a:ln>
                <a:solidFill>
                  <a:srgbClr val="366382"/>
                </a:solidFill>
                <a:effectLst/>
                <a:uLnTx/>
                <a:uFillTx/>
                <a:latin typeface="Montserrat" panose="00000500000000000000" charset="0"/>
                <a:ea typeface="Montserrat" panose="00000500000000000000" charset="0"/>
                <a:cs typeface="Montserrat" panose="00000500000000000000" charset="0"/>
                <a:sym typeface="Arial"/>
              </a:rPr>
              <a:t>B. BÀI TẬP</a:t>
            </a:r>
            <a:endParaRPr kumimoji="0" lang="zh-CN" altLang="en-US" sz="3600" b="1" i="0" u="none" strike="noStrike" kern="1200" cap="none" spc="0" normalizeH="0" baseline="0" noProof="0" dirty="0">
              <a:ln>
                <a:noFill/>
              </a:ln>
              <a:solidFill>
                <a:srgbClr val="366382"/>
              </a:solidFill>
              <a:effectLst/>
              <a:uLnTx/>
              <a:uFillTx/>
              <a:latin typeface="Montserrat" panose="00000500000000000000" charset="0"/>
              <a:ea typeface="Montserrat" panose="00000500000000000000" charset="0"/>
              <a:cs typeface="Montserrat" panose="00000500000000000000" charset="0"/>
              <a:sym typeface="Arial"/>
            </a:endParaRPr>
          </a:p>
        </p:txBody>
      </p:sp>
    </p:spTree>
    <p:extLst>
      <p:ext uri="{BB962C8B-B14F-4D97-AF65-F5344CB8AC3E}">
        <p14:creationId xmlns:p14="http://schemas.microsoft.com/office/powerpoint/2010/main" val="953984401"/>
      </p:ext>
    </p:extLst>
  </p:cSld>
  <p:clrMapOvr>
    <a:masterClrMapping/>
  </p:clrMapOvr>
  <mc:AlternateContent xmlns:mc="http://schemas.openxmlformats.org/markup-compatibility/2006" xmlns:p14="http://schemas.microsoft.com/office/powerpoint/2010/main">
    <mc:Choice Requires="p14">
      <p:transition spd="slow" p14:dur="1400" advTm="0">
        <p14:ripple/>
      </p:transition>
    </mc:Choice>
    <mc:Fallback xmlns:a14="http://schemas.microsoft.com/office/drawing/2010/main" xmlns:a16="http://schemas.microsoft.com/office/drawing/2014/main" xmlns="">
      <p:transition spd="slow" advTm="0">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104" name="Google Shape;104;p2"/>
          <p:cNvPicPr preferRelativeResize="0"/>
          <p:nvPr/>
        </p:nvPicPr>
        <p:blipFill rotWithShape="1">
          <a:blip r:embed="rId3">
            <a:alphaModFix/>
          </a:blip>
          <a:srcRect l="17778" b="-1"/>
          <a:stretch/>
        </p:blipFill>
        <p:spPr>
          <a:xfrm>
            <a:off x="22" y="10"/>
            <a:ext cx="12191980" cy="6857990"/>
          </a:xfrm>
          <a:prstGeom prst="rect">
            <a:avLst/>
          </a:prstGeom>
          <a:noFill/>
          <a:ln>
            <a:noFill/>
          </a:ln>
        </p:spPr>
      </p:pic>
      <p:pic>
        <p:nvPicPr>
          <p:cNvPr id="105" name="Google Shape;105;p2"/>
          <p:cNvPicPr preferRelativeResize="0"/>
          <p:nvPr/>
        </p:nvPicPr>
        <p:blipFill rotWithShape="1">
          <a:blip r:embed="rId4">
            <a:alphaModFix/>
            <a:extLst>
              <a:ext uri="{BEBA8EAE-BF5A-486C-A8C5-ECC9F3942E4B}">
                <a14:imgProps xmlns:a14="http://schemas.microsoft.com/office/drawing/2010/main">
                  <a14:imgLayer r:embed="rId5">
                    <a14:imgEffect>
                      <a14:brightnessContrast bright="20000" contrast="40000"/>
                    </a14:imgEffect>
                  </a14:imgLayer>
                </a14:imgProps>
              </a:ext>
            </a:extLst>
          </a:blip>
          <a:srcRect l="54650" t="-1" r="-1" b="-1"/>
          <a:stretch/>
        </p:blipFill>
        <p:spPr>
          <a:xfrm rot="10800000">
            <a:off x="22" y="0"/>
            <a:ext cx="6724630" cy="6857990"/>
          </a:xfrm>
          <a:prstGeom prst="rect">
            <a:avLst/>
          </a:prstGeom>
          <a:noFill/>
          <a:ln>
            <a:noFill/>
          </a:ln>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30982" y="1125415"/>
            <a:ext cx="6761018" cy="5732576"/>
          </a:xfrm>
          <a:prstGeom prst="rect">
            <a:avLst/>
          </a:prstGeom>
        </p:spPr>
      </p:pic>
      <p:sp>
        <p:nvSpPr>
          <p:cNvPr id="6" name="TextBox 5"/>
          <p:cNvSpPr txBox="1">
            <a:spLocks noChangeArrowheads="1"/>
          </p:cNvSpPr>
          <p:nvPr/>
        </p:nvSpPr>
        <p:spPr bwMode="auto">
          <a:xfrm>
            <a:off x="0" y="101600"/>
            <a:ext cx="12192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800" b="1" dirty="0" err="1" smtClean="0">
                <a:solidFill>
                  <a:srgbClr val="FF0000"/>
                </a:solidFill>
                <a:effectLst>
                  <a:outerShdw blurRad="38100" dist="38100" dir="2700000" algn="tl">
                    <a:srgbClr val="000000">
                      <a:alpha val="43137"/>
                    </a:srgbClr>
                  </a:outerShdw>
                </a:effectLst>
              </a:rPr>
              <a:t>Tiết</a:t>
            </a:r>
            <a:r>
              <a:rPr lang="en-US" altLang="en-US" sz="2800" b="1" dirty="0" smtClean="0">
                <a:solidFill>
                  <a:srgbClr val="FF0000"/>
                </a:solidFill>
                <a:effectLst>
                  <a:outerShdw blurRad="38100" dist="38100" dir="2700000" algn="tl">
                    <a:srgbClr val="000000">
                      <a:alpha val="43137"/>
                    </a:srgbClr>
                  </a:outerShdw>
                </a:effectLst>
              </a:rPr>
              <a:t> 113,114,115 </a:t>
            </a:r>
            <a:r>
              <a:rPr lang="en-US" altLang="en-US" sz="2800" b="1" i="1" dirty="0" err="1" smtClean="0">
                <a:solidFill>
                  <a:srgbClr val="FF0000"/>
                </a:solidFill>
                <a:effectLst>
                  <a:outerShdw blurRad="38100" dist="38100" dir="2700000" algn="tl">
                    <a:srgbClr val="000000">
                      <a:alpha val="43137"/>
                    </a:srgbClr>
                  </a:outerShdw>
                </a:effectLst>
              </a:rPr>
              <a:t>Tập</a:t>
            </a:r>
            <a:r>
              <a:rPr lang="en-US" altLang="en-US" sz="2800" b="1" i="1" dirty="0" smtClean="0">
                <a:solidFill>
                  <a:srgbClr val="FF0000"/>
                </a:solidFill>
                <a:effectLst>
                  <a:outerShdw blurRad="38100" dist="38100" dir="2700000" algn="tl">
                    <a:srgbClr val="000000">
                      <a:alpha val="43137"/>
                    </a:srgbClr>
                  </a:outerShdw>
                </a:effectLst>
              </a:rPr>
              <a:t> </a:t>
            </a:r>
            <a:r>
              <a:rPr lang="en-US" altLang="en-US" sz="2800" b="1" i="1" dirty="0" err="1" smtClean="0">
                <a:solidFill>
                  <a:srgbClr val="FF0000"/>
                </a:solidFill>
                <a:effectLst>
                  <a:outerShdw blurRad="38100" dist="38100" dir="2700000" algn="tl">
                    <a:srgbClr val="000000">
                      <a:alpha val="43137"/>
                    </a:srgbClr>
                  </a:outerShdw>
                </a:effectLst>
              </a:rPr>
              <a:t>làm</a:t>
            </a:r>
            <a:r>
              <a:rPr lang="en-US" altLang="en-US" sz="2800" b="1" i="1" dirty="0" smtClean="0">
                <a:solidFill>
                  <a:srgbClr val="FF0000"/>
                </a:solidFill>
                <a:effectLst>
                  <a:outerShdw blurRad="38100" dist="38100" dir="2700000" algn="tl">
                    <a:srgbClr val="000000">
                      <a:alpha val="43137"/>
                    </a:srgbClr>
                  </a:outerShdw>
                </a:effectLst>
              </a:rPr>
              <a:t> </a:t>
            </a:r>
            <a:r>
              <a:rPr lang="en-US" altLang="en-US" sz="2800" b="1" i="1" dirty="0" err="1" smtClean="0">
                <a:solidFill>
                  <a:srgbClr val="FF0000"/>
                </a:solidFill>
                <a:effectLst>
                  <a:outerShdw blurRad="38100" dist="38100" dir="2700000" algn="tl">
                    <a:srgbClr val="000000">
                      <a:alpha val="43137"/>
                    </a:srgbClr>
                  </a:outerShdw>
                </a:effectLst>
              </a:rPr>
              <a:t>văn</a:t>
            </a:r>
            <a:r>
              <a:rPr lang="en-US" altLang="en-US" sz="2800" b="1" dirty="0" smtClean="0">
                <a:solidFill>
                  <a:srgbClr val="FF0000"/>
                </a:solidFill>
                <a:effectLst>
                  <a:outerShdw blurRad="38100" dist="38100" dir="2700000" algn="tl">
                    <a:srgbClr val="000000">
                      <a:alpha val="43137"/>
                    </a:srgbClr>
                  </a:outerShdw>
                </a:effectLst>
              </a:rPr>
              <a:t>:  </a:t>
            </a:r>
          </a:p>
          <a:p>
            <a:pPr algn="ctr"/>
            <a:r>
              <a:rPr lang="en-US" altLang="en-US" sz="3200" b="1" dirty="0" smtClean="0">
                <a:solidFill>
                  <a:srgbClr val="2006BA"/>
                </a:solidFill>
                <a:effectLst>
                  <a:outerShdw blurRad="38100" dist="38100" dir="2700000" algn="tl">
                    <a:srgbClr val="000000">
                      <a:alpha val="43137"/>
                    </a:srgbClr>
                  </a:outerShdw>
                </a:effectLst>
              </a:rPr>
              <a:t>NGHỊ  </a:t>
            </a:r>
            <a:r>
              <a:rPr lang="en-US" altLang="en-US" sz="3200" b="1" dirty="0">
                <a:solidFill>
                  <a:srgbClr val="2006BA"/>
                </a:solidFill>
                <a:effectLst>
                  <a:outerShdw blurRad="38100" dist="38100" dir="2700000" algn="tl">
                    <a:srgbClr val="000000">
                      <a:alpha val="43137"/>
                    </a:srgbClr>
                  </a:outerShdw>
                </a:effectLst>
              </a:rPr>
              <a:t>LUẬN VỀ TÁC PHẨM TRUYỆN ( HOẶC ĐOẠN TRÍCH</a:t>
            </a:r>
            <a:r>
              <a:rPr lang="en-US" altLang="en-US" sz="3200" b="1" dirty="0" smtClean="0">
                <a:solidFill>
                  <a:srgbClr val="2006BA"/>
                </a:solidFill>
                <a:effectLst>
                  <a:outerShdw blurRad="38100" dist="38100" dir="2700000" algn="tl">
                    <a:srgbClr val="000000">
                      <a:alpha val="43137"/>
                    </a:srgbClr>
                  </a:outerShdw>
                </a:effectLst>
              </a:rPr>
              <a:t>)</a:t>
            </a:r>
            <a:endParaRPr lang="en-US" altLang="en-US" sz="3200" b="1" dirty="0">
              <a:solidFill>
                <a:srgbClr val="2006BA"/>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05701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500"/>
                                        <p:tgtEl>
                                          <p:spTgt spid="10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5"/>
                                        </p:tgtEl>
                                        <p:attrNameLst>
                                          <p:attrName>style.visibility</p:attrName>
                                        </p:attrNameLst>
                                      </p:cBhvr>
                                      <p:to>
                                        <p:strVal val="visible"/>
                                      </p:to>
                                    </p:set>
                                    <p:animEffect transition="in" filter="fade">
                                      <p:cBhvr>
                                        <p:cTn id="11"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íṥļïḋé">
            <a:extLst>
              <a:ext uri="{FF2B5EF4-FFF2-40B4-BE49-F238E27FC236}">
                <a16:creationId xmlns:a16="http://schemas.microsoft.com/office/drawing/2014/main" xmlns="" id="{CDE7FDDC-0758-497B-949B-4127220CFEC2}"/>
              </a:ext>
            </a:extLst>
          </p:cNvPr>
          <p:cNvSpPr/>
          <p:nvPr/>
        </p:nvSpPr>
        <p:spPr>
          <a:xfrm>
            <a:off x="2744070" y="507503"/>
            <a:ext cx="6211675" cy="523220"/>
          </a:xfrm>
          <a:prstGeom prst="rect">
            <a:avLst/>
          </a:prstGeom>
          <a:noFill/>
          <a:ln w="3175" cap="rnd">
            <a:no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1" dirty="0" smtClean="0">
                <a:solidFill>
                  <a:srgbClr val="FF0000"/>
                </a:solidFill>
                <a:latin typeface="Times New Roman" panose="02020603050405020304" pitchFamily="18" charset="0"/>
                <a:ea typeface="微软雅黑"/>
                <a:cs typeface="Times New Roman" panose="02020603050405020304" pitchFamily="18" charset="0"/>
                <a:sym typeface="+mn-lt"/>
              </a:rPr>
              <a:t>ĐOẠN 1</a:t>
            </a:r>
            <a:endParaRPr kumimoji="0" lang="zh-CN"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sym typeface="+mn-lt"/>
            </a:endParaRPr>
          </a:p>
        </p:txBody>
      </p:sp>
      <p:grpSp>
        <p:nvGrpSpPr>
          <p:cNvPr id="30" name="组合 29">
            <a:extLst>
              <a:ext uri="{FF2B5EF4-FFF2-40B4-BE49-F238E27FC236}">
                <a16:creationId xmlns:a16="http://schemas.microsoft.com/office/drawing/2014/main" xmlns="" id="{7E2FA45F-EF45-4441-9462-C087F19B4C8E}"/>
              </a:ext>
            </a:extLst>
          </p:cNvPr>
          <p:cNvGrpSpPr/>
          <p:nvPr/>
        </p:nvGrpSpPr>
        <p:grpSpPr>
          <a:xfrm flipH="1">
            <a:off x="443344" y="513429"/>
            <a:ext cx="11236037" cy="5711021"/>
            <a:chOff x="1783080" y="513430"/>
            <a:chExt cx="9418320" cy="5644580"/>
          </a:xfrm>
        </p:grpSpPr>
        <p:cxnSp>
          <p:nvCxnSpPr>
            <p:cNvPr id="39" name="直接连接符 38">
              <a:extLst>
                <a:ext uri="{FF2B5EF4-FFF2-40B4-BE49-F238E27FC236}">
                  <a16:creationId xmlns:a16="http://schemas.microsoft.com/office/drawing/2014/main" xmlns="" id="{99E31519-962F-4D19-9357-40EC356DA1C5}"/>
                </a:ext>
              </a:extLst>
            </p:cNvPr>
            <p:cNvCxnSpPr/>
            <p:nvPr/>
          </p:nvCxnSpPr>
          <p:spPr>
            <a:xfrm>
              <a:off x="1783080" y="518160"/>
              <a:ext cx="9387840" cy="0"/>
            </a:xfrm>
            <a:prstGeom prst="line">
              <a:avLst/>
            </a:prstGeom>
            <a:noFill/>
            <a:ln w="38100" cap="rnd" cmpd="sng" algn="ctr">
              <a:solidFill>
                <a:srgbClr val="C0B6B4"/>
              </a:solidFill>
              <a:prstDash val="solid"/>
              <a:round/>
            </a:ln>
            <a:effectLst/>
          </p:spPr>
        </p:cxnSp>
        <p:cxnSp>
          <p:nvCxnSpPr>
            <p:cNvPr id="40" name="直接连接符 39">
              <a:extLst>
                <a:ext uri="{FF2B5EF4-FFF2-40B4-BE49-F238E27FC236}">
                  <a16:creationId xmlns:a16="http://schemas.microsoft.com/office/drawing/2014/main" xmlns="" id="{91C4A290-2BF0-4DF6-B805-7C4742DDDF96}"/>
                </a:ext>
              </a:extLst>
            </p:cNvPr>
            <p:cNvCxnSpPr/>
            <p:nvPr/>
          </p:nvCxnSpPr>
          <p:spPr>
            <a:xfrm>
              <a:off x="11201400" y="513430"/>
              <a:ext cx="0" cy="5638800"/>
            </a:xfrm>
            <a:prstGeom prst="line">
              <a:avLst/>
            </a:prstGeom>
            <a:noFill/>
            <a:ln w="38100" cap="rnd" cmpd="sng" algn="ctr">
              <a:solidFill>
                <a:srgbClr val="C0B6B4"/>
              </a:solidFill>
              <a:prstDash val="solid"/>
              <a:round/>
            </a:ln>
            <a:effectLst/>
          </p:spPr>
        </p:cxnSp>
        <p:cxnSp>
          <p:nvCxnSpPr>
            <p:cNvPr id="41" name="直接连接符 40">
              <a:extLst>
                <a:ext uri="{FF2B5EF4-FFF2-40B4-BE49-F238E27FC236}">
                  <a16:creationId xmlns:a16="http://schemas.microsoft.com/office/drawing/2014/main" xmlns="" id="{D0282796-3415-4445-B793-5D93A6643C56}"/>
                </a:ext>
              </a:extLst>
            </p:cNvPr>
            <p:cNvCxnSpPr/>
            <p:nvPr/>
          </p:nvCxnSpPr>
          <p:spPr>
            <a:xfrm flipH="1">
              <a:off x="6898990" y="6158010"/>
              <a:ext cx="4282440" cy="0"/>
            </a:xfrm>
            <a:prstGeom prst="line">
              <a:avLst/>
            </a:prstGeom>
            <a:noFill/>
            <a:ln w="38100" cap="rnd" cmpd="sng" algn="ctr">
              <a:solidFill>
                <a:srgbClr val="C0B6B4"/>
              </a:solidFill>
              <a:prstDash val="solid"/>
              <a:round/>
            </a:ln>
            <a:effectLst/>
          </p:spPr>
        </p:cxnSp>
        <p:cxnSp>
          <p:nvCxnSpPr>
            <p:cNvPr id="42" name="直接连接符 41">
              <a:extLst>
                <a:ext uri="{FF2B5EF4-FFF2-40B4-BE49-F238E27FC236}">
                  <a16:creationId xmlns:a16="http://schemas.microsoft.com/office/drawing/2014/main" xmlns="" id="{1D6FCF73-5F5E-44ED-AC3F-4E7DCE3C53D7}"/>
                </a:ext>
              </a:extLst>
            </p:cNvPr>
            <p:cNvCxnSpPr/>
            <p:nvPr/>
          </p:nvCxnSpPr>
          <p:spPr>
            <a:xfrm>
              <a:off x="1783080" y="513430"/>
              <a:ext cx="0" cy="441960"/>
            </a:xfrm>
            <a:prstGeom prst="line">
              <a:avLst/>
            </a:prstGeom>
            <a:noFill/>
            <a:ln w="38100" cap="rnd" cmpd="sng" algn="ctr">
              <a:solidFill>
                <a:srgbClr val="C0B6B4"/>
              </a:solidFill>
              <a:prstDash val="solid"/>
              <a:round/>
            </a:ln>
            <a:effectLst/>
          </p:spPr>
        </p:cxnSp>
      </p:grpSp>
      <p:sp>
        <p:nvSpPr>
          <p:cNvPr id="9" name="TextBox 8"/>
          <p:cNvSpPr txBox="1">
            <a:spLocks noChangeArrowheads="1"/>
          </p:cNvSpPr>
          <p:nvPr/>
        </p:nvSpPr>
        <p:spPr bwMode="auto">
          <a:xfrm>
            <a:off x="2036884" y="977430"/>
            <a:ext cx="9498623"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vi-VN" altLang="en-US" sz="2400" dirty="0">
                <a:solidFill>
                  <a:srgbClr val="2006BA"/>
                </a:solidFill>
                <a:latin typeface="Times New Roman" panose="02020603050405020304" pitchFamily="18" charset="0"/>
                <a:cs typeface="Times New Roman" panose="02020603050405020304" pitchFamily="18" charset="0"/>
              </a:rPr>
              <a:t>Gấp lại truyện ngắn “Lặng lẽ Sa Pa”, lòng ta cứ xao xuyến, vấn vương trước vẻ đẹp của những con người, trước những tình cảm chân tình, nồng hậu trong một cuộc sống đầy tin yêu. Viết về một mảng hiện </a:t>
            </a:r>
            <a:r>
              <a:rPr lang="vi-VN" altLang="en-US" sz="2400">
                <a:solidFill>
                  <a:srgbClr val="2006BA"/>
                </a:solidFill>
                <a:latin typeface="Times New Roman" panose="02020603050405020304" pitchFamily="18" charset="0"/>
                <a:cs typeface="Times New Roman" panose="02020603050405020304" pitchFamily="18" charset="0"/>
              </a:rPr>
              <a:t>thực </a:t>
            </a:r>
            <a:r>
              <a:rPr lang="vi-VN" altLang="en-US" sz="2400" smtClean="0">
                <a:solidFill>
                  <a:srgbClr val="2006BA"/>
                </a:solidFill>
                <a:latin typeface="Times New Roman" panose="02020603050405020304" pitchFamily="18" charset="0"/>
                <a:cs typeface="Times New Roman" panose="02020603050405020304" pitchFamily="18" charset="0"/>
              </a:rPr>
              <a:t>trên </a:t>
            </a:r>
            <a:r>
              <a:rPr lang="vi-VN" altLang="en-US" sz="2400" dirty="0">
                <a:solidFill>
                  <a:srgbClr val="2006BA"/>
                </a:solidFill>
                <a:latin typeface="Times New Roman" panose="02020603050405020304" pitchFamily="18" charset="0"/>
                <a:cs typeface="Times New Roman" panose="02020603050405020304" pitchFamily="18" charset="0"/>
              </a:rPr>
              <a:t>miền đất Sa Pa trong giai đoạn xây dựng chủ nghĩa xã hội và chống chiến tranh phá hoại của đế quốc Mĩ, thiên truyện như muốn nói với ta rằng: Bên </a:t>
            </a:r>
            <a:r>
              <a:rPr lang="vi-VN" altLang="en-US" sz="2400">
                <a:solidFill>
                  <a:srgbClr val="2006BA"/>
                </a:solidFill>
                <a:latin typeface="Times New Roman" panose="02020603050405020304" pitchFamily="18" charset="0"/>
                <a:cs typeface="Times New Roman" panose="02020603050405020304" pitchFamily="18" charset="0"/>
              </a:rPr>
              <a:t>trong </a:t>
            </a:r>
            <a:r>
              <a:rPr lang="vi-VN" altLang="en-US" sz="2400" smtClean="0">
                <a:solidFill>
                  <a:srgbClr val="2006BA"/>
                </a:solidFill>
                <a:latin typeface="Times New Roman" panose="02020603050405020304" pitchFamily="18" charset="0"/>
                <a:cs typeface="Times New Roman" panose="02020603050405020304" pitchFamily="18" charset="0"/>
              </a:rPr>
              <a:t>vẻ </a:t>
            </a:r>
            <a:r>
              <a:rPr lang="vi-VN" altLang="en-US" sz="2400" dirty="0">
                <a:solidFill>
                  <a:srgbClr val="2006BA"/>
                </a:solidFill>
                <a:latin typeface="Times New Roman" panose="02020603050405020304" pitchFamily="18" charset="0"/>
                <a:cs typeface="Times New Roman" panose="02020603050405020304" pitchFamily="18" charset="0"/>
              </a:rPr>
              <a:t>lặng lẽ của núi rừng, cuộc sống ở đây chứa bao vẻ đẹp đáng yêu, đang có không ít sự hi sinh thầm lặng. </a:t>
            </a:r>
            <a:endParaRPr lang="en-US" altLang="en-US" sz="2400" b="1" dirty="0">
              <a:solidFill>
                <a:srgbClr val="2006BA"/>
              </a:solidFill>
              <a:latin typeface="Times New Roman" panose="02020603050405020304" pitchFamily="18" charset="0"/>
              <a:cs typeface="Times New Roman" panose="02020603050405020304" pitchFamily="18" charset="0"/>
            </a:endParaRPr>
          </a:p>
        </p:txBody>
      </p:sp>
      <p:sp>
        <p:nvSpPr>
          <p:cNvPr id="11" name="Left Brace 10"/>
          <p:cNvSpPr/>
          <p:nvPr/>
        </p:nvSpPr>
        <p:spPr>
          <a:xfrm>
            <a:off x="2036884" y="4062047"/>
            <a:ext cx="914400" cy="1774825"/>
          </a:xfrm>
          <a:prstGeom prst="leftBrace">
            <a:avLst/>
          </a:prstGeom>
          <a:ln w="38100"/>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nvGrpSpPr>
          <p:cNvPr id="12" name="Group 11"/>
          <p:cNvGrpSpPr/>
          <p:nvPr/>
        </p:nvGrpSpPr>
        <p:grpSpPr>
          <a:xfrm>
            <a:off x="474786" y="4009294"/>
            <a:ext cx="1391288" cy="1751276"/>
            <a:chOff x="-1119554" y="3185746"/>
            <a:chExt cx="1006043" cy="2308324"/>
          </a:xfrm>
          <a:solidFill>
            <a:srgbClr val="FFC000"/>
          </a:solidFill>
        </p:grpSpPr>
        <p:sp>
          <p:nvSpPr>
            <p:cNvPr id="13" name="Rectangle 12"/>
            <p:cNvSpPr/>
            <p:nvPr/>
          </p:nvSpPr>
          <p:spPr>
            <a:xfrm>
              <a:off x="-1119554" y="3185746"/>
              <a:ext cx="990600" cy="2308324"/>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TextBox 13"/>
            <p:cNvSpPr txBox="1"/>
            <p:nvPr/>
          </p:nvSpPr>
          <p:spPr>
            <a:xfrm>
              <a:off x="-1104111" y="3289445"/>
              <a:ext cx="990600" cy="2068939"/>
            </a:xfrm>
            <a:prstGeom prst="rect">
              <a:avLst/>
            </a:prstGeom>
            <a:grpFill/>
          </p:spPr>
          <p:txBody>
            <a:bodyPr>
              <a:spAutoFit/>
            </a:bodyPr>
            <a:lstStyle/>
            <a:p>
              <a:pPr>
                <a:defRPr/>
              </a:pPr>
              <a:r>
                <a:rPr lang="en-US" sz="2400" b="1" dirty="0" err="1">
                  <a:latin typeface="Times New Roman" panose="02020603050405020304" pitchFamily="18" charset="0"/>
                  <a:cs typeface="Times New Roman" panose="02020603050405020304" pitchFamily="18" charset="0"/>
                </a:rPr>
                <a:t>Câu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văn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nêu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vấn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đề</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nghị</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luận</a:t>
              </a:r>
              <a:endParaRPr lang="en-US" sz="2400" b="1" dirty="0">
                <a:latin typeface="Times New Roman" panose="02020603050405020304" pitchFamily="18" charset="0"/>
                <a:cs typeface="Times New Roman" panose="02020603050405020304" pitchFamily="18" charset="0"/>
              </a:endParaRPr>
            </a:p>
          </p:txBody>
        </p:sp>
      </p:grpSp>
      <p:sp>
        <p:nvSpPr>
          <p:cNvPr id="15" name="TextBox 14"/>
          <p:cNvSpPr txBox="1">
            <a:spLocks noChangeArrowheads="1"/>
          </p:cNvSpPr>
          <p:nvPr/>
        </p:nvSpPr>
        <p:spPr bwMode="auto">
          <a:xfrm>
            <a:off x="2787535" y="3943824"/>
            <a:ext cx="889781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vi-VN" altLang="en-US" sz="2400" b="1" dirty="0">
                <a:solidFill>
                  <a:srgbClr val="2006BA"/>
                </a:solidFill>
                <a:latin typeface="Times New Roman" panose="02020603050405020304" pitchFamily="18" charset="0"/>
                <a:cs typeface="Times New Roman" panose="02020603050405020304" pitchFamily="18" charset="0"/>
              </a:rPr>
              <a:t>Dù được miêu tả nhiều hay ít, trực tiếp hay gián tiếp, nhân vật nào của “Lặng lẽ Sa Pa” cũng hiện lên với nét cao quý đáng khâm phục. Trong đó, anh thanh niên làm công tác khí tượng kiêm vật lí địa cầu – nhân vật chính của tác phẩm - đã để lại cho chúng ta nhiều ấn tượng khó phai mờ</a:t>
            </a:r>
            <a:r>
              <a:rPr lang="vi-VN" altLang="en-US" sz="2400" b="1" dirty="0" smtClean="0">
                <a:solidFill>
                  <a:srgbClr val="2006BA"/>
                </a:solidFill>
                <a:latin typeface="Times New Roman" panose="02020603050405020304" pitchFamily="18" charset="0"/>
                <a:cs typeface="Times New Roman" panose="02020603050405020304" pitchFamily="18" charset="0"/>
              </a:rPr>
              <a:t>.</a:t>
            </a:r>
            <a:endParaRPr lang="en-US" altLang="en-US" sz="2400" b="1" dirty="0">
              <a:solidFill>
                <a:srgbClr val="2006BA"/>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01256949"/>
      </p:ext>
    </p:extLst>
  </p:cSld>
  <p:clrMapOvr>
    <a:masterClrMapping/>
  </p:clrMapOvr>
  <mc:AlternateContent xmlns:mc="http://schemas.openxmlformats.org/markup-compatibility/2006" xmlns:p14="http://schemas.microsoft.com/office/powerpoint/2010/main">
    <mc:Choice Requires="p14">
      <p:transition spd="slow" p14:dur="1300" advTm="0">
        <p14:pan/>
      </p:transition>
    </mc:Choice>
    <mc:Fallback xmlns="" xmlns:a16="http://schemas.microsoft.com/office/drawing/2014/main" xmlns:a14="http://schemas.microsoft.com/office/drawing/2010/main">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heel(1)">
                                      <p:cBhvr>
                                        <p:cTn id="7" dur="500"/>
                                        <p:tgtEl>
                                          <p:spTgt spid="30"/>
                                        </p:tgtEl>
                                      </p:cBhvr>
                                    </p:animEffect>
                                  </p:childTnLst>
                                </p:cTn>
                              </p:par>
                              <p:par>
                                <p:cTn id="8" presetID="2" presetClass="entr" presetSubtype="1" accel="20000" decel="80000" fill="hold" grpId="0" nodeType="withEffect">
                                  <p:stCondLst>
                                    <p:cond delay="20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1000" fill="hold"/>
                                        <p:tgtEl>
                                          <p:spTgt spid="5"/>
                                        </p:tgtEl>
                                        <p:attrNameLst>
                                          <p:attrName>ppt_x</p:attrName>
                                        </p:attrNameLst>
                                      </p:cBhvr>
                                      <p:tavLst>
                                        <p:tav tm="0">
                                          <p:val>
                                            <p:strVal val="#ppt_x"/>
                                          </p:val>
                                        </p:tav>
                                        <p:tav tm="100000">
                                          <p:val>
                                            <p:strVal val="#ppt_x"/>
                                          </p:val>
                                        </p:tav>
                                      </p:tavLst>
                                    </p:anim>
                                    <p:anim calcmode="lin" valueType="num">
                                      <p:cBhvr additive="base">
                                        <p:cTn id="11" dur="1000" fill="hold"/>
                                        <p:tgtEl>
                                          <p:spTgt spid="5"/>
                                        </p:tgtEl>
                                        <p:attrNameLst>
                                          <p:attrName>ppt_y</p:attrName>
                                        </p:attrNameLst>
                                      </p:cBhvr>
                                      <p:tavLst>
                                        <p:tav tm="0">
                                          <p:val>
                                            <p:strVal val="0-#ppt_h/2"/>
                                          </p:val>
                                        </p:tav>
                                        <p:tav tm="100000">
                                          <p:val>
                                            <p:strVal val="#ppt_y"/>
                                          </p:val>
                                        </p:tav>
                                      </p:tavLst>
                                    </p:anim>
                                  </p:childTnLst>
                                </p:cTn>
                              </p:par>
                              <p:par>
                                <p:cTn id="12" presetID="21" presetClass="entr" presetSubtype="1"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heel(1)">
                                      <p:cBhvr>
                                        <p:cTn id="14" dur="2000"/>
                                        <p:tgtEl>
                                          <p:spTgt spid="9"/>
                                        </p:tgtEl>
                                      </p:cBhvr>
                                    </p:animEffect>
                                  </p:childTnLst>
                                </p:cTn>
                              </p:par>
                              <p:par>
                                <p:cTn id="15" presetID="6" presetClass="entr" presetSubtype="16" fill="hold" grpId="0" nodeType="withEffect">
                                  <p:stCondLst>
                                    <p:cond delay="0"/>
                                  </p:stCondLst>
                                  <p:iterate type="lt">
                                    <p:tmPct val="0"/>
                                  </p:iterate>
                                  <p:childTnLst>
                                    <p:set>
                                      <p:cBhvr>
                                        <p:cTn id="16" dur="1" fill="hold">
                                          <p:stCondLst>
                                            <p:cond delay="0"/>
                                          </p:stCondLst>
                                        </p:cTn>
                                        <p:tgtEl>
                                          <p:spTgt spid="15"/>
                                        </p:tgtEl>
                                        <p:attrNameLst>
                                          <p:attrName>style.visibility</p:attrName>
                                        </p:attrNameLst>
                                      </p:cBhvr>
                                      <p:to>
                                        <p:strVal val="visible"/>
                                      </p:to>
                                    </p:set>
                                    <p:animEffect transition="in" filter="circle(in)">
                                      <p:cBhvr>
                                        <p:cTn id="17" dur="20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mph" presetSubtype="0" fill="hold" grpId="1" nodeType="clickEffect">
                                  <p:stCondLst>
                                    <p:cond delay="0"/>
                                  </p:stCondLst>
                                  <p:iterate type="lt">
                                    <p:tmPct val="4000"/>
                                  </p:iterate>
                                  <p:childTnLst>
                                    <p:set>
                                      <p:cBhvr override="childStyle">
                                        <p:cTn id="21" dur="500" fill="hold"/>
                                        <p:tgtEl>
                                          <p:spTgt spid="15"/>
                                        </p:tgtEl>
                                        <p:attrNameLst>
                                          <p:attrName>style.color</p:attrName>
                                        </p:attrNameLst>
                                      </p:cBhvr>
                                      <p:to>
                                        <p:clrVal>
                                          <a:srgbClr val="FF0000"/>
                                        </p:clrVal>
                                      </p:to>
                                    </p:set>
                                    <p:set>
                                      <p:cBhvr>
                                        <p:cTn id="22" dur="500" fill="hold"/>
                                        <p:tgtEl>
                                          <p:spTgt spid="15"/>
                                        </p:tgtEl>
                                        <p:attrNameLst>
                                          <p:attrName>fillcolor</p:attrName>
                                        </p:attrNameLst>
                                      </p:cBhvr>
                                      <p:to>
                                        <p:clrVal>
                                          <a:srgbClr val="FF0000"/>
                                        </p:clrVal>
                                      </p:to>
                                    </p:set>
                                    <p:set>
                                      <p:cBhvr>
                                        <p:cTn id="23" dur="500" fill="hold"/>
                                        <p:tgtEl>
                                          <p:spTgt spid="15"/>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circle(in)">
                                      <p:cBhvr>
                                        <p:cTn id="28" dur="2000"/>
                                        <p:tgtEl>
                                          <p:spTgt spid="11"/>
                                        </p:tgtEl>
                                      </p:cBhvr>
                                    </p:animEffect>
                                  </p:childTnLst>
                                </p:cTn>
                              </p:par>
                              <p:par>
                                <p:cTn id="29" presetID="6" presetClass="entr" presetSubtype="16"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circle(in)">
                                      <p:cBhvr>
                                        <p:cTn id="31"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1" grpId="0" animBg="1"/>
      <p:bldP spid="15" grpId="0"/>
      <p:bldP spid="15"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íṥļïḋé">
            <a:extLst>
              <a:ext uri="{FF2B5EF4-FFF2-40B4-BE49-F238E27FC236}">
                <a16:creationId xmlns:a16="http://schemas.microsoft.com/office/drawing/2014/main" xmlns="" id="{CDE7FDDC-0758-497B-949B-4127220CFEC2}"/>
              </a:ext>
            </a:extLst>
          </p:cNvPr>
          <p:cNvSpPr/>
          <p:nvPr/>
        </p:nvSpPr>
        <p:spPr>
          <a:xfrm>
            <a:off x="2744070" y="455987"/>
            <a:ext cx="6211675" cy="523220"/>
          </a:xfrm>
          <a:prstGeom prst="rect">
            <a:avLst/>
          </a:prstGeom>
          <a:noFill/>
          <a:ln w="3175" cap="rnd">
            <a:no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1" dirty="0" smtClean="0">
                <a:solidFill>
                  <a:srgbClr val="FF0000"/>
                </a:solidFill>
                <a:latin typeface="Times New Roman" panose="02020603050405020304" pitchFamily="18" charset="0"/>
                <a:ea typeface="微软雅黑"/>
                <a:cs typeface="Times New Roman" panose="02020603050405020304" pitchFamily="18" charset="0"/>
                <a:sym typeface="+mn-lt"/>
              </a:rPr>
              <a:t>ĐOẠN 2</a:t>
            </a:r>
            <a:endParaRPr kumimoji="0" lang="zh-CN"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sym typeface="+mn-lt"/>
            </a:endParaRPr>
          </a:p>
        </p:txBody>
      </p:sp>
      <p:grpSp>
        <p:nvGrpSpPr>
          <p:cNvPr id="30" name="组合 29">
            <a:extLst>
              <a:ext uri="{FF2B5EF4-FFF2-40B4-BE49-F238E27FC236}">
                <a16:creationId xmlns:a16="http://schemas.microsoft.com/office/drawing/2014/main" xmlns="" id="{7E2FA45F-EF45-4441-9462-C087F19B4C8E}"/>
              </a:ext>
            </a:extLst>
          </p:cNvPr>
          <p:cNvGrpSpPr/>
          <p:nvPr/>
        </p:nvGrpSpPr>
        <p:grpSpPr>
          <a:xfrm flipH="1">
            <a:off x="443344" y="513429"/>
            <a:ext cx="11236037" cy="5711021"/>
            <a:chOff x="1783080" y="513430"/>
            <a:chExt cx="9418320" cy="5644580"/>
          </a:xfrm>
        </p:grpSpPr>
        <p:cxnSp>
          <p:nvCxnSpPr>
            <p:cNvPr id="39" name="直接连接符 38">
              <a:extLst>
                <a:ext uri="{FF2B5EF4-FFF2-40B4-BE49-F238E27FC236}">
                  <a16:creationId xmlns:a16="http://schemas.microsoft.com/office/drawing/2014/main" xmlns="" id="{99E31519-962F-4D19-9357-40EC356DA1C5}"/>
                </a:ext>
              </a:extLst>
            </p:cNvPr>
            <p:cNvCxnSpPr/>
            <p:nvPr/>
          </p:nvCxnSpPr>
          <p:spPr>
            <a:xfrm>
              <a:off x="1783080" y="518160"/>
              <a:ext cx="9387840" cy="0"/>
            </a:xfrm>
            <a:prstGeom prst="line">
              <a:avLst/>
            </a:prstGeom>
            <a:noFill/>
            <a:ln w="38100" cap="rnd" cmpd="sng" algn="ctr">
              <a:solidFill>
                <a:srgbClr val="C0B6B4"/>
              </a:solidFill>
              <a:prstDash val="solid"/>
              <a:round/>
            </a:ln>
            <a:effectLst/>
          </p:spPr>
        </p:cxnSp>
        <p:cxnSp>
          <p:nvCxnSpPr>
            <p:cNvPr id="40" name="直接连接符 39">
              <a:extLst>
                <a:ext uri="{FF2B5EF4-FFF2-40B4-BE49-F238E27FC236}">
                  <a16:creationId xmlns:a16="http://schemas.microsoft.com/office/drawing/2014/main" xmlns="" id="{91C4A290-2BF0-4DF6-B805-7C4742DDDF96}"/>
                </a:ext>
              </a:extLst>
            </p:cNvPr>
            <p:cNvCxnSpPr/>
            <p:nvPr/>
          </p:nvCxnSpPr>
          <p:spPr>
            <a:xfrm>
              <a:off x="11201400" y="513430"/>
              <a:ext cx="0" cy="5638800"/>
            </a:xfrm>
            <a:prstGeom prst="line">
              <a:avLst/>
            </a:prstGeom>
            <a:noFill/>
            <a:ln w="38100" cap="rnd" cmpd="sng" algn="ctr">
              <a:solidFill>
                <a:srgbClr val="C0B6B4"/>
              </a:solidFill>
              <a:prstDash val="solid"/>
              <a:round/>
            </a:ln>
            <a:effectLst/>
          </p:spPr>
        </p:cxnSp>
        <p:cxnSp>
          <p:nvCxnSpPr>
            <p:cNvPr id="41" name="直接连接符 40">
              <a:extLst>
                <a:ext uri="{FF2B5EF4-FFF2-40B4-BE49-F238E27FC236}">
                  <a16:creationId xmlns:a16="http://schemas.microsoft.com/office/drawing/2014/main" xmlns="" id="{D0282796-3415-4445-B793-5D93A6643C56}"/>
                </a:ext>
              </a:extLst>
            </p:cNvPr>
            <p:cNvCxnSpPr/>
            <p:nvPr/>
          </p:nvCxnSpPr>
          <p:spPr>
            <a:xfrm flipH="1">
              <a:off x="6898990" y="6158010"/>
              <a:ext cx="4282440" cy="0"/>
            </a:xfrm>
            <a:prstGeom prst="line">
              <a:avLst/>
            </a:prstGeom>
            <a:noFill/>
            <a:ln w="38100" cap="rnd" cmpd="sng" algn="ctr">
              <a:solidFill>
                <a:srgbClr val="C0B6B4"/>
              </a:solidFill>
              <a:prstDash val="solid"/>
              <a:round/>
            </a:ln>
            <a:effectLst/>
          </p:spPr>
        </p:cxnSp>
        <p:cxnSp>
          <p:nvCxnSpPr>
            <p:cNvPr id="42" name="直接连接符 41">
              <a:extLst>
                <a:ext uri="{FF2B5EF4-FFF2-40B4-BE49-F238E27FC236}">
                  <a16:creationId xmlns:a16="http://schemas.microsoft.com/office/drawing/2014/main" xmlns="" id="{1D6FCF73-5F5E-44ED-AC3F-4E7DCE3C53D7}"/>
                </a:ext>
              </a:extLst>
            </p:cNvPr>
            <p:cNvCxnSpPr/>
            <p:nvPr/>
          </p:nvCxnSpPr>
          <p:spPr>
            <a:xfrm>
              <a:off x="1783080" y="513430"/>
              <a:ext cx="0" cy="441960"/>
            </a:xfrm>
            <a:prstGeom prst="line">
              <a:avLst/>
            </a:prstGeom>
            <a:noFill/>
            <a:ln w="38100" cap="rnd" cmpd="sng" algn="ctr">
              <a:solidFill>
                <a:srgbClr val="C0B6B4"/>
              </a:solidFill>
              <a:prstDash val="solid"/>
              <a:round/>
            </a:ln>
            <a:effectLst/>
          </p:spPr>
        </p:cxnSp>
      </p:grpSp>
      <p:sp>
        <p:nvSpPr>
          <p:cNvPr id="17" name="Left Brace 16"/>
          <p:cNvSpPr/>
          <p:nvPr/>
        </p:nvSpPr>
        <p:spPr>
          <a:xfrm>
            <a:off x="2007577" y="1458614"/>
            <a:ext cx="619713" cy="381000"/>
          </a:xfrm>
          <a:prstGeom prst="leftBrace">
            <a:avLst/>
          </a:prstGeom>
          <a:ln w="38100"/>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nvGrpSpPr>
          <p:cNvPr id="18" name="Group 17"/>
          <p:cNvGrpSpPr>
            <a:grpSpLocks/>
          </p:cNvGrpSpPr>
          <p:nvPr/>
        </p:nvGrpSpPr>
        <p:grpSpPr bwMode="auto">
          <a:xfrm>
            <a:off x="478632" y="1114786"/>
            <a:ext cx="1413035" cy="1244599"/>
            <a:chOff x="36779" y="727957"/>
            <a:chExt cx="1409497" cy="1244221"/>
          </a:xfrm>
        </p:grpSpPr>
        <p:sp>
          <p:nvSpPr>
            <p:cNvPr id="19" name="Rectangle 18"/>
            <p:cNvSpPr/>
            <p:nvPr/>
          </p:nvSpPr>
          <p:spPr>
            <a:xfrm>
              <a:off x="83127" y="727957"/>
              <a:ext cx="1288505" cy="124422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TextBox 9"/>
            <p:cNvSpPr txBox="1">
              <a:spLocks noChangeArrowheads="1"/>
            </p:cNvSpPr>
            <p:nvPr/>
          </p:nvSpPr>
          <p:spPr bwMode="auto">
            <a:xfrm>
              <a:off x="36779" y="748075"/>
              <a:ext cx="1409497" cy="1199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400" b="1" dirty="0" err="1">
                  <a:solidFill>
                    <a:srgbClr val="2006BA"/>
                  </a:solidFill>
                  <a:latin typeface="Times New Roman" panose="02020603050405020304" pitchFamily="18" charset="0"/>
                  <a:cs typeface="Times New Roman" panose="02020603050405020304" pitchFamily="18" charset="0"/>
                </a:rPr>
                <a:t>Câu</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văn</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nêu</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luận</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điểm</a:t>
              </a:r>
              <a:endParaRPr lang="en-US" altLang="en-US" sz="2400" b="1" dirty="0">
                <a:solidFill>
                  <a:srgbClr val="2006BA"/>
                </a:solidFill>
                <a:latin typeface="Times New Roman" panose="02020603050405020304" pitchFamily="18" charset="0"/>
                <a:cs typeface="Times New Roman" panose="02020603050405020304" pitchFamily="18" charset="0"/>
              </a:endParaRPr>
            </a:p>
          </p:txBody>
        </p:sp>
      </p:grpSp>
      <p:sp>
        <p:nvSpPr>
          <p:cNvPr id="21" name="TextBox 20"/>
          <p:cNvSpPr txBox="1"/>
          <p:nvPr/>
        </p:nvSpPr>
        <p:spPr>
          <a:xfrm>
            <a:off x="2787163" y="1004053"/>
            <a:ext cx="8915400" cy="1200329"/>
          </a:xfrm>
          <a:prstGeom prst="rect">
            <a:avLst/>
          </a:prstGeom>
          <a:noFill/>
        </p:spPr>
        <p:txBody>
          <a:bodyPr wrap="square">
            <a:spAutoFit/>
          </a:bodyPr>
          <a:lstStyle/>
          <a:p>
            <a:pPr algn="just">
              <a:defRPr/>
            </a:pPr>
            <a:r>
              <a:rPr lang="vi-VN" sz="2400" b="1" dirty="0">
                <a:solidFill>
                  <a:srgbClr val="2006BA"/>
                </a:solidFill>
                <a:latin typeface="Times New Roman" panose="02020603050405020304" pitchFamily="18" charset="0"/>
                <a:cs typeface="Times New Roman" panose="02020603050405020304" pitchFamily="18" charset="0"/>
              </a:rPr>
              <a:t>Trước tiên, nhân vật anh thanh niên này đẹp ở tấm lòng yêu đời, yêu nghề, ở tinh thần trách nhiệm cao với công việc lắm gian khổ của mình</a:t>
            </a:r>
            <a:r>
              <a:rPr lang="vi-VN" sz="2400" b="1" dirty="0" smtClean="0">
                <a:solidFill>
                  <a:srgbClr val="2006BA"/>
                </a:solidFill>
                <a:latin typeface="Times New Roman" panose="02020603050405020304" pitchFamily="18" charset="0"/>
                <a:cs typeface="Times New Roman" panose="02020603050405020304" pitchFamily="18" charset="0"/>
              </a:rPr>
              <a:t>.</a:t>
            </a:r>
            <a:endParaRPr lang="en-US" sz="2400" b="1" dirty="0">
              <a:solidFill>
                <a:srgbClr val="2006BA"/>
              </a:solidFill>
              <a:latin typeface="Times New Roman" panose="02020603050405020304" pitchFamily="18" charset="0"/>
              <a:cs typeface="Times New Roman" panose="02020603050405020304" pitchFamily="18" charset="0"/>
            </a:endParaRPr>
          </a:p>
        </p:txBody>
      </p:sp>
      <p:sp>
        <p:nvSpPr>
          <p:cNvPr id="22" name="TextBox 21"/>
          <p:cNvSpPr txBox="1"/>
          <p:nvPr/>
        </p:nvSpPr>
        <p:spPr>
          <a:xfrm>
            <a:off x="1891667" y="2159976"/>
            <a:ext cx="9872441" cy="4093428"/>
          </a:xfrm>
          <a:prstGeom prst="rect">
            <a:avLst/>
          </a:prstGeom>
          <a:noFill/>
        </p:spPr>
        <p:txBody>
          <a:bodyPr wrap="square">
            <a:spAutoFit/>
          </a:bodyPr>
          <a:lstStyle/>
          <a:p>
            <a:pPr algn="just">
              <a:defRPr/>
            </a:pPr>
            <a:r>
              <a:rPr lang="vi-VN" sz="2000" dirty="0">
                <a:solidFill>
                  <a:srgbClr val="2006BA"/>
                </a:solidFill>
                <a:latin typeface="Times New Roman" panose="02020603050405020304" pitchFamily="18" charset="0"/>
                <a:cs typeface="Times New Roman" panose="02020603050405020304" pitchFamily="18" charset="0"/>
              </a:rPr>
              <a:t>Trong lời giới thiệu với ông hoạ sĩ già và cô gái, bác lái xe gọi anh là “người cô độc nhất thế gian”. Đã mấy năm nay, anh sống một mình trên đỉnh Yên Sơn cao hai nghìn sáu trăm mét, bốn bề chỉ có cây cỏ và mây mù lạnh lẽo. Công việc hàng ngày của anh là đo gió, đo nhiệt độ, đo mưa, đo nắng rồi ghi chép, rồi gọi vào máy bộ đàm báo về trung tâm. Nhiều mùa, nhiều đêm anh phải đối chọi với gió tuyết và lặng im. Vậy mà anh rất yêu công việc của mình. Chúng ta hãy nghe lời nói của anh thanh niên với ông hoạ sĩ: “[..] khi ta làm việc, ta với công việc là đôi sao gọi là một mình được? Huống chi việc của cháu gắn liền với việc của bao anh em, đồng chí dưới kia. Công việc của cháu gian khổ thế đấy, chứ cất nó đi, cháu buồn đến chết mất”. Còn đây là tâm sự của anh với cô kĩ sư trẻ: “[…] lúc nào tôi cũng có người trò chuyện. Nghĩa là có sách ấy mà!”. Tuy sống trong điều kiện thiếu thốn cả vật chất lẫn tinh thần nhưng người thanh niên ấy vẫn ham mê công việc, vẫn biết sắp xếp, lo toan cuộc sống riêng ngăn nắp, ổn định. Anh nuôi gà, trồng hoa, đọc sách. Thỉnh thoảng anh xuống đường tìm gặp bác lái xe cùng hành khách để trò chuyện cho nguôi nỗi nhớ nhà, vợi bớt cô đơn.</a:t>
            </a:r>
            <a:endParaRPr lang="en-US" sz="2000" dirty="0">
              <a:solidFill>
                <a:srgbClr val="2006BA"/>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04609990"/>
      </p:ext>
    </p:extLst>
  </p:cSld>
  <p:clrMapOvr>
    <a:masterClrMapping/>
  </p:clrMapOvr>
  <mc:AlternateContent xmlns:mc="http://schemas.openxmlformats.org/markup-compatibility/2006" xmlns:p14="http://schemas.microsoft.com/office/powerpoint/2010/main">
    <mc:Choice Requires="p14">
      <p:transition spd="slow" p14:dur="1300" advTm="0">
        <p14:pan/>
      </p:transition>
    </mc:Choice>
    <mc:Fallback xmlns="" xmlns:a16="http://schemas.microsoft.com/office/drawing/2014/main" xmlns:a14="http://schemas.microsoft.com/office/drawing/2010/main">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heel(1)">
                                      <p:cBhvr>
                                        <p:cTn id="7" dur="500"/>
                                        <p:tgtEl>
                                          <p:spTgt spid="30"/>
                                        </p:tgtEl>
                                      </p:cBhvr>
                                    </p:animEffect>
                                  </p:childTnLst>
                                </p:cTn>
                              </p:par>
                              <p:par>
                                <p:cTn id="8" presetID="2" presetClass="entr" presetSubtype="1" accel="20000" decel="80000" fill="hold" grpId="0" nodeType="withEffect">
                                  <p:stCondLst>
                                    <p:cond delay="20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1000" fill="hold"/>
                                        <p:tgtEl>
                                          <p:spTgt spid="5"/>
                                        </p:tgtEl>
                                        <p:attrNameLst>
                                          <p:attrName>ppt_x</p:attrName>
                                        </p:attrNameLst>
                                      </p:cBhvr>
                                      <p:tavLst>
                                        <p:tav tm="0">
                                          <p:val>
                                            <p:strVal val="#ppt_x"/>
                                          </p:val>
                                        </p:tav>
                                        <p:tav tm="100000">
                                          <p:val>
                                            <p:strVal val="#ppt_x"/>
                                          </p:val>
                                        </p:tav>
                                      </p:tavLst>
                                    </p:anim>
                                    <p:anim calcmode="lin" valueType="num">
                                      <p:cBhvr additive="base">
                                        <p:cTn id="11" dur="1000" fill="hold"/>
                                        <p:tgtEl>
                                          <p:spTgt spid="5"/>
                                        </p:tgtEl>
                                        <p:attrNameLst>
                                          <p:attrName>ppt_y</p:attrName>
                                        </p:attrNameLst>
                                      </p:cBhvr>
                                      <p:tavLst>
                                        <p:tav tm="0">
                                          <p:val>
                                            <p:strVal val="0-#ppt_h/2"/>
                                          </p:val>
                                        </p:tav>
                                        <p:tav tm="100000">
                                          <p:val>
                                            <p:strVal val="#ppt_y"/>
                                          </p:val>
                                        </p:tav>
                                      </p:tavLst>
                                    </p:anim>
                                  </p:childTnLst>
                                </p:cTn>
                              </p:par>
                              <p:par>
                                <p:cTn id="12" presetID="21" presetClass="entr" presetSubtype="1" fill="hold" grpId="0" nodeType="withEffect">
                                  <p:stCondLst>
                                    <p:cond delay="0"/>
                                  </p:stCondLst>
                                  <p:iterate type="lt">
                                    <p:tmPct val="0"/>
                                  </p:iterate>
                                  <p:childTnLst>
                                    <p:set>
                                      <p:cBhvr>
                                        <p:cTn id="13" dur="1" fill="hold">
                                          <p:stCondLst>
                                            <p:cond delay="0"/>
                                          </p:stCondLst>
                                        </p:cTn>
                                        <p:tgtEl>
                                          <p:spTgt spid="21"/>
                                        </p:tgtEl>
                                        <p:attrNameLst>
                                          <p:attrName>style.visibility</p:attrName>
                                        </p:attrNameLst>
                                      </p:cBhvr>
                                      <p:to>
                                        <p:strVal val="visible"/>
                                      </p:to>
                                    </p:set>
                                    <p:animEffect transition="in" filter="wheel(1)">
                                      <p:cBhvr>
                                        <p:cTn id="14" dur="20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mph" presetSubtype="0" fill="hold" grpId="1" nodeType="clickEffect">
                                  <p:stCondLst>
                                    <p:cond delay="0"/>
                                  </p:stCondLst>
                                  <p:iterate type="lt">
                                    <p:tmPct val="4000"/>
                                  </p:iterate>
                                  <p:childTnLst>
                                    <p:set>
                                      <p:cBhvr override="childStyle">
                                        <p:cTn id="18" dur="500" fill="hold"/>
                                        <p:tgtEl>
                                          <p:spTgt spid="21"/>
                                        </p:tgtEl>
                                        <p:attrNameLst>
                                          <p:attrName>style.color</p:attrName>
                                        </p:attrNameLst>
                                      </p:cBhvr>
                                      <p:to>
                                        <p:clrVal>
                                          <a:srgbClr val="FF0000"/>
                                        </p:clrVal>
                                      </p:to>
                                    </p:set>
                                    <p:set>
                                      <p:cBhvr>
                                        <p:cTn id="19" dur="500" fill="hold"/>
                                        <p:tgtEl>
                                          <p:spTgt spid="21"/>
                                        </p:tgtEl>
                                        <p:attrNameLst>
                                          <p:attrName>fillcolor</p:attrName>
                                        </p:attrNameLst>
                                      </p:cBhvr>
                                      <p:to>
                                        <p:clrVal>
                                          <a:srgbClr val="FF0000"/>
                                        </p:clrVal>
                                      </p:to>
                                    </p:set>
                                    <p:set>
                                      <p:cBhvr>
                                        <p:cTn id="20" dur="500" fill="hold"/>
                                        <p:tgtEl>
                                          <p:spTgt spid="21"/>
                                        </p:tgtEl>
                                        <p:attrNameLst>
                                          <p:attrName>fill.type</p:attrName>
                                        </p:attrNameLst>
                                      </p:cBhvr>
                                      <p:to>
                                        <p:strVal val="solid"/>
                                      </p:to>
                                    </p:se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par>
                                <p:cTn id="26" presetID="21" presetClass="entr" presetSubtype="1"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heel(1)">
                                      <p:cBhvr>
                                        <p:cTn id="28" dur="2000"/>
                                        <p:tgtEl>
                                          <p:spTgt spid="18"/>
                                        </p:tgtEl>
                                      </p:cBhvr>
                                    </p:animEffect>
                                  </p:childTnLst>
                                </p:cTn>
                              </p:par>
                              <p:par>
                                <p:cTn id="29" presetID="21" presetClass="entr" presetSubtype="1"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heel(1)">
                                      <p:cBhvr>
                                        <p:cTn id="31"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7" grpId="0" animBg="1"/>
      <p:bldP spid="21" grpId="0"/>
      <p:bldP spid="21" grpId="1"/>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íṥļïḋé">
            <a:extLst>
              <a:ext uri="{FF2B5EF4-FFF2-40B4-BE49-F238E27FC236}">
                <a16:creationId xmlns:a16="http://schemas.microsoft.com/office/drawing/2014/main" xmlns="" id="{CDE7FDDC-0758-497B-949B-4127220CFEC2}"/>
              </a:ext>
            </a:extLst>
          </p:cNvPr>
          <p:cNvSpPr/>
          <p:nvPr/>
        </p:nvSpPr>
        <p:spPr>
          <a:xfrm>
            <a:off x="2744070" y="473886"/>
            <a:ext cx="6211675" cy="461665"/>
          </a:xfrm>
          <a:prstGeom prst="rect">
            <a:avLst/>
          </a:prstGeom>
          <a:noFill/>
          <a:ln w="3175" cap="rnd">
            <a:no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400" b="1" dirty="0" smtClean="0">
                <a:solidFill>
                  <a:srgbClr val="FF0000"/>
                </a:solidFill>
                <a:latin typeface="Times New Roman" panose="02020603050405020304" pitchFamily="18" charset="0"/>
                <a:ea typeface="微软雅黑"/>
                <a:cs typeface="Times New Roman" panose="02020603050405020304" pitchFamily="18" charset="0"/>
                <a:sym typeface="+mn-lt"/>
              </a:rPr>
              <a:t>ĐOẠN 3</a:t>
            </a:r>
            <a:endParaRPr kumimoji="0" lang="zh-CN"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sym typeface="+mn-lt"/>
            </a:endParaRPr>
          </a:p>
        </p:txBody>
      </p:sp>
      <p:grpSp>
        <p:nvGrpSpPr>
          <p:cNvPr id="30" name="组合 29">
            <a:extLst>
              <a:ext uri="{FF2B5EF4-FFF2-40B4-BE49-F238E27FC236}">
                <a16:creationId xmlns:a16="http://schemas.microsoft.com/office/drawing/2014/main" xmlns="" id="{7E2FA45F-EF45-4441-9462-C087F19B4C8E}"/>
              </a:ext>
            </a:extLst>
          </p:cNvPr>
          <p:cNvGrpSpPr/>
          <p:nvPr/>
        </p:nvGrpSpPr>
        <p:grpSpPr>
          <a:xfrm flipH="1">
            <a:off x="443344" y="513429"/>
            <a:ext cx="11236037" cy="5711021"/>
            <a:chOff x="1783080" y="513430"/>
            <a:chExt cx="9418320" cy="5644580"/>
          </a:xfrm>
        </p:grpSpPr>
        <p:cxnSp>
          <p:nvCxnSpPr>
            <p:cNvPr id="39" name="直接连接符 38">
              <a:extLst>
                <a:ext uri="{FF2B5EF4-FFF2-40B4-BE49-F238E27FC236}">
                  <a16:creationId xmlns:a16="http://schemas.microsoft.com/office/drawing/2014/main" xmlns="" id="{99E31519-962F-4D19-9357-40EC356DA1C5}"/>
                </a:ext>
              </a:extLst>
            </p:cNvPr>
            <p:cNvCxnSpPr/>
            <p:nvPr/>
          </p:nvCxnSpPr>
          <p:spPr>
            <a:xfrm>
              <a:off x="1783080" y="518160"/>
              <a:ext cx="9387840" cy="0"/>
            </a:xfrm>
            <a:prstGeom prst="line">
              <a:avLst/>
            </a:prstGeom>
            <a:noFill/>
            <a:ln w="38100" cap="rnd" cmpd="sng" algn="ctr">
              <a:solidFill>
                <a:srgbClr val="C0B6B4"/>
              </a:solidFill>
              <a:prstDash val="solid"/>
              <a:round/>
            </a:ln>
            <a:effectLst/>
          </p:spPr>
        </p:cxnSp>
        <p:cxnSp>
          <p:nvCxnSpPr>
            <p:cNvPr id="40" name="直接连接符 39">
              <a:extLst>
                <a:ext uri="{FF2B5EF4-FFF2-40B4-BE49-F238E27FC236}">
                  <a16:creationId xmlns:a16="http://schemas.microsoft.com/office/drawing/2014/main" xmlns="" id="{91C4A290-2BF0-4DF6-B805-7C4742DDDF96}"/>
                </a:ext>
              </a:extLst>
            </p:cNvPr>
            <p:cNvCxnSpPr/>
            <p:nvPr/>
          </p:nvCxnSpPr>
          <p:spPr>
            <a:xfrm>
              <a:off x="11201400" y="513430"/>
              <a:ext cx="0" cy="5638800"/>
            </a:xfrm>
            <a:prstGeom prst="line">
              <a:avLst/>
            </a:prstGeom>
            <a:noFill/>
            <a:ln w="38100" cap="rnd" cmpd="sng" algn="ctr">
              <a:solidFill>
                <a:srgbClr val="C0B6B4"/>
              </a:solidFill>
              <a:prstDash val="solid"/>
              <a:round/>
            </a:ln>
            <a:effectLst/>
          </p:spPr>
        </p:cxnSp>
        <p:cxnSp>
          <p:nvCxnSpPr>
            <p:cNvPr id="41" name="直接连接符 40">
              <a:extLst>
                <a:ext uri="{FF2B5EF4-FFF2-40B4-BE49-F238E27FC236}">
                  <a16:creationId xmlns:a16="http://schemas.microsoft.com/office/drawing/2014/main" xmlns="" id="{D0282796-3415-4445-B793-5D93A6643C56}"/>
                </a:ext>
              </a:extLst>
            </p:cNvPr>
            <p:cNvCxnSpPr/>
            <p:nvPr/>
          </p:nvCxnSpPr>
          <p:spPr>
            <a:xfrm flipH="1">
              <a:off x="6898990" y="6158010"/>
              <a:ext cx="4282440" cy="0"/>
            </a:xfrm>
            <a:prstGeom prst="line">
              <a:avLst/>
            </a:prstGeom>
            <a:noFill/>
            <a:ln w="38100" cap="rnd" cmpd="sng" algn="ctr">
              <a:solidFill>
                <a:srgbClr val="C0B6B4"/>
              </a:solidFill>
              <a:prstDash val="solid"/>
              <a:round/>
            </a:ln>
            <a:effectLst/>
          </p:spPr>
        </p:cxnSp>
        <p:cxnSp>
          <p:nvCxnSpPr>
            <p:cNvPr id="42" name="直接连接符 41">
              <a:extLst>
                <a:ext uri="{FF2B5EF4-FFF2-40B4-BE49-F238E27FC236}">
                  <a16:creationId xmlns:a16="http://schemas.microsoft.com/office/drawing/2014/main" xmlns="" id="{1D6FCF73-5F5E-44ED-AC3F-4E7DCE3C53D7}"/>
                </a:ext>
              </a:extLst>
            </p:cNvPr>
            <p:cNvCxnSpPr/>
            <p:nvPr/>
          </p:nvCxnSpPr>
          <p:spPr>
            <a:xfrm>
              <a:off x="1783080" y="513430"/>
              <a:ext cx="0" cy="441960"/>
            </a:xfrm>
            <a:prstGeom prst="line">
              <a:avLst/>
            </a:prstGeom>
            <a:noFill/>
            <a:ln w="38100" cap="rnd" cmpd="sng" algn="ctr">
              <a:solidFill>
                <a:srgbClr val="C0B6B4"/>
              </a:solidFill>
              <a:prstDash val="solid"/>
              <a:round/>
            </a:ln>
            <a:effectLst/>
          </p:spPr>
        </p:cxnSp>
      </p:grpSp>
      <p:grpSp>
        <p:nvGrpSpPr>
          <p:cNvPr id="18" name="Group 17"/>
          <p:cNvGrpSpPr>
            <a:grpSpLocks/>
          </p:cNvGrpSpPr>
          <p:nvPr/>
        </p:nvGrpSpPr>
        <p:grpSpPr bwMode="auto">
          <a:xfrm>
            <a:off x="193431" y="1225063"/>
            <a:ext cx="1582615" cy="1569660"/>
            <a:chOff x="83127" y="838200"/>
            <a:chExt cx="1364673" cy="1569183"/>
          </a:xfrm>
        </p:grpSpPr>
        <p:sp>
          <p:nvSpPr>
            <p:cNvPr id="19" name="Rectangle 18"/>
            <p:cNvSpPr/>
            <p:nvPr/>
          </p:nvSpPr>
          <p:spPr>
            <a:xfrm>
              <a:off x="83127" y="895333"/>
              <a:ext cx="1288505" cy="124422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TextBox 9"/>
            <p:cNvSpPr txBox="1">
              <a:spLocks noChangeArrowheads="1"/>
            </p:cNvSpPr>
            <p:nvPr/>
          </p:nvSpPr>
          <p:spPr bwMode="auto">
            <a:xfrm>
              <a:off x="152400" y="838200"/>
              <a:ext cx="1295400" cy="1569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400" b="1" dirty="0" err="1">
                  <a:solidFill>
                    <a:srgbClr val="2006BA"/>
                  </a:solidFill>
                  <a:latin typeface="Times New Roman" panose="02020603050405020304" pitchFamily="18" charset="0"/>
                  <a:cs typeface="Times New Roman" panose="02020603050405020304" pitchFamily="18" charset="0"/>
                </a:rPr>
                <a:t>Câu</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văn</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smtClean="0">
                  <a:solidFill>
                    <a:srgbClr val="2006BA"/>
                  </a:solidFill>
                  <a:latin typeface="Times New Roman" panose="02020603050405020304" pitchFamily="18" charset="0"/>
                  <a:cs typeface="Times New Roman" panose="02020603050405020304" pitchFamily="18" charset="0"/>
                </a:rPr>
                <a:t>nêu</a:t>
              </a:r>
              <a:r>
                <a:rPr lang="en-US" altLang="en-US" sz="2400" b="1" dirty="0" smtClean="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luận</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điểm</a:t>
              </a:r>
              <a:endParaRPr lang="en-US" altLang="en-US" sz="2400" b="1" dirty="0">
                <a:solidFill>
                  <a:srgbClr val="2006BA"/>
                </a:solidFill>
                <a:latin typeface="Times New Roman" panose="02020603050405020304" pitchFamily="18" charset="0"/>
                <a:cs typeface="Times New Roman" panose="02020603050405020304" pitchFamily="18" charset="0"/>
              </a:endParaRPr>
            </a:p>
          </p:txBody>
        </p:sp>
      </p:grpSp>
      <p:sp>
        <p:nvSpPr>
          <p:cNvPr id="14" name="TextBox 13"/>
          <p:cNvSpPr txBox="1"/>
          <p:nvPr/>
        </p:nvSpPr>
        <p:spPr>
          <a:xfrm>
            <a:off x="1519707" y="2495777"/>
            <a:ext cx="10288362" cy="3816429"/>
          </a:xfrm>
          <a:prstGeom prst="rect">
            <a:avLst/>
          </a:prstGeom>
          <a:noFill/>
        </p:spPr>
        <p:txBody>
          <a:bodyPr wrap="square">
            <a:spAutoFit/>
          </a:bodyPr>
          <a:lstStyle/>
          <a:p>
            <a:pPr algn="just">
              <a:defRPr/>
            </a:pPr>
            <a:r>
              <a:rPr lang="vi-VN" sz="2200" dirty="0">
                <a:solidFill>
                  <a:srgbClr val="2006BA"/>
                </a:solidFill>
                <a:latin typeface="Times New Roman" panose="02020603050405020304" pitchFamily="18" charset="0"/>
                <a:cs typeface="Times New Roman" panose="02020603050405020304" pitchFamily="18" charset="0"/>
              </a:rPr>
              <a:t>Ngay từ những phút gặp gỡ ban đầu, lòng mến khách, nhiệt tình của anh đã gây được thiện cảm tự nhiên đối với người hoạ sĩ già, cô kĩ sư trẻ. Niềm vui được đón khách dào dạt trong lòng anh, toát lên trên nét mặt, qua từng cử chỉ. Anh biếu bác lái xe củ tam thất để mang về cho vợ bác mới ốm dậy. Anh mừng quýnh đón quyển sách bác mua hộ. Anh hồ hởi đón mọi người lên thăm “nhà” mình và hồn nhiên kể về công việc, cuộc sống của mình, của bạn bè nơi Sa Pa lặng lẽ. Chúng ta khó có thể quên việc làm đầu tiên của anh thanh niên khi có khách lên thăm nơi ở của mình: hái một bó hoa rực rỡ sắc màu tặng người con gái chưa hề quen biết. “Anh con trai, rất tự nhiên, như với một người bạn đã quen thân, trao bó hoa đã cắt cho người con gái, và cũng rất tự nhiên, cô đỡ lấy”. Củ tam thất gửi vợ bác lái xe, làn trứng, bó hoa tiễn người hoạ sĩ già, cô gái trẻ tiếp tục cuộc hành trình, đó là những kỉ niệm của một tấm lòng sốt sắng, tận tình đáng quý.</a:t>
            </a:r>
            <a:endParaRPr lang="en-US" sz="2200" dirty="0">
              <a:solidFill>
                <a:srgbClr val="2006BA"/>
              </a:solidFill>
              <a:latin typeface="Times New Roman" panose="02020603050405020304" pitchFamily="18" charset="0"/>
              <a:cs typeface="Times New Roman" panose="02020603050405020304" pitchFamily="18" charset="0"/>
            </a:endParaRPr>
          </a:p>
        </p:txBody>
      </p:sp>
      <p:sp>
        <p:nvSpPr>
          <p:cNvPr id="24" name="TextBox 23"/>
          <p:cNvSpPr txBox="1"/>
          <p:nvPr/>
        </p:nvSpPr>
        <p:spPr>
          <a:xfrm>
            <a:off x="2039815" y="895086"/>
            <a:ext cx="9639566" cy="461665"/>
          </a:xfrm>
          <a:prstGeom prst="rect">
            <a:avLst/>
          </a:prstGeom>
          <a:noFill/>
        </p:spPr>
        <p:txBody>
          <a:bodyPr wrap="square">
            <a:spAutoFit/>
          </a:bodyPr>
          <a:lstStyle/>
          <a:p>
            <a:pPr algn="just">
              <a:defRPr/>
            </a:pPr>
            <a:r>
              <a:rPr lang="vi-VN" sz="2400" dirty="0">
                <a:solidFill>
                  <a:srgbClr val="2006BA"/>
                </a:solidFill>
                <a:latin typeface="Times New Roman" panose="02020603050405020304" pitchFamily="18" charset="0"/>
                <a:cs typeface="Times New Roman" panose="02020603050405020304" pitchFamily="18" charset="0"/>
              </a:rPr>
              <a:t>Sống trong hoàn cảnh như thế, sẽ có người dần thu mình lại trong nỗi cô đơn.</a:t>
            </a:r>
            <a:endParaRPr lang="en-US" sz="2400" dirty="0">
              <a:solidFill>
                <a:srgbClr val="2006BA"/>
              </a:solidFill>
              <a:latin typeface="Times New Roman" panose="02020603050405020304" pitchFamily="18" charset="0"/>
              <a:cs typeface="Times New Roman" panose="02020603050405020304" pitchFamily="18" charset="0"/>
            </a:endParaRPr>
          </a:p>
        </p:txBody>
      </p:sp>
      <p:sp>
        <p:nvSpPr>
          <p:cNvPr id="25" name="TextBox 24"/>
          <p:cNvSpPr txBox="1"/>
          <p:nvPr/>
        </p:nvSpPr>
        <p:spPr>
          <a:xfrm>
            <a:off x="2154115" y="1320040"/>
            <a:ext cx="9434147" cy="1200329"/>
          </a:xfrm>
          <a:prstGeom prst="rect">
            <a:avLst/>
          </a:prstGeom>
          <a:noFill/>
        </p:spPr>
        <p:txBody>
          <a:bodyPr wrap="square">
            <a:spAutoFit/>
          </a:bodyPr>
          <a:lstStyle/>
          <a:p>
            <a:pPr algn="just">
              <a:defRPr/>
            </a:pPr>
            <a:r>
              <a:rPr lang="vi-VN" sz="2400" b="1" dirty="0">
                <a:solidFill>
                  <a:srgbClr val="2006BA"/>
                </a:solidFill>
                <a:latin typeface="Times New Roman" panose="02020603050405020304" pitchFamily="18" charset="0"/>
                <a:cs typeface="Times New Roman" panose="02020603050405020304" pitchFamily="18" charset="0"/>
              </a:rPr>
              <a:t>Nhưng anh thanh niên này thật đáng yêu ở nỗi “thèm người”, lòng hiếu </a:t>
            </a:r>
            <a:r>
              <a:rPr lang="vi-VN" sz="2400" b="1" dirty="0" smtClean="0">
                <a:solidFill>
                  <a:srgbClr val="2006BA"/>
                </a:solidFill>
                <a:latin typeface="Times New Roman" panose="02020603050405020304" pitchFamily="18" charset="0"/>
                <a:cs typeface="Times New Roman" panose="02020603050405020304" pitchFamily="18" charset="0"/>
              </a:rPr>
              <a:t>khách </a:t>
            </a:r>
            <a:r>
              <a:rPr lang="vi-VN" sz="2400" b="1" dirty="0">
                <a:solidFill>
                  <a:srgbClr val="2006BA"/>
                </a:solidFill>
                <a:latin typeface="Times New Roman" panose="02020603050405020304" pitchFamily="18" charset="0"/>
                <a:cs typeface="Times New Roman" panose="02020603050405020304" pitchFamily="18" charset="0"/>
              </a:rPr>
              <a:t>đến nồng nhiệt, ở sự quan tâm đến người khác một cách chu đáo. </a:t>
            </a:r>
            <a:endParaRPr lang="en-US" sz="2400" b="1" dirty="0">
              <a:solidFill>
                <a:srgbClr val="2006BA"/>
              </a:solidFill>
              <a:latin typeface="Times New Roman" panose="02020603050405020304" pitchFamily="18" charset="0"/>
              <a:cs typeface="Times New Roman" panose="02020603050405020304" pitchFamily="18" charset="0"/>
            </a:endParaRPr>
          </a:p>
        </p:txBody>
      </p:sp>
      <p:sp>
        <p:nvSpPr>
          <p:cNvPr id="26" name="Left Brace 25"/>
          <p:cNvSpPr/>
          <p:nvPr/>
        </p:nvSpPr>
        <p:spPr>
          <a:xfrm>
            <a:off x="1855177" y="1575552"/>
            <a:ext cx="369276" cy="281353"/>
          </a:xfrm>
          <a:prstGeom prst="leftBrace">
            <a:avLst/>
          </a:prstGeom>
          <a:ln w="38100"/>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Tree>
    <p:extLst>
      <p:ext uri="{BB962C8B-B14F-4D97-AF65-F5344CB8AC3E}">
        <p14:creationId xmlns:p14="http://schemas.microsoft.com/office/powerpoint/2010/main" val="839931706"/>
      </p:ext>
    </p:extLst>
  </p:cSld>
  <p:clrMapOvr>
    <a:masterClrMapping/>
  </p:clrMapOvr>
  <mc:AlternateContent xmlns:mc="http://schemas.openxmlformats.org/markup-compatibility/2006" xmlns:p14="http://schemas.microsoft.com/office/powerpoint/2010/main">
    <mc:Choice Requires="p14">
      <p:transition spd="slow" p14:dur="1300" advTm="0">
        <p14:pan/>
      </p:transition>
    </mc:Choice>
    <mc:Fallback xmlns="" xmlns:a16="http://schemas.microsoft.com/office/drawing/2014/main" xmlns:a14="http://schemas.microsoft.com/office/drawing/2010/main">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heel(1)">
                                      <p:cBhvr>
                                        <p:cTn id="7" dur="500"/>
                                        <p:tgtEl>
                                          <p:spTgt spid="30"/>
                                        </p:tgtEl>
                                      </p:cBhvr>
                                    </p:animEffect>
                                  </p:childTnLst>
                                </p:cTn>
                              </p:par>
                              <p:par>
                                <p:cTn id="8" presetID="2" presetClass="entr" presetSubtype="1" accel="20000" decel="80000" fill="hold" grpId="0" nodeType="withEffect">
                                  <p:stCondLst>
                                    <p:cond delay="20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1000" fill="hold"/>
                                        <p:tgtEl>
                                          <p:spTgt spid="5"/>
                                        </p:tgtEl>
                                        <p:attrNameLst>
                                          <p:attrName>ppt_x</p:attrName>
                                        </p:attrNameLst>
                                      </p:cBhvr>
                                      <p:tavLst>
                                        <p:tav tm="0">
                                          <p:val>
                                            <p:strVal val="#ppt_x"/>
                                          </p:val>
                                        </p:tav>
                                        <p:tav tm="100000">
                                          <p:val>
                                            <p:strVal val="#ppt_x"/>
                                          </p:val>
                                        </p:tav>
                                      </p:tavLst>
                                    </p:anim>
                                    <p:anim calcmode="lin" valueType="num">
                                      <p:cBhvr additive="base">
                                        <p:cTn id="11" dur="1000" fill="hold"/>
                                        <p:tgtEl>
                                          <p:spTgt spid="5"/>
                                        </p:tgtEl>
                                        <p:attrNameLst>
                                          <p:attrName>ppt_y</p:attrName>
                                        </p:attrNameLst>
                                      </p:cBhvr>
                                      <p:tavLst>
                                        <p:tav tm="0">
                                          <p:val>
                                            <p:strVal val="0-#ppt_h/2"/>
                                          </p:val>
                                        </p:tav>
                                        <p:tav tm="100000">
                                          <p:val>
                                            <p:strVal val="#ppt_y"/>
                                          </p:val>
                                        </p:tav>
                                      </p:tavLst>
                                    </p:anim>
                                  </p:childTnLst>
                                </p:cTn>
                              </p:par>
                              <p:par>
                                <p:cTn id="12" presetID="21" presetClass="entr" presetSubtype="1"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heel(1)">
                                      <p:cBhvr>
                                        <p:cTn id="14" dur="2000"/>
                                        <p:tgtEl>
                                          <p:spTgt spid="18"/>
                                        </p:tgtEl>
                                      </p:cBhvr>
                                    </p:animEffect>
                                  </p:childTnLst>
                                </p:cTn>
                              </p:par>
                              <p:par>
                                <p:cTn id="15" presetID="21" presetClass="entr" presetSubtype="1"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heel(1)">
                                      <p:cBhvr>
                                        <p:cTn id="17" dur="2000"/>
                                        <p:tgtEl>
                                          <p:spTgt spid="24"/>
                                        </p:tgtEl>
                                      </p:cBhvr>
                                    </p:animEffect>
                                  </p:childTnLst>
                                </p:cTn>
                              </p:par>
                              <p:par>
                                <p:cTn id="18" presetID="21" presetClass="entr" presetSubtype="1" fill="hold" grpId="0" nodeType="withEffect">
                                  <p:stCondLst>
                                    <p:cond delay="0"/>
                                  </p:stCondLst>
                                  <p:iterate type="lt">
                                    <p:tmPct val="0"/>
                                  </p:iterate>
                                  <p:childTnLst>
                                    <p:set>
                                      <p:cBhvr>
                                        <p:cTn id="19" dur="1" fill="hold">
                                          <p:stCondLst>
                                            <p:cond delay="0"/>
                                          </p:stCondLst>
                                        </p:cTn>
                                        <p:tgtEl>
                                          <p:spTgt spid="25"/>
                                        </p:tgtEl>
                                        <p:attrNameLst>
                                          <p:attrName>style.visibility</p:attrName>
                                        </p:attrNameLst>
                                      </p:cBhvr>
                                      <p:to>
                                        <p:strVal val="visible"/>
                                      </p:to>
                                    </p:set>
                                    <p:animEffect transition="in" filter="wheel(1)">
                                      <p:cBhvr>
                                        <p:cTn id="20" dur="2000"/>
                                        <p:tgtEl>
                                          <p:spTgt spid="25"/>
                                        </p:tgtEl>
                                      </p:cBhvr>
                                    </p:animEffect>
                                  </p:childTnLst>
                                </p:cTn>
                              </p:par>
                              <p:par>
                                <p:cTn id="21" presetID="21" presetClass="entr" presetSubtype="1"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heel(1)">
                                      <p:cBhvr>
                                        <p:cTn id="23" dur="20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mph" presetSubtype="0" fill="hold" grpId="1" nodeType="clickEffect">
                                  <p:stCondLst>
                                    <p:cond delay="0"/>
                                  </p:stCondLst>
                                  <p:iterate type="lt">
                                    <p:tmPct val="4000"/>
                                  </p:iterate>
                                  <p:childTnLst>
                                    <p:set>
                                      <p:cBhvr override="childStyle">
                                        <p:cTn id="27" dur="500" fill="hold"/>
                                        <p:tgtEl>
                                          <p:spTgt spid="25"/>
                                        </p:tgtEl>
                                        <p:attrNameLst>
                                          <p:attrName>style.color</p:attrName>
                                        </p:attrNameLst>
                                      </p:cBhvr>
                                      <p:to>
                                        <p:clrVal>
                                          <a:srgbClr val="FF0000"/>
                                        </p:clrVal>
                                      </p:to>
                                    </p:set>
                                    <p:set>
                                      <p:cBhvr>
                                        <p:cTn id="28" dur="500" fill="hold"/>
                                        <p:tgtEl>
                                          <p:spTgt spid="25"/>
                                        </p:tgtEl>
                                        <p:attrNameLst>
                                          <p:attrName>fillcolor</p:attrName>
                                        </p:attrNameLst>
                                      </p:cBhvr>
                                      <p:to>
                                        <p:clrVal>
                                          <a:srgbClr val="FF0000"/>
                                        </p:clrVal>
                                      </p:to>
                                    </p:set>
                                    <p:set>
                                      <p:cBhvr>
                                        <p:cTn id="29" dur="500" fill="hold"/>
                                        <p:tgtEl>
                                          <p:spTgt spid="25"/>
                                        </p:tgtEl>
                                        <p:attrNameLst>
                                          <p:attrName>fill.type</p:attrName>
                                        </p:attrNameLst>
                                      </p:cBhvr>
                                      <p:to>
                                        <p:strVal val="solid"/>
                                      </p:to>
                                    </p:se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grpId="0" nodeType="click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wheel(1)">
                                      <p:cBhvr>
                                        <p:cTn id="34"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P spid="24" grpId="0"/>
      <p:bldP spid="25" grpId="0"/>
      <p:bldP spid="25" grpId="1"/>
      <p:bldP spid="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íṥļïḋé">
            <a:extLst>
              <a:ext uri="{FF2B5EF4-FFF2-40B4-BE49-F238E27FC236}">
                <a16:creationId xmlns:a16="http://schemas.microsoft.com/office/drawing/2014/main" xmlns="" id="{CDE7FDDC-0758-497B-949B-4127220CFEC2}"/>
              </a:ext>
            </a:extLst>
          </p:cNvPr>
          <p:cNvSpPr/>
          <p:nvPr/>
        </p:nvSpPr>
        <p:spPr>
          <a:xfrm>
            <a:off x="2744070" y="481745"/>
            <a:ext cx="6211675" cy="523220"/>
          </a:xfrm>
          <a:prstGeom prst="rect">
            <a:avLst/>
          </a:prstGeom>
          <a:noFill/>
          <a:ln w="3175" cap="rnd">
            <a:no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1" dirty="0" smtClean="0">
                <a:solidFill>
                  <a:srgbClr val="FF0000"/>
                </a:solidFill>
                <a:latin typeface="Times New Roman" panose="02020603050405020304" pitchFamily="18" charset="0"/>
                <a:ea typeface="微软雅黑"/>
                <a:cs typeface="Times New Roman" panose="02020603050405020304" pitchFamily="18" charset="0"/>
                <a:sym typeface="+mn-lt"/>
              </a:rPr>
              <a:t>ĐOẠN 4</a:t>
            </a:r>
            <a:endParaRPr kumimoji="0" lang="zh-CN"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sym typeface="+mn-lt"/>
            </a:endParaRPr>
          </a:p>
        </p:txBody>
      </p:sp>
      <p:grpSp>
        <p:nvGrpSpPr>
          <p:cNvPr id="30" name="组合 29">
            <a:extLst>
              <a:ext uri="{FF2B5EF4-FFF2-40B4-BE49-F238E27FC236}">
                <a16:creationId xmlns:a16="http://schemas.microsoft.com/office/drawing/2014/main" xmlns="" id="{7E2FA45F-EF45-4441-9462-C087F19B4C8E}"/>
              </a:ext>
            </a:extLst>
          </p:cNvPr>
          <p:cNvGrpSpPr/>
          <p:nvPr/>
        </p:nvGrpSpPr>
        <p:grpSpPr>
          <a:xfrm flipH="1">
            <a:off x="443344" y="513429"/>
            <a:ext cx="11236037" cy="5711021"/>
            <a:chOff x="1783080" y="513430"/>
            <a:chExt cx="9418320" cy="5644580"/>
          </a:xfrm>
        </p:grpSpPr>
        <p:cxnSp>
          <p:nvCxnSpPr>
            <p:cNvPr id="39" name="直接连接符 38">
              <a:extLst>
                <a:ext uri="{FF2B5EF4-FFF2-40B4-BE49-F238E27FC236}">
                  <a16:creationId xmlns:a16="http://schemas.microsoft.com/office/drawing/2014/main" xmlns="" id="{99E31519-962F-4D19-9357-40EC356DA1C5}"/>
                </a:ext>
              </a:extLst>
            </p:cNvPr>
            <p:cNvCxnSpPr/>
            <p:nvPr/>
          </p:nvCxnSpPr>
          <p:spPr>
            <a:xfrm>
              <a:off x="1783080" y="518160"/>
              <a:ext cx="9387840" cy="0"/>
            </a:xfrm>
            <a:prstGeom prst="line">
              <a:avLst/>
            </a:prstGeom>
            <a:noFill/>
            <a:ln w="38100" cap="rnd" cmpd="sng" algn="ctr">
              <a:solidFill>
                <a:srgbClr val="C0B6B4"/>
              </a:solidFill>
              <a:prstDash val="solid"/>
              <a:round/>
            </a:ln>
            <a:effectLst/>
          </p:spPr>
        </p:cxnSp>
        <p:cxnSp>
          <p:nvCxnSpPr>
            <p:cNvPr id="40" name="直接连接符 39">
              <a:extLst>
                <a:ext uri="{FF2B5EF4-FFF2-40B4-BE49-F238E27FC236}">
                  <a16:creationId xmlns:a16="http://schemas.microsoft.com/office/drawing/2014/main" xmlns="" id="{91C4A290-2BF0-4DF6-B805-7C4742DDDF96}"/>
                </a:ext>
              </a:extLst>
            </p:cNvPr>
            <p:cNvCxnSpPr/>
            <p:nvPr/>
          </p:nvCxnSpPr>
          <p:spPr>
            <a:xfrm>
              <a:off x="11201400" y="513430"/>
              <a:ext cx="0" cy="5638800"/>
            </a:xfrm>
            <a:prstGeom prst="line">
              <a:avLst/>
            </a:prstGeom>
            <a:noFill/>
            <a:ln w="38100" cap="rnd" cmpd="sng" algn="ctr">
              <a:solidFill>
                <a:srgbClr val="C0B6B4"/>
              </a:solidFill>
              <a:prstDash val="solid"/>
              <a:round/>
            </a:ln>
            <a:effectLst/>
          </p:spPr>
        </p:cxnSp>
        <p:cxnSp>
          <p:nvCxnSpPr>
            <p:cNvPr id="41" name="直接连接符 40">
              <a:extLst>
                <a:ext uri="{FF2B5EF4-FFF2-40B4-BE49-F238E27FC236}">
                  <a16:creationId xmlns:a16="http://schemas.microsoft.com/office/drawing/2014/main" xmlns="" id="{D0282796-3415-4445-B793-5D93A6643C56}"/>
                </a:ext>
              </a:extLst>
            </p:cNvPr>
            <p:cNvCxnSpPr/>
            <p:nvPr/>
          </p:nvCxnSpPr>
          <p:spPr>
            <a:xfrm flipH="1">
              <a:off x="6898990" y="6158010"/>
              <a:ext cx="4282440" cy="0"/>
            </a:xfrm>
            <a:prstGeom prst="line">
              <a:avLst/>
            </a:prstGeom>
            <a:noFill/>
            <a:ln w="38100" cap="rnd" cmpd="sng" algn="ctr">
              <a:solidFill>
                <a:srgbClr val="C0B6B4"/>
              </a:solidFill>
              <a:prstDash val="solid"/>
              <a:round/>
            </a:ln>
            <a:effectLst/>
          </p:spPr>
        </p:cxnSp>
        <p:cxnSp>
          <p:nvCxnSpPr>
            <p:cNvPr id="42" name="直接连接符 41">
              <a:extLst>
                <a:ext uri="{FF2B5EF4-FFF2-40B4-BE49-F238E27FC236}">
                  <a16:creationId xmlns:a16="http://schemas.microsoft.com/office/drawing/2014/main" xmlns="" id="{1D6FCF73-5F5E-44ED-AC3F-4E7DCE3C53D7}"/>
                </a:ext>
              </a:extLst>
            </p:cNvPr>
            <p:cNvCxnSpPr/>
            <p:nvPr/>
          </p:nvCxnSpPr>
          <p:spPr>
            <a:xfrm>
              <a:off x="1783080" y="513430"/>
              <a:ext cx="0" cy="441960"/>
            </a:xfrm>
            <a:prstGeom prst="line">
              <a:avLst/>
            </a:prstGeom>
            <a:noFill/>
            <a:ln w="38100" cap="rnd" cmpd="sng" algn="ctr">
              <a:solidFill>
                <a:srgbClr val="C0B6B4"/>
              </a:solidFill>
              <a:prstDash val="solid"/>
              <a:round/>
            </a:ln>
            <a:effectLst/>
          </p:spPr>
        </p:cxnSp>
      </p:grpSp>
      <p:grpSp>
        <p:nvGrpSpPr>
          <p:cNvPr id="18" name="Group 17"/>
          <p:cNvGrpSpPr>
            <a:grpSpLocks/>
          </p:cNvGrpSpPr>
          <p:nvPr/>
        </p:nvGrpSpPr>
        <p:grpSpPr bwMode="auto">
          <a:xfrm>
            <a:off x="463891" y="779930"/>
            <a:ext cx="1446459" cy="1244599"/>
            <a:chOff x="83127" y="393205"/>
            <a:chExt cx="1288505" cy="1244221"/>
          </a:xfrm>
        </p:grpSpPr>
        <p:sp>
          <p:nvSpPr>
            <p:cNvPr id="19" name="Rectangle 18"/>
            <p:cNvSpPr/>
            <p:nvPr/>
          </p:nvSpPr>
          <p:spPr>
            <a:xfrm>
              <a:off x="83127" y="393205"/>
              <a:ext cx="1288505" cy="124422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TextBox 9"/>
            <p:cNvSpPr txBox="1">
              <a:spLocks noChangeArrowheads="1"/>
            </p:cNvSpPr>
            <p:nvPr/>
          </p:nvSpPr>
          <p:spPr bwMode="auto">
            <a:xfrm>
              <a:off x="152400" y="426200"/>
              <a:ext cx="1177916" cy="1199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400" b="1" dirty="0" err="1">
                  <a:solidFill>
                    <a:srgbClr val="2006BA"/>
                  </a:solidFill>
                  <a:latin typeface="Times New Roman" panose="02020603050405020304" pitchFamily="18" charset="0"/>
                  <a:cs typeface="Times New Roman" panose="02020603050405020304" pitchFamily="18" charset="0"/>
                </a:rPr>
                <a:t>Câu</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văn</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smtClean="0">
                  <a:solidFill>
                    <a:srgbClr val="2006BA"/>
                  </a:solidFill>
                  <a:latin typeface="Times New Roman" panose="02020603050405020304" pitchFamily="18" charset="0"/>
                  <a:cs typeface="Times New Roman" panose="02020603050405020304" pitchFamily="18" charset="0"/>
                </a:rPr>
                <a:t>nêu</a:t>
              </a:r>
              <a:r>
                <a:rPr lang="en-US" altLang="en-US" sz="2400" b="1" dirty="0" smtClean="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luận</a:t>
              </a:r>
              <a:r>
                <a:rPr lang="en-US" altLang="en-US" sz="2400" b="1" dirty="0">
                  <a:solidFill>
                    <a:srgbClr val="2006BA"/>
                  </a:solidFill>
                  <a:latin typeface="Times New Roman" panose="02020603050405020304" pitchFamily="18" charset="0"/>
                  <a:cs typeface="Times New Roman" panose="02020603050405020304" pitchFamily="18" charset="0"/>
                </a:rPr>
                <a:t> </a:t>
              </a:r>
              <a:r>
                <a:rPr lang="en-US" altLang="en-US" sz="2400" b="1" dirty="0" err="1">
                  <a:solidFill>
                    <a:srgbClr val="2006BA"/>
                  </a:solidFill>
                  <a:latin typeface="Times New Roman" panose="02020603050405020304" pitchFamily="18" charset="0"/>
                  <a:cs typeface="Times New Roman" panose="02020603050405020304" pitchFamily="18" charset="0"/>
                </a:rPr>
                <a:t>điểm</a:t>
              </a:r>
              <a:endParaRPr lang="en-US" altLang="en-US" sz="2400" b="1" dirty="0">
                <a:solidFill>
                  <a:srgbClr val="2006BA"/>
                </a:solidFill>
                <a:latin typeface="Times New Roman" panose="02020603050405020304" pitchFamily="18" charset="0"/>
                <a:cs typeface="Times New Roman" panose="02020603050405020304" pitchFamily="18" charset="0"/>
              </a:endParaRPr>
            </a:p>
          </p:txBody>
        </p:sp>
      </p:grpSp>
      <p:sp>
        <p:nvSpPr>
          <p:cNvPr id="15" name="TextBox 14"/>
          <p:cNvSpPr txBox="1"/>
          <p:nvPr/>
        </p:nvSpPr>
        <p:spPr>
          <a:xfrm>
            <a:off x="1596980" y="2289543"/>
            <a:ext cx="10448482" cy="3416320"/>
          </a:xfrm>
          <a:prstGeom prst="rect">
            <a:avLst/>
          </a:prstGeom>
          <a:noFill/>
        </p:spPr>
        <p:txBody>
          <a:bodyPr wrap="square">
            <a:spAutoFit/>
          </a:bodyPr>
          <a:lstStyle/>
          <a:p>
            <a:pPr algn="just">
              <a:defRPr/>
            </a:pPr>
            <a:r>
              <a:rPr lang="vi-VN" sz="2400" dirty="0">
                <a:solidFill>
                  <a:srgbClr val="2006BA"/>
                </a:solidFill>
                <a:latin typeface="Times New Roman" panose="02020603050405020304" pitchFamily="18" charset="0"/>
                <a:cs typeface="Times New Roman" panose="02020603050405020304" pitchFamily="18" charset="0"/>
              </a:rPr>
              <a:t>Anh cảm thấy đóng góp của mình bình thường, nhỏ bé so với bao người khác. Bởi thế anh ngượng ngùng khi ông hoạ sĩ già phác thảo chân dung của mình vào cuốn sổ tay. Con người khiêm tốn ấy hào hứng giới thiệu cho hoạ sĩ những người đáng để vẽ hơn mình. Đó là ông kĩ sư ở vườn rau dưới Sa Pa vượt qua bao khó khăn, vất vả để tạo ra những củ su hào to hơn, ngon hơn cho nhân dân toàn miền Bắc, là anh cán bộ khí tượng dưới trung tâm suốt mười một năm nay chuyên tâm nghiên cứu và thiết lập một bản đồ sét. Dù còn trẻ tuổi, anh thấm thía cái nghĩa, cái tình của mảnh đất Sa Pa mà mình được sinh ra, lớn lên, thấm thía sự hi sinh lặng thầm của những con người ngày đêm làm việc, lo nghĩ cho đất nước.</a:t>
            </a:r>
            <a:endParaRPr lang="en-US" sz="2400" dirty="0">
              <a:solidFill>
                <a:srgbClr val="2006BA"/>
              </a:solidFill>
              <a:latin typeface="Times New Roman" panose="02020603050405020304" pitchFamily="18" charset="0"/>
              <a:cs typeface="Times New Roman" panose="02020603050405020304" pitchFamily="18" charset="0"/>
            </a:endParaRPr>
          </a:p>
        </p:txBody>
      </p:sp>
      <p:sp>
        <p:nvSpPr>
          <p:cNvPr id="16" name="Left Brace 15"/>
          <p:cNvSpPr/>
          <p:nvPr/>
        </p:nvSpPr>
        <p:spPr>
          <a:xfrm>
            <a:off x="1863969" y="1058289"/>
            <a:ext cx="384663" cy="310663"/>
          </a:xfrm>
          <a:prstGeom prst="leftBrace">
            <a:avLst/>
          </a:prstGeom>
          <a:ln w="38100"/>
        </p:spPr>
        <p:style>
          <a:lnRef idx="1">
            <a:schemeClr val="accent1"/>
          </a:lnRef>
          <a:fillRef idx="0">
            <a:schemeClr val="accent1"/>
          </a:fillRef>
          <a:effectRef idx="0">
            <a:schemeClr val="accent1"/>
          </a:effectRef>
          <a:fontRef idx="minor">
            <a:schemeClr val="tx1"/>
          </a:fontRef>
        </p:style>
        <p:txBody>
          <a:bodyPr anchor="ctr"/>
          <a:lstStyle/>
          <a:p>
            <a:pPr algn="just">
              <a:defRPr/>
            </a:pPr>
            <a:endParaRPr lang="en-US" sz="2000"/>
          </a:p>
        </p:txBody>
      </p:sp>
      <p:sp>
        <p:nvSpPr>
          <p:cNvPr id="17" name="TextBox 16"/>
          <p:cNvSpPr txBox="1"/>
          <p:nvPr/>
        </p:nvSpPr>
        <p:spPr>
          <a:xfrm>
            <a:off x="2206869" y="898173"/>
            <a:ext cx="9539654" cy="830997"/>
          </a:xfrm>
          <a:prstGeom prst="rect">
            <a:avLst/>
          </a:prstGeom>
          <a:noFill/>
        </p:spPr>
        <p:txBody>
          <a:bodyPr wrap="square">
            <a:spAutoFit/>
          </a:bodyPr>
          <a:lstStyle/>
          <a:p>
            <a:pPr algn="just">
              <a:defRPr/>
            </a:pPr>
            <a:r>
              <a:rPr lang="vi-VN" sz="2400" b="1" dirty="0">
                <a:solidFill>
                  <a:srgbClr val="2006BA"/>
                </a:solidFill>
                <a:latin typeface="Times New Roman" panose="02020603050405020304" pitchFamily="18" charset="0"/>
                <a:cs typeface="Times New Roman" panose="02020603050405020304" pitchFamily="18" charset="0"/>
              </a:rPr>
              <a:t>Công việc vất vả, có những đóng góp quan trọng cho đất nước như thế nhưng người thanh niên hiếu khách và sôi nổi ấy lại rất khiêm tốn.</a:t>
            </a:r>
            <a:endParaRPr lang="en-US" sz="2400" b="1" dirty="0">
              <a:solidFill>
                <a:srgbClr val="2006BA"/>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02323960"/>
      </p:ext>
    </p:extLst>
  </p:cSld>
  <p:clrMapOvr>
    <a:masterClrMapping/>
  </p:clrMapOvr>
  <mc:AlternateContent xmlns:mc="http://schemas.openxmlformats.org/markup-compatibility/2006" xmlns:p14="http://schemas.microsoft.com/office/powerpoint/2010/main">
    <mc:Choice Requires="p14">
      <p:transition spd="slow" p14:dur="1300" advTm="0">
        <p14:pan/>
      </p:transition>
    </mc:Choice>
    <mc:Fallback xmlns="" xmlns:a16="http://schemas.microsoft.com/office/drawing/2014/main" xmlns:a14="http://schemas.microsoft.com/office/drawing/2010/main">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heel(1)">
                                      <p:cBhvr>
                                        <p:cTn id="7" dur="500"/>
                                        <p:tgtEl>
                                          <p:spTgt spid="30"/>
                                        </p:tgtEl>
                                      </p:cBhvr>
                                    </p:animEffect>
                                  </p:childTnLst>
                                </p:cTn>
                              </p:par>
                              <p:par>
                                <p:cTn id="8" presetID="2" presetClass="entr" presetSubtype="1" accel="20000" decel="80000" fill="hold" grpId="0" nodeType="withEffect">
                                  <p:stCondLst>
                                    <p:cond delay="20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1000" fill="hold"/>
                                        <p:tgtEl>
                                          <p:spTgt spid="5"/>
                                        </p:tgtEl>
                                        <p:attrNameLst>
                                          <p:attrName>ppt_x</p:attrName>
                                        </p:attrNameLst>
                                      </p:cBhvr>
                                      <p:tavLst>
                                        <p:tav tm="0">
                                          <p:val>
                                            <p:strVal val="#ppt_x"/>
                                          </p:val>
                                        </p:tav>
                                        <p:tav tm="100000">
                                          <p:val>
                                            <p:strVal val="#ppt_x"/>
                                          </p:val>
                                        </p:tav>
                                      </p:tavLst>
                                    </p:anim>
                                    <p:anim calcmode="lin" valueType="num">
                                      <p:cBhvr additive="base">
                                        <p:cTn id="11" dur="1000" fill="hold"/>
                                        <p:tgtEl>
                                          <p:spTgt spid="5"/>
                                        </p:tgtEl>
                                        <p:attrNameLst>
                                          <p:attrName>ppt_y</p:attrName>
                                        </p:attrNameLst>
                                      </p:cBhvr>
                                      <p:tavLst>
                                        <p:tav tm="0">
                                          <p:val>
                                            <p:strVal val="0-#ppt_h/2"/>
                                          </p:val>
                                        </p:tav>
                                        <p:tav tm="100000">
                                          <p:val>
                                            <p:strVal val="#ppt_y"/>
                                          </p:val>
                                        </p:tav>
                                      </p:tavLst>
                                    </p:anim>
                                  </p:childTnLst>
                                </p:cTn>
                              </p:par>
                              <p:par>
                                <p:cTn id="12" presetID="21" presetClass="entr" presetSubtype="1"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heel(1)">
                                      <p:cBhvr>
                                        <p:cTn id="14" dur="2000"/>
                                        <p:tgtEl>
                                          <p:spTgt spid="18"/>
                                        </p:tgtEl>
                                      </p:cBhvr>
                                    </p:animEffect>
                                  </p:childTnLst>
                                </p:cTn>
                              </p:par>
                              <p:par>
                                <p:cTn id="15" presetID="21" presetClass="entr" presetSubtype="1"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heel(1)">
                                      <p:cBhvr>
                                        <p:cTn id="17" dur="2000"/>
                                        <p:tgtEl>
                                          <p:spTgt spid="17"/>
                                        </p:tgtEl>
                                      </p:cBhvr>
                                    </p:animEffect>
                                  </p:childTnLst>
                                </p:cTn>
                              </p:par>
                              <p:par>
                                <p:cTn id="18" presetID="21" presetClass="entr" presetSubtype="1"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heel(1)">
                                      <p:cBhvr>
                                        <p:cTn id="20" dur="20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mph" presetSubtype="2" fill="hold" grpId="1" nodeType="clickEffect">
                                  <p:stCondLst>
                                    <p:cond delay="0"/>
                                  </p:stCondLst>
                                  <p:childTnLst>
                                    <p:animClr clrSpc="rgb" dir="cw">
                                      <p:cBhvr override="childStyle">
                                        <p:cTn id="24" dur="2000" fill="hold"/>
                                        <p:tgtEl>
                                          <p:spTgt spid="17"/>
                                        </p:tgtEl>
                                        <p:attrNameLst>
                                          <p:attrName>style.color</p:attrName>
                                        </p:attrNameLst>
                                      </p:cBhvr>
                                      <p:to>
                                        <a:srgbClr val="FF0000"/>
                                      </p:to>
                                    </p:animClr>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heel(1)">
                                      <p:cBhvr>
                                        <p:cTn id="29"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p:bldP spid="16" grpId="0" animBg="1"/>
      <p:bldP spid="17" grpId="0"/>
      <p:bldP spid="17"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452</TotalTime>
  <Words>8965</Words>
  <Application>Microsoft Office PowerPoint</Application>
  <PresentationFormat>Custom</PresentationFormat>
  <Paragraphs>519</Paragraphs>
  <Slides>59</Slides>
  <Notes>23</Notes>
  <HiddenSlides>0</HiddenSlides>
  <MMClips>0</MMClips>
  <ScaleCrop>false</ScaleCrop>
  <HeadingPairs>
    <vt:vector size="4" baseType="variant">
      <vt:variant>
        <vt:lpstr>Theme</vt:lpstr>
      </vt:variant>
      <vt:variant>
        <vt:i4>1</vt:i4>
      </vt:variant>
      <vt:variant>
        <vt:lpstr>Slide Titles</vt:lpstr>
      </vt:variant>
      <vt:variant>
        <vt:i4>59</vt:i4>
      </vt:variant>
    </vt:vector>
  </HeadingPairs>
  <TitlesOfParts>
    <vt:vector size="6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Admin</cp:lastModifiedBy>
  <cp:revision>41</cp:revision>
  <dcterms:created xsi:type="dcterms:W3CDTF">2022-02-25T07:56:33Z</dcterms:created>
  <dcterms:modified xsi:type="dcterms:W3CDTF">2023-02-23T15:36:24Z</dcterms:modified>
</cp:coreProperties>
</file>