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7" r:id="rId3"/>
    <p:sldId id="298" r:id="rId4"/>
    <p:sldId id="265" r:id="rId5"/>
    <p:sldId id="299" r:id="rId6"/>
    <p:sldId id="300" r:id="rId7"/>
    <p:sldId id="301" r:id="rId8"/>
    <p:sldId id="266" r:id="rId9"/>
    <p:sldId id="294" r:id="rId10"/>
    <p:sldId id="295" r:id="rId11"/>
    <p:sldId id="290" r:id="rId12"/>
    <p:sldId id="296" r:id="rId13"/>
    <p:sldId id="302" r:id="rId14"/>
    <p:sldId id="2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C3C"/>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autoAdjust="0"/>
    <p:restoredTop sz="94660"/>
  </p:normalViewPr>
  <p:slideViewPr>
    <p:cSldViewPr snapToGrid="0">
      <p:cViewPr varScale="1">
        <p:scale>
          <a:sx n="68" d="100"/>
          <a:sy n="68" d="100"/>
        </p:scale>
        <p:origin x="876"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0495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1504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73912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04905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6835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072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67223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0889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22457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23768608-D520-4A19-A4CE-D5C0C5AD59F0}"/>
              </a:ext>
            </a:extLst>
          </p:cNvPr>
          <p:cNvSpPr txBox="1"/>
          <p:nvPr/>
        </p:nvSpPr>
        <p:spPr>
          <a:xfrm>
            <a:off x="780320" y="1650901"/>
            <a:ext cx="10629769" cy="1107996"/>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a16="http://schemas.microsoft.com/office/drawing/2014/main"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a16="http://schemas.microsoft.com/office/drawing/2014/main"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a16="http://schemas.microsoft.com/office/drawing/2014/main"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8B755B59-E2C5-4892-B699-D8A917D4CA6A}"/>
              </a:ext>
            </a:extLst>
          </p:cNvPr>
          <p:cNvSpPr txBox="1"/>
          <p:nvPr/>
        </p:nvSpPr>
        <p:spPr>
          <a:xfrm>
            <a:off x="3256757" y="925111"/>
            <a:ext cx="5676898" cy="877163"/>
          </a:xfrm>
          <a:prstGeom prst="rect">
            <a:avLst/>
          </a:prstGeom>
          <a:noFill/>
        </p:spPr>
        <p:txBody>
          <a:bodyPr wrap="none" rtlCol="0">
            <a:prstTxWarp prst="textArchUp">
              <a:avLst/>
            </a:prstTxWarp>
            <a:spAutoFit/>
          </a:bodyPr>
          <a:lstStyle/>
          <a:p>
            <a:pPr algn="ctr"/>
            <a:r>
              <a:rPr lang="en-US" altLang="zh-CN" sz="8000"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TRƯỜNG THCS VÀ THPT ….</a:t>
            </a:r>
            <a:endParaRPr lang="zh-CN" altLang="en-US" sz="8000"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5" name="矩形 28">
            <a:extLst>
              <a:ext uri="{FF2B5EF4-FFF2-40B4-BE49-F238E27FC236}">
                <a16:creationId xmlns:a16="http://schemas.microsoft.com/office/drawing/2014/main" id="{54F28C83-ED08-974E-9FDC-0D4F7D697AAB}"/>
              </a:ext>
            </a:extLst>
          </p:cNvPr>
          <p:cNvSpPr/>
          <p:nvPr/>
        </p:nvSpPr>
        <p:spPr>
          <a:xfrm>
            <a:off x="3193385" y="4326441"/>
            <a:ext cx="5803640" cy="461665"/>
          </a:xfrm>
          <a:prstGeom prst="rect">
            <a:avLst/>
          </a:prstGeom>
        </p:spPr>
        <p:txBody>
          <a:bodyPr wrap="square">
            <a:spAutoFit/>
          </a:bodyPr>
          <a:lstStyle/>
          <a:p>
            <a:pPr algn="ctr">
              <a:defRPr/>
            </a:pPr>
            <a:r>
              <a:rPr lang="en-US" altLang="zh-CN" sz="24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viên: ….</a:t>
            </a:r>
            <a:endParaRPr lang="zh-CN" altLang="en-US" sz="11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1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485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85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3:</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DBFF2E6A-8608-6241-9950-76771DF9D257}"/>
              </a:ext>
            </a:extLst>
          </p:cNvPr>
          <p:cNvGrpSpPr/>
          <p:nvPr/>
        </p:nvGrpSpPr>
        <p:grpSpPr>
          <a:xfrm>
            <a:off x="791002" y="2589473"/>
            <a:ext cx="1828799" cy="834949"/>
            <a:chOff x="2015664" y="2715702"/>
            <a:chExt cx="2053828" cy="806266"/>
          </a:xfrm>
        </p:grpSpPr>
        <p:sp>
          <p:nvSpPr>
            <p:cNvPr id="15" name="椭圆 4">
              <a:extLst>
                <a:ext uri="{FF2B5EF4-FFF2-40B4-BE49-F238E27FC236}">
                  <a16:creationId xmlns:a16="http://schemas.microsoft.com/office/drawing/2014/main" id="{9059FA6B-9FAB-6C45-838C-3A61A72E7CEB}"/>
                </a:ext>
              </a:extLst>
            </p:cNvPr>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dirty="0">
                <a:latin typeface="方正姚体" panose="02010601030101010101" pitchFamily="2" charset="-122"/>
                <a:ea typeface="方正姚体" panose="02010601030101010101" pitchFamily="2" charset="-122"/>
                <a:sym typeface="+mn-lt"/>
              </a:endParaRPr>
            </a:p>
          </p:txBody>
        </p:sp>
        <p:sp>
          <p:nvSpPr>
            <p:cNvPr id="16" name="椭圆 24">
              <a:extLst>
                <a:ext uri="{FF2B5EF4-FFF2-40B4-BE49-F238E27FC236}">
                  <a16:creationId xmlns:a16="http://schemas.microsoft.com/office/drawing/2014/main" id="{D84AD49D-30B1-D74A-8A23-B798154111D1}"/>
                </a:ext>
              </a:extLst>
            </p:cNvPr>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17" name="组合 27">
              <a:extLst>
                <a:ext uri="{FF2B5EF4-FFF2-40B4-BE49-F238E27FC236}">
                  <a16:creationId xmlns:a16="http://schemas.microsoft.com/office/drawing/2014/main" id="{EE1E4C4C-F846-4749-9A8B-50B19E0B8254}"/>
                </a:ext>
              </a:extLst>
            </p:cNvPr>
            <p:cNvGrpSpPr/>
            <p:nvPr/>
          </p:nvGrpSpPr>
          <p:grpSpPr>
            <a:xfrm>
              <a:off x="3267894" y="2915423"/>
              <a:ext cx="484585" cy="428625"/>
              <a:chOff x="8181976" y="371476"/>
              <a:chExt cx="484585" cy="428625"/>
            </a:xfrm>
          </p:grpSpPr>
          <p:sp>
            <p:nvSpPr>
              <p:cNvPr id="18" name="Freeform 327">
                <a:extLst>
                  <a:ext uri="{FF2B5EF4-FFF2-40B4-BE49-F238E27FC236}">
                    <a16:creationId xmlns:a16="http://schemas.microsoft.com/office/drawing/2014/main" id="{9E5247F7-FFBE-5443-B03E-44700C7D533A}"/>
                  </a:ext>
                </a:extLst>
              </p:cNvPr>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19" name="Freeform 328">
                <a:extLst>
                  <a:ext uri="{FF2B5EF4-FFF2-40B4-BE49-F238E27FC236}">
                    <a16:creationId xmlns:a16="http://schemas.microsoft.com/office/drawing/2014/main" id="{8584810D-B1FB-3A4D-9603-75CAC2625483}"/>
                  </a:ext>
                </a:extLst>
              </p:cNvPr>
              <p:cNvSpPr>
                <a:spLocks/>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0" name="Freeform 329">
                <a:extLst>
                  <a:ext uri="{FF2B5EF4-FFF2-40B4-BE49-F238E27FC236}">
                    <a16:creationId xmlns:a16="http://schemas.microsoft.com/office/drawing/2014/main" id="{F73323E7-E428-AB42-9946-60EDB37321D2}"/>
                  </a:ext>
                </a:extLst>
              </p:cNvPr>
              <p:cNvSpPr>
                <a:spLocks/>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1" name="Freeform 330">
                <a:extLst>
                  <a:ext uri="{FF2B5EF4-FFF2-40B4-BE49-F238E27FC236}">
                    <a16:creationId xmlns:a16="http://schemas.microsoft.com/office/drawing/2014/main" id="{3B25BE75-1B40-4E4D-9CEF-CB80A72F3380}"/>
                  </a:ext>
                </a:extLst>
              </p:cNvPr>
              <p:cNvSpPr>
                <a:spLocks/>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22" name="组合 34">
            <a:extLst>
              <a:ext uri="{FF2B5EF4-FFF2-40B4-BE49-F238E27FC236}">
                <a16:creationId xmlns:a16="http://schemas.microsoft.com/office/drawing/2014/main" id="{5A3E361F-77AB-DB47-9378-A1B042A68926}"/>
              </a:ext>
            </a:extLst>
          </p:cNvPr>
          <p:cNvGrpSpPr/>
          <p:nvPr/>
        </p:nvGrpSpPr>
        <p:grpSpPr>
          <a:xfrm>
            <a:off x="791002" y="1367022"/>
            <a:ext cx="1905000" cy="838200"/>
            <a:chOff x="1343776" y="1354913"/>
            <a:chExt cx="2567283" cy="1007832"/>
          </a:xfrm>
        </p:grpSpPr>
        <p:sp>
          <p:nvSpPr>
            <p:cNvPr id="23" name="椭圆 4">
              <a:extLst>
                <a:ext uri="{FF2B5EF4-FFF2-40B4-BE49-F238E27FC236}">
                  <a16:creationId xmlns:a16="http://schemas.microsoft.com/office/drawing/2014/main" id="{7E49937A-C83B-1A4A-A14A-0AA097088BF9}"/>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24" name="椭圆 36">
              <a:extLst>
                <a:ext uri="{FF2B5EF4-FFF2-40B4-BE49-F238E27FC236}">
                  <a16:creationId xmlns:a16="http://schemas.microsoft.com/office/drawing/2014/main" id="{B06E74F8-AF5B-A74A-8DB6-66B5372E74B6}"/>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25" name="组合 38">
              <a:extLst>
                <a:ext uri="{FF2B5EF4-FFF2-40B4-BE49-F238E27FC236}">
                  <a16:creationId xmlns:a16="http://schemas.microsoft.com/office/drawing/2014/main" id="{12A78095-3C05-0F49-AF5C-C1DA7EC642FB}"/>
                </a:ext>
              </a:extLst>
            </p:cNvPr>
            <p:cNvGrpSpPr/>
            <p:nvPr/>
          </p:nvGrpSpPr>
          <p:grpSpPr>
            <a:xfrm>
              <a:off x="3201118" y="1917404"/>
              <a:ext cx="306860" cy="249233"/>
              <a:chOff x="3614738" y="619126"/>
              <a:chExt cx="253604" cy="205979"/>
            </a:xfrm>
          </p:grpSpPr>
          <p:sp>
            <p:nvSpPr>
              <p:cNvPr id="26" name="Freeform 338">
                <a:extLst>
                  <a:ext uri="{FF2B5EF4-FFF2-40B4-BE49-F238E27FC236}">
                    <a16:creationId xmlns:a16="http://schemas.microsoft.com/office/drawing/2014/main" id="{296ABD08-DFCA-CC46-86CC-F183F0BDA950}"/>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7" name="Freeform 339">
                <a:extLst>
                  <a:ext uri="{FF2B5EF4-FFF2-40B4-BE49-F238E27FC236}">
                    <a16:creationId xmlns:a16="http://schemas.microsoft.com/office/drawing/2014/main" id="{2259416E-C06D-D649-8F02-0A0A2C619CBF}"/>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30" name="Group 29">
            <a:extLst>
              <a:ext uri="{FF2B5EF4-FFF2-40B4-BE49-F238E27FC236}">
                <a16:creationId xmlns:a16="http://schemas.microsoft.com/office/drawing/2014/main" id="{60E76B63-576C-6145-8DEB-F0B72AF90831}"/>
              </a:ext>
            </a:extLst>
          </p:cNvPr>
          <p:cNvGrpSpPr>
            <a:grpSpLocks noChangeAspect="1"/>
          </p:cNvGrpSpPr>
          <p:nvPr/>
        </p:nvGrpSpPr>
        <p:grpSpPr bwMode="auto">
          <a:xfrm>
            <a:off x="1940200" y="1549679"/>
            <a:ext cx="475860" cy="492442"/>
            <a:chOff x="2161" y="1035"/>
            <a:chExt cx="1446" cy="1122"/>
          </a:xfrm>
          <a:solidFill>
            <a:schemeClr val="bg1"/>
          </a:solidFill>
        </p:grpSpPr>
        <p:sp>
          <p:nvSpPr>
            <p:cNvPr id="31" name="Freeform 6">
              <a:extLst>
                <a:ext uri="{FF2B5EF4-FFF2-40B4-BE49-F238E27FC236}">
                  <a16:creationId xmlns:a16="http://schemas.microsoft.com/office/drawing/2014/main" id="{EC7DC55F-718A-5249-9BFB-D4BBF8130A9A}"/>
                </a:ext>
              </a:extLst>
            </p:cNvPr>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2" name="Freeform 7">
              <a:extLst>
                <a:ext uri="{FF2B5EF4-FFF2-40B4-BE49-F238E27FC236}">
                  <a16:creationId xmlns:a16="http://schemas.microsoft.com/office/drawing/2014/main" id="{DF5CF229-FD9C-2341-923F-77202685A3AC}"/>
                </a:ext>
              </a:extLst>
            </p:cNvPr>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3" name="Freeform 8">
              <a:extLst>
                <a:ext uri="{FF2B5EF4-FFF2-40B4-BE49-F238E27FC236}">
                  <a16:creationId xmlns:a16="http://schemas.microsoft.com/office/drawing/2014/main" id="{FD183966-9362-E645-A8EB-2D46B20C2129}"/>
                </a:ext>
              </a:extLst>
            </p:cNvPr>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4" name="Freeform 69">
              <a:extLst>
                <a:ext uri="{FF2B5EF4-FFF2-40B4-BE49-F238E27FC236}">
                  <a16:creationId xmlns:a16="http://schemas.microsoft.com/office/drawing/2014/main" id="{20189629-0E03-9446-9385-0373AEE6BEB1}"/>
                </a:ext>
              </a:extLst>
            </p:cNvPr>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5" name="Freeform 70">
              <a:extLst>
                <a:ext uri="{FF2B5EF4-FFF2-40B4-BE49-F238E27FC236}">
                  <a16:creationId xmlns:a16="http://schemas.microsoft.com/office/drawing/2014/main" id="{12B10F52-2C4B-684C-AFD8-B3F6D3CCA0EF}"/>
                </a:ext>
              </a:extLst>
            </p:cNvPr>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6" name="Freeform 71">
              <a:extLst>
                <a:ext uri="{FF2B5EF4-FFF2-40B4-BE49-F238E27FC236}">
                  <a16:creationId xmlns:a16="http://schemas.microsoft.com/office/drawing/2014/main" id="{2F721588-21D5-D94A-8DFC-E4BE7B5944DD}"/>
                </a:ext>
              </a:extLst>
            </p:cNvPr>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7" name="Freeform 72">
              <a:extLst>
                <a:ext uri="{FF2B5EF4-FFF2-40B4-BE49-F238E27FC236}">
                  <a16:creationId xmlns:a16="http://schemas.microsoft.com/office/drawing/2014/main" id="{70AA2D68-D848-E74A-8AD9-9932B2651F5D}"/>
                </a:ext>
              </a:extLst>
            </p:cNvPr>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8" name="Freeform 73">
              <a:extLst>
                <a:ext uri="{FF2B5EF4-FFF2-40B4-BE49-F238E27FC236}">
                  <a16:creationId xmlns:a16="http://schemas.microsoft.com/office/drawing/2014/main" id="{7AC6A89A-584A-2947-A847-3DE54621AE53}"/>
                </a:ext>
              </a:extLst>
            </p:cNvPr>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9" name="Freeform 75">
              <a:extLst>
                <a:ext uri="{FF2B5EF4-FFF2-40B4-BE49-F238E27FC236}">
                  <a16:creationId xmlns:a16="http://schemas.microsoft.com/office/drawing/2014/main" id="{10E78672-F211-ED49-BFEA-0E83C4F505F8}"/>
                </a:ext>
              </a:extLst>
            </p:cNvPr>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0" name="Freeform 76">
              <a:extLst>
                <a:ext uri="{FF2B5EF4-FFF2-40B4-BE49-F238E27FC236}">
                  <a16:creationId xmlns:a16="http://schemas.microsoft.com/office/drawing/2014/main" id="{4EC2F4DC-1BD3-4441-B768-7D255C1B324F}"/>
                </a:ext>
              </a:extLst>
            </p:cNvPr>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1" name="Freeform 79">
              <a:extLst>
                <a:ext uri="{FF2B5EF4-FFF2-40B4-BE49-F238E27FC236}">
                  <a16:creationId xmlns:a16="http://schemas.microsoft.com/office/drawing/2014/main" id="{977E0472-7731-1E47-B8F7-CAD69CD1F0B4}"/>
                </a:ext>
              </a:extLst>
            </p:cNvPr>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2" name="Freeform 81">
              <a:extLst>
                <a:ext uri="{FF2B5EF4-FFF2-40B4-BE49-F238E27FC236}">
                  <a16:creationId xmlns:a16="http://schemas.microsoft.com/office/drawing/2014/main" id="{7A4EE13C-B849-784C-8FC5-68EA658DF017}"/>
                </a:ext>
              </a:extLst>
            </p:cNvPr>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3" name="Freeform 82">
              <a:extLst>
                <a:ext uri="{FF2B5EF4-FFF2-40B4-BE49-F238E27FC236}">
                  <a16:creationId xmlns:a16="http://schemas.microsoft.com/office/drawing/2014/main" id="{9963F783-DD6F-3A47-B3F4-D43A1366B65E}"/>
                </a:ext>
              </a:extLst>
            </p:cNvPr>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4" name="Freeform 83">
              <a:extLst>
                <a:ext uri="{FF2B5EF4-FFF2-40B4-BE49-F238E27FC236}">
                  <a16:creationId xmlns:a16="http://schemas.microsoft.com/office/drawing/2014/main" id="{D1CD6EBD-716C-0F42-B20A-EEF97057FCDF}"/>
                </a:ext>
              </a:extLst>
            </p:cNvPr>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5" name="Freeform 84">
              <a:extLst>
                <a:ext uri="{FF2B5EF4-FFF2-40B4-BE49-F238E27FC236}">
                  <a16:creationId xmlns:a16="http://schemas.microsoft.com/office/drawing/2014/main" id="{EE8191D4-24EA-9A4C-9923-D9086DF16272}"/>
                </a:ext>
              </a:extLst>
            </p:cNvPr>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6" name="Freeform 86">
              <a:extLst>
                <a:ext uri="{FF2B5EF4-FFF2-40B4-BE49-F238E27FC236}">
                  <a16:creationId xmlns:a16="http://schemas.microsoft.com/office/drawing/2014/main" id="{8ECC9EFF-1F0F-854E-8F7A-3D6FF358EC0B}"/>
                </a:ext>
              </a:extLst>
            </p:cNvPr>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7" name="Freeform 87">
              <a:extLst>
                <a:ext uri="{FF2B5EF4-FFF2-40B4-BE49-F238E27FC236}">
                  <a16:creationId xmlns:a16="http://schemas.microsoft.com/office/drawing/2014/main" id="{A3E5425D-CD95-7942-97E0-C46E07CCF3FD}"/>
                </a:ext>
              </a:extLst>
            </p:cNvPr>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grpSp>
      <p:grpSp>
        <p:nvGrpSpPr>
          <p:cNvPr id="49" name="组合 34">
            <a:extLst>
              <a:ext uri="{FF2B5EF4-FFF2-40B4-BE49-F238E27FC236}">
                <a16:creationId xmlns:a16="http://schemas.microsoft.com/office/drawing/2014/main" id="{BA8EA221-0FF2-544D-95FA-971EB1093155}"/>
              </a:ext>
            </a:extLst>
          </p:cNvPr>
          <p:cNvGrpSpPr/>
          <p:nvPr/>
        </p:nvGrpSpPr>
        <p:grpSpPr>
          <a:xfrm>
            <a:off x="791002" y="3783870"/>
            <a:ext cx="1905000" cy="838200"/>
            <a:chOff x="1343776" y="1354913"/>
            <a:chExt cx="2567283" cy="1007832"/>
          </a:xfrm>
        </p:grpSpPr>
        <p:sp>
          <p:nvSpPr>
            <p:cNvPr id="50" name="椭圆 4">
              <a:extLst>
                <a:ext uri="{FF2B5EF4-FFF2-40B4-BE49-F238E27FC236}">
                  <a16:creationId xmlns:a16="http://schemas.microsoft.com/office/drawing/2014/main" id="{405EF764-5D8A-554D-9F7A-05F7263D04F0}"/>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51" name="椭圆 36">
              <a:extLst>
                <a:ext uri="{FF2B5EF4-FFF2-40B4-BE49-F238E27FC236}">
                  <a16:creationId xmlns:a16="http://schemas.microsoft.com/office/drawing/2014/main" id="{8F7F41ED-99A0-B34B-B307-D7A2FC4BC46A}"/>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52" name="组合 38">
              <a:extLst>
                <a:ext uri="{FF2B5EF4-FFF2-40B4-BE49-F238E27FC236}">
                  <a16:creationId xmlns:a16="http://schemas.microsoft.com/office/drawing/2014/main" id="{C35A907D-17A8-CF4A-96B4-3F299F40FA80}"/>
                </a:ext>
              </a:extLst>
            </p:cNvPr>
            <p:cNvGrpSpPr/>
            <p:nvPr/>
          </p:nvGrpSpPr>
          <p:grpSpPr>
            <a:xfrm>
              <a:off x="3201118" y="1917404"/>
              <a:ext cx="306860" cy="249233"/>
              <a:chOff x="3614738" y="619126"/>
              <a:chExt cx="253604" cy="205979"/>
            </a:xfrm>
          </p:grpSpPr>
          <p:sp>
            <p:nvSpPr>
              <p:cNvPr id="53" name="Freeform 338">
                <a:extLst>
                  <a:ext uri="{FF2B5EF4-FFF2-40B4-BE49-F238E27FC236}">
                    <a16:creationId xmlns:a16="http://schemas.microsoft.com/office/drawing/2014/main" id="{3E829A7D-9D3C-E945-8AA6-859CA066DB16}"/>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54" name="Freeform 339">
                <a:extLst>
                  <a:ext uri="{FF2B5EF4-FFF2-40B4-BE49-F238E27FC236}">
                    <a16:creationId xmlns:a16="http://schemas.microsoft.com/office/drawing/2014/main" id="{3B28EB45-E8A0-D748-9F2C-A22AF8945347}"/>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sp>
        <p:nvSpPr>
          <p:cNvPr id="48" name="businessman-in-apresentation-with-a-graphic-on-a-board_30732">
            <a:extLst>
              <a:ext uri="{FF2B5EF4-FFF2-40B4-BE49-F238E27FC236}">
                <a16:creationId xmlns:a16="http://schemas.microsoft.com/office/drawing/2014/main" id="{2C59F1D2-2CE0-F44F-8955-52433746399F}"/>
              </a:ext>
            </a:extLst>
          </p:cNvPr>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p>
        </p:txBody>
      </p:sp>
      <p:sp>
        <p:nvSpPr>
          <p:cNvPr id="55" name="TextBox 54">
            <a:extLst>
              <a:ext uri="{FF2B5EF4-FFF2-40B4-BE49-F238E27FC236}">
                <a16:creationId xmlns:a16="http://schemas.microsoft.com/office/drawing/2014/main" id="{A936795E-7F0F-C446-A0F9-E3491C4C1589}"/>
              </a:ext>
            </a:extLst>
          </p:cNvPr>
          <p:cNvSpPr txBox="1"/>
          <p:nvPr/>
        </p:nvSpPr>
        <p:spPr>
          <a:xfrm>
            <a:off x="2778400" y="1319146"/>
            <a:ext cx="8158178" cy="130753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Phanh phách: </a:t>
            </a:r>
            <a:r>
              <a:rPr lang="en-VN" sz="2800" dirty="0">
                <a:latin typeface="Times New Roman" panose="02020603050405020304" pitchFamily="18" charset="0"/>
                <a:cs typeface="Times New Roman" panose="02020603050405020304" pitchFamily="18" charset="0"/>
              </a:rPr>
              <a:t>âm thanh phát ra do một vật sắc tác động liên tiếp vào một vật khác.</a:t>
            </a:r>
          </a:p>
        </p:txBody>
      </p:sp>
      <p:sp>
        <p:nvSpPr>
          <p:cNvPr id="56" name="TextBox 55">
            <a:extLst>
              <a:ext uri="{FF2B5EF4-FFF2-40B4-BE49-F238E27FC236}">
                <a16:creationId xmlns:a16="http://schemas.microsoft.com/office/drawing/2014/main" id="{642566D9-74BB-6C4E-B3BE-652B7E98A655}"/>
              </a:ext>
            </a:extLst>
          </p:cNvPr>
          <p:cNvSpPr txBox="1"/>
          <p:nvPr/>
        </p:nvSpPr>
        <p:spPr>
          <a:xfrm>
            <a:off x="2717432" y="2652616"/>
            <a:ext cx="8158178"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Ngoàm ngoạp: </a:t>
            </a:r>
            <a:r>
              <a:rPr lang="en-VN" sz="2800" dirty="0">
                <a:latin typeface="Times New Roman" panose="02020603050405020304" pitchFamily="18" charset="0"/>
                <a:cs typeface="Times New Roman" panose="02020603050405020304" pitchFamily="18" charset="0"/>
              </a:rPr>
              <a:t>(nhai) nhiều, liên tục, nhanh.</a:t>
            </a:r>
          </a:p>
        </p:txBody>
      </p:sp>
      <p:sp>
        <p:nvSpPr>
          <p:cNvPr id="57" name="TextBox 56">
            <a:extLst>
              <a:ext uri="{FF2B5EF4-FFF2-40B4-BE49-F238E27FC236}">
                <a16:creationId xmlns:a16="http://schemas.microsoft.com/office/drawing/2014/main" id="{037DAB83-C313-894B-9AE6-60BC1871DA1C}"/>
              </a:ext>
            </a:extLst>
          </p:cNvPr>
          <p:cNvSpPr txBox="1"/>
          <p:nvPr/>
        </p:nvSpPr>
        <p:spPr>
          <a:xfrm>
            <a:off x="2749821" y="3797341"/>
            <a:ext cx="8158178"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Dún dẩy:</a:t>
            </a:r>
            <a:r>
              <a:rPr lang="en-VN" sz="2800" dirty="0">
                <a:latin typeface="Times New Roman" panose="02020603050405020304" pitchFamily="18" charset="0"/>
                <a:cs typeface="Times New Roman" panose="02020603050405020304" pitchFamily="18" charset="0"/>
              </a:rPr>
              <a:t> điệu đi nhịp nhàng, ra vẻ kiểu cách.</a:t>
            </a:r>
          </a:p>
        </p:txBody>
      </p:sp>
      <p:sp>
        <p:nvSpPr>
          <p:cNvPr id="58" name="Striped Right Arrow 57">
            <a:extLst>
              <a:ext uri="{FF2B5EF4-FFF2-40B4-BE49-F238E27FC236}">
                <a16:creationId xmlns:a16="http://schemas.microsoft.com/office/drawing/2014/main" id="{EFBD748C-5B55-FF4A-BB16-43C3F9B38F01}"/>
              </a:ext>
            </a:extLst>
          </p:cNvPr>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VN"/>
          </a:p>
        </p:txBody>
      </p:sp>
      <p:sp>
        <p:nvSpPr>
          <p:cNvPr id="59" name="TextBox 58">
            <a:extLst>
              <a:ext uri="{FF2B5EF4-FFF2-40B4-BE49-F238E27FC236}">
                <a16:creationId xmlns:a16="http://schemas.microsoft.com/office/drawing/2014/main" id="{29652F5B-34E4-9545-9EA3-8BD70CF3EA5A}"/>
              </a:ext>
            </a:extLst>
          </p:cNvPr>
          <p:cNvSpPr txBox="1"/>
          <p:nvPr/>
        </p:nvSpPr>
        <p:spPr>
          <a:xfrm>
            <a:off x="1378221" y="5131521"/>
            <a:ext cx="1650729"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Tác dụng:</a:t>
            </a:r>
          </a:p>
        </p:txBody>
      </p:sp>
      <p:cxnSp>
        <p:nvCxnSpPr>
          <p:cNvPr id="61" name="Straight Arrow Connector 60">
            <a:extLst>
              <a:ext uri="{FF2B5EF4-FFF2-40B4-BE49-F238E27FC236}">
                <a16:creationId xmlns:a16="http://schemas.microsoft.com/office/drawing/2014/main" id="{9075CE9D-9794-1E4B-A99F-9DE6BA29CAFF}"/>
              </a:ext>
            </a:extLst>
          </p:cNvPr>
          <p:cNvCxnSpPr>
            <a:cxnSpLocks/>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67AF29A7-5CA3-374A-B65D-49E98C3152BA}"/>
              </a:ext>
            </a:extLst>
          </p:cNvPr>
          <p:cNvCxnSpPr>
            <a:cxnSpLocks/>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id="{83958832-04D2-8D44-A0DA-9E94FBFD6872}"/>
              </a:ext>
            </a:extLst>
          </p:cNvPr>
          <p:cNvSpPr txBox="1"/>
          <p:nvPr/>
        </p:nvSpPr>
        <p:spPr>
          <a:xfrm>
            <a:off x="3676950" y="4602466"/>
            <a:ext cx="8158178" cy="130753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p>
        </p:txBody>
      </p:sp>
      <p:sp>
        <p:nvSpPr>
          <p:cNvPr id="65" name="TextBox 64">
            <a:extLst>
              <a:ext uri="{FF2B5EF4-FFF2-40B4-BE49-F238E27FC236}">
                <a16:creationId xmlns:a16="http://schemas.microsoft.com/office/drawing/2014/main" id="{0116C95F-78F6-C848-92C9-D43097A30700}"/>
              </a:ext>
            </a:extLst>
          </p:cNvPr>
          <p:cNvSpPr txBox="1"/>
          <p:nvPr/>
        </p:nvSpPr>
        <p:spPr>
          <a:xfrm>
            <a:off x="3676950" y="5815859"/>
            <a:ext cx="8158178"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Dế Mèn bộc lộ niềm tự hào về chính mình.</a:t>
            </a:r>
          </a:p>
        </p:txBody>
      </p:sp>
    </p:spTree>
    <p:extLst>
      <p:ext uri="{BB962C8B-B14F-4D97-AF65-F5344CB8AC3E}">
        <p14:creationId xmlns:p14="http://schemas.microsoft.com/office/powerpoint/2010/main" val="220051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a16="http://schemas.microsoft.com/office/drawing/2014/main" id="{ED677E9C-95BA-EA4E-B607-744537230409}"/>
              </a:ext>
            </a:extLst>
          </p:cNvPr>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 sức</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a16="http://schemas.microsoft.com/office/drawing/2014/main" id="{CDD59E8D-A3D8-D342-BC98-BB7C1B06C9E8}"/>
              </a:ext>
            </a:extLst>
          </p:cNvPr>
          <p:cNvSpPr txBox="1"/>
          <p:nvPr/>
        </p:nvSpPr>
        <p:spPr>
          <a:xfrm>
            <a:off x="3581400" y="1370063"/>
            <a:ext cx="8420100" cy="1953868"/>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p>
          <a:p>
            <a:pPr algn="just">
              <a:lnSpc>
                <a:spcPct val="150000"/>
              </a:lnSpc>
            </a:pPr>
            <a:r>
              <a:rPr lang="en-VN" sz="2800" dirty="0">
                <a:latin typeface="Times New Roman" panose="02020603050405020304" pitchFamily="18" charset="0"/>
                <a:cs typeface="Times New Roman" panose="02020603050405020304" pitchFamily="18" charset="0"/>
              </a:rPr>
              <a:t>	VD: </a:t>
            </a:r>
            <a:r>
              <a:rPr lang="en-VN" sz="2800" i="1" dirty="0">
                <a:latin typeface="Times New Roman" panose="02020603050405020304" pitchFamily="18" charset="0"/>
                <a:cs typeface="Times New Roman" panose="02020603050405020304" pitchFamily="18" charset="0"/>
              </a:rPr>
              <a:t>Nhà nó rất nghèo, Đất nước còn nghèo.</a:t>
            </a:r>
          </a:p>
        </p:txBody>
      </p:sp>
      <p:sp>
        <p:nvSpPr>
          <p:cNvPr id="16" name="TextBox 15">
            <a:extLst>
              <a:ext uri="{FF2B5EF4-FFF2-40B4-BE49-F238E27FC236}">
                <a16:creationId xmlns:a16="http://schemas.microsoft.com/office/drawing/2014/main" id="{E6533849-D214-6B48-BCE7-FAD384C4D2E6}"/>
              </a:ext>
            </a:extLst>
          </p:cNvPr>
          <p:cNvSpPr txBox="1"/>
          <p:nvPr/>
        </p:nvSpPr>
        <p:spPr>
          <a:xfrm>
            <a:off x="3581400" y="3897602"/>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en-VN" sz="2800" i="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7C0B1F82-E020-AD45-8E28-5B59731C0B22}"/>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2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3" name="椭圆 4">
            <a:extLst>
              <a:ext uri="{FF2B5EF4-FFF2-40B4-BE49-F238E27FC236}">
                <a16:creationId xmlns:a16="http://schemas.microsoft.com/office/drawing/2014/main" id="{ED677E9C-95BA-EA4E-B607-744537230409}"/>
              </a:ext>
            </a:extLst>
          </p:cNvPr>
          <p:cNvSpPr/>
          <p:nvPr/>
        </p:nvSpPr>
        <p:spPr>
          <a:xfrm>
            <a:off x="676702" y="1524000"/>
            <a:ext cx="31142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9" name="TextBox 8">
            <a:extLst>
              <a:ext uri="{FF2B5EF4-FFF2-40B4-BE49-F238E27FC236}">
                <a16:creationId xmlns:a16="http://schemas.microsoft.com/office/drawing/2014/main" id="{80C5B39E-A521-024D-A73B-901F7BE2EAED}"/>
              </a:ext>
            </a:extLst>
          </p:cNvPr>
          <p:cNvSpPr txBox="1"/>
          <p:nvPr/>
        </p:nvSpPr>
        <p:spPr>
          <a:xfrm>
            <a:off x="3978101" y="1524000"/>
            <a:ext cx="8054591"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Mưa nhỏ, rả rích, kéo dài không dứt.</a:t>
            </a:r>
            <a:endParaRPr lang="en-VN" sz="2800" i="1" dirty="0">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a16="http://schemas.microsoft.com/office/drawing/2014/main" id="{4AB5ECC7-2DA1-3348-B08E-04D61BE3D868}"/>
              </a:ext>
            </a:extLst>
          </p:cNvPr>
          <p:cNvSpPr/>
          <p:nvPr/>
        </p:nvSpPr>
        <p:spPr>
          <a:xfrm>
            <a:off x="676689" y="3897602"/>
            <a:ext cx="3114247" cy="1607848"/>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Điệu hát</a:t>
            </a:r>
          </a:p>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1" name="TextBox 10">
            <a:extLst>
              <a:ext uri="{FF2B5EF4-FFF2-40B4-BE49-F238E27FC236}">
                <a16:creationId xmlns:a16="http://schemas.microsoft.com/office/drawing/2014/main" id="{E33798E2-644E-4D4F-A615-454972830133}"/>
              </a:ext>
            </a:extLst>
          </p:cNvPr>
          <p:cNvSpPr txBox="1"/>
          <p:nvPr/>
        </p:nvSpPr>
        <p:spPr>
          <a:xfrm>
            <a:off x="3978101" y="3909004"/>
            <a:ext cx="8420100"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Điệu hát nhỏ, kéo dài, buồn, ngậm ngùi, thê lương.</a:t>
            </a:r>
            <a:endParaRPr lang="en-VN" sz="2800" i="1"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61CCF2D1-E606-3D4E-8428-ADCA178A5059}"/>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a:extLst>
              <a:ext uri="{FF2B5EF4-FFF2-40B4-BE49-F238E27FC236}">
                <a16:creationId xmlns:a16="http://schemas.microsoft.com/office/drawing/2014/main" id="{C88B9AD1-91FC-2142-A2B3-BE84FFF7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51AD208F-012B-6E4D-8A7D-E684BD0A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58" y="2567763"/>
            <a:ext cx="4572000" cy="4572000"/>
          </a:xfrm>
          <a:prstGeom prst="rect">
            <a:avLst/>
          </a:prstGeom>
        </p:spPr>
      </p:pic>
      <p:sp>
        <p:nvSpPr>
          <p:cNvPr id="15" name="TextBox 14">
            <a:extLst>
              <a:ext uri="{FF2B5EF4-FFF2-40B4-BE49-F238E27FC236}">
                <a16:creationId xmlns:a16="http://schemas.microsoft.com/office/drawing/2014/main" id="{0DF8DEE8-D0BC-574F-9AE9-55A3CF51063D}"/>
              </a:ext>
            </a:extLst>
          </p:cNvPr>
          <p:cNvSpPr txBox="1"/>
          <p:nvPr/>
        </p:nvSpPr>
        <p:spPr>
          <a:xfrm>
            <a:off x="2587699" y="1808042"/>
            <a:ext cx="4231316" cy="3892861"/>
          </a:xfrm>
          <a:prstGeom prst="rect">
            <a:avLst/>
          </a:prstGeom>
          <a:noFill/>
        </p:spPr>
        <p:txBody>
          <a:bodyPr wrap="square" rtlCol="0">
            <a:spAutoFit/>
          </a:bodyPr>
          <a:lstStyle/>
          <a:p>
            <a:pPr algn="ctr">
              <a:lnSpc>
                <a:spcPct val="150000"/>
              </a:lnSpc>
            </a:pPr>
            <a:r>
              <a:rPr lang="en-VN" sz="2800" i="1" dirty="0">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p>
        </p:txBody>
      </p:sp>
    </p:spTree>
    <p:extLst>
      <p:ext uri="{BB962C8B-B14F-4D97-AF65-F5344CB8AC3E}">
        <p14:creationId xmlns:p14="http://schemas.microsoft.com/office/powerpoint/2010/main" val="146597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giỏi</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id="{5B1FFE08-785D-3D47-9479-70B39336190A}"/>
              </a:ext>
            </a:extLst>
          </p:cNvPr>
          <p:cNvGrpSpPr/>
          <p:nvPr/>
        </p:nvGrpSpPr>
        <p:grpSpPr>
          <a:xfrm>
            <a:off x="672731" y="1622375"/>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id="{966F6951-19D7-E64E-A673-D05FBBE2FB55}"/>
              </a:ext>
            </a:extLst>
          </p:cNvPr>
          <p:cNvSpPr txBox="1"/>
          <p:nvPr/>
        </p:nvSpPr>
        <p:spPr>
          <a:xfrm>
            <a:off x="1108500" y="2275420"/>
            <a:ext cx="3595703" cy="2062103"/>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Nếu được gặp Dế Mèn, em sẽ khuyên Dế Mèn điều gì? (viết 1 câu)</a:t>
            </a:r>
          </a:p>
        </p:txBody>
      </p:sp>
      <p:pic>
        <p:nvPicPr>
          <p:cNvPr id="117" name="Picture 116">
            <a:extLst>
              <a:ext uri="{FF2B5EF4-FFF2-40B4-BE49-F238E27FC236}">
                <a16:creationId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828" y="2761482"/>
            <a:ext cx="2647291" cy="3857073"/>
          </a:xfrm>
          <a:prstGeom prst="rect">
            <a:avLst/>
          </a:prstGeom>
        </p:spPr>
      </p:pic>
      <p:grpSp>
        <p:nvGrpSpPr>
          <p:cNvPr id="118" name="组合 55">
            <a:extLst>
              <a:ext uri="{FF2B5EF4-FFF2-40B4-BE49-F238E27FC236}">
                <a16:creationId xmlns:a16="http://schemas.microsoft.com/office/drawing/2014/main" id="{7B2E6DC6-8846-EE4A-B413-2D63BCAEDD6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id="{A9A051A0-3720-154C-B611-62DF081CC77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id="{DFC9E670-6C8E-594B-BDDE-775F4DE5B1D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id="{CE30817D-0185-914F-841A-524279AF811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id="{7D3BA380-3559-1F41-8E19-A734FDA0903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id="{3D3443B5-17AD-EC4E-BB0A-4EE66E0870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id="{EE0B07D7-E6F0-134F-9236-80465CA051F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id="{54269C47-D8F7-1642-ACAD-98CD08B4569D}"/>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id="{AC2C6D5A-1998-BB49-956E-9258B7101AFC}"/>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id="{DF7CF350-F119-C541-A6ED-6FF4754102E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id="{868894B2-DC93-BB43-8EF5-E9798E98549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id="{5940BB2E-436A-7740-AE10-FB7FBD3AFA8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id="{64E2D528-44D3-8F4D-86DC-DDB4BD54236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id="{3E81DBA3-3CCB-754D-A0EB-CBFEFCE3C28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id="{417568C5-403F-804E-9D0A-C1031D23118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id="{6F70CC94-04CD-554B-8155-9FCEEA440206}"/>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id="{D13F57C4-EF0C-884D-BD9D-A5FE40F1C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id="{FEF26C1D-9442-C744-BAA3-1A0E5D9CF7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id="{05DE3F70-8908-5340-87E0-ADA0882D1C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id="{97340239-93CF-6C49-88EC-8A862AB4A7C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id="{1A5AEE02-626A-5347-8C15-EAAB223217C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id="{61097D59-9FD2-F440-BAC9-1E68EB62E46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id="{F69D3DE0-7B3B-C149-83D4-E36691D1BD1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id="{E1B97840-6885-A24C-9870-C4961CC7754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id="{BB6A15FB-8904-4E42-816A-498B3C77654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id="{399C4A06-003B-C54F-91E2-0801877D8B3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id="{DBF6A360-609F-C641-94BB-4F5EA00046F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id="{039A851B-6A28-7649-9A54-EDD70D7A5A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id="{C9EE3476-D4C0-E748-99F0-B4D0726B104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id="{0039D322-BDF9-D846-B3BD-316757E78CB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id="{8EE736EF-7E1A-8A47-B5DC-746B850CBE6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id="{8F07FBB1-D470-0E40-A457-9BBF829CF40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id="{AB4898AD-7FEA-574E-A376-9395F2A44E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id="{9E65A4E4-C319-F24A-BA00-3B53AB50284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id="{2A556F01-ED60-E841-872F-20E4171C729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id="{3CEEF0D9-B8CA-7048-8AFE-E9D9E39BD57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id="{6C8EB5C8-44E2-3C4D-9D85-27BA2829550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id="{FE288409-30E8-434D-82A4-78F52194B8F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id="{4F90BFB3-F56E-CB47-8316-E548A63A8E4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id="{8A098E0D-CBF8-5E43-8F83-0D5A61997F3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id="{97FA1DCD-EBC2-AF4C-953A-E2579A79CE6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id="{F2FF1BF8-8B89-6948-A180-6970FC173A2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id="{BC3318DA-5524-8A4A-B2EC-0369CD9A6CA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id="{E5F03167-440E-4349-9EC4-CD4C99A945F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id="{E33E2F35-90C6-D34A-8CE4-CD834E38520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id="{35FDF0EC-92E8-F243-90A1-7AA8E949468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id="{E409A3DB-719E-9B49-BFA4-DFDC5BE2B9A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id="{72E2DC86-0EEA-A841-B566-4BA3FE4E6FA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id="{83898FA5-E4E8-D741-B080-2B9E856C581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id="{46A7C77A-EDFE-DB41-8502-A444706E2C4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id="{ED399AA5-5530-FF40-984D-8197DAE56DC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id="{2ED62026-D552-1845-9F57-AD082E14B9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id="{6CBA6E72-1B38-7C40-80C9-687DE5735B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id="{2FEE3DD6-FED5-0747-AD2C-45E6C57F259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id="{05C909A3-C272-B544-88BE-F1A3444EBDC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id="{75C22737-AC3B-B544-9A2A-00360B51CD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id="{DC0DD469-6D68-514E-98E7-A260B6039D2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id="{415FC4F5-A6BD-B343-B6B0-5E6F041302D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id="{6E1CAACF-410B-C246-B9D5-4CCA85403DA9}"/>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id="{28EE4173-D4E5-CB47-AE33-6A995F06142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id="{0387BC12-9056-A841-B6C5-CBC5957C511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id="{C38D3CD2-73C0-B941-A604-9227BE6D14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id="{1452BF02-648D-CD49-8A3B-143054C3042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id="{616F5513-FF20-DE40-A85B-9886C5E7384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id="{201DEFCB-0F1B-9942-8797-B08C433ED3C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id="{B2DA01D2-B9E1-C94A-B5F0-25D09D2402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id="{45944722-62F7-BB44-89FF-206C1F9C8B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id="{E52473B5-5ADE-EC4D-8FF0-DD7DA035CE6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id="{F35E88FF-6BBB-D24E-B97B-68748F197D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id="{A5AE8D68-A072-4E40-8CB0-13D13FD1A27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id="{2CADF0BE-5150-694C-B9E2-15D40101F71E}"/>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id="{4DC0BDF0-9690-D140-AEF7-54476915600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id="{6248B7B9-AB27-3640-B5B3-A591BDBABDE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id="{E4123427-F803-B745-9802-5C0551A9FF7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id="{6B0436B0-65F1-1C43-940E-BC175AE888B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id="{EA601F38-F0EB-CE4D-9C5C-A036786A30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id="{3A8035BA-665D-7B49-9743-7BBE88F6380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id="{2D78C114-0ABF-064C-9D50-9F77689540E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id="{EFCC9ED2-4008-F94C-A85B-D7731C7C5D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id="{A277FF70-60CB-0E46-8A5C-990C6BB6E2B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id="{01CCBCD6-E3D6-7D49-A00B-F01043AC2B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id="{788623AA-D5A9-B140-BFEA-79DB4FDC1DB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id="{E43A5261-CDD3-AC4F-8B0A-B72369CF689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id="{FBE3CC4A-DDBC-3F43-AD29-FD7445053C9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id="{9BB8C9D1-7C5A-3142-B7E2-0E6F7680ACE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id="{F2493112-CF10-874C-8271-5884779A786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id="{270C5D27-D437-4D49-BE79-0E6B4EA31DF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id="{00021E96-D3B3-4A4D-91F1-A2A6B2E6D8E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id="{BD22AC15-B4DD-1B4C-8231-DBD123899AB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id="{33344F77-EC88-FE4A-A99B-CEB27D2D757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id="{E7B8BA42-291A-D341-B1B7-3FFD0C121737}"/>
              </a:ext>
            </a:extLst>
          </p:cNvPr>
          <p:cNvSpPr txBox="1"/>
          <p:nvPr/>
        </p:nvSpPr>
        <p:spPr>
          <a:xfrm>
            <a:off x="7901010" y="1866965"/>
            <a:ext cx="3595703" cy="3046988"/>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12549236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id="{5B1FFE08-785D-3D47-9479-70B39336190A}"/>
              </a:ext>
            </a:extLst>
          </p:cNvPr>
          <p:cNvGrpSpPr/>
          <p:nvPr/>
        </p:nvGrpSpPr>
        <p:grpSpPr>
          <a:xfrm>
            <a:off x="377418" y="1344056"/>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id="{966F6951-19D7-E64E-A673-D05FBBE2FB55}"/>
              </a:ext>
            </a:extLst>
          </p:cNvPr>
          <p:cNvSpPr txBox="1"/>
          <p:nvPr/>
        </p:nvSpPr>
        <p:spPr>
          <a:xfrm>
            <a:off x="878879" y="1951735"/>
            <a:ext cx="3595703" cy="2062103"/>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Ghi lại câu nói mà em thích nhất trong đoạn trích “Bài học đường đời đầu tiên”</a:t>
            </a:r>
          </a:p>
        </p:txBody>
      </p:sp>
      <p:pic>
        <p:nvPicPr>
          <p:cNvPr id="117" name="Picture 116">
            <a:extLst>
              <a:ext uri="{FF2B5EF4-FFF2-40B4-BE49-F238E27FC236}">
                <a16:creationId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40" y="2340855"/>
            <a:ext cx="3085223" cy="4495135"/>
          </a:xfrm>
          <a:prstGeom prst="rect">
            <a:avLst/>
          </a:prstGeom>
        </p:spPr>
      </p:pic>
      <p:grpSp>
        <p:nvGrpSpPr>
          <p:cNvPr id="118" name="组合 55">
            <a:extLst>
              <a:ext uri="{FF2B5EF4-FFF2-40B4-BE49-F238E27FC236}">
                <a16:creationId xmlns:a16="http://schemas.microsoft.com/office/drawing/2014/main" id="{ECB86AAA-9462-6F44-A834-E9F1DD6A784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id="{E6A6A032-276A-954F-A81D-E40C2C2EAB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id="{318EE639-D94B-4547-89A6-16A890C9F5D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id="{84E281A0-A8AA-6346-A1FD-A1775237AD6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id="{2A23C44C-3FA6-8645-B237-B3DE7909C18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id="{048B1576-108B-9745-8D41-3A188E2E7E37}"/>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id="{B347E84B-BBFB-AB43-B388-9612045B9F9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id="{0A62D6A9-31E9-8D43-A49C-1C997A999F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id="{D5FA3375-DD2E-7041-B777-04D3CA596E9A}"/>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id="{1A2DCC76-8136-4648-A7D6-3558A5B2ED0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id="{D13449FD-39E4-AA41-8068-06938FB4A4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id="{48F92AAC-B6F0-B740-93B1-5C59132F177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id="{30CD4351-9006-014D-AFCC-ECF740630B2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id="{8355ADF5-5A9D-B84D-A932-E2147F17F21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id="{61E2FEC9-6E14-924F-95C0-5D7B2C37E6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id="{734E1DBC-7BF9-604F-9EF2-398C9908AE8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id="{A323CC24-3B5B-3041-A23D-4DD1966E986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id="{96114414-DBE0-0F45-9098-1CD1DA97EC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id="{67CB1EB1-9A02-0342-9B30-4D5B2E5F27D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id="{EFEDAF5F-AD50-C248-86B7-CBF20631891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id="{70AA8DA7-33E9-224A-A858-3DEDA5947A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id="{1A7F905E-48A0-1341-B9D9-0134D66C1B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id="{B8B86761-B62D-254A-91BE-DBA0E90851B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id="{E31C0E37-BE82-2D48-A046-B309E83DE5E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id="{36BE8FE4-258C-7F44-8A03-D25E42DE9EC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id="{4D670DBF-427B-734B-AE2B-4DF0E6642AB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id="{C6ADCE12-24FB-8E47-B923-2E88F9381D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id="{C9D98BF7-DC4E-E94E-B34E-AA4DA814C7E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id="{7C0096F8-BF41-8D41-91B5-7590A604C55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id="{1B17F798-D35E-6944-B452-D20C69B0B53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id="{E4265A36-7AF6-7846-BB19-4487EDA1B2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id="{E7199276-14AB-C345-8FBC-5D6AD49783E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id="{5E59D21F-717B-A74B-B7A9-EE62E4F863A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id="{0598BB0B-4561-8849-AD01-C263FAD43C32}"/>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id="{2F66C44E-521F-BB4A-B2C3-B44C3F8CDBD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id="{C87CD821-D7AF-9943-AB81-95DCA659B6F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id="{9074EB8B-3D9D-3D42-8966-7A9AF4446D5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id="{DD44BF9C-AC22-864A-BFE6-3B3488204C3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id="{FF933BC4-31D1-0B4D-967F-8A7C8FA3688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id="{18FBD790-6F77-854F-AA70-12B653F10DC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id="{053C364E-E58B-3743-9C6C-F3F72DDFA2A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id="{AF49D395-01FB-6140-B004-B9F10FA69D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id="{F4848482-B744-5A4C-B46E-D74C0B75D2D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id="{8CE265AA-E734-D84D-AAF9-AB847C682C1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id="{FBFA610F-99E6-F246-BB1C-7D7BA804D67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id="{754A7C73-8734-544D-A558-239F27798E0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id="{89A1F128-A3B2-8743-BFD8-BB0269DF316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id="{7041A6FA-13B1-6C48-A121-5EE26CCD43F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id="{13649072-0F68-634F-B0E7-4F355981CCA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id="{3F26260B-2243-194E-AA1A-7B062A363CD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id="{48006589-AAA9-BC4D-81F6-E28A5769D4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id="{BD928831-CE62-8C4E-8933-51C2E1BBFA9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id="{03AB34C8-EDA3-4241-80D9-48414062BA1A}"/>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id="{237AF48E-D81A-2342-970F-6F116C8C62AA}"/>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id="{2838F0EF-DF14-DA4B-A73B-D7C0E528E88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id="{3B697F45-339A-8D42-9D80-5C0AB65B4CA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id="{D6A1A715-BA55-F04A-A3F8-1DC19901B8B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id="{75D1E58D-5F2E-264A-959A-E0C3D610E72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id="{3F56DAD3-6D46-F24D-9658-11B416C122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id="{13464B75-24AA-BE48-A425-E601DE0F291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id="{18CD6EFE-57CA-D445-BCEB-00A1A9F09CE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id="{6D470629-F67F-D240-857C-BCC9B19B6E3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id="{7A766FE6-734C-B64C-81F7-0A0EB31E9A0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id="{89272DC1-3792-2D4C-8511-92B539017BE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id="{092EECFA-A554-6648-8736-59FAFDCB5352}"/>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id="{7DB7F1E7-8DE0-0A4E-9A63-65AB0246B0D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id="{64BCFD41-E87F-BE49-9C0A-F890C62CE85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id="{CB26864F-2DEA-BD4F-BE7D-60C3D9356F2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id="{51123E72-ECB4-2B47-8CEF-65705F7B749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id="{94F5918A-1794-134E-ABB2-2B1F52ECBD2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id="{F9D1EAEF-9687-C04C-B493-B65D2855E5A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id="{6CE9C28D-D78F-E24F-BD5E-9ACE2D69BB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id="{AC241CC4-5651-6A49-B68A-77A5AE873F8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id="{C912110D-1AD8-A14D-B4BA-32E756221CE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id="{5A58E4A0-2C45-E64A-85B3-569CFA73CB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id="{23E889B1-C9F4-2D49-8069-93CCF4E822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id="{2D719127-C9D3-D84C-AA8D-5B4DD5B426E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id="{1C12B46B-DABE-8146-B8D5-777A74C9BB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id="{0C5B5744-3814-B54A-8800-C9362625BE3D}"/>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id="{F302A154-C15C-834D-9D39-566F3B64CEC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id="{CC35EA8B-53E4-E644-B32D-79DCBB13DDA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id="{2DC522C3-F42A-6743-9BE4-C7D28173F5E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id="{F489BFEA-6034-2B4E-A3E1-6CE3127B92C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id="{12FFA331-D0A4-ED4E-B0E3-115E57EE0F9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id="{803024F1-9948-FF4B-BCA5-92D411154EAC}"/>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id="{A12B57EA-A4B8-364F-956D-EC86F182F7D5}"/>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id="{2C2298D6-E3E5-1F41-A00D-21485C759BD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id="{969E72C0-2EFF-8C49-9D50-5D6AD31ECE0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id="{E7F3866A-8647-864E-A1DF-3EB876590DA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id="{BCD29E1B-B8A1-764D-BD54-37ABF91165A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id="{9BC0C57C-7B34-204F-856A-44F68A45F508}"/>
              </a:ext>
            </a:extLst>
          </p:cNvPr>
          <p:cNvSpPr txBox="1"/>
          <p:nvPr/>
        </p:nvSpPr>
        <p:spPr>
          <a:xfrm>
            <a:off x="7901010" y="1866965"/>
            <a:ext cx="3595703" cy="3046988"/>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29182034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6106807" y="3518642"/>
              <a:ext cx="673507" cy="830997"/>
            </a:xfrm>
            <a:prstGeom prst="rect">
              <a:avLst/>
            </a:prstGeom>
            <a:noFill/>
          </p:spPr>
          <p:txBody>
            <a:bodyPr wrap="non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I.</a:t>
              </a:r>
            </a:p>
          </p:txBody>
        </p:sp>
      </p:grpSp>
      <p:sp>
        <p:nvSpPr>
          <p:cNvPr id="2" name="Rectangle 1">
            <a:extLst>
              <a:ext uri="{FF2B5EF4-FFF2-40B4-BE49-F238E27FC236}">
                <a16:creationId xmlns:a16="http://schemas.microsoft.com/office/drawing/2014/main"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latin typeface="Times New Roman" panose="02020603050405020304" pitchFamily="18" charset="0"/>
                <a:cs typeface="Times New Roman" panose="02020603050405020304" pitchFamily="18" charset="0"/>
              </a:rPr>
              <a:t>TỪ ĐƠN VÀ TỪ PHỨC</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a16="http://schemas.microsoft.com/office/drawing/2014/main"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a16="http://schemas.microsoft.com/office/drawing/2014/main"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a16="http://schemas.microsoft.com/office/drawing/2014/main"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a16="http://schemas.microsoft.com/office/drawing/2014/main"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a16="http://schemas.microsoft.com/office/drawing/2014/main"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a16="http://schemas.microsoft.com/office/drawing/2014/main"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a16="http://schemas.microsoft.com/office/drawing/2014/main"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a16="http://schemas.microsoft.com/office/drawing/2014/main"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a16="http://schemas.microsoft.com/office/drawing/2014/main"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a16="http://schemas.microsoft.com/office/drawing/2014/main"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a16="http://schemas.microsoft.com/office/drawing/2014/main"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a16="http://schemas.microsoft.com/office/drawing/2014/main"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a16="http://schemas.microsoft.com/office/drawing/2014/main"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a16="http://schemas.microsoft.com/office/drawing/2014/main"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a16="http://schemas.microsoft.com/office/drawing/2014/main"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a16="http://schemas.microsoft.com/office/drawing/2014/main"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a16="http://schemas.microsoft.com/office/drawing/2014/main"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a16="http://schemas.microsoft.com/office/drawing/2014/main"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a16="http://schemas.microsoft.com/office/drawing/2014/main"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a16="http://schemas.microsoft.com/office/drawing/2014/main"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a16="http://schemas.microsoft.com/office/drawing/2014/main"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a16="http://schemas.microsoft.com/office/drawing/2014/main"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a16="http://schemas.microsoft.com/office/drawing/2014/main"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a16="http://schemas.microsoft.com/office/drawing/2014/main"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a16="http://schemas.microsoft.com/office/drawing/2014/main"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a16="http://schemas.microsoft.com/office/drawing/2014/main"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a16="http://schemas.microsoft.com/office/drawing/2014/main"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a16="http://schemas.microsoft.com/office/drawing/2014/main"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a16="http://schemas.microsoft.com/office/drawing/2014/main"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a16="http://schemas.microsoft.com/office/drawing/2014/main"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a16="http://schemas.microsoft.com/office/drawing/2014/main"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a16="http://schemas.microsoft.com/office/drawing/2014/main"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a16="http://schemas.microsoft.com/office/drawing/2014/main"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a16="http://schemas.microsoft.com/office/drawing/2014/main"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a16="http://schemas.microsoft.com/office/drawing/2014/main"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a16="http://schemas.microsoft.com/office/drawing/2014/main"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7967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D8822608-8705-C843-8611-AF823450E751}"/>
              </a:ext>
            </a:extLst>
          </p:cNvPr>
          <p:cNvSpPr/>
          <p:nvPr/>
        </p:nvSpPr>
        <p:spPr>
          <a:xfrm>
            <a:off x="1765540" y="1472608"/>
            <a:ext cx="4507669" cy="391278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đơn là từ do một tiếng tạo thành</a:t>
            </a:r>
          </a:p>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phức là từ do hai hay nhiều tiếng tạo thành.</a:t>
            </a:r>
          </a:p>
        </p:txBody>
      </p:sp>
      <p:pic>
        <p:nvPicPr>
          <p:cNvPr id="3" name="Picture 2">
            <a:extLst>
              <a:ext uri="{FF2B5EF4-FFF2-40B4-BE49-F238E27FC236}">
                <a16:creationId xmlns:a16="http://schemas.microsoft.com/office/drawing/2014/main" id="{7C6AE981-08B7-2145-9BDB-606A14B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867" y="952499"/>
            <a:ext cx="4572000" cy="4953000"/>
          </a:xfrm>
          <a:prstGeom prst="rect">
            <a:avLst/>
          </a:prstGeom>
        </p:spPr>
      </p:pic>
    </p:spTree>
    <p:extLst>
      <p:ext uri="{BB962C8B-B14F-4D97-AF65-F5344CB8AC3E}">
        <p14:creationId xmlns:p14="http://schemas.microsoft.com/office/powerpoint/2010/main" val="3024860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15E43-BDFA-C344-B2FF-174FA708FE0B}"/>
              </a:ext>
            </a:extLst>
          </p:cNvPr>
          <p:cNvSpPr/>
          <p:nvPr/>
        </p:nvSpPr>
        <p:spPr>
          <a:xfrm>
            <a:off x="886582" y="1472608"/>
            <a:ext cx="5209418" cy="4354034"/>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p>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láy là những từ phức được tạo ra nhờ phép láy âm.</a:t>
            </a:r>
          </a:p>
        </p:txBody>
      </p:sp>
      <p:pic>
        <p:nvPicPr>
          <p:cNvPr id="4" name="Picture 3" descr="A picture containing text, vector graphics&#10;&#10;Description automatically generated">
            <a:extLst>
              <a:ext uri="{FF2B5EF4-FFF2-40B4-BE49-F238E27FC236}">
                <a16:creationId xmlns:a16="http://schemas.microsoft.com/office/drawing/2014/main" id="{843BF9AD-D088-0E4D-9339-A49B22DB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595" y="2589028"/>
            <a:ext cx="4572000" cy="4572000"/>
          </a:xfrm>
          <a:prstGeom prst="rect">
            <a:avLst/>
          </a:prstGeom>
        </p:spPr>
      </p:pic>
    </p:spTree>
    <p:extLst>
      <p:ext uri="{BB962C8B-B14F-4D97-AF65-F5344CB8AC3E}">
        <p14:creationId xmlns:p14="http://schemas.microsoft.com/office/powerpoint/2010/main" val="5269086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a16="http://schemas.microsoft.com/office/drawing/2014/main" id="{015A76AC-9006-BF4A-9B0C-A4EE3B5ACC26}"/>
              </a:ext>
            </a:extLst>
          </p:cNvPr>
          <p:cNvSpPr txBox="1"/>
          <p:nvPr/>
        </p:nvSpPr>
        <p:spPr>
          <a:xfrm>
            <a:off x="596082" y="1316602"/>
            <a:ext cx="5694186" cy="4539191"/>
          </a:xfrm>
          <a:prstGeom prst="rect">
            <a:avLst/>
          </a:prstGeom>
          <a:noFill/>
        </p:spPr>
        <p:txBody>
          <a:bodyPr wrap="square" rtlCol="0">
            <a:spAutoFit/>
          </a:bodyPr>
          <a:lstStyle/>
          <a:p>
            <a:pPr algn="just">
              <a:lnSpc>
                <a:spcPct val="150000"/>
              </a:lnSpc>
            </a:pPr>
            <a:r>
              <a:rPr lang="en-VN" sz="2800" i="1" dirty="0">
                <a:latin typeface="Times New Roman" panose="02020603050405020304" pitchFamily="18" charset="0"/>
                <a:cs typeface="Times New Roman" panose="02020603050405020304" pitchFamily="18" charset="0"/>
              </a:rPr>
              <a:t>“Đôi cánh </a:t>
            </a:r>
            <a:r>
              <a:rPr lang="en-VN" sz="2800" b="1" i="1" dirty="0">
                <a:solidFill>
                  <a:srgbClr val="7030A0"/>
                </a:solidFill>
                <a:latin typeface="Times New Roman" panose="02020603050405020304" pitchFamily="18" charset="0"/>
                <a:cs typeface="Times New Roman" panose="02020603050405020304" pitchFamily="18" charset="0"/>
              </a:rPr>
              <a:t>tôi</a:t>
            </a:r>
            <a:r>
              <a:rPr lang="en-VN" sz="2800" i="1" dirty="0">
                <a:latin typeface="Times New Roman" panose="02020603050405020304" pitchFamily="18" charset="0"/>
                <a:cs typeface="Times New Roman" panose="02020603050405020304" pitchFamily="18" charset="0"/>
              </a:rPr>
              <a:t>, trước kia ngắn </a:t>
            </a:r>
            <a:r>
              <a:rPr lang="en-VN" sz="2800" b="1" i="1" dirty="0">
                <a:solidFill>
                  <a:srgbClr val="7030A0"/>
                </a:solidFill>
                <a:latin typeface="Times New Roman" panose="02020603050405020304" pitchFamily="18" charset="0"/>
                <a:cs typeface="Times New Roman" panose="02020603050405020304" pitchFamily="18" charset="0"/>
              </a:rPr>
              <a:t>hủn hoẳn</a:t>
            </a:r>
            <a:r>
              <a:rPr lang="en-VN" sz="2800" i="1" dirty="0">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en-VN" sz="2800" b="1" i="1" dirty="0">
                <a:solidFill>
                  <a:srgbClr val="7030A0"/>
                </a:solidFill>
                <a:latin typeface="Times New Roman" panose="02020603050405020304" pitchFamily="18" charset="0"/>
                <a:cs typeface="Times New Roman" panose="02020603050405020304" pitchFamily="18" charset="0"/>
              </a:rPr>
              <a:t>nghe</a:t>
            </a:r>
            <a:r>
              <a:rPr lang="en-VN" sz="2800" i="1" dirty="0">
                <a:latin typeface="Times New Roman" panose="02020603050405020304" pitchFamily="18" charset="0"/>
                <a:cs typeface="Times New Roman" panose="02020603050405020304" pitchFamily="18" charset="0"/>
              </a:rPr>
              <a:t> tiếng </a:t>
            </a:r>
            <a:r>
              <a:rPr lang="en-VN" sz="2800" b="1" i="1" dirty="0">
                <a:solidFill>
                  <a:srgbClr val="7030A0"/>
                </a:solidFill>
                <a:latin typeface="Times New Roman" panose="02020603050405020304" pitchFamily="18" charset="0"/>
                <a:cs typeface="Times New Roman" panose="02020603050405020304" pitchFamily="18" charset="0"/>
              </a:rPr>
              <a:t>phành phạch giòn giã</a:t>
            </a:r>
            <a:r>
              <a:rPr lang="en-VN" sz="2800" i="1" dirty="0">
                <a:latin typeface="Times New Roman" panose="02020603050405020304" pitchFamily="18" charset="0"/>
                <a:cs typeface="Times New Roman" panose="02020603050405020304" pitchFamily="18" charset="0"/>
              </a:rPr>
              <a:t>. Lúc tôi đi bách bộ thì cả </a:t>
            </a:r>
            <a:r>
              <a:rPr lang="en-VN" sz="2800" b="1" i="1" dirty="0">
                <a:solidFill>
                  <a:srgbClr val="7030A0"/>
                </a:solidFill>
                <a:latin typeface="Times New Roman" panose="02020603050405020304" pitchFamily="18" charset="0"/>
                <a:cs typeface="Times New Roman" panose="02020603050405020304" pitchFamily="18" charset="0"/>
              </a:rPr>
              <a:t>người</a:t>
            </a:r>
            <a:r>
              <a:rPr lang="en-VN" sz="2800" i="1" dirty="0">
                <a:latin typeface="Times New Roman" panose="02020603050405020304" pitchFamily="18" charset="0"/>
                <a:cs typeface="Times New Roman" panose="02020603050405020304" pitchFamily="18" charset="0"/>
              </a:rPr>
              <a:t> tôi </a:t>
            </a:r>
            <a:r>
              <a:rPr lang="en-VN" sz="2800" b="1" i="1" dirty="0">
                <a:solidFill>
                  <a:srgbClr val="7030A0"/>
                </a:solidFill>
                <a:latin typeface="Times New Roman" panose="02020603050405020304" pitchFamily="18" charset="0"/>
                <a:cs typeface="Times New Roman" panose="02020603050405020304" pitchFamily="18" charset="0"/>
              </a:rPr>
              <a:t>rung rinh</a:t>
            </a:r>
            <a:r>
              <a:rPr lang="en-VN" sz="2800" i="1" dirty="0">
                <a:latin typeface="Times New Roman" panose="02020603050405020304" pitchFamily="18" charset="0"/>
                <a:cs typeface="Times New Roman" panose="02020603050405020304" pitchFamily="18" charset="0"/>
              </a:rPr>
              <a:t> một màu nâu </a:t>
            </a:r>
            <a:r>
              <a:rPr lang="en-VN" sz="2800" b="1" i="1" dirty="0">
                <a:solidFill>
                  <a:srgbClr val="7030A0"/>
                </a:solidFill>
                <a:latin typeface="Times New Roman" panose="02020603050405020304" pitchFamily="18" charset="0"/>
                <a:cs typeface="Times New Roman" panose="02020603050405020304" pitchFamily="18" charset="0"/>
              </a:rPr>
              <a:t>bóng mỡ</a:t>
            </a:r>
            <a:r>
              <a:rPr lang="en-VN" sz="2800" i="1" dirty="0">
                <a:latin typeface="Times New Roman" panose="02020603050405020304" pitchFamily="18" charset="0"/>
                <a:cs typeface="Times New Roman" panose="02020603050405020304" pitchFamily="18" charset="0"/>
              </a:rPr>
              <a:t> soi gương được và rất </a:t>
            </a:r>
            <a:r>
              <a:rPr lang="en-VN" sz="2800" b="1" i="1" dirty="0">
                <a:solidFill>
                  <a:srgbClr val="7030A0"/>
                </a:solidFill>
                <a:latin typeface="Times New Roman" panose="02020603050405020304" pitchFamily="18" charset="0"/>
                <a:cs typeface="Times New Roman" panose="02020603050405020304" pitchFamily="18" charset="0"/>
              </a:rPr>
              <a:t>ưa nhìn</a:t>
            </a:r>
            <a:r>
              <a:rPr lang="en-VN" sz="2800" i="1" dirty="0">
                <a:latin typeface="Times New Roman" panose="02020603050405020304" pitchFamily="18" charset="0"/>
                <a:cs typeface="Times New Roman" panose="02020603050405020304" pitchFamily="18" charset="0"/>
              </a:rPr>
              <a:t>.”</a:t>
            </a:r>
          </a:p>
        </p:txBody>
      </p:sp>
      <p:graphicFrame>
        <p:nvGraphicFramePr>
          <p:cNvPr id="19" name="Table 18">
            <a:extLst>
              <a:ext uri="{FF2B5EF4-FFF2-40B4-BE49-F238E27FC236}">
                <a16:creationId xmlns:a16="http://schemas.microsoft.com/office/drawing/2014/main" id="{F362A529-D287-184C-B740-82889F435B1B}"/>
              </a:ext>
            </a:extLst>
          </p:cNvPr>
          <p:cNvGraphicFramePr>
            <a:graphicFrameLocks noGrp="1"/>
          </p:cNvGraphicFramePr>
          <p:nvPr>
            <p:extLst>
              <p:ext uri="{D42A27DB-BD31-4B8C-83A1-F6EECF244321}">
                <p14:modId xmlns:p14="http://schemas.microsoft.com/office/powerpoint/2010/main" val="3639750052"/>
              </p:ext>
            </p:extLst>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extLst>
                    <a:ext uri="{9D8B030D-6E8A-4147-A177-3AD203B41FA5}">
                      <a16:colId xmlns:a16="http://schemas.microsoft.com/office/drawing/2014/main" val="4150001760"/>
                    </a:ext>
                  </a:extLst>
                </a:gridCol>
                <a:gridCol w="1474716">
                  <a:extLst>
                    <a:ext uri="{9D8B030D-6E8A-4147-A177-3AD203B41FA5}">
                      <a16:colId xmlns:a16="http://schemas.microsoft.com/office/drawing/2014/main" val="2711818494"/>
                    </a:ext>
                  </a:extLst>
                </a:gridCol>
                <a:gridCol w="2075622">
                  <a:extLst>
                    <a:ext uri="{9D8B030D-6E8A-4147-A177-3AD203B41FA5}">
                      <a16:colId xmlns:a16="http://schemas.microsoft.com/office/drawing/2014/main" val="3542326515"/>
                    </a:ext>
                  </a:extLst>
                </a:gridCol>
              </a:tblGrid>
              <a:tr h="599535">
                <a:tc rowSpan="2">
                  <a:txBody>
                    <a:bodyPr/>
                    <a:lstStyle/>
                    <a:p>
                      <a:pPr algn="ctr"/>
                      <a:r>
                        <a:rPr lang="en-VN"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en-VN"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1299735"/>
                  </a:ext>
                </a:extLst>
              </a:tr>
              <a:tr h="602901">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VN" sz="2800" b="1" dirty="0">
                          <a:latin typeface="Times New Roman" panose="02020603050405020304" pitchFamily="18" charset="0"/>
                          <a:cs typeface="Times New Roman" panose="02020603050405020304" pitchFamily="18" charset="0"/>
                        </a:rPr>
                        <a:t>Từ ghép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VN" sz="2800" b="1" dirty="0">
                          <a:latin typeface="Times New Roman" panose="02020603050405020304" pitchFamily="18" charset="0"/>
                          <a:cs typeface="Times New Roman" panose="02020603050405020304" pitchFamily="18" charset="0"/>
                        </a:rPr>
                        <a:t>Từ láy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91136561"/>
                  </a:ext>
                </a:extLst>
              </a:tr>
              <a:tr h="2353088">
                <a:tc>
                  <a:txBody>
                    <a:bodyPr/>
                    <a:lstStyle/>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0437904"/>
                  </a:ext>
                </a:extLst>
              </a:tr>
            </a:tbl>
          </a:graphicData>
        </a:graphic>
      </p:graphicFrame>
      <p:sp>
        <p:nvSpPr>
          <p:cNvPr id="20" name="TextBox 19">
            <a:extLst>
              <a:ext uri="{FF2B5EF4-FFF2-40B4-BE49-F238E27FC236}">
                <a16:creationId xmlns:a16="http://schemas.microsoft.com/office/drawing/2014/main" id="{7066CE8F-4392-794C-A884-F260B5A393CF}"/>
              </a:ext>
            </a:extLst>
          </p:cNvPr>
          <p:cNvSpPr txBox="1"/>
          <p:nvPr/>
        </p:nvSpPr>
        <p:spPr>
          <a:xfrm>
            <a:off x="7345563" y="2641999"/>
            <a:ext cx="693118"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tôi</a:t>
            </a:r>
          </a:p>
        </p:txBody>
      </p:sp>
      <p:sp>
        <p:nvSpPr>
          <p:cNvPr id="21" name="TextBox 20">
            <a:extLst>
              <a:ext uri="{FF2B5EF4-FFF2-40B4-BE49-F238E27FC236}">
                <a16:creationId xmlns:a16="http://schemas.microsoft.com/office/drawing/2014/main" id="{A343D01F-7EBA-6E46-BB81-A72EE8ABAC45}"/>
              </a:ext>
            </a:extLst>
          </p:cNvPr>
          <p:cNvSpPr txBox="1"/>
          <p:nvPr/>
        </p:nvSpPr>
        <p:spPr>
          <a:xfrm>
            <a:off x="7139571" y="3159515"/>
            <a:ext cx="1105101"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nghe</a:t>
            </a:r>
          </a:p>
        </p:txBody>
      </p:sp>
      <p:sp>
        <p:nvSpPr>
          <p:cNvPr id="22" name="TextBox 21">
            <a:extLst>
              <a:ext uri="{FF2B5EF4-FFF2-40B4-BE49-F238E27FC236}">
                <a16:creationId xmlns:a16="http://schemas.microsoft.com/office/drawing/2014/main" id="{98AF7D2B-F5DA-534D-BC62-69A2EE8385C7}"/>
              </a:ext>
            </a:extLst>
          </p:cNvPr>
          <p:cNvSpPr txBox="1"/>
          <p:nvPr/>
        </p:nvSpPr>
        <p:spPr>
          <a:xfrm>
            <a:off x="7139571" y="3695796"/>
            <a:ext cx="1105101"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người</a:t>
            </a:r>
          </a:p>
        </p:txBody>
      </p:sp>
      <p:sp>
        <p:nvSpPr>
          <p:cNvPr id="23" name="TextBox 22">
            <a:extLst>
              <a:ext uri="{FF2B5EF4-FFF2-40B4-BE49-F238E27FC236}">
                <a16:creationId xmlns:a16="http://schemas.microsoft.com/office/drawing/2014/main" id="{041628AC-80CA-6C40-9092-17EAF5F384E3}"/>
              </a:ext>
            </a:extLst>
          </p:cNvPr>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b</a:t>
            </a:r>
            <a:r>
              <a:rPr lang="en-VN" sz="2800" dirty="0">
                <a:latin typeface="Times New Roman" panose="02020603050405020304" pitchFamily="18" charset="0"/>
                <a:cs typeface="Times New Roman" panose="02020603050405020304" pitchFamily="18" charset="0"/>
              </a:rPr>
              <a:t>óng mỡ</a:t>
            </a:r>
          </a:p>
        </p:txBody>
      </p:sp>
      <p:sp>
        <p:nvSpPr>
          <p:cNvPr id="24" name="TextBox 23">
            <a:extLst>
              <a:ext uri="{FF2B5EF4-FFF2-40B4-BE49-F238E27FC236}">
                <a16:creationId xmlns:a16="http://schemas.microsoft.com/office/drawing/2014/main" id="{4BE354FC-1ECD-6040-8A50-1A78A707A241}"/>
              </a:ext>
            </a:extLst>
          </p:cNvPr>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ưa nhìn</a:t>
            </a:r>
            <a:endParaRPr lang="en-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377326A-B97F-B549-A94E-19277A3190A8}"/>
              </a:ext>
            </a:extLst>
          </p:cNvPr>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hủn hoẳn</a:t>
            </a:r>
            <a:endParaRPr lang="en-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63E08E4-6206-E249-A885-F34BCFA1553E}"/>
              </a:ext>
            </a:extLst>
          </p:cNvPr>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phành phạch</a:t>
            </a:r>
            <a:endParaRPr lang="en-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2AE25C9-7E0D-5849-9B98-041DEE3886DE}"/>
              </a:ext>
            </a:extLst>
          </p:cNvPr>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giòn giã</a:t>
            </a:r>
            <a:endParaRPr lang="en-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0890CBC-7414-7B45-BB70-62680EB33616}"/>
              </a:ext>
            </a:extLst>
          </p:cNvPr>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rung rinh</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endParaRPr lang="zh-CN" altLang="en-US"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8" name="组合 5">
            <a:extLst>
              <a:ext uri="{FF2B5EF4-FFF2-40B4-BE49-F238E27FC236}">
                <a16:creationId xmlns:a16="http://schemas.microsoft.com/office/drawing/2014/main" id="{D90BFDCB-C056-584E-956D-89D6A26E9718}"/>
              </a:ext>
            </a:extLst>
          </p:cNvPr>
          <p:cNvGrpSpPr/>
          <p:nvPr/>
        </p:nvGrpSpPr>
        <p:grpSpPr>
          <a:xfrm>
            <a:off x="1336437" y="3190394"/>
            <a:ext cx="4056146" cy="939584"/>
            <a:chOff x="3905886" y="1363360"/>
            <a:chExt cx="4385998" cy="729789"/>
          </a:xfrm>
        </p:grpSpPr>
        <p:sp>
          <p:nvSpPr>
            <p:cNvPr id="9" name="任意多边形 26">
              <a:extLst>
                <a:ext uri="{FF2B5EF4-FFF2-40B4-BE49-F238E27FC236}">
                  <a16:creationId xmlns:a16="http://schemas.microsoft.com/office/drawing/2014/main" id="{F4AC2DAE-3188-B543-BB3F-B272101AB6A5}"/>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文本框 30">
              <a:extLst>
                <a:ext uri="{FF2B5EF4-FFF2-40B4-BE49-F238E27FC236}">
                  <a16:creationId xmlns:a16="http://schemas.microsoft.com/office/drawing/2014/main" id="{87D2EAD0-85BE-1444-866A-08A78C86445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a16="http://schemas.microsoft.com/office/drawing/2014/main" id="{15E361D8-EC97-8747-901A-CB39C8FB66A9}"/>
              </a:ext>
            </a:extLst>
          </p:cNvPr>
          <p:cNvGrpSpPr/>
          <p:nvPr/>
        </p:nvGrpSpPr>
        <p:grpSpPr>
          <a:xfrm>
            <a:off x="1336437" y="4500793"/>
            <a:ext cx="4056146" cy="939584"/>
            <a:chOff x="3905886" y="1363360"/>
            <a:chExt cx="4385998" cy="729789"/>
          </a:xfrm>
        </p:grpSpPr>
        <p:sp>
          <p:nvSpPr>
            <p:cNvPr id="12" name="任意多边形 26">
              <a:extLst>
                <a:ext uri="{FF2B5EF4-FFF2-40B4-BE49-F238E27FC236}">
                  <a16:creationId xmlns:a16="http://schemas.microsoft.com/office/drawing/2014/main" id="{C64ED5BB-DF2C-9E4E-93C5-39E9C761869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3" name="文本框 30">
              <a:extLst>
                <a:ext uri="{FF2B5EF4-FFF2-40B4-BE49-F238E27FC236}">
                  <a16:creationId xmlns:a16="http://schemas.microsoft.com/office/drawing/2014/main" id="{14FD47C0-2451-884D-9A8E-828E69B6923C}"/>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Phành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4" name="组合 5">
            <a:extLst>
              <a:ext uri="{FF2B5EF4-FFF2-40B4-BE49-F238E27FC236}">
                <a16:creationId xmlns:a16="http://schemas.microsoft.com/office/drawing/2014/main" id="{C45053E0-167E-CA4A-ABCA-77C791F7F31E}"/>
              </a:ext>
            </a:extLst>
          </p:cNvPr>
          <p:cNvGrpSpPr/>
          <p:nvPr/>
        </p:nvGrpSpPr>
        <p:grpSpPr>
          <a:xfrm>
            <a:off x="6976613" y="3190393"/>
            <a:ext cx="4056146" cy="939584"/>
            <a:chOff x="3905886" y="1363360"/>
            <a:chExt cx="4385998" cy="729789"/>
          </a:xfrm>
        </p:grpSpPr>
        <p:sp>
          <p:nvSpPr>
            <p:cNvPr id="15" name="任意多边形 26">
              <a:extLst>
                <a:ext uri="{FF2B5EF4-FFF2-40B4-BE49-F238E27FC236}">
                  <a16:creationId xmlns:a16="http://schemas.microsoft.com/office/drawing/2014/main" id="{BBED09BC-116A-ED43-AFF4-A60DEF03F4EA}"/>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文本框 30">
              <a:extLst>
                <a:ext uri="{FF2B5EF4-FFF2-40B4-BE49-F238E27FC236}">
                  <a16:creationId xmlns:a16="http://schemas.microsoft.com/office/drawing/2014/main" id="{BA92ACC2-F350-8045-BEC5-FA370ADBD2B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7" name="组合 5">
            <a:extLst>
              <a:ext uri="{FF2B5EF4-FFF2-40B4-BE49-F238E27FC236}">
                <a16:creationId xmlns:a16="http://schemas.microsoft.com/office/drawing/2014/main" id="{D6ADAE5B-6BEF-4743-AB6F-D29CE3DF3183}"/>
              </a:ext>
            </a:extLst>
          </p:cNvPr>
          <p:cNvGrpSpPr/>
          <p:nvPr/>
        </p:nvGrpSpPr>
        <p:grpSpPr>
          <a:xfrm>
            <a:off x="7061586" y="4500793"/>
            <a:ext cx="4056146" cy="939584"/>
            <a:chOff x="3905886" y="1363360"/>
            <a:chExt cx="4385998" cy="729789"/>
          </a:xfrm>
        </p:grpSpPr>
        <p:sp>
          <p:nvSpPr>
            <p:cNvPr id="18" name="任意多边形 26">
              <a:extLst>
                <a:ext uri="{FF2B5EF4-FFF2-40B4-BE49-F238E27FC236}">
                  <a16:creationId xmlns:a16="http://schemas.microsoft.com/office/drawing/2014/main" id="{171EB34C-2866-0748-AA73-5E5213F1BB6D}"/>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文本框 30">
              <a:extLst>
                <a:ext uri="{FF2B5EF4-FFF2-40B4-BE49-F238E27FC236}">
                  <a16:creationId xmlns:a16="http://schemas.microsoft.com/office/drawing/2014/main" id="{83AD9809-EF86-CC4F-923E-85D830EFE00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Văng</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vẳng</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0" name="组合 5">
            <a:extLst>
              <a:ext uri="{FF2B5EF4-FFF2-40B4-BE49-F238E27FC236}">
                <a16:creationId xmlns:a16="http://schemas.microsoft.com/office/drawing/2014/main" id="{71803B63-ACB2-6748-AB72-5F6A03EBD0C3}"/>
              </a:ext>
            </a:extLst>
          </p:cNvPr>
          <p:cNvGrpSpPr/>
          <p:nvPr/>
        </p:nvGrpSpPr>
        <p:grpSpPr>
          <a:xfrm>
            <a:off x="1251464" y="1879994"/>
            <a:ext cx="4056146" cy="939584"/>
            <a:chOff x="3905886" y="1363360"/>
            <a:chExt cx="4385998" cy="729789"/>
          </a:xfrm>
        </p:grpSpPr>
        <p:sp>
          <p:nvSpPr>
            <p:cNvPr id="21" name="任意多边形 26">
              <a:extLst>
                <a:ext uri="{FF2B5EF4-FFF2-40B4-BE49-F238E27FC236}">
                  <a16:creationId xmlns:a16="http://schemas.microsoft.com/office/drawing/2014/main" id="{9F851872-7687-B643-ACAE-B45B3DC2ED71}"/>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2" name="文本框 30">
              <a:extLst>
                <a:ext uri="{FF2B5EF4-FFF2-40B4-BE49-F238E27FC236}">
                  <a16:creationId xmlns:a16="http://schemas.microsoft.com/office/drawing/2014/main" id="{A7F44BE2-855A-D44A-88AE-9DAD327CAAE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3" name="组合 5">
            <a:extLst>
              <a:ext uri="{FF2B5EF4-FFF2-40B4-BE49-F238E27FC236}">
                <a16:creationId xmlns:a16="http://schemas.microsoft.com/office/drawing/2014/main" id="{4F5DCCC7-0A9F-7443-8651-EF913842BCBA}"/>
              </a:ext>
            </a:extLst>
          </p:cNvPr>
          <p:cNvGrpSpPr/>
          <p:nvPr/>
        </p:nvGrpSpPr>
        <p:grpSpPr>
          <a:xfrm>
            <a:off x="6891640" y="1879993"/>
            <a:ext cx="4056146" cy="939584"/>
            <a:chOff x="3905886" y="1363360"/>
            <a:chExt cx="4385998" cy="729789"/>
          </a:xfrm>
        </p:grpSpPr>
        <p:sp>
          <p:nvSpPr>
            <p:cNvPr id="24" name="任意多边形 26">
              <a:extLst>
                <a:ext uri="{FF2B5EF4-FFF2-40B4-BE49-F238E27FC236}">
                  <a16:creationId xmlns:a16="http://schemas.microsoft.com/office/drawing/2014/main" id="{4B5C87BF-8671-1F4B-A48A-DA733652BD88}"/>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 name="文本框 30">
              <a:extLst>
                <a:ext uri="{FF2B5EF4-FFF2-40B4-BE49-F238E27FC236}">
                  <a16:creationId xmlns:a16="http://schemas.microsoft.com/office/drawing/2014/main" id="{66DA1A81-B0BC-C44F-9215-3A7C4060EA93}"/>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86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529</Words>
  <Application>Microsoft Office PowerPoint</Application>
  <PresentationFormat>Widescreen</PresentationFormat>
  <Paragraphs>90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等线 Light</vt:lpstr>
      <vt:lpstr>微软雅黑</vt:lpstr>
      <vt:lpstr>Arial</vt:lpstr>
      <vt:lpstr>方正姚体</vt:lpstr>
      <vt:lpstr>Helvetica</vt:lpstr>
      <vt:lpstr>Times New Roman</vt:lpstr>
      <vt:lpstr>Wingdings</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Lan</cp:lastModifiedBy>
  <cp:revision>261</cp:revision>
  <dcterms:created xsi:type="dcterms:W3CDTF">2018-02-23T07:21:57Z</dcterms:created>
  <dcterms:modified xsi:type="dcterms:W3CDTF">2024-02-23T03:36:50Z</dcterms:modified>
</cp:coreProperties>
</file>