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3" r:id="rId4"/>
    <p:sldId id="298" r:id="rId5"/>
    <p:sldId id="263" r:id="rId6"/>
    <p:sldId id="308" r:id="rId7"/>
    <p:sldId id="271" r:id="rId8"/>
    <p:sldId id="260" r:id="rId9"/>
    <p:sldId id="301" r:id="rId10"/>
    <p:sldId id="309" r:id="rId11"/>
    <p:sldId id="304" r:id="rId12"/>
    <p:sldId id="258" r:id="rId13"/>
    <p:sldId id="310" r:id="rId14"/>
    <p:sldId id="302" r:id="rId15"/>
    <p:sldId id="303" r:id="rId16"/>
    <p:sldId id="307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68" r:id="rId25"/>
    <p:sldId id="269" r:id="rId26"/>
  </p:sldIdLst>
  <p:sldSz cx="18288000" cy="10287000"/>
  <p:notesSz cx="6858000" cy="9144000"/>
  <p:embeddedFontLst>
    <p:embeddedFont>
      <p:font typeface="Anton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42" d="100"/>
          <a:sy n="42" d="100"/>
        </p:scale>
        <p:origin x="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8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6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9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6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37" Type="http://schemas.openxmlformats.org/officeDocument/2006/relationships/image" Target="NUL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.svg"/><Relationship Id="rId25" Type="http://schemas.openxmlformats.org/officeDocument/2006/relationships/image" Target="../media/image27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15" Type="http://schemas.openxmlformats.org/officeDocument/2006/relationships/image" Target="../media/image16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95300"/>
            <a:ext cx="17449800" cy="9372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295028" y="7588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5879"/>
            <a:ext cx="5830072" cy="3007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ADE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 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&gt; AE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  <a:blipFill>
                <a:blip r:embed="rId4"/>
                <a:stretch>
                  <a:fillRect l="-2493" r="-2424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5105400" y="6735105"/>
            <a:ext cx="1828800" cy="2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16376"/>
            <a:ext cx="10431785" cy="1967037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914400" y="2254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ABM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DCM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AM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DM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BM = CM   (M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CD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∆ ADC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AD &lt; AC + CD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⇒   2AM &lt; AC +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⇒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  <a:blipFill>
                <a:blip r:embed="rId2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190500"/>
            <a:ext cx="3951545" cy="508392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10287000" y="3771900"/>
            <a:ext cx="413711" cy="2590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4118908"/>
            <a:ext cx="444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⇒ 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ABM = ∆DCM (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c.g.c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5837539" y="7289163"/>
            <a:ext cx="2756790" cy="27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97827" y="148606"/>
            <a:ext cx="6226857" cy="1108694"/>
            <a:chOff x="6019800" y="377206"/>
            <a:chExt cx="6226857" cy="1108694"/>
          </a:xfrm>
        </p:grpSpPr>
        <p:grpSp>
          <p:nvGrpSpPr>
            <p:cNvPr id="15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9.39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371600" y="1409700"/>
            <a:ext cx="15468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BD= 2 DC.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 (H.9.53).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gíac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ABE,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932077"/>
            <a:ext cx="5410200" cy="4393023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3886200" y="6819900"/>
            <a:ext cx="3406391" cy="30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300414" y="730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BD= 2DC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BC= BD + DC = 2DC + DC = 3DC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DC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(2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  <a:blipFill>
                <a:blip r:embed="rId4"/>
                <a:stretch>
                  <a:fillRect l="-2166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56" y="1333500"/>
            <a:ext cx="5255244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⇒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  <a:blipFill>
                <a:blip r:embed="rId6"/>
                <a:stretch>
                  <a:fillRect l="-1358" r="-427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6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74784" y="372342"/>
            <a:ext cx="1542356" cy="1528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8420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Cho tam giác ABC có hai đường phân giác CD và BE cắt nhau tại I.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AI là trung tuyến vẽ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AI là đường cao kẻ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AI là trung trực cạnh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AI là phân giác góc 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400" y="533887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3: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A, trung tuyến AM. Gọi D là một điểm nằm giữa A và M. Khi đó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BDC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229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53852" y="416910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4: Gọi O là giao điểm của ba đường trung trực trong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ABC. Khi đó O là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991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Điểm cách đều ba cạnh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Điểm cách đều ba đỉnh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Tâm đường tròn ngoại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Đáp án B và C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86252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53607" y="1028700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510867" y="-13633"/>
            <a:ext cx="7138257" cy="10338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9418" y="1560075"/>
            <a:ext cx="2508173" cy="137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  <a:endParaRPr lang="en-US" sz="7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Nếu một tam giác có một đường trung tuyến đồng thời là đường trung trực thì tam giác đó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48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535201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09800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smtClea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90378" y="3810558"/>
            <a:ext cx="5418791" cy="3699159"/>
            <a:chOff x="7818806" y="4880651"/>
            <a:chExt cx="5418791" cy="3699159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818806" y="5758308"/>
              <a:ext cx="54187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mới</a:t>
              </a:r>
              <a:r>
                <a:rPr lang="en-US" sz="40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3343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095500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THUYẾT TRÌNH</a:t>
            </a:r>
            <a:r>
              <a:rPr lang="vi-VN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462893"/>
            <a:ext cx="13487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 diện các nhóm trình bày tổng kết nội dung chương dưới dạng sơ đồ tư </a:t>
            </a:r>
            <a:r>
              <a:rPr lang="vi-VN" sz="40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99730" y="6210300"/>
            <a:ext cx="51112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828074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500" b="1" dirty="0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910658" y="9167753"/>
            <a:ext cx="974039" cy="8376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6713950"/>
            <a:ext cx="2215734" cy="2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115540"/>
            <a:ext cx="7527507" cy="329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19100"/>
            <a:ext cx="17449800" cy="10648098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90137"/>
            <a:ext cx="5905085" cy="2853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=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1021</Words>
  <Application>Microsoft Office PowerPoint</Application>
  <PresentationFormat>Custom</PresentationFormat>
  <Paragraphs>142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Anton</vt:lpstr>
      <vt:lpstr>Cambria Math</vt:lpstr>
      <vt:lpstr>Montserrat</vt:lpstr>
      <vt:lpstr>Kavoon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geometry name the angle maths quiz</dc:title>
  <dc:creator>Mr CHU HONG VINH</dc:creator>
  <cp:lastModifiedBy>Admin</cp:lastModifiedBy>
  <cp:revision>75</cp:revision>
  <dcterms:created xsi:type="dcterms:W3CDTF">2006-08-16T00:00:00Z</dcterms:created>
  <dcterms:modified xsi:type="dcterms:W3CDTF">2022-11-18T02:55:31Z</dcterms:modified>
  <dc:identifier>DAFOPxnPWEw</dc:identifier>
</cp:coreProperties>
</file>