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14" r:id="rId3"/>
    <p:sldId id="316" r:id="rId4"/>
    <p:sldId id="265" r:id="rId5"/>
    <p:sldId id="284" r:id="rId6"/>
    <p:sldId id="315" r:id="rId7"/>
    <p:sldId id="287" r:id="rId8"/>
    <p:sldId id="307" r:id="rId9"/>
    <p:sldId id="308" r:id="rId10"/>
    <p:sldId id="309" r:id="rId11"/>
    <p:sldId id="312" r:id="rId12"/>
    <p:sldId id="310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EFFFF"/>
    <a:srgbClr val="F03703"/>
    <a:srgbClr val="404040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/>
              <a:t>更多模板请关注：https://haosc.taobao.com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3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2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53" y="5110831"/>
            <a:ext cx="5549195" cy="79873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FE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00" y="2022764"/>
            <a:ext cx="5571900" cy="295154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ln>
                  <a:noFill/>
                </a:ln>
                <a:solidFill>
                  <a:srgbClr val="FEFF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5" y="2005258"/>
            <a:ext cx="5569324" cy="2882900"/>
          </a:xfrm>
        </p:spPr>
        <p:txBody>
          <a:bodyPr anchor="ctr"/>
          <a:lstStyle>
            <a:lvl1pPr algn="ctr">
              <a:lnSpc>
                <a:spcPct val="150000"/>
              </a:lnSpc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603" y="5001490"/>
            <a:ext cx="5567334" cy="760114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8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15353"/>
            <a:ext cx="10680700" cy="45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6169" y="368300"/>
            <a:ext cx="9999662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V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02178-1917-B044-8B46-90F1F5A6A3E0}"/>
              </a:ext>
            </a:extLst>
          </p:cNvPr>
          <p:cNvSpPr/>
          <p:nvPr/>
        </p:nvSpPr>
        <p:spPr>
          <a:xfrm>
            <a:off x="6576646" y="586154"/>
            <a:ext cx="4278923" cy="143661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自由: 形状 14">
            <a:extLst>
              <a:ext uri="{FF2B5EF4-FFF2-40B4-BE49-F238E27FC236}">
                <a16:creationId xmlns:a16="http://schemas.microsoft.com/office/drawing/2014/main" id="{A80F4427-91A2-AA40-A490-17AF383EC094}"/>
              </a:ext>
            </a:extLst>
          </p:cNvPr>
          <p:cNvSpPr/>
          <p:nvPr/>
        </p:nvSpPr>
        <p:spPr>
          <a:xfrm>
            <a:off x="1637052" y="2321607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自由: 形状 15">
            <a:extLst>
              <a:ext uri="{FF2B5EF4-FFF2-40B4-BE49-F238E27FC236}">
                <a16:creationId xmlns:a16="http://schemas.microsoft.com/office/drawing/2014/main" id="{D2F24DF5-41F3-7E4B-98E6-58F5AF561BB6}"/>
              </a:ext>
            </a:extLst>
          </p:cNvPr>
          <p:cNvSpPr/>
          <p:nvPr/>
        </p:nvSpPr>
        <p:spPr>
          <a:xfrm>
            <a:off x="735158" y="2489361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自由: 形状 16">
            <a:extLst>
              <a:ext uri="{FF2B5EF4-FFF2-40B4-BE49-F238E27FC236}">
                <a16:creationId xmlns:a16="http://schemas.microsoft.com/office/drawing/2014/main" id="{D1F0F738-3487-D248-94B5-99B963B13953}"/>
              </a:ext>
            </a:extLst>
          </p:cNvPr>
          <p:cNvSpPr/>
          <p:nvPr/>
        </p:nvSpPr>
        <p:spPr>
          <a:xfrm>
            <a:off x="1637052" y="4550806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自由: 形状 17">
            <a:extLst>
              <a:ext uri="{FF2B5EF4-FFF2-40B4-BE49-F238E27FC236}">
                <a16:creationId xmlns:a16="http://schemas.microsoft.com/office/drawing/2014/main" id="{BFF9F13A-2420-474D-84BF-D92CAF6FECCF}"/>
              </a:ext>
            </a:extLst>
          </p:cNvPr>
          <p:cNvSpPr/>
          <p:nvPr/>
        </p:nvSpPr>
        <p:spPr>
          <a:xfrm>
            <a:off x="735158" y="4718560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D187D825-153B-7143-8B8F-9249CE96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8" name="文本框 57">
            <a:extLst>
              <a:ext uri="{FF2B5EF4-FFF2-40B4-BE49-F238E27FC236}">
                <a16:creationId xmlns:a16="http://schemas.microsoft.com/office/drawing/2014/main" id="{34B21DD9-5266-C248-B34D-2629748124DE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4">
            <a:extLst>
              <a:ext uri="{FF2B5EF4-FFF2-40B4-BE49-F238E27FC236}">
                <a16:creationId xmlns:a16="http://schemas.microsoft.com/office/drawing/2014/main" id="{4A1D44A3-FF10-E843-ADBD-9D36DB45AE65}"/>
              </a:ext>
            </a:extLst>
          </p:cNvPr>
          <p:cNvSpPr/>
          <p:nvPr/>
        </p:nvSpPr>
        <p:spPr>
          <a:xfrm rot="19903756">
            <a:off x="6035808" y="4737971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019653B2-FBE4-C047-B6DC-C9302437310E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33C5C452-BAC9-6047-B491-86885BF84DE7}"/>
              </a:ext>
            </a:extLst>
          </p:cNvPr>
          <p:cNvSpPr/>
          <p:nvPr/>
        </p:nvSpPr>
        <p:spPr>
          <a:xfrm rot="19938392">
            <a:off x="11064038" y="1515857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7">
            <a:extLst>
              <a:ext uri="{FF2B5EF4-FFF2-40B4-BE49-F238E27FC236}">
                <a16:creationId xmlns:a16="http://schemas.microsoft.com/office/drawing/2014/main" id="{0D56D1B5-C42E-F14E-9145-EAB3DA988743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Administrator\Desktop\小鸟.png">
            <a:extLst>
              <a:ext uri="{FF2B5EF4-FFF2-40B4-BE49-F238E27FC236}">
                <a16:creationId xmlns:a16="http://schemas.microsoft.com/office/drawing/2014/main" id="{083A6FA9-C285-D941-8BF9-3EA3CC82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442E4-341D-C345-968D-A2CC4F954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r="16158"/>
          <a:stretch/>
        </p:blipFill>
        <p:spPr>
          <a:xfrm>
            <a:off x="7404277" y="641560"/>
            <a:ext cx="3451831" cy="583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五角星 5">
            <a:extLst>
              <a:ext uri="{FF2B5EF4-FFF2-40B4-BE49-F238E27FC236}">
                <a16:creationId xmlns:a16="http://schemas.microsoft.com/office/drawing/2014/main" id="{87A30B2D-D3AC-A548-9845-56E811ED1147}"/>
              </a:ext>
            </a:extLst>
          </p:cNvPr>
          <p:cNvSpPr/>
          <p:nvPr/>
        </p:nvSpPr>
        <p:spPr>
          <a:xfrm rot="21380687">
            <a:off x="7098681" y="5851406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57">
            <a:extLst>
              <a:ext uri="{FF2B5EF4-FFF2-40B4-BE49-F238E27FC236}">
                <a16:creationId xmlns:a16="http://schemas.microsoft.com/office/drawing/2014/main" id="{BB0B57FB-CDDC-B94A-BC8B-23784DA4B306}"/>
              </a:ext>
            </a:extLst>
          </p:cNvPr>
          <p:cNvSpPr txBox="1"/>
          <p:nvPr/>
        </p:nvSpPr>
        <p:spPr>
          <a:xfrm>
            <a:off x="7787112" y="5410258"/>
            <a:ext cx="23668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705282" y="2050086"/>
            <a:ext cx="6781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4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>
            <a:extLst>
              <a:ext uri="{FF2B5EF4-FFF2-40B4-BE49-F238E27FC236}">
                <a16:creationId xmlns:a16="http://schemas.microsoft.com/office/drawing/2014/main" id="{38866B73-652E-D847-A7C1-28CBA55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0495E-6926-1246-B6FB-FA00DF5B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1" y="5357446"/>
            <a:ext cx="4476629" cy="1404934"/>
          </a:xfrm>
          <a:prstGeom prst="rect">
            <a:avLst/>
          </a:prstGeom>
        </p:spPr>
      </p:pic>
      <p:sp>
        <p:nvSpPr>
          <p:cNvPr id="5" name="文本框 57">
            <a:extLst>
              <a:ext uri="{FF2B5EF4-FFF2-40B4-BE49-F238E27FC236}">
                <a16:creationId xmlns:a16="http://schemas.microsoft.com/office/drawing/2014/main" id="{8D64D371-6350-7A43-B6C1-07F549CE0722}"/>
              </a:ext>
            </a:extLst>
          </p:cNvPr>
          <p:cNvSpPr txBox="1"/>
          <p:nvPr/>
        </p:nvSpPr>
        <p:spPr>
          <a:xfrm>
            <a:off x="4602801" y="513087"/>
            <a:ext cx="3314643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09036-35BE-DF40-9A69-D990D23B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93949" y="70770"/>
            <a:ext cx="3313155" cy="1683834"/>
          </a:xfrm>
          <a:prstGeom prst="rect">
            <a:avLst/>
          </a:prstGeom>
        </p:spPr>
      </p:pic>
      <p:sp>
        <p:nvSpPr>
          <p:cNvPr id="7" name="文本框 57">
            <a:extLst>
              <a:ext uri="{FF2B5EF4-FFF2-40B4-BE49-F238E27FC236}">
                <a16:creationId xmlns:a16="http://schemas.microsoft.com/office/drawing/2014/main" id="{2764CB02-CD65-9444-9705-BBF277B29ABF}"/>
              </a:ext>
            </a:extLst>
          </p:cNvPr>
          <p:cNvSpPr txBox="1"/>
          <p:nvPr/>
        </p:nvSpPr>
        <p:spPr>
          <a:xfrm>
            <a:off x="360638" y="904971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4AE02B7-E79D-6B41-89FD-858DE518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4"/>
            <a:ext cx="6858002" cy="12192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189BD-1AA4-6A49-AFB2-9795389FE5B2}"/>
              </a:ext>
            </a:extLst>
          </p:cNvPr>
          <p:cNvSpPr/>
          <p:nvPr/>
        </p:nvSpPr>
        <p:spPr>
          <a:xfrm>
            <a:off x="3959497" y="1731554"/>
            <a:ext cx="3526972" cy="35269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B32FB-83A4-7A44-88CA-12C2AAA69A10}"/>
              </a:ext>
            </a:extLst>
          </p:cNvPr>
          <p:cNvSpPr/>
          <p:nvPr/>
        </p:nvSpPr>
        <p:spPr>
          <a:xfrm>
            <a:off x="4066903" y="1828800"/>
            <a:ext cx="3344091" cy="3317965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9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916685" y="852015"/>
            <a:ext cx="4822418" cy="3883869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bao giờ thắc mắc về ý nghĩa tên gọi của mình không? Em hãy chia sẻ cho mọi người hiểu về ý nghĩa tên của em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72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812783" y="310967"/>
            <a:ext cx="4822418" cy="4424917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gần đây đất nước đối diện với dịch bênh Covid-19, trên các phương tiện thông tin đại chúng thường sử dụng các từ “truy vết”, “phong toả”. Em hiểu như thế nào về nghĩa của 1 ừ đó?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771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</p:spTree>
    <p:extLst>
      <p:ext uri="{BB962C8B-B14F-4D97-AF65-F5344CB8AC3E}">
        <p14:creationId xmlns:p14="http://schemas.microsoft.com/office/powerpoint/2010/main" val="26265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A9ED6-4E66-C843-A748-9A4929608566}"/>
              </a:ext>
            </a:extLst>
          </p:cNvPr>
          <p:cNvGrpSpPr/>
          <p:nvPr/>
        </p:nvGrpSpPr>
        <p:grpSpPr>
          <a:xfrm>
            <a:off x="2293505" y="1940476"/>
            <a:ext cx="1432943" cy="1753864"/>
            <a:chOff x="2371986" y="1959551"/>
            <a:chExt cx="1955800" cy="2327306"/>
          </a:xfrm>
        </p:grpSpPr>
        <p:sp>
          <p:nvSpPr>
            <p:cNvPr id="53" name="MH_Other_2"/>
            <p:cNvSpPr/>
            <p:nvPr>
              <p:custDataLst>
                <p:tags r:id="rId9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32343" y="4003935"/>
            <a:ext cx="2132003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21440" y="3875421"/>
            <a:ext cx="234099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9102" y="3875421"/>
            <a:ext cx="310055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02093" y="2447697"/>
            <a:ext cx="1092912" cy="691938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774E-B913-F640-8DFC-A646F10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69" y="503627"/>
            <a:ext cx="9999662" cy="848454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để giải nghĩa từ: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1001C-17BF-DA42-B332-CE4CB9BCEE90}"/>
              </a:ext>
            </a:extLst>
          </p:cNvPr>
          <p:cNvGrpSpPr/>
          <p:nvPr/>
        </p:nvGrpSpPr>
        <p:grpSpPr>
          <a:xfrm>
            <a:off x="5187099" y="1916734"/>
            <a:ext cx="1432943" cy="1753864"/>
            <a:chOff x="2371986" y="1959551"/>
            <a:chExt cx="1955800" cy="2327306"/>
          </a:xfrm>
        </p:grpSpPr>
        <p:sp>
          <p:nvSpPr>
            <p:cNvPr id="34" name="MH_Other_2">
              <a:extLst>
                <a:ext uri="{FF2B5EF4-FFF2-40B4-BE49-F238E27FC236}">
                  <a16:creationId xmlns:a16="http://schemas.microsoft.com/office/drawing/2014/main" id="{D9B1ECBE-BDC6-EF40-A4E2-99455BE279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53">
              <a:extLst>
                <a:ext uri="{FF2B5EF4-FFF2-40B4-BE49-F238E27FC236}">
                  <a16:creationId xmlns:a16="http://schemas.microsoft.com/office/drawing/2014/main" id="{9CC82E9C-0721-924B-B71A-4A94220506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54">
              <a:extLst>
                <a:ext uri="{FF2B5EF4-FFF2-40B4-BE49-F238E27FC236}">
                  <a16:creationId xmlns:a16="http://schemas.microsoft.com/office/drawing/2014/main" id="{3AFEFA96-184C-6D46-935B-D1383BE38C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MH_Other_6">
              <a:extLst>
                <a:ext uri="{FF2B5EF4-FFF2-40B4-BE49-F238E27FC236}">
                  <a16:creationId xmlns:a16="http://schemas.microsoft.com/office/drawing/2014/main" id="{C10768D6-4413-E547-A8E2-D4EDFF076D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56">
              <a:extLst>
                <a:ext uri="{FF2B5EF4-FFF2-40B4-BE49-F238E27FC236}">
                  <a16:creationId xmlns:a16="http://schemas.microsoft.com/office/drawing/2014/main" id="{2B25DC71-9DD5-C04D-80BD-CB9FCD211CE1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45C865-896E-4846-8123-2F601C7ED210}"/>
              </a:ext>
            </a:extLst>
          </p:cNvPr>
          <p:cNvGrpSpPr/>
          <p:nvPr/>
        </p:nvGrpSpPr>
        <p:grpSpPr>
          <a:xfrm>
            <a:off x="7969091" y="1943690"/>
            <a:ext cx="1432943" cy="1753864"/>
            <a:chOff x="2371986" y="1959551"/>
            <a:chExt cx="1955800" cy="2327306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1E19A9D6-1594-8B41-A081-6ECA45059D7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5556AB6D-8CD7-B446-A4CA-EDD3F71B29C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54">
              <a:extLst>
                <a:ext uri="{FF2B5EF4-FFF2-40B4-BE49-F238E27FC236}">
                  <a16:creationId xmlns:a16="http://schemas.microsoft.com/office/drawing/2014/main" id="{220BC653-C1DE-5449-9B60-5D12BD52ED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MH_Other_6">
              <a:extLst>
                <a:ext uri="{FF2B5EF4-FFF2-40B4-BE49-F238E27FC236}">
                  <a16:creationId xmlns:a16="http://schemas.microsoft.com/office/drawing/2014/main" id="{CE3B2B8C-4D59-5942-A98D-BB83495F51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任意多边形 56">
              <a:extLst>
                <a:ext uri="{FF2B5EF4-FFF2-40B4-BE49-F238E27FC236}">
                  <a16:creationId xmlns:a16="http://schemas.microsoft.com/office/drawing/2014/main" id="{22450479-4B64-9C44-A12B-C1B682FECA28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87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>
          <a:xfrm>
            <a:off x="4701574" y="707295"/>
            <a:ext cx="3015420" cy="8484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+ hoá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236022" y="2768600"/>
            <a:ext cx="3719957" cy="4089400"/>
          </a:xfrm>
          <a:custGeom>
            <a:avLst/>
            <a:gdLst>
              <a:gd name="connsiteX0" fmla="*/ 1116359 w 3719957"/>
              <a:gd name="connsiteY0" fmla="*/ 0 h 4089400"/>
              <a:gd name="connsiteX1" fmla="*/ 1700393 w 3719957"/>
              <a:gd name="connsiteY1" fmla="*/ 318804 h 4089400"/>
              <a:gd name="connsiteX2" fmla="*/ 1930286 w 3719957"/>
              <a:gd name="connsiteY2" fmla="*/ 887889 h 4089400"/>
              <a:gd name="connsiteX3" fmla="*/ 2462612 w 3719957"/>
              <a:gd name="connsiteY3" fmla="*/ 494293 h 4089400"/>
              <a:gd name="connsiteX4" fmla="*/ 2012869 w 3719957"/>
              <a:gd name="connsiteY4" fmla="*/ 976887 h 4089400"/>
              <a:gd name="connsiteX5" fmla="*/ 2026633 w 3719957"/>
              <a:gd name="connsiteY5" fmla="*/ 1784552 h 4089400"/>
              <a:gd name="connsiteX6" fmla="*/ 2978198 w 3719957"/>
              <a:gd name="connsiteY6" fmla="*/ 1091790 h 4089400"/>
              <a:gd name="connsiteX7" fmla="*/ 3115464 w 3719957"/>
              <a:gd name="connsiteY7" fmla="*/ 531480 h 4089400"/>
              <a:gd name="connsiteX8" fmla="*/ 3026185 w 3719957"/>
              <a:gd name="connsiteY8" fmla="*/ 1143601 h 4089400"/>
              <a:gd name="connsiteX9" fmla="*/ 3719957 w 3719957"/>
              <a:gd name="connsiteY9" fmla="*/ 1094715 h 4089400"/>
              <a:gd name="connsiteX10" fmla="*/ 2895615 w 3719957"/>
              <a:gd name="connsiteY10" fmla="*/ 1290259 h 4089400"/>
              <a:gd name="connsiteX11" fmla="*/ 2442152 w 3719957"/>
              <a:gd name="connsiteY11" fmla="*/ 1735666 h 4089400"/>
              <a:gd name="connsiteX12" fmla="*/ 3671970 w 3719957"/>
              <a:gd name="connsiteY12" fmla="*/ 1795834 h 4089400"/>
              <a:gd name="connsiteX13" fmla="*/ 2957366 w 3719957"/>
              <a:gd name="connsiteY13" fmla="*/ 1735666 h 4089400"/>
              <a:gd name="connsiteX14" fmla="*/ 2227510 w 3719957"/>
              <a:gd name="connsiteY14" fmla="*/ 2742636 h 4089400"/>
              <a:gd name="connsiteX15" fmla="*/ 2745342 w 3719957"/>
              <a:gd name="connsiteY15" fmla="*/ 4050360 h 4089400"/>
              <a:gd name="connsiteX16" fmla="*/ 2752200 w 3719957"/>
              <a:gd name="connsiteY16" fmla="*/ 4089400 h 4089400"/>
              <a:gd name="connsiteX17" fmla="*/ 1374986 w 3719957"/>
              <a:gd name="connsiteY17" fmla="*/ 4089400 h 4089400"/>
              <a:gd name="connsiteX18" fmla="*/ 1385561 w 3719957"/>
              <a:gd name="connsiteY18" fmla="*/ 4080663 h 4089400"/>
              <a:gd name="connsiteX19" fmla="*/ 1720852 w 3719957"/>
              <a:gd name="connsiteY19" fmla="*/ 3157959 h 4089400"/>
              <a:gd name="connsiteX20" fmla="*/ 1188526 w 3719957"/>
              <a:gd name="connsiteY20" fmla="*/ 2517426 h 4089400"/>
              <a:gd name="connsiteX21" fmla="*/ 576965 w 3719957"/>
              <a:gd name="connsiteY21" fmla="*/ 2623555 h 4089400"/>
              <a:gd name="connsiteX22" fmla="*/ 1611114 w 3719957"/>
              <a:gd name="connsiteY22" fmla="*/ 2531632 h 4089400"/>
              <a:gd name="connsiteX23" fmla="*/ 1439252 w 3719957"/>
              <a:gd name="connsiteY23" fmla="*/ 2247090 h 4089400"/>
              <a:gd name="connsiteX24" fmla="*/ 817647 w 3719957"/>
              <a:gd name="connsiteY24" fmla="*/ 1721460 h 4089400"/>
              <a:gd name="connsiteX25" fmla="*/ 0 w 3719957"/>
              <a:gd name="connsiteY25" fmla="*/ 1660875 h 4089400"/>
              <a:gd name="connsiteX26" fmla="*/ 813927 w 3719957"/>
              <a:gd name="connsiteY26" fmla="*/ 1629537 h 4089400"/>
              <a:gd name="connsiteX27" fmla="*/ 773007 w 3719957"/>
              <a:gd name="connsiteY27" fmla="*/ 1091790 h 4089400"/>
              <a:gd name="connsiteX28" fmla="*/ 851870 w 3719957"/>
              <a:gd name="connsiteY28" fmla="*/ 1563102 h 4089400"/>
              <a:gd name="connsiteX29" fmla="*/ 1360388 w 3719957"/>
              <a:gd name="connsiteY29" fmla="*/ 1942492 h 4089400"/>
              <a:gd name="connsiteX30" fmla="*/ 1717504 w 3719957"/>
              <a:gd name="connsiteY30" fmla="*/ 2212828 h 4089400"/>
              <a:gd name="connsiteX31" fmla="*/ 1765492 w 3719957"/>
              <a:gd name="connsiteY31" fmla="*/ 1060453 h 4089400"/>
              <a:gd name="connsiteX32" fmla="*/ 1418420 w 3719957"/>
              <a:gd name="connsiteY32" fmla="*/ 646383 h 4089400"/>
              <a:gd name="connsiteX33" fmla="*/ 717952 w 3719957"/>
              <a:gd name="connsiteY33" fmla="*/ 531480 h 4089400"/>
              <a:gd name="connsiteX34" fmla="*/ 370880 w 3719957"/>
              <a:gd name="connsiteY34" fmla="*/ 313373 h 4089400"/>
              <a:gd name="connsiteX35" fmla="*/ 676660 w 3719957"/>
              <a:gd name="connsiteY35" fmla="*/ 474237 h 4089400"/>
              <a:gd name="connsiteX36" fmla="*/ 1294917 w 3719957"/>
              <a:gd name="connsiteY36" fmla="*/ 503067 h 4089400"/>
              <a:gd name="connsiteX37" fmla="*/ 1710436 w 3719957"/>
              <a:gd name="connsiteY37" fmla="*/ 704044 h 4089400"/>
              <a:gd name="connsiteX38" fmla="*/ 1116359 w 3719957"/>
              <a:gd name="connsiteY38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9957" h="4089400">
                <a:moveTo>
                  <a:pt x="1116359" y="0"/>
                </a:moveTo>
                <a:cubicBezTo>
                  <a:pt x="1198942" y="17131"/>
                  <a:pt x="1466779" y="54736"/>
                  <a:pt x="1700393" y="318804"/>
                </a:cubicBezTo>
                <a:cubicBezTo>
                  <a:pt x="1934006" y="583291"/>
                  <a:pt x="1930286" y="887889"/>
                  <a:pt x="1930286" y="887889"/>
                </a:cubicBezTo>
                <a:cubicBezTo>
                  <a:pt x="2105496" y="537330"/>
                  <a:pt x="2462612" y="494293"/>
                  <a:pt x="2462612" y="494293"/>
                </a:cubicBezTo>
                <a:cubicBezTo>
                  <a:pt x="2397512" y="511424"/>
                  <a:pt x="2115912" y="661007"/>
                  <a:pt x="2012869" y="976887"/>
                </a:cubicBezTo>
                <a:cubicBezTo>
                  <a:pt x="1899410" y="1336221"/>
                  <a:pt x="2026633" y="1784552"/>
                  <a:pt x="2026633" y="1784552"/>
                </a:cubicBezTo>
                <a:cubicBezTo>
                  <a:pt x="2184731" y="1548896"/>
                  <a:pt x="2785504" y="1258504"/>
                  <a:pt x="2978198" y="1091790"/>
                </a:cubicBezTo>
                <a:cubicBezTo>
                  <a:pt x="3170519" y="928001"/>
                  <a:pt x="3115464" y="531480"/>
                  <a:pt x="3115464" y="531480"/>
                </a:cubicBezTo>
                <a:cubicBezTo>
                  <a:pt x="3300718" y="979812"/>
                  <a:pt x="3026185" y="1143601"/>
                  <a:pt x="3026185" y="1143601"/>
                </a:cubicBezTo>
                <a:cubicBezTo>
                  <a:pt x="3390369" y="999867"/>
                  <a:pt x="3719957" y="1094715"/>
                  <a:pt x="3719957" y="1094715"/>
                </a:cubicBezTo>
                <a:cubicBezTo>
                  <a:pt x="3616914" y="1089283"/>
                  <a:pt x="3190979" y="1109339"/>
                  <a:pt x="2895615" y="1290259"/>
                </a:cubicBezTo>
                <a:cubicBezTo>
                  <a:pt x="2600250" y="1474105"/>
                  <a:pt x="2442152" y="1735666"/>
                  <a:pt x="2442152" y="1735666"/>
                </a:cubicBezTo>
                <a:cubicBezTo>
                  <a:pt x="3129228" y="1456973"/>
                  <a:pt x="3671970" y="1795834"/>
                  <a:pt x="3671970" y="1795834"/>
                </a:cubicBezTo>
                <a:cubicBezTo>
                  <a:pt x="3671970" y="1795834"/>
                  <a:pt x="3198047" y="1577726"/>
                  <a:pt x="2957366" y="1735666"/>
                </a:cubicBezTo>
                <a:cubicBezTo>
                  <a:pt x="2716685" y="1893606"/>
                  <a:pt x="2264338" y="2324806"/>
                  <a:pt x="2227510" y="2742636"/>
                </a:cubicBezTo>
                <a:cubicBezTo>
                  <a:pt x="2197588" y="3082123"/>
                  <a:pt x="2657588" y="3701581"/>
                  <a:pt x="2745342" y="4050360"/>
                </a:cubicBezTo>
                <a:lnTo>
                  <a:pt x="2752200" y="4089400"/>
                </a:lnTo>
                <a:lnTo>
                  <a:pt x="1374986" y="4089400"/>
                </a:lnTo>
                <a:lnTo>
                  <a:pt x="1385561" y="4080663"/>
                </a:lnTo>
                <a:cubicBezTo>
                  <a:pt x="1636834" y="3839395"/>
                  <a:pt x="1720852" y="3507474"/>
                  <a:pt x="1720852" y="3157959"/>
                </a:cubicBezTo>
                <a:cubicBezTo>
                  <a:pt x="1720852" y="2758514"/>
                  <a:pt x="1470127" y="2554613"/>
                  <a:pt x="1188526" y="2517426"/>
                </a:cubicBezTo>
                <a:cubicBezTo>
                  <a:pt x="906926" y="2479821"/>
                  <a:pt x="576965" y="2623555"/>
                  <a:pt x="576965" y="2623555"/>
                </a:cubicBezTo>
                <a:cubicBezTo>
                  <a:pt x="1136819" y="2284695"/>
                  <a:pt x="1611114" y="2531632"/>
                  <a:pt x="1611114" y="2531632"/>
                </a:cubicBezTo>
                <a:cubicBezTo>
                  <a:pt x="1611114" y="2531632"/>
                  <a:pt x="1528531" y="2364918"/>
                  <a:pt x="1439252" y="2247090"/>
                </a:cubicBezTo>
                <a:cubicBezTo>
                  <a:pt x="1349973" y="2129262"/>
                  <a:pt x="1143887" y="1902380"/>
                  <a:pt x="817647" y="1721460"/>
                </a:cubicBezTo>
                <a:cubicBezTo>
                  <a:pt x="522282" y="1557671"/>
                  <a:pt x="0" y="1660875"/>
                  <a:pt x="0" y="1660875"/>
                </a:cubicBezTo>
                <a:cubicBezTo>
                  <a:pt x="436351" y="1471180"/>
                  <a:pt x="813927" y="1629537"/>
                  <a:pt x="813927" y="1629537"/>
                </a:cubicBezTo>
                <a:cubicBezTo>
                  <a:pt x="656201" y="1413937"/>
                  <a:pt x="773007" y="1091790"/>
                  <a:pt x="773007" y="1091790"/>
                </a:cubicBezTo>
                <a:cubicBezTo>
                  <a:pt x="755523" y="1221317"/>
                  <a:pt x="776355" y="1468255"/>
                  <a:pt x="851870" y="1563102"/>
                </a:cubicBezTo>
                <a:cubicBezTo>
                  <a:pt x="927385" y="1657950"/>
                  <a:pt x="1143887" y="1824664"/>
                  <a:pt x="1360388" y="1942492"/>
                </a:cubicBezTo>
                <a:cubicBezTo>
                  <a:pt x="1566474" y="2054470"/>
                  <a:pt x="1717504" y="2212828"/>
                  <a:pt x="1717504" y="2212828"/>
                </a:cubicBezTo>
                <a:cubicBezTo>
                  <a:pt x="1844355" y="1747365"/>
                  <a:pt x="1796367" y="1207111"/>
                  <a:pt x="1765492" y="1060453"/>
                </a:cubicBezTo>
                <a:cubicBezTo>
                  <a:pt x="1734616" y="896663"/>
                  <a:pt x="1607394" y="750005"/>
                  <a:pt x="1418420" y="646383"/>
                </a:cubicBezTo>
                <a:cubicBezTo>
                  <a:pt x="1229818" y="543179"/>
                  <a:pt x="965329" y="594990"/>
                  <a:pt x="717952" y="531480"/>
                </a:cubicBezTo>
                <a:cubicBezTo>
                  <a:pt x="446395" y="459613"/>
                  <a:pt x="370880" y="313373"/>
                  <a:pt x="370880" y="313373"/>
                </a:cubicBezTo>
                <a:cubicBezTo>
                  <a:pt x="395060" y="359334"/>
                  <a:pt x="542742" y="451257"/>
                  <a:pt x="676660" y="474237"/>
                </a:cubicBezTo>
                <a:cubicBezTo>
                  <a:pt x="803883" y="497218"/>
                  <a:pt x="1037496" y="457106"/>
                  <a:pt x="1294917" y="503067"/>
                </a:cubicBezTo>
                <a:cubicBezTo>
                  <a:pt x="1552710" y="549029"/>
                  <a:pt x="1710436" y="704044"/>
                  <a:pt x="1710436" y="704044"/>
                </a:cubicBezTo>
                <a:cubicBezTo>
                  <a:pt x="1689977" y="169639"/>
                  <a:pt x="1116359" y="0"/>
                  <a:pt x="11163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919550" y="2492563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88"/>
          <p:cNvSpPr>
            <a:spLocks noEditPoints="1"/>
          </p:cNvSpPr>
          <p:nvPr/>
        </p:nvSpPr>
        <p:spPr bwMode="auto">
          <a:xfrm>
            <a:off x="4092994" y="2715350"/>
            <a:ext cx="561993" cy="463306"/>
          </a:xfrm>
          <a:custGeom>
            <a:avLst/>
            <a:gdLst>
              <a:gd name="T0" fmla="*/ 2 w 49"/>
              <a:gd name="T1" fmla="*/ 0 h 42"/>
              <a:gd name="T2" fmla="*/ 2 w 49"/>
              <a:gd name="T3" fmla="*/ 0 h 42"/>
              <a:gd name="T4" fmla="*/ 47 w 49"/>
              <a:gd name="T5" fmla="*/ 0 h 42"/>
              <a:gd name="T6" fmla="*/ 49 w 49"/>
              <a:gd name="T7" fmla="*/ 2 h 42"/>
              <a:gd name="T8" fmla="*/ 49 w 49"/>
              <a:gd name="T9" fmla="*/ 2 h 42"/>
              <a:gd name="T10" fmla="*/ 49 w 49"/>
              <a:gd name="T11" fmla="*/ 35 h 42"/>
              <a:gd name="T12" fmla="*/ 47 w 49"/>
              <a:gd name="T13" fmla="*/ 37 h 42"/>
              <a:gd name="T14" fmla="*/ 47 w 49"/>
              <a:gd name="T15" fmla="*/ 37 h 42"/>
              <a:gd name="T16" fmla="*/ 26 w 49"/>
              <a:gd name="T17" fmla="*/ 37 h 42"/>
              <a:gd name="T18" fmla="*/ 26 w 49"/>
              <a:gd name="T19" fmla="*/ 39 h 42"/>
              <a:gd name="T20" fmla="*/ 26 w 49"/>
              <a:gd name="T21" fmla="*/ 40 h 42"/>
              <a:gd name="T22" fmla="*/ 37 w 49"/>
              <a:gd name="T23" fmla="*/ 40 h 42"/>
              <a:gd name="T24" fmla="*/ 38 w 49"/>
              <a:gd name="T25" fmla="*/ 41 h 42"/>
              <a:gd name="T26" fmla="*/ 37 w 49"/>
              <a:gd name="T27" fmla="*/ 42 h 42"/>
              <a:gd name="T28" fmla="*/ 12 w 49"/>
              <a:gd name="T29" fmla="*/ 42 h 42"/>
              <a:gd name="T30" fmla="*/ 11 w 49"/>
              <a:gd name="T31" fmla="*/ 41 h 42"/>
              <a:gd name="T32" fmla="*/ 12 w 49"/>
              <a:gd name="T33" fmla="*/ 40 h 42"/>
              <a:gd name="T34" fmla="*/ 23 w 49"/>
              <a:gd name="T35" fmla="*/ 40 h 42"/>
              <a:gd name="T36" fmla="*/ 23 w 49"/>
              <a:gd name="T37" fmla="*/ 39 h 42"/>
              <a:gd name="T38" fmla="*/ 23 w 49"/>
              <a:gd name="T39" fmla="*/ 37 h 42"/>
              <a:gd name="T40" fmla="*/ 2 w 49"/>
              <a:gd name="T41" fmla="*/ 37 h 42"/>
              <a:gd name="T42" fmla="*/ 0 w 49"/>
              <a:gd name="T43" fmla="*/ 35 h 42"/>
              <a:gd name="T44" fmla="*/ 0 w 49"/>
              <a:gd name="T45" fmla="*/ 35 h 42"/>
              <a:gd name="T46" fmla="*/ 0 w 49"/>
              <a:gd name="T47" fmla="*/ 2 h 42"/>
              <a:gd name="T48" fmla="*/ 2 w 49"/>
              <a:gd name="T49" fmla="*/ 0 h 42"/>
              <a:gd name="T50" fmla="*/ 42 w 49"/>
              <a:gd name="T51" fmla="*/ 28 h 42"/>
              <a:gd name="T52" fmla="*/ 42 w 49"/>
              <a:gd name="T53" fmla="*/ 28 h 42"/>
              <a:gd name="T54" fmla="*/ 40 w 49"/>
              <a:gd name="T55" fmla="*/ 30 h 42"/>
              <a:gd name="T56" fmla="*/ 42 w 49"/>
              <a:gd name="T57" fmla="*/ 32 h 42"/>
              <a:gd name="T58" fmla="*/ 44 w 49"/>
              <a:gd name="T59" fmla="*/ 30 h 42"/>
              <a:gd name="T60" fmla="*/ 42 w 49"/>
              <a:gd name="T61" fmla="*/ 28 h 42"/>
              <a:gd name="T62" fmla="*/ 46 w 49"/>
              <a:gd name="T63" fmla="*/ 4 h 42"/>
              <a:gd name="T64" fmla="*/ 46 w 49"/>
              <a:gd name="T65" fmla="*/ 4 h 42"/>
              <a:gd name="T66" fmla="*/ 3 w 49"/>
              <a:gd name="T67" fmla="*/ 4 h 42"/>
              <a:gd name="T68" fmla="*/ 3 w 49"/>
              <a:gd name="T69" fmla="*/ 33 h 42"/>
              <a:gd name="T70" fmla="*/ 46 w 49"/>
              <a:gd name="T71" fmla="*/ 33 h 42"/>
              <a:gd name="T72" fmla="*/ 46 w 49"/>
              <a:gd name="T73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6357950" y="2768599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4"/>
          <p:cNvSpPr/>
          <p:nvPr/>
        </p:nvSpPr>
        <p:spPr>
          <a:xfrm>
            <a:off x="7843850" y="3178656"/>
            <a:ext cx="1147750" cy="11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4"/>
          <p:cNvSpPr/>
          <p:nvPr/>
        </p:nvSpPr>
        <p:spPr>
          <a:xfrm>
            <a:off x="4583340" y="5194300"/>
            <a:ext cx="490180" cy="490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3562555" y="3990870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4"/>
          <p:cNvSpPr/>
          <p:nvPr/>
        </p:nvSpPr>
        <p:spPr>
          <a:xfrm>
            <a:off x="7527428" y="4546761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8062878" y="3453867"/>
            <a:ext cx="709695" cy="597327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648195" y="4736986"/>
            <a:ext cx="391309" cy="252394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22"/>
          <p:cNvSpPr>
            <a:spLocks noEditPoints="1"/>
          </p:cNvSpPr>
          <p:nvPr/>
        </p:nvSpPr>
        <p:spPr bwMode="auto">
          <a:xfrm>
            <a:off x="3732018" y="4160333"/>
            <a:ext cx="569955" cy="569955"/>
          </a:xfrm>
          <a:custGeom>
            <a:avLst/>
            <a:gdLst>
              <a:gd name="T0" fmla="*/ 42 w 50"/>
              <a:gd name="T1" fmla="*/ 7 h 50"/>
              <a:gd name="T2" fmla="*/ 42 w 50"/>
              <a:gd name="T3" fmla="*/ 42 h 50"/>
              <a:gd name="T4" fmla="*/ 7 w 50"/>
              <a:gd name="T5" fmla="*/ 42 h 50"/>
              <a:gd name="T6" fmla="*/ 7 w 50"/>
              <a:gd name="T7" fmla="*/ 7 h 50"/>
              <a:gd name="T8" fmla="*/ 24 w 50"/>
              <a:gd name="T9" fmla="*/ 46 h 50"/>
              <a:gd name="T10" fmla="*/ 24 w 50"/>
              <a:gd name="T11" fmla="*/ 38 h 50"/>
              <a:gd name="T12" fmla="*/ 16 w 50"/>
              <a:gd name="T13" fmla="*/ 39 h 50"/>
              <a:gd name="T14" fmla="*/ 21 w 50"/>
              <a:gd name="T15" fmla="*/ 46 h 50"/>
              <a:gd name="T16" fmla="*/ 40 w 50"/>
              <a:gd name="T17" fmla="*/ 10 h 50"/>
              <a:gd name="T18" fmla="*/ 39 w 50"/>
              <a:gd name="T19" fmla="*/ 9 h 50"/>
              <a:gd name="T20" fmla="*/ 39 w 50"/>
              <a:gd name="T21" fmla="*/ 24 h 50"/>
              <a:gd name="T22" fmla="*/ 40 w 50"/>
              <a:gd name="T23" fmla="*/ 10 h 50"/>
              <a:gd name="T24" fmla="*/ 37 w 50"/>
              <a:gd name="T25" fmla="*/ 8 h 50"/>
              <a:gd name="T26" fmla="*/ 35 w 50"/>
              <a:gd name="T27" fmla="*/ 8 h 50"/>
              <a:gd name="T28" fmla="*/ 37 w 50"/>
              <a:gd name="T29" fmla="*/ 8 h 50"/>
              <a:gd name="T30" fmla="*/ 28 w 50"/>
              <a:gd name="T31" fmla="*/ 4 h 50"/>
              <a:gd name="T32" fmla="*/ 26 w 50"/>
              <a:gd name="T33" fmla="*/ 12 h 50"/>
              <a:gd name="T34" fmla="*/ 33 w 50"/>
              <a:gd name="T35" fmla="*/ 10 h 50"/>
              <a:gd name="T36" fmla="*/ 28 w 50"/>
              <a:gd name="T37" fmla="*/ 4 h 50"/>
              <a:gd name="T38" fmla="*/ 24 w 50"/>
              <a:gd name="T39" fmla="*/ 4 h 50"/>
              <a:gd name="T40" fmla="*/ 17 w 50"/>
              <a:gd name="T41" fmla="*/ 9 h 50"/>
              <a:gd name="T42" fmla="*/ 17 w 50"/>
              <a:gd name="T43" fmla="*/ 10 h 50"/>
              <a:gd name="T44" fmla="*/ 24 w 50"/>
              <a:gd name="T45" fmla="*/ 4 h 50"/>
              <a:gd name="T46" fmla="*/ 17 w 50"/>
              <a:gd name="T47" fmla="*/ 5 h 50"/>
              <a:gd name="T48" fmla="*/ 14 w 50"/>
              <a:gd name="T49" fmla="*/ 9 h 50"/>
              <a:gd name="T50" fmla="*/ 17 w 50"/>
              <a:gd name="T51" fmla="*/ 5 h 50"/>
              <a:gd name="T52" fmla="*/ 10 w 50"/>
              <a:gd name="T53" fmla="*/ 9 h 50"/>
              <a:gd name="T54" fmla="*/ 4 w 50"/>
              <a:gd name="T55" fmla="*/ 24 h 50"/>
              <a:gd name="T56" fmla="*/ 13 w 50"/>
              <a:gd name="T57" fmla="*/ 11 h 50"/>
              <a:gd name="T58" fmla="*/ 4 w 50"/>
              <a:gd name="T59" fmla="*/ 26 h 50"/>
              <a:gd name="T60" fmla="*/ 10 w 50"/>
              <a:gd name="T61" fmla="*/ 40 h 50"/>
              <a:gd name="T62" fmla="*/ 13 w 50"/>
              <a:gd name="T63" fmla="*/ 38 h 50"/>
              <a:gd name="T64" fmla="*/ 4 w 50"/>
              <a:gd name="T65" fmla="*/ 26 h 50"/>
              <a:gd name="T66" fmla="*/ 12 w 50"/>
              <a:gd name="T67" fmla="*/ 42 h 50"/>
              <a:gd name="T68" fmla="*/ 15 w 50"/>
              <a:gd name="T69" fmla="*/ 42 h 50"/>
              <a:gd name="T70" fmla="*/ 12 w 50"/>
              <a:gd name="T71" fmla="*/ 42 h 50"/>
              <a:gd name="T72" fmla="*/ 26 w 50"/>
              <a:gd name="T73" fmla="*/ 46 h 50"/>
              <a:gd name="T74" fmla="*/ 33 w 50"/>
              <a:gd name="T75" fmla="*/ 40 h 50"/>
              <a:gd name="T76" fmla="*/ 32 w 50"/>
              <a:gd name="T77" fmla="*/ 39 h 50"/>
              <a:gd name="T78" fmla="*/ 26 w 50"/>
              <a:gd name="T79" fmla="*/ 46 h 50"/>
              <a:gd name="T80" fmla="*/ 33 w 50"/>
              <a:gd name="T81" fmla="*/ 44 h 50"/>
              <a:gd name="T82" fmla="*/ 35 w 50"/>
              <a:gd name="T83" fmla="*/ 40 h 50"/>
              <a:gd name="T84" fmla="*/ 33 w 50"/>
              <a:gd name="T85" fmla="*/ 44 h 50"/>
              <a:gd name="T86" fmla="*/ 39 w 50"/>
              <a:gd name="T87" fmla="*/ 40 h 50"/>
              <a:gd name="T88" fmla="*/ 46 w 50"/>
              <a:gd name="T89" fmla="*/ 26 h 50"/>
              <a:gd name="T90" fmla="*/ 36 w 50"/>
              <a:gd name="T91" fmla="*/ 38 h 50"/>
              <a:gd name="T92" fmla="*/ 34 w 50"/>
              <a:gd name="T93" fmla="*/ 12 h 50"/>
              <a:gd name="T94" fmla="*/ 33 w 50"/>
              <a:gd name="T95" fmla="*/ 13 h 50"/>
              <a:gd name="T96" fmla="*/ 26 w 50"/>
              <a:gd name="T97" fmla="*/ 24 h 50"/>
              <a:gd name="T98" fmla="*/ 34 w 50"/>
              <a:gd name="T99" fmla="*/ 12 h 50"/>
              <a:gd name="T100" fmla="*/ 24 w 50"/>
              <a:gd name="T101" fmla="*/ 14 h 50"/>
              <a:gd name="T102" fmla="*/ 15 w 50"/>
              <a:gd name="T103" fmla="*/ 12 h 50"/>
              <a:gd name="T104" fmla="*/ 24 w 50"/>
              <a:gd name="T105" fmla="*/ 24 h 50"/>
              <a:gd name="T106" fmla="*/ 24 w 50"/>
              <a:gd name="T107" fmla="*/ 35 h 50"/>
              <a:gd name="T108" fmla="*/ 24 w 50"/>
              <a:gd name="T109" fmla="*/ 26 h 50"/>
              <a:gd name="T110" fmla="*/ 15 w 50"/>
              <a:gd name="T111" fmla="*/ 37 h 50"/>
              <a:gd name="T112" fmla="*/ 24 w 50"/>
              <a:gd name="T113" fmla="*/ 35 h 50"/>
              <a:gd name="T114" fmla="*/ 26 w 50"/>
              <a:gd name="T115" fmla="*/ 35 h 50"/>
              <a:gd name="T116" fmla="*/ 34 w 50"/>
              <a:gd name="T117" fmla="*/ 37 h 50"/>
              <a:gd name="T118" fmla="*/ 26 w 50"/>
              <a:gd name="T11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57249" y="3544494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Quá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phát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triển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nâng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cao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trọng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ở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vùng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quốc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157250" y="278937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 NGHIỆP HOÁ</a:t>
            </a:r>
            <a:endParaRPr lang="zh-CN" altLang="zh-CN" sz="20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22717" y="5649967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ban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322718" y="4894849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429" y="5179604"/>
            <a:ext cx="3157544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Gán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loài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vô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tri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ngôn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con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người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4475" y="4487301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NHÂN CÁCH HOÁ</a:t>
            </a:r>
            <a:endParaRPr lang="zh-CN" altLang="zh-CN" sz="22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1623" y="2715350"/>
            <a:ext cx="3162666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mang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điểm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ngược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chất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vốn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có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64680" y="220216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Rounded Rectangle 24"/>
          <p:cNvSpPr/>
          <p:nvPr/>
        </p:nvSpPr>
        <p:spPr>
          <a:xfrm>
            <a:off x="4872319" y="3725340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24"/>
          <p:cNvSpPr/>
          <p:nvPr/>
        </p:nvSpPr>
        <p:spPr>
          <a:xfrm>
            <a:off x="7208589" y="3137824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4269971" y="800504"/>
            <a:ext cx="7895325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22">
            <a:extLst>
              <a:ext uri="{FF2B5EF4-FFF2-40B4-BE49-F238E27FC236}">
                <a16:creationId xmlns:a16="http://schemas.microsoft.com/office/drawing/2014/main" id="{1D6BEA9E-F0C3-A84C-B664-A35054B38797}"/>
              </a:ext>
            </a:extLst>
          </p:cNvPr>
          <p:cNvSpPr/>
          <p:nvPr/>
        </p:nvSpPr>
        <p:spPr>
          <a:xfrm>
            <a:off x="3928158" y="2378811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điệu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171E4F3-E083-624F-99D7-979C2236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54" y="2271715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63D22726-4C45-6442-8546-432BE49A4CF5}"/>
              </a:ext>
            </a:extLst>
          </p:cNvPr>
          <p:cNvSpPr/>
          <p:nvPr/>
        </p:nvSpPr>
        <p:spPr bwMode="auto">
          <a:xfrm>
            <a:off x="3474455" y="2519925"/>
            <a:ext cx="530034" cy="598413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4080D3FB-3DBF-0040-8000-C70268315B48}"/>
              </a:ext>
            </a:extLst>
          </p:cNvPr>
          <p:cNvSpPr/>
          <p:nvPr/>
        </p:nvSpPr>
        <p:spPr>
          <a:xfrm>
            <a:off x="3974366" y="3858013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Kiên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nhẫn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0D894C7C-BB1C-1C48-B1F5-18AE33AE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62" y="3750917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 22">
            <a:extLst>
              <a:ext uri="{FF2B5EF4-FFF2-40B4-BE49-F238E27FC236}">
                <a16:creationId xmlns:a16="http://schemas.microsoft.com/office/drawing/2014/main" id="{08D9C306-C623-614D-9E14-F03A074A7F9B}"/>
              </a:ext>
            </a:extLst>
          </p:cNvPr>
          <p:cNvSpPr/>
          <p:nvPr/>
        </p:nvSpPr>
        <p:spPr>
          <a:xfrm>
            <a:off x="4050697" y="5333708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Cốt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lõi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F2975A3F-DDA6-A249-B7EF-62552E6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5226612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30731F9E-8035-624A-922F-47679565FCD9}"/>
              </a:ext>
            </a:extLst>
          </p:cNvPr>
          <p:cNvSpPr/>
          <p:nvPr/>
        </p:nvSpPr>
        <p:spPr>
          <a:xfrm>
            <a:off x="3474455" y="3958580"/>
            <a:ext cx="645809" cy="566119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04C1BE83-A409-3941-B2CD-5FD722789815}"/>
              </a:ext>
            </a:extLst>
          </p:cNvPr>
          <p:cNvSpPr/>
          <p:nvPr/>
        </p:nvSpPr>
        <p:spPr bwMode="auto">
          <a:xfrm>
            <a:off x="3460526" y="5412609"/>
            <a:ext cx="830831" cy="644887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id="{C4FB65D4-E2C3-0B42-96A7-41918A0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93" y="4340028"/>
            <a:ext cx="3241197" cy="2692487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D101C00F-D903-8840-8367-4793625A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4" r="2" b="18022"/>
          <a:stretch/>
        </p:blipFill>
        <p:spPr>
          <a:xfrm flipH="1">
            <a:off x="8708291" y="3148114"/>
            <a:ext cx="3825595" cy="3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4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E3E30-F436-E845-A406-48197E26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608715" y="1637845"/>
            <a:ext cx="5504750" cy="4220308"/>
          </a:xfrm>
          <a:prstGeom prst="rect">
            <a:avLst/>
          </a:prstGeom>
        </p:spPr>
      </p:pic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3453934" y="2753880"/>
            <a:ext cx="381431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6CECEF85-BD91-B244-AE3F-DD297270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8" y="3516202"/>
            <a:ext cx="3670133" cy="367013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CDE3AAB-A742-1641-99C5-6FF6554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05" y="2753880"/>
            <a:ext cx="4432455" cy="4432455"/>
          </a:xfrm>
          <a:prstGeom prst="rect">
            <a:avLst/>
          </a:prstGeom>
        </p:spPr>
      </p:pic>
      <p:sp>
        <p:nvSpPr>
          <p:cNvPr id="28" name="五角星 4">
            <a:extLst>
              <a:ext uri="{FF2B5EF4-FFF2-40B4-BE49-F238E27FC236}">
                <a16:creationId xmlns:a16="http://schemas.microsoft.com/office/drawing/2014/main" id="{3A18CCF5-451F-4A49-B26C-EC20950871F4}"/>
              </a:ext>
            </a:extLst>
          </p:cNvPr>
          <p:cNvSpPr/>
          <p:nvPr/>
        </p:nvSpPr>
        <p:spPr>
          <a:xfrm rot="19903756">
            <a:off x="8261686" y="18716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5">
            <a:extLst>
              <a:ext uri="{FF2B5EF4-FFF2-40B4-BE49-F238E27FC236}">
                <a16:creationId xmlns:a16="http://schemas.microsoft.com/office/drawing/2014/main" id="{AB158657-96A6-EF42-A2A8-3EFF4EA94FAF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6">
            <a:extLst>
              <a:ext uri="{FF2B5EF4-FFF2-40B4-BE49-F238E27FC236}">
                <a16:creationId xmlns:a16="http://schemas.microsoft.com/office/drawing/2014/main" id="{9803854D-D8F3-C945-9685-2CF4A77E150F}"/>
              </a:ext>
            </a:extLst>
          </p:cNvPr>
          <p:cNvSpPr/>
          <p:nvPr/>
        </p:nvSpPr>
        <p:spPr>
          <a:xfrm rot="19938392">
            <a:off x="10559948" y="1884999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五角星 7">
            <a:extLst>
              <a:ext uri="{FF2B5EF4-FFF2-40B4-BE49-F238E27FC236}">
                <a16:creationId xmlns:a16="http://schemas.microsoft.com/office/drawing/2014/main" id="{B4CF1C68-E7E4-D643-9FCC-6D8C08551FC4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C:\Users\Administrator\Desktop\小鸟.png">
            <a:extLst>
              <a:ext uri="{FF2B5EF4-FFF2-40B4-BE49-F238E27FC236}">
                <a16:creationId xmlns:a16="http://schemas.microsoft.com/office/drawing/2014/main" id="{BB62B0DD-88A0-C147-B830-BECBD57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CAE0A1-723C-9041-B886-0A186BC875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0" y="487784"/>
            <a:ext cx="3051496" cy="23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84"/>
      </p:ext>
    </p:extLst>
  </p:cSld>
  <p:clrMapOvr>
    <a:masterClrMapping/>
  </p:clrMapOvr>
  <p:transition spd="slow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学校开学可爱卡通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A000120141119A01PPBG">
  <a:themeElements>
    <a:clrScheme name="自定义 121">
      <a:dk1>
        <a:srgbClr val="FFFFFF"/>
      </a:dk1>
      <a:lt1>
        <a:srgbClr val="4D4D4D"/>
      </a:lt1>
      <a:dk2>
        <a:srgbClr val="FFFFFF"/>
      </a:dk2>
      <a:lt2>
        <a:srgbClr val="4D4D4D"/>
      </a:lt2>
      <a:accent1>
        <a:srgbClr val="F03703"/>
      </a:accent1>
      <a:accent2>
        <a:srgbClr val="EF5263"/>
      </a:accent2>
      <a:accent3>
        <a:srgbClr val="FFAF0A"/>
      </a:accent3>
      <a:accent4>
        <a:srgbClr val="BD89B9"/>
      </a:accent4>
      <a:accent5>
        <a:srgbClr val="92D050"/>
      </a:accent5>
      <a:accent6>
        <a:srgbClr val="00AEC0"/>
      </a:accent6>
      <a:hlink>
        <a:srgbClr val="6292BA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428</TotalTime>
  <Words>368</Words>
  <Application>Microsoft Macintosh PowerPoint</Application>
  <PresentationFormat>Widescreen</PresentationFormat>
  <Paragraphs>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Tempus Sans ITC</vt:lpstr>
      <vt:lpstr>Times New Roman</vt:lpstr>
      <vt:lpstr>Wingdings 2</vt:lpstr>
      <vt:lpstr>A000120141119A01PPBG</vt:lpstr>
      <vt:lpstr>THỰC HÀNH TIẾNG VIỆT</vt:lpstr>
      <vt:lpstr>PowerPoint Presentation</vt:lpstr>
      <vt:lpstr>PowerPoint Presentation</vt:lpstr>
      <vt:lpstr>PowerPoint Presentation</vt:lpstr>
      <vt:lpstr>Các cách để giải nghĩa từ:</vt:lpstr>
      <vt:lpstr>PowerPoint Presentation</vt:lpstr>
      <vt:lpstr>…………… +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11学校开学可爱卡通教育PPT模板</dc:title>
  <dc:creator/>
  <cp:lastModifiedBy>office014</cp:lastModifiedBy>
  <cp:revision>26</cp:revision>
  <dcterms:created xsi:type="dcterms:W3CDTF">2017-05-04T07:23:00Z</dcterms:created>
  <dcterms:modified xsi:type="dcterms:W3CDTF">2021-07-30T16:55:50Z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