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301" r:id="rId3"/>
    <p:sldId id="25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78" r:id="rId19"/>
    <p:sldId id="286" r:id="rId20"/>
    <p:sldId id="302" r:id="rId21"/>
    <p:sldId id="277" r:id="rId22"/>
    <p:sldId id="257" r:id="rId23"/>
    <p:sldId id="267" r:id="rId24"/>
    <p:sldId id="258" r:id="rId25"/>
    <p:sldId id="259" r:id="rId26"/>
    <p:sldId id="266" r:id="rId27"/>
    <p:sldId id="268" r:id="rId28"/>
    <p:sldId id="303" r:id="rId29"/>
    <p:sldId id="260" r:id="rId30"/>
    <p:sldId id="270" r:id="rId31"/>
    <p:sldId id="284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D4"/>
    <a:srgbClr val="AD8EC0"/>
    <a:srgbClr val="9FD6D9"/>
    <a:srgbClr val="EBF5EF"/>
    <a:srgbClr val="F3EB45"/>
    <a:srgbClr val="97D5E3"/>
    <a:srgbClr val="E94E34"/>
    <a:srgbClr val="E94D47"/>
    <a:srgbClr val="F5BE30"/>
    <a:srgbClr val="2FA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 autoAdjust="0"/>
    <p:restoredTop sz="95748" autoAdjust="0"/>
  </p:normalViewPr>
  <p:slideViewPr>
    <p:cSldViewPr snapToGrid="0" showGuides="1">
      <p:cViewPr varScale="1">
        <p:scale>
          <a:sx n="69" d="100"/>
          <a:sy n="69" d="100"/>
        </p:scale>
        <p:origin x="1122" y="9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-54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2C015-1B4E-462F-8DC4-860F14C036D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70516E-FFA7-4234-B024-CFE92078D625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NGƯỜI KỂ CHUYỆN</a:t>
          </a:r>
        </a:p>
      </dgm:t>
    </dgm:pt>
    <dgm:pt modelId="{2695AA29-E5FD-4AE3-8DB1-1B9AEEFEFC6F}" type="parTrans" cxnId="{86A06234-A8D7-4692-99EE-659F63C49A7F}">
      <dgm:prSet/>
      <dgm:spPr/>
      <dgm:t>
        <a:bodyPr/>
        <a:lstStyle/>
        <a:p>
          <a:endParaRPr lang="en-US"/>
        </a:p>
      </dgm:t>
    </dgm:pt>
    <dgm:pt modelId="{685900CE-C353-4424-9DFB-DAC1F90819E4}" type="sibTrans" cxnId="{86A06234-A8D7-4692-99EE-659F63C49A7F}">
      <dgm:prSet/>
      <dgm:spPr/>
      <dgm:t>
        <a:bodyPr/>
        <a:lstStyle/>
        <a:p>
          <a:endParaRPr lang="en-US"/>
        </a:p>
      </dgm:t>
    </dgm:pt>
    <dgm:pt modelId="{5F1288F0-70E1-493C-A479-6E54649C1FA7}">
      <dgm:prSet phldrT="[Text]"/>
      <dgm:spPr>
        <a:solidFill>
          <a:schemeClr val="accent1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err="1"/>
            <a:t>Ngôi</a:t>
          </a:r>
          <a:r>
            <a:rPr lang="en-US" dirty="0"/>
            <a:t> </a:t>
          </a:r>
          <a:r>
            <a:rPr lang="en-US" dirty="0" err="1"/>
            <a:t>thứ</a:t>
          </a:r>
          <a:r>
            <a:rPr lang="en-US" dirty="0"/>
            <a:t> </a:t>
          </a:r>
          <a:r>
            <a:rPr lang="en-US" dirty="0" err="1"/>
            <a:t>nhất</a:t>
          </a:r>
          <a:r>
            <a:rPr lang="en-US" dirty="0"/>
            <a:t> (</a:t>
          </a:r>
          <a:r>
            <a:rPr lang="en-US" dirty="0" err="1"/>
            <a:t>chú</a:t>
          </a:r>
          <a:r>
            <a:rPr lang="en-US" dirty="0"/>
            <a:t> </a:t>
          </a:r>
          <a:r>
            <a:rPr lang="en-US" dirty="0" err="1"/>
            <a:t>chó</a:t>
          </a:r>
          <a:r>
            <a:rPr lang="en-US" dirty="0"/>
            <a:t> </a:t>
          </a:r>
          <a:r>
            <a:rPr lang="en-US" dirty="0" err="1"/>
            <a:t>Bê-tô</a:t>
          </a:r>
          <a:r>
            <a:rPr lang="en-US" dirty="0"/>
            <a:t> </a:t>
          </a:r>
          <a:r>
            <a:rPr lang="en-US" dirty="0" err="1"/>
            <a:t>xưng</a:t>
          </a:r>
          <a:r>
            <a:rPr lang="en-US" dirty="0"/>
            <a:t> “</a:t>
          </a:r>
          <a:r>
            <a:rPr lang="en-US" dirty="0" err="1"/>
            <a:t>tôi</a:t>
          </a:r>
          <a:r>
            <a:rPr lang="en-US" dirty="0"/>
            <a:t>”)</a:t>
          </a:r>
        </a:p>
      </dgm:t>
    </dgm:pt>
    <dgm:pt modelId="{EA5EEB5C-E7D5-4593-82B4-E4A3AC0E670D}" type="parTrans" cxnId="{BFCE2151-A024-49C3-80DF-654D28093448}">
      <dgm:prSet/>
      <dgm:spPr/>
      <dgm:t>
        <a:bodyPr/>
        <a:lstStyle/>
        <a:p>
          <a:endParaRPr lang="en-US"/>
        </a:p>
      </dgm:t>
    </dgm:pt>
    <dgm:pt modelId="{A781B4C9-FF34-4FB1-A373-DA08E31037A3}" type="sibTrans" cxnId="{BFCE2151-A024-49C3-80DF-654D28093448}">
      <dgm:prSet/>
      <dgm:spPr/>
      <dgm:t>
        <a:bodyPr/>
        <a:lstStyle/>
        <a:p>
          <a:endParaRPr lang="en-US"/>
        </a:p>
      </dgm:t>
    </dgm:pt>
    <dgm:pt modelId="{D2EF3214-43CE-44EC-9512-A9F5D1649F54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NHÂN VẬT</a:t>
          </a:r>
        </a:p>
      </dgm:t>
    </dgm:pt>
    <dgm:pt modelId="{824E9818-24EE-4F4F-9359-C614DE2C713F}" type="parTrans" cxnId="{D0E747DE-49FE-49FE-81DB-238349947EFE}">
      <dgm:prSet/>
      <dgm:spPr/>
      <dgm:t>
        <a:bodyPr/>
        <a:lstStyle/>
        <a:p>
          <a:endParaRPr lang="en-US"/>
        </a:p>
      </dgm:t>
    </dgm:pt>
    <dgm:pt modelId="{5F6A6E4E-E641-4456-A296-EEC51D7ADFF7}" type="sibTrans" cxnId="{D0E747DE-49FE-49FE-81DB-238349947EFE}">
      <dgm:prSet/>
      <dgm:spPr/>
      <dgm:t>
        <a:bodyPr/>
        <a:lstStyle/>
        <a:p>
          <a:endParaRPr lang="en-US"/>
        </a:p>
      </dgm:t>
    </dgm:pt>
    <dgm:pt modelId="{A110210B-44E4-4114-9AE0-3CFF072E09E9}">
      <dgm:prSet phldrT="[Text]"/>
      <dgm:spPr>
        <a:solidFill>
          <a:schemeClr val="accent1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err="1"/>
            <a:t>Bê-tô</a:t>
          </a:r>
          <a:endParaRPr lang="en-US" dirty="0"/>
        </a:p>
      </dgm:t>
    </dgm:pt>
    <dgm:pt modelId="{A020265B-4D68-4B65-82F7-0B42C70D8850}" type="parTrans" cxnId="{ECAA2FE4-B2BB-4870-99EE-3CCFBA83980F}">
      <dgm:prSet/>
      <dgm:spPr/>
      <dgm:t>
        <a:bodyPr/>
        <a:lstStyle/>
        <a:p>
          <a:endParaRPr lang="en-US"/>
        </a:p>
      </dgm:t>
    </dgm:pt>
    <dgm:pt modelId="{34A76A87-0CC7-42B6-9AD3-188AD503D16D}" type="sibTrans" cxnId="{ECAA2FE4-B2BB-4870-99EE-3CCFBA83980F}">
      <dgm:prSet/>
      <dgm:spPr/>
      <dgm:t>
        <a:bodyPr/>
        <a:lstStyle/>
        <a:p>
          <a:endParaRPr lang="en-US"/>
        </a:p>
      </dgm:t>
    </dgm:pt>
    <dgm:pt modelId="{C66FA8BB-0919-EF4C-B44D-2D1D42213CBA}">
      <dgm:prSet phldrT="[Text]"/>
      <dgm:spPr>
        <a:solidFill>
          <a:schemeClr val="accent1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Lai-ca</a:t>
          </a:r>
        </a:p>
      </dgm:t>
    </dgm:pt>
    <dgm:pt modelId="{A02D188E-7AC1-654A-A685-8C255863E3C0}" type="parTrans" cxnId="{FB79A045-C62B-E246-BB92-5BAC306C036A}">
      <dgm:prSet/>
      <dgm:spPr/>
      <dgm:t>
        <a:bodyPr/>
        <a:lstStyle/>
        <a:p>
          <a:endParaRPr lang="en-US"/>
        </a:p>
      </dgm:t>
    </dgm:pt>
    <dgm:pt modelId="{E8DF9DEB-A8B0-F648-B8E9-302707DC06EE}" type="sibTrans" cxnId="{FB79A045-C62B-E246-BB92-5BAC306C036A}">
      <dgm:prSet/>
      <dgm:spPr/>
      <dgm:t>
        <a:bodyPr/>
        <a:lstStyle/>
        <a:p>
          <a:endParaRPr lang="en-US"/>
        </a:p>
      </dgm:t>
    </dgm:pt>
    <dgm:pt modelId="{606E5D12-0045-6847-AA09-F14746156C63}">
      <dgm:prSet phldrT="[Text]"/>
      <dgm:spPr>
        <a:solidFill>
          <a:schemeClr val="accent1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Bi-</a:t>
          </a:r>
          <a:r>
            <a:rPr lang="en-US" dirty="0" err="1"/>
            <a:t>nô</a:t>
          </a:r>
          <a:endParaRPr lang="en-US" dirty="0"/>
        </a:p>
      </dgm:t>
    </dgm:pt>
    <dgm:pt modelId="{ED62195B-7678-1C4F-B494-F7766C7CAECE}" type="parTrans" cxnId="{2BEAD2DD-817E-094C-84F9-0C0850CEF5E6}">
      <dgm:prSet/>
      <dgm:spPr/>
      <dgm:t>
        <a:bodyPr/>
        <a:lstStyle/>
        <a:p>
          <a:endParaRPr lang="en-US"/>
        </a:p>
      </dgm:t>
    </dgm:pt>
    <dgm:pt modelId="{0E1D0997-816B-B546-A362-957E83B7977E}" type="sibTrans" cxnId="{2BEAD2DD-817E-094C-84F9-0C0850CEF5E6}">
      <dgm:prSet/>
      <dgm:spPr/>
      <dgm:t>
        <a:bodyPr/>
        <a:lstStyle/>
        <a:p>
          <a:endParaRPr lang="en-US"/>
        </a:p>
      </dgm:t>
    </dgm:pt>
    <dgm:pt modelId="{950446C9-0118-4423-B38F-F905571DC246}" type="pres">
      <dgm:prSet presAssocID="{1372C015-1B4E-462F-8DC4-860F14C036D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F9DA8F-1EB1-4940-9016-E1A9B56D0ADF}" type="pres">
      <dgm:prSet presAssocID="{8F70516E-FFA7-4234-B024-CFE92078D625}" presName="compositeNode" presStyleCnt="0">
        <dgm:presLayoutVars>
          <dgm:bulletEnabled val="1"/>
        </dgm:presLayoutVars>
      </dgm:prSet>
      <dgm:spPr/>
    </dgm:pt>
    <dgm:pt modelId="{3BEA4600-D4D6-43F6-BA1A-9C344748EE03}" type="pres">
      <dgm:prSet presAssocID="{8F70516E-FFA7-4234-B024-CFE92078D625}" presName="image" presStyleLbl="fgImgPlac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n-US"/>
        </a:p>
      </dgm:t>
    </dgm:pt>
    <dgm:pt modelId="{A700EB17-0516-4FF2-8B85-0A5D43116594}" type="pres">
      <dgm:prSet presAssocID="{8F70516E-FFA7-4234-B024-CFE92078D62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49D62-EDD7-4F5F-9831-72869AAA7D69}" type="pres">
      <dgm:prSet presAssocID="{8F70516E-FFA7-4234-B024-CFE92078D625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6F8B4-5B4C-43FB-BDCF-96C34F9CDE78}" type="pres">
      <dgm:prSet presAssocID="{685900CE-C353-4424-9DFB-DAC1F90819E4}" presName="sibTrans" presStyleCnt="0"/>
      <dgm:spPr/>
    </dgm:pt>
    <dgm:pt modelId="{7CB55E6D-8890-4E18-A78F-92482CCE1ED9}" type="pres">
      <dgm:prSet presAssocID="{D2EF3214-43CE-44EC-9512-A9F5D1649F54}" presName="compositeNode" presStyleCnt="0">
        <dgm:presLayoutVars>
          <dgm:bulletEnabled val="1"/>
        </dgm:presLayoutVars>
      </dgm:prSet>
      <dgm:spPr/>
    </dgm:pt>
    <dgm:pt modelId="{59DB545A-0110-46DA-BEAF-8166AF6D7707}" type="pres">
      <dgm:prSet presAssocID="{D2EF3214-43CE-44EC-9512-A9F5D1649F54}" presName="image" presStyleLbl="fgImgPlace1" presStyleIdx="1" presStyleCnt="2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9EA275-539C-4FC0-9A86-1EF77CE62D0F}" type="pres">
      <dgm:prSet presAssocID="{D2EF3214-43CE-44EC-9512-A9F5D1649F5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6E562-DE53-4468-A970-093D3A25C98E}" type="pres">
      <dgm:prSet presAssocID="{D2EF3214-43CE-44EC-9512-A9F5D1649F54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AA2FE4-B2BB-4870-99EE-3CCFBA83980F}" srcId="{D2EF3214-43CE-44EC-9512-A9F5D1649F54}" destId="{A110210B-44E4-4114-9AE0-3CFF072E09E9}" srcOrd="0" destOrd="0" parTransId="{A020265B-4D68-4B65-82F7-0B42C70D8850}" sibTransId="{34A76A87-0CC7-42B6-9AD3-188AD503D16D}"/>
    <dgm:cxn modelId="{3D877DF2-E20F-2745-99A9-A08C92A3CEFF}" type="presOf" srcId="{606E5D12-0045-6847-AA09-F14746156C63}" destId="{8D9EA275-539C-4FC0-9A86-1EF77CE62D0F}" srcOrd="0" destOrd="2" presId="urn:microsoft.com/office/officeart/2005/8/layout/hList2"/>
    <dgm:cxn modelId="{2BEAD2DD-817E-094C-84F9-0C0850CEF5E6}" srcId="{D2EF3214-43CE-44EC-9512-A9F5D1649F54}" destId="{606E5D12-0045-6847-AA09-F14746156C63}" srcOrd="2" destOrd="0" parTransId="{ED62195B-7678-1C4F-B494-F7766C7CAECE}" sibTransId="{0E1D0997-816B-B546-A362-957E83B7977E}"/>
    <dgm:cxn modelId="{018A2EF8-FF00-484F-B88D-68C76785DFDD}" type="presOf" srcId="{1372C015-1B4E-462F-8DC4-860F14C036D7}" destId="{950446C9-0118-4423-B38F-F905571DC246}" srcOrd="0" destOrd="0" presId="urn:microsoft.com/office/officeart/2005/8/layout/hList2"/>
    <dgm:cxn modelId="{6EC6365C-C842-DF40-9AE6-FF5E0D124AEA}" type="presOf" srcId="{C66FA8BB-0919-EF4C-B44D-2D1D42213CBA}" destId="{8D9EA275-539C-4FC0-9A86-1EF77CE62D0F}" srcOrd="0" destOrd="1" presId="urn:microsoft.com/office/officeart/2005/8/layout/hList2"/>
    <dgm:cxn modelId="{86A06234-A8D7-4692-99EE-659F63C49A7F}" srcId="{1372C015-1B4E-462F-8DC4-860F14C036D7}" destId="{8F70516E-FFA7-4234-B024-CFE92078D625}" srcOrd="0" destOrd="0" parTransId="{2695AA29-E5FD-4AE3-8DB1-1B9AEEFEFC6F}" sibTransId="{685900CE-C353-4424-9DFB-DAC1F90819E4}"/>
    <dgm:cxn modelId="{F6375B6C-D034-4177-BB0D-E0D9C973CD32}" type="presOf" srcId="{8F70516E-FFA7-4234-B024-CFE92078D625}" destId="{22349D62-EDD7-4F5F-9831-72869AAA7D69}" srcOrd="0" destOrd="0" presId="urn:microsoft.com/office/officeart/2005/8/layout/hList2"/>
    <dgm:cxn modelId="{D0E747DE-49FE-49FE-81DB-238349947EFE}" srcId="{1372C015-1B4E-462F-8DC4-860F14C036D7}" destId="{D2EF3214-43CE-44EC-9512-A9F5D1649F54}" srcOrd="1" destOrd="0" parTransId="{824E9818-24EE-4F4F-9359-C614DE2C713F}" sibTransId="{5F6A6E4E-E641-4456-A296-EEC51D7ADFF7}"/>
    <dgm:cxn modelId="{FB79A045-C62B-E246-BB92-5BAC306C036A}" srcId="{D2EF3214-43CE-44EC-9512-A9F5D1649F54}" destId="{C66FA8BB-0919-EF4C-B44D-2D1D42213CBA}" srcOrd="1" destOrd="0" parTransId="{A02D188E-7AC1-654A-A685-8C255863E3C0}" sibTransId="{E8DF9DEB-A8B0-F648-B8E9-302707DC06EE}"/>
    <dgm:cxn modelId="{A273A703-4CC5-4341-ABEE-7F23E5196667}" type="presOf" srcId="{5F1288F0-70E1-493C-A479-6E54649C1FA7}" destId="{A700EB17-0516-4FF2-8B85-0A5D43116594}" srcOrd="0" destOrd="0" presId="urn:microsoft.com/office/officeart/2005/8/layout/hList2"/>
    <dgm:cxn modelId="{739F2C44-D743-4AED-92D9-DEB189903871}" type="presOf" srcId="{A110210B-44E4-4114-9AE0-3CFF072E09E9}" destId="{8D9EA275-539C-4FC0-9A86-1EF77CE62D0F}" srcOrd="0" destOrd="0" presId="urn:microsoft.com/office/officeart/2005/8/layout/hList2"/>
    <dgm:cxn modelId="{BFCE2151-A024-49C3-80DF-654D28093448}" srcId="{8F70516E-FFA7-4234-B024-CFE92078D625}" destId="{5F1288F0-70E1-493C-A479-6E54649C1FA7}" srcOrd="0" destOrd="0" parTransId="{EA5EEB5C-E7D5-4593-82B4-E4A3AC0E670D}" sibTransId="{A781B4C9-FF34-4FB1-A373-DA08E31037A3}"/>
    <dgm:cxn modelId="{98123EEB-649A-46EB-8502-64EB3BFA2607}" type="presOf" srcId="{D2EF3214-43CE-44EC-9512-A9F5D1649F54}" destId="{A0E6E562-DE53-4468-A970-093D3A25C98E}" srcOrd="0" destOrd="0" presId="urn:microsoft.com/office/officeart/2005/8/layout/hList2"/>
    <dgm:cxn modelId="{5AFE9FB8-6B94-4167-B74A-70F2AE1A711D}" type="presParOf" srcId="{950446C9-0118-4423-B38F-F905571DC246}" destId="{B7F9DA8F-1EB1-4940-9016-E1A9B56D0ADF}" srcOrd="0" destOrd="0" presId="urn:microsoft.com/office/officeart/2005/8/layout/hList2"/>
    <dgm:cxn modelId="{1CC50856-E3C3-4D18-BA4B-A19B31BAFAA8}" type="presParOf" srcId="{B7F9DA8F-1EB1-4940-9016-E1A9B56D0ADF}" destId="{3BEA4600-D4D6-43F6-BA1A-9C344748EE03}" srcOrd="0" destOrd="0" presId="urn:microsoft.com/office/officeart/2005/8/layout/hList2"/>
    <dgm:cxn modelId="{65342CD9-584D-4804-B22F-57B0E972E1F2}" type="presParOf" srcId="{B7F9DA8F-1EB1-4940-9016-E1A9B56D0ADF}" destId="{A700EB17-0516-4FF2-8B85-0A5D43116594}" srcOrd="1" destOrd="0" presId="urn:microsoft.com/office/officeart/2005/8/layout/hList2"/>
    <dgm:cxn modelId="{9F895C24-F149-4AD9-BB00-8245E6DDE913}" type="presParOf" srcId="{B7F9DA8F-1EB1-4940-9016-E1A9B56D0ADF}" destId="{22349D62-EDD7-4F5F-9831-72869AAA7D69}" srcOrd="2" destOrd="0" presId="urn:microsoft.com/office/officeart/2005/8/layout/hList2"/>
    <dgm:cxn modelId="{D26F1419-9CE3-434C-A82B-C5E9D43CDEF0}" type="presParOf" srcId="{950446C9-0118-4423-B38F-F905571DC246}" destId="{3406F8B4-5B4C-43FB-BDCF-96C34F9CDE78}" srcOrd="1" destOrd="0" presId="urn:microsoft.com/office/officeart/2005/8/layout/hList2"/>
    <dgm:cxn modelId="{C1B17704-BEFA-4F02-BDB8-EA77594409B4}" type="presParOf" srcId="{950446C9-0118-4423-B38F-F905571DC246}" destId="{7CB55E6D-8890-4E18-A78F-92482CCE1ED9}" srcOrd="2" destOrd="0" presId="urn:microsoft.com/office/officeart/2005/8/layout/hList2"/>
    <dgm:cxn modelId="{E00A64A5-4A7E-4CE6-9D3F-66B48400A035}" type="presParOf" srcId="{7CB55E6D-8890-4E18-A78F-92482CCE1ED9}" destId="{59DB545A-0110-46DA-BEAF-8166AF6D7707}" srcOrd="0" destOrd="0" presId="urn:microsoft.com/office/officeart/2005/8/layout/hList2"/>
    <dgm:cxn modelId="{C231A09A-E5EF-4FFE-8D37-7E1A83CE955F}" type="presParOf" srcId="{7CB55E6D-8890-4E18-A78F-92482CCE1ED9}" destId="{8D9EA275-539C-4FC0-9A86-1EF77CE62D0F}" srcOrd="1" destOrd="0" presId="urn:microsoft.com/office/officeart/2005/8/layout/hList2"/>
    <dgm:cxn modelId="{A965BE2C-0E0D-4A95-BB62-FB589833FF45}" type="presParOf" srcId="{7CB55E6D-8890-4E18-A78F-92482CCE1ED9}" destId="{A0E6E562-DE53-4468-A970-093D3A25C98E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49D62-EDD7-4F5F-9831-72869AAA7D69}">
      <dsp:nvSpPr>
        <dsp:cNvPr id="0" name=""/>
        <dsp:cNvSpPr/>
      </dsp:nvSpPr>
      <dsp:spPr>
        <a:xfrm rot="16200000">
          <a:off x="-1391724" y="2215900"/>
          <a:ext cx="3337925" cy="47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052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NGƯỜI KỂ CHUYỆN</a:t>
          </a:r>
        </a:p>
      </dsp:txBody>
      <dsp:txXfrm>
        <a:off x="-1391724" y="2215900"/>
        <a:ext cx="3337925" cy="476279"/>
      </dsp:txXfrm>
    </dsp:sp>
    <dsp:sp modelId="{A700EB17-0516-4FF2-8B85-0A5D43116594}">
      <dsp:nvSpPr>
        <dsp:cNvPr id="0" name=""/>
        <dsp:cNvSpPr/>
      </dsp:nvSpPr>
      <dsp:spPr>
        <a:xfrm>
          <a:off x="515378" y="785077"/>
          <a:ext cx="2372378" cy="33379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420052" rIns="312928" bIns="31292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/>
            <a:t>Ngôi</a:t>
          </a:r>
          <a:r>
            <a:rPr lang="en-US" sz="3400" kern="1200" dirty="0"/>
            <a:t> </a:t>
          </a:r>
          <a:r>
            <a:rPr lang="en-US" sz="3400" kern="1200" dirty="0" err="1"/>
            <a:t>thứ</a:t>
          </a:r>
          <a:r>
            <a:rPr lang="en-US" sz="3400" kern="1200" dirty="0"/>
            <a:t> </a:t>
          </a:r>
          <a:r>
            <a:rPr lang="en-US" sz="3400" kern="1200" dirty="0" err="1"/>
            <a:t>nhất</a:t>
          </a:r>
          <a:r>
            <a:rPr lang="en-US" sz="3400" kern="1200" dirty="0"/>
            <a:t> (</a:t>
          </a:r>
          <a:r>
            <a:rPr lang="en-US" sz="3400" kern="1200" dirty="0" err="1"/>
            <a:t>chú</a:t>
          </a:r>
          <a:r>
            <a:rPr lang="en-US" sz="3400" kern="1200" dirty="0"/>
            <a:t> </a:t>
          </a:r>
          <a:r>
            <a:rPr lang="en-US" sz="3400" kern="1200" dirty="0" err="1"/>
            <a:t>chó</a:t>
          </a:r>
          <a:r>
            <a:rPr lang="en-US" sz="3400" kern="1200" dirty="0"/>
            <a:t> </a:t>
          </a:r>
          <a:r>
            <a:rPr lang="en-US" sz="3400" kern="1200" dirty="0" err="1"/>
            <a:t>Bê-tô</a:t>
          </a:r>
          <a:r>
            <a:rPr lang="en-US" sz="3400" kern="1200" dirty="0"/>
            <a:t> </a:t>
          </a:r>
          <a:r>
            <a:rPr lang="en-US" sz="3400" kern="1200" dirty="0" err="1"/>
            <a:t>xưng</a:t>
          </a:r>
          <a:r>
            <a:rPr lang="en-US" sz="3400" kern="1200" dirty="0"/>
            <a:t> “</a:t>
          </a:r>
          <a:r>
            <a:rPr lang="en-US" sz="3400" kern="1200" dirty="0" err="1"/>
            <a:t>tôi</a:t>
          </a:r>
          <a:r>
            <a:rPr lang="en-US" sz="3400" kern="1200" dirty="0"/>
            <a:t>”)</a:t>
          </a:r>
        </a:p>
      </dsp:txBody>
      <dsp:txXfrm>
        <a:off x="515378" y="785077"/>
        <a:ext cx="2372378" cy="3337925"/>
      </dsp:txXfrm>
    </dsp:sp>
    <dsp:sp modelId="{3BEA4600-D4D6-43F6-BA1A-9C344748EE03}">
      <dsp:nvSpPr>
        <dsp:cNvPr id="0" name=""/>
        <dsp:cNvSpPr/>
      </dsp:nvSpPr>
      <dsp:spPr>
        <a:xfrm>
          <a:off x="39098" y="156388"/>
          <a:ext cx="952559" cy="95255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6E562-DE53-4468-A970-093D3A25C98E}">
      <dsp:nvSpPr>
        <dsp:cNvPr id="0" name=""/>
        <dsp:cNvSpPr/>
      </dsp:nvSpPr>
      <dsp:spPr>
        <a:xfrm rot="16200000">
          <a:off x="2057836" y="2215900"/>
          <a:ext cx="3337925" cy="47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052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>
                  <a:lumMod val="75000"/>
                </a:schemeClr>
              </a:solidFill>
            </a:rPr>
            <a:t>NHÂN VẬT</a:t>
          </a:r>
        </a:p>
      </dsp:txBody>
      <dsp:txXfrm>
        <a:off x="2057836" y="2215900"/>
        <a:ext cx="3337925" cy="476279"/>
      </dsp:txXfrm>
    </dsp:sp>
    <dsp:sp modelId="{8D9EA275-539C-4FC0-9A86-1EF77CE62D0F}">
      <dsp:nvSpPr>
        <dsp:cNvPr id="0" name=""/>
        <dsp:cNvSpPr/>
      </dsp:nvSpPr>
      <dsp:spPr>
        <a:xfrm>
          <a:off x="3964938" y="785077"/>
          <a:ext cx="2372378" cy="33379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420052" rIns="312928" bIns="31292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/>
            <a:t>Bê-tô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/>
            <a:t>Lai-ca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/>
            <a:t>Bi-</a:t>
          </a:r>
          <a:r>
            <a:rPr lang="en-US" sz="3400" kern="1200" dirty="0" err="1"/>
            <a:t>nô</a:t>
          </a:r>
          <a:endParaRPr lang="en-US" sz="3400" kern="1200" dirty="0"/>
        </a:p>
      </dsp:txBody>
      <dsp:txXfrm>
        <a:off x="3964938" y="785077"/>
        <a:ext cx="2372378" cy="3337925"/>
      </dsp:txXfrm>
    </dsp:sp>
    <dsp:sp modelId="{59DB545A-0110-46DA-BEAF-8166AF6D7707}">
      <dsp:nvSpPr>
        <dsp:cNvPr id="0" name=""/>
        <dsp:cNvSpPr/>
      </dsp:nvSpPr>
      <dsp:spPr>
        <a:xfrm>
          <a:off x="3488659" y="156388"/>
          <a:ext cx="952559" cy="952559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1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23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37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77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164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73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774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33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3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45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01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53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070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0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2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76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3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2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29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1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https://scontent.xx.fbcdn.net/v/t1.15752-0/s280x280/202693206_207432537902477_2266693071052359687_n.jpg?_nc_cat=102&amp;ccb=1-3&amp;_nc_sid=aee45a&amp;_nc_ohc=-7yVGxVScsAAX_KhoDQ&amp;_nc_ad=z-m&amp;_nc_cid=0&amp;_nc_ht=scontent.xx&amp;tp=7&amp;oh=ca8d0ead7dbd05cf478fd85410b72bd3&amp;oe=60D39796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jpe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5.jpeg"/><Relationship Id="rId4" Type="http://schemas.openxmlformats.org/officeDocument/2006/relationships/image" Target="../media/image1.pn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6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641938">
            <a:off x="6517089" y="2836405"/>
            <a:ext cx="44358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CỦNG CỐ </a:t>
            </a:r>
          </a:p>
          <a:p>
            <a:pPr algn="ctr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VÀ MỞ RỘNG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234529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234529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657385" y="3086704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77" y="4662419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835068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59180" y="2425075"/>
            <a:ext cx="10673637" cy="880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759179" y="3524088"/>
            <a:ext cx="10705577" cy="7899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59179" y="4532645"/>
            <a:ext cx="10645282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759179" y="5537444"/>
            <a:ext cx="10705576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800904" y="2542530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31129" y="4733489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29" y="5655545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04" y="359504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57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190077" y="4128913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19007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612933" y="4557665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25" y="3182371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263115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hoắt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khểnh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3059907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4662419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6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835068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30824" y="4401327"/>
            <a:ext cx="10673637" cy="880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759179" y="2300281"/>
            <a:ext cx="10705577" cy="7899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59179" y="3308838"/>
            <a:ext cx="10645282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759179" y="5537444"/>
            <a:ext cx="10705576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770833" y="449670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31129" y="3509682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29" y="5655545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04" y="237123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0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414029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456904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3182371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419159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3086704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471601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2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419159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14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16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3086704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471601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5310" y="3252953"/>
            <a:ext cx="502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HOẠT ĐỘNG NHÓM ĐÔI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300375" y="3545220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960235" y="48865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2344ED-D43D-804D-8800-28C8CA252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68" y="1799600"/>
            <a:ext cx="20376890" cy="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09D063-216C-B047-8D6F-C8F6C687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9" y="2176426"/>
            <a:ext cx="6732132" cy="45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4B7022-03A5-EB43-8104-3B3F586B12F4}"/>
              </a:ext>
            </a:extLst>
          </p:cNvPr>
          <p:cNvSpPr txBox="1"/>
          <p:nvPr/>
        </p:nvSpPr>
        <p:spPr>
          <a:xfrm>
            <a:off x="2221407" y="633570"/>
            <a:ext cx="437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PHIẾU HỌC TẬP SỐ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24A48-365C-784E-9464-CDEA640DFD03}"/>
              </a:ext>
            </a:extLst>
          </p:cNvPr>
          <p:cNvSpPr txBox="1"/>
          <p:nvPr/>
        </p:nvSpPr>
        <p:spPr>
          <a:xfrm>
            <a:off x="1051524" y="1291673"/>
            <a:ext cx="4439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VN" sz="2800" dirty="0"/>
              <a:t>Người kể chuyện: </a:t>
            </a:r>
          </a:p>
          <a:p>
            <a:pPr marL="285750" indent="-285750">
              <a:buFontTx/>
              <a:buChar char="-"/>
            </a:pPr>
            <a:r>
              <a:rPr lang="en-VN" sz="2800" dirty="0"/>
              <a:t>Đặc điểm:</a:t>
            </a:r>
          </a:p>
        </p:txBody>
      </p:sp>
    </p:spTree>
    <p:extLst>
      <p:ext uri="{BB962C8B-B14F-4D97-AF65-F5344CB8AC3E}">
        <p14:creationId xmlns:p14="http://schemas.microsoft.com/office/powerpoint/2010/main" val="417887561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0" y="2243162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3628361" y="3203100"/>
            <a:ext cx="11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5310" y="3252953"/>
            <a:ext cx="36311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6610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960235" y="48865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2344ED-D43D-804D-8800-28C8CA252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68" y="1799600"/>
            <a:ext cx="20376890" cy="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B7022-03A5-EB43-8104-3B3F586B12F4}"/>
              </a:ext>
            </a:extLst>
          </p:cNvPr>
          <p:cNvSpPr txBox="1"/>
          <p:nvPr/>
        </p:nvSpPr>
        <p:spPr>
          <a:xfrm>
            <a:off x="40643" y="702807"/>
            <a:ext cx="3517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PHIẾU HỌC TẬP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SỐ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D8B7F-C6CB-8943-9AF3-7F1A90F6A314}"/>
              </a:ext>
            </a:extLst>
          </p:cNvPr>
          <p:cNvSpPr txBox="1"/>
          <p:nvPr/>
        </p:nvSpPr>
        <p:spPr>
          <a:xfrm>
            <a:off x="405072" y="1945785"/>
            <a:ext cx="2191122" cy="410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2">
                    <a:lumMod val="75000"/>
                  </a:schemeClr>
                </a:solidFill>
              </a:rPr>
              <a:t>Chọn một nhân vật yêu thích. Liệt kê một số chi tiết tiêu biểu được tác giả miêu tả hoặc khắc hoạ nhân vật đó.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08514A-F438-724E-8CA5-68C96DF5D295}"/>
              </a:ext>
            </a:extLst>
          </p:cNvPr>
          <p:cNvSpPr/>
          <p:nvPr/>
        </p:nvSpPr>
        <p:spPr>
          <a:xfrm>
            <a:off x="6306633" y="2565282"/>
            <a:ext cx="2071074" cy="176932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/>
              <a:t>NHÂN VẬT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188625-5960-3640-92E2-F269BD494B45}"/>
              </a:ext>
            </a:extLst>
          </p:cNvPr>
          <p:cNvSpPr/>
          <p:nvPr/>
        </p:nvSpPr>
        <p:spPr>
          <a:xfrm>
            <a:off x="8892565" y="2435960"/>
            <a:ext cx="3046317" cy="20766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128EC6-FB18-3845-B9E5-3601DF5E4124}"/>
              </a:ext>
            </a:extLst>
          </p:cNvPr>
          <p:cNvSpPr/>
          <p:nvPr/>
        </p:nvSpPr>
        <p:spPr>
          <a:xfrm>
            <a:off x="2789788" y="2464442"/>
            <a:ext cx="3046317" cy="20766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4FAF87-C300-6548-B7D0-610D52AF34B1}"/>
              </a:ext>
            </a:extLst>
          </p:cNvPr>
          <p:cNvSpPr/>
          <p:nvPr/>
        </p:nvSpPr>
        <p:spPr>
          <a:xfrm>
            <a:off x="5819011" y="180963"/>
            <a:ext cx="3046317" cy="20766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0E2360-ED5F-0D48-8514-1733E6C3346B}"/>
              </a:ext>
            </a:extLst>
          </p:cNvPr>
          <p:cNvSpPr/>
          <p:nvPr/>
        </p:nvSpPr>
        <p:spPr>
          <a:xfrm>
            <a:off x="5922866" y="4623608"/>
            <a:ext cx="3046317" cy="20766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AC8C632-D44D-6848-82BA-D563892C3069}"/>
              </a:ext>
            </a:extLst>
          </p:cNvPr>
          <p:cNvSpPr/>
          <p:nvPr/>
        </p:nvSpPr>
        <p:spPr>
          <a:xfrm>
            <a:off x="8377707" y="3034767"/>
            <a:ext cx="487621" cy="7486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EBD77F87-0A19-6D47-9462-285C9C1992D3}"/>
              </a:ext>
            </a:extLst>
          </p:cNvPr>
          <p:cNvSpPr/>
          <p:nvPr/>
        </p:nvSpPr>
        <p:spPr>
          <a:xfrm flipH="1">
            <a:off x="5847378" y="3054657"/>
            <a:ext cx="487620" cy="7486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D256F0C5-2299-F148-B97A-542A9B139C7C}"/>
              </a:ext>
            </a:extLst>
          </p:cNvPr>
          <p:cNvSpPr/>
          <p:nvPr/>
        </p:nvSpPr>
        <p:spPr>
          <a:xfrm rot="5400000" flipH="1">
            <a:off x="7120524" y="1959254"/>
            <a:ext cx="487620" cy="7486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94C5DAFD-3CDC-4E43-A726-C7801BBBF79C}"/>
              </a:ext>
            </a:extLst>
          </p:cNvPr>
          <p:cNvSpPr/>
          <p:nvPr/>
        </p:nvSpPr>
        <p:spPr>
          <a:xfrm rot="16200000" flipH="1">
            <a:off x="7120524" y="4152010"/>
            <a:ext cx="487620" cy="7486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749228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66074" y="1901640"/>
            <a:ext cx="7368042" cy="396541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39" y="-7717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3375381" y="80318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770" y="1105900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Nội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dung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770" y="2323938"/>
            <a:ext cx="6897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0070C0"/>
                </a:solidFill>
              </a:rPr>
              <a:t>Trong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đoạn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trích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Bài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học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đường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đời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đầu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tiên</a:t>
            </a:r>
            <a:r>
              <a:rPr lang="en-US" sz="2800" i="1" dirty="0">
                <a:solidFill>
                  <a:srgbClr val="0070C0"/>
                </a:solidFill>
              </a:rPr>
              <a:t>, </a:t>
            </a:r>
            <a:r>
              <a:rPr lang="en-US" sz="2800" i="1" dirty="0" err="1">
                <a:solidFill>
                  <a:srgbClr val="0070C0"/>
                </a:solidFill>
              </a:rPr>
              <a:t>nhờ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Dế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Choắt</a:t>
            </a:r>
            <a:r>
              <a:rPr lang="en-US" sz="2800" i="1" dirty="0">
                <a:solidFill>
                  <a:srgbClr val="0070C0"/>
                </a:solidFill>
              </a:rPr>
              <a:t>, </a:t>
            </a:r>
            <a:r>
              <a:rPr lang="en-US" sz="2800" i="1" dirty="0" err="1">
                <a:solidFill>
                  <a:srgbClr val="0070C0"/>
                </a:solidFill>
              </a:rPr>
              <a:t>Dế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Mèn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đã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rút</a:t>
            </a:r>
            <a:r>
              <a:rPr lang="en-US" sz="2800" i="1" dirty="0">
                <a:solidFill>
                  <a:srgbClr val="0070C0"/>
                </a:solidFill>
              </a:rPr>
              <a:t> ra </a:t>
            </a:r>
            <a:r>
              <a:rPr lang="en-US" sz="2800" i="1" dirty="0" err="1">
                <a:solidFill>
                  <a:srgbClr val="0070C0"/>
                </a:solidFill>
              </a:rPr>
              <a:t>được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bài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học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cho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mình</a:t>
            </a:r>
            <a:r>
              <a:rPr lang="en-US" sz="2800" i="1" dirty="0">
                <a:solidFill>
                  <a:srgbClr val="0070C0"/>
                </a:solidFill>
              </a:rPr>
              <a:t>. </a:t>
            </a:r>
            <a:r>
              <a:rPr lang="en-US" sz="2800" i="1" dirty="0" err="1">
                <a:solidFill>
                  <a:srgbClr val="0070C0"/>
                </a:solidFill>
              </a:rPr>
              <a:t>Trong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đoạn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trích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nếu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cậu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muốn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có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một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người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bạn</a:t>
            </a:r>
            <a:r>
              <a:rPr lang="en-US" sz="2800" i="1" dirty="0">
                <a:solidFill>
                  <a:srgbClr val="0070C0"/>
                </a:solidFill>
              </a:rPr>
              <a:t>, </a:t>
            </a:r>
            <a:r>
              <a:rPr lang="en-US" sz="2800" i="1" dirty="0" err="1">
                <a:solidFill>
                  <a:srgbClr val="0070C0"/>
                </a:solidFill>
              </a:rPr>
              <a:t>cáo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bày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tỏ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nếu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được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kết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bạn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với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hoàng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tử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bé</a:t>
            </a:r>
            <a:r>
              <a:rPr lang="en-US" sz="2800" i="1" dirty="0">
                <a:solidFill>
                  <a:srgbClr val="0070C0"/>
                </a:solidFill>
              </a:rPr>
              <a:t>, </a:t>
            </a:r>
            <a:r>
              <a:rPr lang="en-US" sz="2800" i="1" dirty="0" err="1">
                <a:solidFill>
                  <a:srgbClr val="0070C0"/>
                </a:solidFill>
              </a:rPr>
              <a:t>cuộc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đời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sẽ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như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được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chiếu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sáng</a:t>
            </a:r>
            <a:r>
              <a:rPr lang="en-US" sz="2800" i="1" dirty="0">
                <a:solidFill>
                  <a:srgbClr val="0070C0"/>
                </a:solidFill>
              </a:rPr>
              <a:t>. </a:t>
            </a:r>
            <a:r>
              <a:rPr lang="en-US" sz="2800" i="1" dirty="0" err="1">
                <a:solidFill>
                  <a:srgbClr val="0070C0"/>
                </a:solidFill>
              </a:rPr>
              <a:t>Hãy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kể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một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thay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đổi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tích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cực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của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bản</a:t>
            </a:r>
            <a:r>
              <a:rPr lang="en-US" sz="2800" i="1" dirty="0">
                <a:solidFill>
                  <a:srgbClr val="0070C0"/>
                </a:solidFill>
              </a:rPr>
              <a:t> than </a:t>
            </a:r>
            <a:r>
              <a:rPr lang="en-US" sz="2800" i="1" dirty="0" err="1">
                <a:solidFill>
                  <a:srgbClr val="0070C0"/>
                </a:solidFill>
              </a:rPr>
              <a:t>mà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em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có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được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nhờ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tình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bạn</a:t>
            </a:r>
            <a:r>
              <a:rPr lang="en-US" sz="2800" i="1" dirty="0">
                <a:solidFill>
                  <a:srgbClr val="0070C0"/>
                </a:solidFill>
              </a:rPr>
              <a:t>. </a:t>
            </a:r>
            <a:endParaRPr lang="en-VN" sz="2800" i="1" dirty="0">
              <a:solidFill>
                <a:srgbClr val="0070C0"/>
              </a:solidFill>
            </a:endParaRPr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72EB7BA7-E84B-BC4C-BA77-1F1609814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75" y="1002017"/>
            <a:ext cx="5285303" cy="52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464" y="-702748"/>
            <a:ext cx="4390381" cy="439038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62" y="953135"/>
            <a:ext cx="3310415" cy="256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212" y="953135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869" y="3910370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44" y="3687633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6820197" y="4353208"/>
            <a:ext cx="4548223" cy="31241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584" y="1124378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rgbClr val="4472C4">
                    <a:lumMod val="75000"/>
                  </a:srgbClr>
                </a:solidFill>
              </a:rPr>
              <a:t>TÔI LÀ BÊ-TÔ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CB2D3A2-0C3B-0F42-ADBA-D7F8628DFC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 b="24104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9" name="Picture Placeholder 8" descr="Text, whiteboard&#10;&#10;Description automatically generated">
            <a:extLst>
              <a:ext uri="{FF2B5EF4-FFF2-40B4-BE49-F238E27FC236}">
                <a16:creationId xmlns:a16="http://schemas.microsoft.com/office/drawing/2014/main" id="{90CAEA2E-A2D7-564A-AD4D-5321D06DC2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b="6702"/>
          <a:stretch>
            <a:fillRect/>
          </a:stretch>
        </p:blipFill>
        <p:spPr>
          <a:xfrm>
            <a:off x="5630524" y="1551356"/>
            <a:ext cx="3778174" cy="3272872"/>
          </a:xfrm>
          <a:solidFill>
            <a:srgbClr val="CAE6D4"/>
          </a:solidFill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14993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106169" y="547666"/>
            <a:ext cx="2191122" cy="15208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839" y="5016585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16" y="3161235"/>
            <a:ext cx="1566808" cy="14692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737" y="768432"/>
            <a:ext cx="1018175" cy="954786"/>
          </a:xfrm>
          <a:prstGeom prst="rect">
            <a:avLst/>
          </a:prstGeom>
        </p:spPr>
      </p:pic>
      <p:pic>
        <p:nvPicPr>
          <p:cNvPr id="9" name="Picture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1609AC65-D3DA-764D-8F02-1796BF37F7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6" b="20096"/>
          <a:stretch>
            <a:fillRect/>
          </a:stretch>
        </p:blipFill>
        <p:spPr>
          <a:xfrm>
            <a:off x="1275449" y="1030378"/>
            <a:ext cx="2330450" cy="2330450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4" name="Picture Placeholder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B686888-97C5-3849-98F4-0ABB453D6D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r="14090"/>
          <a:stretch>
            <a:fillRect/>
          </a:stretch>
        </p:blipFill>
        <p:spPr>
          <a:xfrm>
            <a:off x="3567113" y="1681163"/>
            <a:ext cx="4711700" cy="4373562"/>
          </a:xfr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4" name="Picture Placeholder 13" descr="Text&#10;&#10;Description automatically generated">
            <a:extLst>
              <a:ext uri="{FF2B5EF4-FFF2-40B4-BE49-F238E27FC236}">
                <a16:creationId xmlns:a16="http://schemas.microsoft.com/office/drawing/2014/main" id="{907CDC7A-1EDD-5640-8BD6-9EE423402D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12355"/>
          <a:stretch>
            <a:fillRect/>
          </a:stretch>
        </p:blipFill>
        <p:spPr>
          <a:xfrm>
            <a:off x="8856663" y="2473325"/>
            <a:ext cx="2614612" cy="2614613"/>
          </a:xfr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2" name="Picture Placeholder 11" descr="Text, whiteboard&#10;&#10;Description automatically generated">
            <a:extLst>
              <a:ext uri="{FF2B5EF4-FFF2-40B4-BE49-F238E27FC236}">
                <a16:creationId xmlns:a16="http://schemas.microsoft.com/office/drawing/2014/main" id="{BBD6B6F2-904F-9849-BD3E-5BE99F432A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>
          <a:xfrm>
            <a:off x="1208088" y="4175125"/>
            <a:ext cx="1781175" cy="1779588"/>
          </a:xfr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186590" y="768768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>
                <a:solidFill>
                  <a:srgbClr val="4472C4">
                    <a:lumMod val="75000"/>
                  </a:srgbClr>
                </a:solidFill>
              </a:rPr>
              <a:t>Nội dung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EC10DB-502D-ED4C-BD4D-932393F6361E}"/>
              </a:ext>
            </a:extLst>
          </p:cNvPr>
          <p:cNvSpPr txBox="1"/>
          <p:nvPr/>
        </p:nvSpPr>
        <p:spPr>
          <a:xfrm>
            <a:off x="4304798" y="2583788"/>
            <a:ext cx="329949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i="1" dirty="0"/>
              <a:t>Xác định người kể chuyện, ngôi kể và các nhân vật có trong truyện</a:t>
            </a:r>
          </a:p>
        </p:txBody>
      </p:sp>
    </p:spTree>
    <p:extLst>
      <p:ext uri="{BB962C8B-B14F-4D97-AF65-F5344CB8AC3E}">
        <p14:creationId xmlns:p14="http://schemas.microsoft.com/office/powerpoint/2010/main" val="126984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" y="-404215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0904402"/>
              </p:ext>
            </p:extLst>
          </p:nvPr>
        </p:nvGraphicFramePr>
        <p:xfrm>
          <a:off x="1597152" y="1731264"/>
          <a:ext cx="6376416" cy="427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159359-7A57-8F48-9BBC-3AFEF3835C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47" y="1731264"/>
            <a:ext cx="3435318" cy="4948494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0F781CC1-6807-4D4B-91E2-C8AA37ADAE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526893" y="289815"/>
            <a:ext cx="2742151" cy="2119862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D0C3C18D-F57A-3341-A13A-7C5A54FAA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5" y="-95428"/>
            <a:ext cx="1885543" cy="18855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700602" y="4917836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94573" y="5045400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48144" y="1694519"/>
            <a:ext cx="5335948" cy="3416659"/>
          </a:xfrm>
        </p:spPr>
      </p:pic>
      <p:sp>
        <p:nvSpPr>
          <p:cNvPr id="20" name="TextBox 19"/>
          <p:cNvSpPr txBox="1"/>
          <p:nvPr/>
        </p:nvSpPr>
        <p:spPr>
          <a:xfrm>
            <a:off x="6700602" y="992878"/>
            <a:ext cx="4157453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Hoàn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PHT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thấy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lời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thoại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cử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chỉ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hành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hai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nhân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Lai-ca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Bi-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nô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10045692" y="41660"/>
            <a:ext cx="2742151" cy="21198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49D26CF-BDDA-7846-A466-DDAF9736F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48201"/>
              </p:ext>
            </p:extLst>
          </p:nvPr>
        </p:nvGraphicFramePr>
        <p:xfrm>
          <a:off x="6017813" y="3121922"/>
          <a:ext cx="5954478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7239">
                  <a:extLst>
                    <a:ext uri="{9D8B030D-6E8A-4147-A177-3AD203B41FA5}">
                      <a16:colId xmlns:a16="http://schemas.microsoft.com/office/drawing/2014/main" val="4139127651"/>
                    </a:ext>
                  </a:extLst>
                </a:gridCol>
                <a:gridCol w="2977239">
                  <a:extLst>
                    <a:ext uri="{9D8B030D-6E8A-4147-A177-3AD203B41FA5}">
                      <a16:colId xmlns:a16="http://schemas.microsoft.com/office/drawing/2014/main" val="234479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Lai-ca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Bi-nô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3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9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81" y="4072740"/>
            <a:ext cx="1864721" cy="2696939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917BED5-7853-454C-9150-AE857C935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56551"/>
              </p:ext>
            </p:extLst>
          </p:nvPr>
        </p:nvGraphicFramePr>
        <p:xfrm>
          <a:off x="381060" y="764920"/>
          <a:ext cx="7510876" cy="54902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55438">
                  <a:extLst>
                    <a:ext uri="{9D8B030D-6E8A-4147-A177-3AD203B41FA5}">
                      <a16:colId xmlns:a16="http://schemas.microsoft.com/office/drawing/2014/main" val="4139127651"/>
                    </a:ext>
                  </a:extLst>
                </a:gridCol>
                <a:gridCol w="3755438">
                  <a:extLst>
                    <a:ext uri="{9D8B030D-6E8A-4147-A177-3AD203B41FA5}">
                      <a16:colId xmlns:a16="http://schemas.microsoft.com/office/drawing/2014/main" val="2344794186"/>
                    </a:ext>
                  </a:extLst>
                </a:gridCol>
              </a:tblGrid>
              <a:tr h="1037044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Lai-ca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Bi-nô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032313"/>
                  </a:ext>
                </a:extLst>
              </a:tr>
              <a:tr h="4453189">
                <a:tc>
                  <a:txBody>
                    <a:bodyPr/>
                    <a:lstStyle/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92901"/>
                  </a:ext>
                </a:extLst>
              </a:tr>
            </a:tbl>
          </a:graphicData>
        </a:graphic>
      </p:graphicFrame>
      <p:pic>
        <p:nvPicPr>
          <p:cNvPr id="4" name="Picture 3" descr="A picture containing black, dark&#10;&#10;Description automatically generated">
            <a:extLst>
              <a:ext uri="{FF2B5EF4-FFF2-40B4-BE49-F238E27FC236}">
                <a16:creationId xmlns:a16="http://schemas.microsoft.com/office/drawing/2014/main" id="{440F6B04-CB3C-8F4C-9C9D-7DC3BF4E7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99" y="2881461"/>
            <a:ext cx="5892800" cy="387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88F95C-FD63-D942-B242-EFAC101CEECF}"/>
              </a:ext>
            </a:extLst>
          </p:cNvPr>
          <p:cNvSpPr txBox="1"/>
          <p:nvPr/>
        </p:nvSpPr>
        <p:spPr>
          <a:xfrm>
            <a:off x="451898" y="1961246"/>
            <a:ext cx="3484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Nghịch ngợm, sôi nổi: nhai giày dép, nhai xà phòng, nhảy chồm chồm trong giờ ăn.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1D8A1-1B02-3C4A-BAC8-1107C6F66E25}"/>
              </a:ext>
            </a:extLst>
          </p:cNvPr>
          <p:cNvSpPr txBox="1"/>
          <p:nvPr/>
        </p:nvSpPr>
        <p:spPr>
          <a:xfrm>
            <a:off x="4279640" y="1961246"/>
            <a:ext cx="34840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Điềm tĩnh, nhẹ nhàng, hành động thông thái: nhìn thấy nắng sau những cơn mưa, nghe mưa rơi xuống mái tôn, được sợ hãi, được cọ mình vào tấm chăn. Bi-nô gợi những điều quen thuộc.</a:t>
            </a:r>
          </a:p>
        </p:txBody>
      </p:sp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6" y="5590769"/>
            <a:ext cx="2253615" cy="15480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387" y="5115948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r="17434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B0BF24-6263-3640-92A9-2A3A8E10D204}"/>
              </a:ext>
            </a:extLst>
          </p:cNvPr>
          <p:cNvSpPr txBox="1"/>
          <p:nvPr/>
        </p:nvSpPr>
        <p:spPr>
          <a:xfrm>
            <a:off x="1993616" y="1154010"/>
            <a:ext cx="4157453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Cảm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nhận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suy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nghĩ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nhân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tôi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” (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Bê-tô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hai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người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94A3DE11-B107-4A42-BD8B-B7851200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00886"/>
              </p:ext>
            </p:extLst>
          </p:nvPr>
        </p:nvGraphicFramePr>
        <p:xfrm>
          <a:off x="827379" y="2755874"/>
          <a:ext cx="6489926" cy="3320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4963">
                  <a:extLst>
                    <a:ext uri="{9D8B030D-6E8A-4147-A177-3AD203B41FA5}">
                      <a16:colId xmlns:a16="http://schemas.microsoft.com/office/drawing/2014/main" val="4139127651"/>
                    </a:ext>
                  </a:extLst>
                </a:gridCol>
                <a:gridCol w="3244963">
                  <a:extLst>
                    <a:ext uri="{9D8B030D-6E8A-4147-A177-3AD203B41FA5}">
                      <a16:colId xmlns:a16="http://schemas.microsoft.com/office/drawing/2014/main" val="2344794186"/>
                    </a:ext>
                  </a:extLst>
                </a:gridCol>
              </a:tblGrid>
              <a:tr h="62716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Lai-ca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Bi-nô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32313"/>
                  </a:ext>
                </a:extLst>
              </a:tr>
              <a:tr h="2693100">
                <a:tc>
                  <a:txBody>
                    <a:bodyPr/>
                    <a:lstStyle/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9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81" y="4072740"/>
            <a:ext cx="1864721" cy="2696939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917BED5-7853-454C-9150-AE857C935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48098"/>
              </p:ext>
            </p:extLst>
          </p:nvPr>
        </p:nvGraphicFramePr>
        <p:xfrm>
          <a:off x="381059" y="764921"/>
          <a:ext cx="8175112" cy="5372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7556">
                  <a:extLst>
                    <a:ext uri="{9D8B030D-6E8A-4147-A177-3AD203B41FA5}">
                      <a16:colId xmlns:a16="http://schemas.microsoft.com/office/drawing/2014/main" val="4139127651"/>
                    </a:ext>
                  </a:extLst>
                </a:gridCol>
                <a:gridCol w="4087556">
                  <a:extLst>
                    <a:ext uri="{9D8B030D-6E8A-4147-A177-3AD203B41FA5}">
                      <a16:colId xmlns:a16="http://schemas.microsoft.com/office/drawing/2014/main" val="2344794186"/>
                    </a:ext>
                  </a:extLst>
                </a:gridCol>
              </a:tblGrid>
              <a:tr h="1063879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Lai-ca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/>
                        <a:t>Bi-nô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032313"/>
                  </a:ext>
                </a:extLst>
              </a:tr>
              <a:tr h="1229669"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92901"/>
                  </a:ext>
                </a:extLst>
              </a:tr>
              <a:tr h="1229669">
                <a:tc>
                  <a:txBody>
                    <a:bodyPr/>
                    <a:lstStyle/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  <a:p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85392"/>
                  </a:ext>
                </a:extLst>
              </a:tr>
            </a:tbl>
          </a:graphicData>
        </a:graphic>
      </p:graphicFrame>
      <p:pic>
        <p:nvPicPr>
          <p:cNvPr id="4" name="Picture 3" descr="A picture containing black, dark&#10;&#10;Description automatically generated">
            <a:extLst>
              <a:ext uri="{FF2B5EF4-FFF2-40B4-BE49-F238E27FC236}">
                <a16:creationId xmlns:a16="http://schemas.microsoft.com/office/drawing/2014/main" id="{440F6B04-CB3C-8F4C-9C9D-7DC3BF4E7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07" y="2916106"/>
            <a:ext cx="5892800" cy="387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88F95C-FD63-D942-B242-EFAC101CEECF}"/>
              </a:ext>
            </a:extLst>
          </p:cNvPr>
          <p:cNvSpPr txBox="1"/>
          <p:nvPr/>
        </p:nvSpPr>
        <p:spPr>
          <a:xfrm>
            <a:off x="451898" y="2091872"/>
            <a:ext cx="348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Một người thú vị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1D8A1-1B02-3C4A-BAC8-1107C6F66E25}"/>
              </a:ext>
            </a:extLst>
          </p:cNvPr>
          <p:cNvSpPr txBox="1"/>
          <p:nvPr/>
        </p:nvSpPr>
        <p:spPr>
          <a:xfrm>
            <a:off x="4468615" y="2146220"/>
            <a:ext cx="403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Một người bạn thông thái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5B06C-C0A7-234F-99DD-F25AA5DB52BE}"/>
              </a:ext>
            </a:extLst>
          </p:cNvPr>
          <p:cNvSpPr txBox="1"/>
          <p:nvPr/>
        </p:nvSpPr>
        <p:spPr>
          <a:xfrm>
            <a:off x="381059" y="3163696"/>
            <a:ext cx="3897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Khoảng cách không thể ngăn cản tình bạn, Kể cả khi hình ảnh người bạn trong mắt không còn như cũ cũng không phải lí do để không yêu.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2D34C0-E195-1040-B393-60C34F63B57A}"/>
              </a:ext>
            </a:extLst>
          </p:cNvPr>
          <p:cNvSpPr txBox="1"/>
          <p:nvPr/>
        </p:nvSpPr>
        <p:spPr>
          <a:xfrm>
            <a:off x="4599222" y="3127393"/>
            <a:ext cx="38374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+ Đem lại cách nhìn đời mới mẻ, học được nhiều điều từ Bi-nô.</a:t>
            </a:r>
          </a:p>
          <a:p>
            <a:pPr algn="just"/>
            <a:r>
              <a:rPr lang="en-VN" sz="2800" dirty="0"/>
              <a:t>+ Cảm thấy không còn xa lạ với Bi-nô, nhớ về những điều thân thuộc, tự nhiên.</a:t>
            </a:r>
          </a:p>
        </p:txBody>
      </p:sp>
    </p:spTree>
    <p:extLst>
      <p:ext uri="{BB962C8B-B14F-4D97-AF65-F5344CB8AC3E}">
        <p14:creationId xmlns:p14="http://schemas.microsoft.com/office/powerpoint/2010/main" val="4148450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74" y="-639099"/>
            <a:ext cx="6411030" cy="641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236677" y="758254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16EEC7-1BD4-954C-847E-4A69CBEA35E3}"/>
              </a:ext>
            </a:extLst>
          </p:cNvPr>
          <p:cNvSpPr txBox="1"/>
          <p:nvPr/>
        </p:nvSpPr>
        <p:spPr>
          <a:xfrm>
            <a:off x="3092851" y="1584129"/>
            <a:ext cx="39665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i="1" dirty="0"/>
              <a:t>Thông điệp về tình bạn mà em nhận được từ văn bản</a:t>
            </a: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90357" y="429188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12438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90357" y="274904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Hung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25389" y="4583830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09811" y="2976418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325826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7986832" y="-481374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590" y="847282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>
                <a:solidFill>
                  <a:srgbClr val="4472C4">
                    <a:lumMod val="75000"/>
                  </a:srgbClr>
                </a:solidFill>
              </a:rPr>
              <a:t>Nội dung</a:t>
            </a:r>
          </a:p>
        </p:txBody>
      </p:sp>
      <p:sp>
        <p:nvSpPr>
          <p:cNvPr id="9" name="Teardrop 8"/>
          <p:cNvSpPr/>
          <p:nvPr/>
        </p:nvSpPr>
        <p:spPr>
          <a:xfrm>
            <a:off x="1862824" y="2228588"/>
            <a:ext cx="3615845" cy="3207126"/>
          </a:xfrm>
          <a:prstGeom prst="teardrop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</a:rPr>
              <a:t>Mỗi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người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trong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cuộc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đời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sẽ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đem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lại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những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trải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nghiệm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khác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nhau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4" name="Teardrop 23"/>
          <p:cNvSpPr/>
          <p:nvPr/>
        </p:nvSpPr>
        <p:spPr>
          <a:xfrm rot="9834670">
            <a:off x="5597573" y="1943794"/>
            <a:ext cx="3615845" cy="3207126"/>
          </a:xfrm>
          <a:prstGeom prst="teardrop">
            <a:avLst/>
          </a:prstGeom>
          <a:solidFill>
            <a:srgbClr val="CA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6822" y="2791968"/>
            <a:ext cx="2563882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</a:rPr>
              <a:t>Tình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không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phân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biệt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bởi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sự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khác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nhau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về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ngoại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hình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hành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động</a:t>
            </a:r>
            <a:r>
              <a:rPr lang="en-US" sz="2800" i="1" dirty="0">
                <a:solidFill>
                  <a:schemeClr val="tx1"/>
                </a:solidFill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</a:rPr>
              <a:t>khoảng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cách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6A69D2-B491-0142-8894-D9B21DA3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73" y="2149218"/>
            <a:ext cx="3264289" cy="47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3109B6-1D7F-DA42-B79E-84F5AF5D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10" y="1951370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1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90357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12438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90357" y="415688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25389" y="3025787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09811" y="438425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325826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5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20986" y="417244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12438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920986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43842" y="460119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40440" y="2961217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325826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20986" y="417244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12438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920986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43842" y="460119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40440" y="2961217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325826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37026" y="275888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híp-hóp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12438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híp-hóp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937026" y="419961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59882" y="3187641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56480" y="4426988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325826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6612437" y="266196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937026" y="2653658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937026" y="419961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035293" y="3090714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56480" y="4426988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74" y="3178077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1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07908" y="409370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937026" y="2653658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30764" y="4522461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74" y="3178077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2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1324</Words>
  <Application>Microsoft Office PowerPoint</Application>
  <PresentationFormat>Widescreen</PresentationFormat>
  <Paragraphs>177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宋体</vt:lpstr>
      <vt:lpstr>Arial</vt:lpstr>
      <vt:lpstr>等线</vt:lpstr>
      <vt:lpstr>Times New Roman</vt:lpstr>
      <vt:lpstr>义启嘟嘟体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129</cp:revision>
  <dcterms:created xsi:type="dcterms:W3CDTF">2017-05-23T12:09:32Z</dcterms:created>
  <dcterms:modified xsi:type="dcterms:W3CDTF">2021-07-31T01:02:55Z</dcterms:modified>
</cp:coreProperties>
</file>