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4" r:id="rId7"/>
    <p:sldMasterId id="2147483678" r:id="rId8"/>
    <p:sldMasterId id="2147483682" r:id="rId9"/>
    <p:sldMasterId id="2147483686" r:id="rId10"/>
    <p:sldMasterId id="2147483690" r:id="rId11"/>
    <p:sldMasterId id="2147483694" r:id="rId12"/>
    <p:sldMasterId id="2147483698"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Lst>
  <p:sldSz cy="6859575" cx="12190400"/>
  <p:notesSz cx="6858000" cy="9144000"/>
  <p:embeddedFontLst>
    <p:embeddedFont>
      <p:font typeface="Signika"/>
      <p:regular r:id="rId55"/>
      <p:bold r:id="rId56"/>
    </p:embeddedFont>
    <p:embeddedFont>
      <p:font typeface="Questrial"/>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 uri="GoogleSlidesCustomDataVersion2">
      <go:slidesCustomData xmlns:go="http://customooxmlschemas.google.com/" r:id="rId58" roundtripDataSignature="AMtx7mhrzO4SsrtEcB5tOrLjXLhXdunP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01C158-5C71-4B6B-9D9D-5CDAC3BA8BAA}">
  <a:tblStyle styleId="{6801C158-5C71-4B6B-9D9D-5CDAC3BA8BA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4E9"/>
          </a:solidFill>
        </a:fill>
      </a:tcStyle>
    </a:wholeTbl>
    <a:band1H>
      <a:tcTxStyle/>
      <a:tcStyle>
        <a:fill>
          <a:solidFill>
            <a:srgbClr val="FFE8CF"/>
          </a:solidFill>
        </a:fill>
      </a:tcStyle>
    </a:band1H>
    <a:band2H>
      <a:tcTxStyle/>
    </a:band2H>
    <a:band1V>
      <a:tcTxStyle/>
      <a:tcStyle>
        <a:fill>
          <a:solidFill>
            <a:srgbClr val="FFE8C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02CB9B9-73FC-4394-9DFF-0751FAC2BDC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7.xml"/><Relationship Id="rId55" Type="http://schemas.openxmlformats.org/officeDocument/2006/relationships/font" Target="fonts/Signika-regular.fntdata"/><Relationship Id="rId10" Type="http://schemas.openxmlformats.org/officeDocument/2006/relationships/slideMaster" Target="slideMasters/slideMaster6.xml"/><Relationship Id="rId54" Type="http://schemas.openxmlformats.org/officeDocument/2006/relationships/slide" Target="slides/slide40.xml"/><Relationship Id="rId13" Type="http://schemas.openxmlformats.org/officeDocument/2006/relationships/slideMaster" Target="slideMasters/slideMaster9.xml"/><Relationship Id="rId57" Type="http://schemas.openxmlformats.org/officeDocument/2006/relationships/font" Target="fonts/Questrial-regular.fntdata"/><Relationship Id="rId12" Type="http://schemas.openxmlformats.org/officeDocument/2006/relationships/slideMaster" Target="slideMasters/slideMaster8.xml"/><Relationship Id="rId56" Type="http://schemas.openxmlformats.org/officeDocument/2006/relationships/font" Target="fonts/Signika-bold.fntdata"/><Relationship Id="rId15" Type="http://schemas.openxmlformats.org/officeDocument/2006/relationships/slide" Target="slides/slide1.xml"/><Relationship Id="rId14" Type="http://schemas.openxmlformats.org/officeDocument/2006/relationships/notesMaster" Target="notesMasters/notesMaster1.xml"/><Relationship Id="rId58" Type="http://customschemas.google.com/relationships/presentationmetadata" Target="metadata"/><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ankNguyen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431" name="Google Shape;4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526" name="Google Shape;52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535" name="Google Shape;53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543" name="Google Shape;54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Quê: Xã Yên Đổ, huyện Bình Lục, tỉnh Hà Nam</a:t>
            </a:r>
            <a:endParaRPr/>
          </a:p>
          <a:p>
            <a:pPr indent="0" lvl="0" marL="0" rtl="0" algn="l">
              <a:spcBef>
                <a:spcPts val="0"/>
              </a:spcBef>
              <a:spcAft>
                <a:spcPts val="0"/>
              </a:spcAft>
              <a:buNone/>
            </a:pPr>
            <a:r>
              <a:rPr lang="en-US"/>
              <a:t>Xuất thân: Gia đình Nho nghèo</a:t>
            </a:r>
            <a:endParaRPr/>
          </a:p>
          <a:p>
            <a:pPr indent="0" lvl="0" marL="0" rtl="0" algn="l">
              <a:spcBef>
                <a:spcPts val="0"/>
              </a:spcBef>
              <a:spcAft>
                <a:spcPts val="0"/>
              </a:spcAft>
              <a:buNone/>
            </a:pPr>
            <a:r>
              <a:rPr lang="en-US"/>
              <a:t>Được gọi là “Tam Nguyên Yên Đổ” (đỗ đầu 3 kì thi hương, thi hội, thi đình)</a:t>
            </a:r>
            <a:endParaRPr/>
          </a:p>
          <a:p>
            <a:pPr indent="0" lvl="0" marL="0" rtl="0" algn="l">
              <a:spcBef>
                <a:spcPts val="0"/>
              </a:spcBef>
              <a:spcAft>
                <a:spcPts val="0"/>
              </a:spcAft>
              <a:buNone/>
            </a:pPr>
            <a:r>
              <a:rPr lang="en-US"/>
              <a:t>Từng làm quan dưới triều Nguyễn, năm 1884, cáo quan về quê ở ẩn (Khi đất nước bị thực dân Pháp xâm lược, triều đình nhà Nguyên nhu nhược, nhiều cuộc khởi nghĩa nông dân nổ ra nhưng đều thất bại, ông từ quan về quê ở ẩn để giữ nhân cách thanh cao)</a:t>
            </a:r>
            <a:endParaRPr/>
          </a:p>
          <a:p>
            <a:pPr indent="0" lvl="0" marL="0" rtl="0" algn="l">
              <a:spcBef>
                <a:spcPts val="0"/>
              </a:spcBef>
              <a:spcAft>
                <a:spcPts val="0"/>
              </a:spcAft>
              <a:buNone/>
            </a:pPr>
            <a:r>
              <a:rPr lang="en-US"/>
              <a:t>Được mệnh danh là “nhà thơ của làng cảnh Việt Nam” (thơ ông thể hiện tình cảm thiết tha gắn bó với quê hương và ẩn chứa tâm sự yêu nước cùng nỗi u uẩn trước thời thế. Thơ ông còn tái hiện khung cảnh thiên nhiên và cuộc sống thân thuộc, bình dj của làng quê Bắc Bộ với ngòi bút tả cảnh vừa chân thực vừa tài hoa, ngôn ngữ thơ vừa giản dị vừa điêu luyện)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554" name="Google Shape;55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Mùa thu câu cá, Mùa thu uống rượu, mùa thu làm thơ</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573" name="Google Shape;57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Arial"/>
              <a:buNone/>
            </a:pPr>
            <a:r>
              <a:rPr b="0" i="0" lang="en-US" sz="1200">
                <a:solidFill>
                  <a:srgbClr val="0070C0"/>
                </a:solidFill>
                <a:latin typeface="Arial"/>
                <a:ea typeface="Arial"/>
                <a:cs typeface="Arial"/>
                <a:sym typeface="Arial"/>
              </a:rPr>
              <a:t>Nhan đề có mối liên hệ trực tiếp với nội dung của 2 câu đề: khôn</a:t>
            </a:r>
            <a:r>
              <a:rPr lang="en-US" sz="1200">
                <a:solidFill>
                  <a:srgbClr val="0070C0"/>
                </a:solidFill>
                <a:latin typeface="Arial"/>
                <a:ea typeface="Arial"/>
                <a:cs typeface="Arial"/>
                <a:sym typeface="Arial"/>
              </a:rPr>
              <a:t>g gian ao thu, chiếc thuyền câu bé nhỏ</a:t>
            </a:r>
            <a:endParaRPr sz="1200">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0070C0"/>
              </a:solidFill>
              <a:latin typeface="Arial"/>
              <a:ea typeface="Arial"/>
              <a:cs typeface="Arial"/>
              <a:sym typeface="Arial"/>
            </a:endParaRPr>
          </a:p>
        </p:txBody>
      </p:sp>
      <p:sp>
        <p:nvSpPr>
          <p:cNvPr id="589" name="Google Shape;5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607" name="Google Shape;60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619" name="Google Shape;61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628" name="Google Shape;62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637" name="Google Shape;63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439" name="Google Shape;43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Luật bằng trắc: Bài thơ làm theo luật bằng vì chữ thứ 2 của câu đầu - “thu” mang thanh bằng; Bài thơ tuân thủ đúng quy tắc luật bằng trắc, các chữ thứ 2-4-6 của mỗi câu đều có sự đan xen bằng – trắc</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644" name="Google Shape;64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2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657" name="Google Shape;65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665" name="Google Shape;66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692" name="Google Shape;69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2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Arial"/>
              <a:buNone/>
            </a:pPr>
            <a:r>
              <a:rPr lang="en-US" sz="1200">
                <a:solidFill>
                  <a:srgbClr val="0070C0"/>
                </a:solidFill>
                <a:latin typeface="Arial"/>
                <a:ea typeface="Arial"/>
                <a:cs typeface="Arial"/>
                <a:sym typeface="Arial"/>
              </a:rPr>
              <a:t>Bài thơ Gieo vần chân, vần “eo” ở cuối các câu 1-2-4-6-8, vần “eo” này được đánh giá là “tử vận”(tức là vần chết) vì rất khó để chọn từ, đặt câu mà triển khai ý tưởng. Tuy nhiên, tác giả Nguyễn Khuyến vẫn sử dụng rất nhuần nhuyễn, rất khéo và hay, thế ta mới thấy </a:t>
            </a:r>
            <a:r>
              <a:rPr lang="en-US"/>
              <a:t>tác giả là người giàu vốn từ đúng không nào?</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en-US"/>
              <a:t>Và 1 lưu ý nhỏ này, bên cạnh gợi thanh thì vần “eo” còn có tá dụng gợi hình. Các em thử phát âm ần “eo” nhé, mình để ý khẩu hình từ to thu nhỏ lại đúng không, các từ chứa vần “eo” đều gợi lên hình ảnh các sự vật dường như muốn thu bé lại (về kích thước, về chuyển động, về âm thanh,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701" name="Google Shape;70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2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727" name="Google Shape;72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2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câu thực: Sóng, lá đều là danh từ; biếc vàng đều là tính từ, theo trước đều là quan hệ từ, hơi khẽ đều chỉ mức độ, gợn đưa đều là động từ… đối rất cân xứng</a:t>
            </a:r>
            <a:endParaRPr/>
          </a:p>
          <a:p>
            <a:pPr indent="0" lvl="0" marL="0" rtl="0" algn="l">
              <a:spcBef>
                <a:spcPts val="0"/>
              </a:spcBef>
              <a:spcAft>
                <a:spcPts val="0"/>
              </a:spcAft>
              <a:buNone/>
            </a:pPr>
            <a:r>
              <a:rPr lang="en-US"/>
              <a:t>2 câu luận: tầng ngõ đều là danh từ, lơ lửng quanh co là từ láy,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rPr lang="en-US"/>
              <a:t> </a:t>
            </a:r>
            <a:endParaRPr/>
          </a:p>
        </p:txBody>
      </p:sp>
      <p:sp>
        <p:nvSpPr>
          <p:cNvPr id="737" name="Google Shape;73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2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750" name="Google Shape;75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2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Có nhiều cách chia khác nhau, miễn sao nó giúp mình dễ dàng tìm hiểu. Phâm tích, làm sáng tỏ bài thơ là đc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761" name="Google Shape;76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2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773" name="Google Shape;77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449" name="Google Shape;4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3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Clr>
                <a:schemeClr val="dk1"/>
              </a:buClr>
              <a:buSzPts val="1200"/>
              <a:buFont typeface="Arial"/>
              <a:buNone/>
            </a:pPr>
            <a:r>
              <a:t/>
            </a:r>
            <a:endParaRPr/>
          </a:p>
        </p:txBody>
      </p:sp>
      <p:sp>
        <p:nvSpPr>
          <p:cNvPr id="785" name="Google Shape;78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Vị trí quan sát: Nhà thơ đang ngồi trên chiếc thuyền câu “bé tẻo teo” trong 1 ao nước ở làng quê để hướng ánh nhìn ra không gian xung quanh. </a:t>
            </a:r>
            <a:endParaRPr/>
          </a:p>
          <a:p>
            <a:pPr indent="0" lvl="0" marL="0" rtl="0" algn="l">
              <a:spcBef>
                <a:spcPts val="0"/>
              </a:spcBef>
              <a:spcAft>
                <a:spcPts val="0"/>
              </a:spcAft>
              <a:buClr>
                <a:schemeClr val="dk1"/>
              </a:buClr>
              <a:buSzPts val="1200"/>
              <a:buFont typeface="Arial"/>
              <a:buNone/>
            </a:pPr>
            <a:r>
              <a:rPr lang="en-US"/>
              <a:t>Trình tự miêu tả không gian: Nhà thơ lần lượt miêu tả mặt ao (nước, thuyền câu, sóng), bầu trời (tầng mây, trời) rồi lại trở về mặt đất (ngõ trúc). Như vậy, rình tự miêu tả thiên nhiên từ gần đến xa rồi lại từ xa về gần, từ thấp lên cao rồi lại từ cao xuống thấp</a:t>
            </a:r>
            <a:endParaRPr/>
          </a:p>
          <a:p>
            <a:pPr indent="0" lvl="0" marL="0" rtl="0" algn="l">
              <a:spcBef>
                <a:spcPts val="0"/>
              </a:spcBef>
              <a:spcAft>
                <a:spcPts val="0"/>
              </a:spcAft>
              <a:buClr>
                <a:schemeClr val="dk1"/>
              </a:buClr>
              <a:buSzPts val="1200"/>
              <a:buFont typeface="Arial"/>
              <a:buNone/>
            </a:pPr>
            <a:r>
              <a:rPr lang="en-US"/>
              <a:t>Tác dụng: Giúp tái hiện bức tranh thiên nhiên ở nhiều tầng lớp không gian (các sự vật được quan sát và thể hiện ở nhiều khoảng cách khác nhau) + Thể hiện sự vận động trong hướng quan sát (nhà thơ ngồi trên thuyền phóng tầm mắt ra xa, lên cao rồi lại thu về gần, thấp) và cũng là sự vận động trong mạch cảm xúc (đắm chìm trong khung cảnh đất trời mùa thu để rồi vẫn thu mình lại, đắm chìm vào những suy nghĩ nội tâm)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Clr>
                <a:schemeClr val="dk1"/>
              </a:buClr>
              <a:buSzPts val="1200"/>
              <a:buFont typeface="Arial"/>
              <a:buNone/>
            </a:pPr>
            <a:r>
              <a:t/>
            </a:r>
            <a:endParaRPr/>
          </a:p>
        </p:txBody>
      </p:sp>
      <p:sp>
        <p:nvSpPr>
          <p:cNvPr id="794" name="Google Shape;79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3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Trong không gian “Ao thu”.</a:t>
            </a:r>
            <a:endParaRPr/>
          </a:p>
          <a:p>
            <a:pPr indent="-171450" lvl="0" marL="171450" rtl="0" algn="l">
              <a:spcBef>
                <a:spcPts val="0"/>
              </a:spcBef>
              <a:spcAft>
                <a:spcPts val="0"/>
              </a:spcAft>
              <a:buClr>
                <a:schemeClr val="dk1"/>
              </a:buClr>
              <a:buSzPts val="1200"/>
              <a:buFont typeface="Arial"/>
              <a:buChar char="-"/>
            </a:pPr>
            <a:r>
              <a:rPr lang="en-US" sz="1200"/>
              <a:t>Mặt ao: Từ láy “lạnh lẽo” gợi tiết trời se lạnh, trên mặt nước mỗi độ thu về ở làng quê Bắc Bộ. Cái se lạnh này đem lại cảm giác nhẹ nhõm chứ không phải cáu rét tê tái cắt thịt da như khi mùa đông đến. Tính từ “trong veo” rất giàu giá trị gợi hình, không chỉ là hình ảnh mặt ao phẳng lặng, trong vắt như có thể nhìn thấu đáy mà còn gợi không gian được mở ra ở cả chiều rộng (mặt ao) và chiều sâu (của đáy ao, của bầu trời thu in bóng xuống mặt nước). </a:t>
            </a:r>
            <a:endParaRPr/>
          </a:p>
          <a:p>
            <a:pPr indent="-171450" lvl="0" marL="171450" rtl="0" algn="l">
              <a:spcBef>
                <a:spcPts val="0"/>
              </a:spcBef>
              <a:spcAft>
                <a:spcPts val="0"/>
              </a:spcAft>
              <a:buClr>
                <a:schemeClr val="dk1"/>
              </a:buClr>
              <a:buSzPts val="1200"/>
              <a:buFont typeface="Arial"/>
              <a:buChar char="-"/>
            </a:pPr>
            <a:r>
              <a:rPr lang="en-US" sz="1200"/>
              <a:t>Cũng trong không gian ấy, hình ảnh chiếc thuyền câu nhỏ hiện lên, từ láy tượng hình “tẻo teo” càng làm nổi bật cái nhỏ bé của con thuyền, nhất là khi đặt trong tương quan của không gian mặt ao mênh mông, sâu thẳm. Chiếc thuyền nhỏ tựa như một chiếc là đậu nhẹ trên mặt ao thu 🡪 Không gian ao thu cùng hình ảnh thuyền câu có nét hài hòa, xinh xắn</a:t>
            </a:r>
            <a:endParaRPr sz="1200"/>
          </a:p>
          <a:p>
            <a:pPr indent="-171450" lvl="0" marL="171450" rtl="0" algn="l">
              <a:spcBef>
                <a:spcPts val="0"/>
              </a:spcBef>
              <a:spcAft>
                <a:spcPts val="0"/>
              </a:spcAft>
              <a:buClr>
                <a:schemeClr val="dk1"/>
              </a:buClr>
              <a:buSzPts val="1200"/>
              <a:buFont typeface="Arial"/>
              <a:buChar char="-"/>
            </a:pPr>
            <a:r>
              <a:rPr lang="en-US" sz="1200"/>
              <a:t>Sóng “hơi gợn tí”, chỉ là những “làn” sóng (chứ không phải con sóng, đợt sóng hay lớp sóng) và cả 3 từ trong cụm động từ “hơi gợn tí” đều cùng thể hiện những sự xao động rất nhỏ truyền lan trên mặt nước 🡪 Gió heo may thoảng nhẹ mơn man chỉ đủ sức làm gợn lên những làn sóng lăn tăn trên mặt nước ao thu</a:t>
            </a:r>
            <a:endParaRPr sz="1200"/>
          </a:p>
          <a:p>
            <a:pPr indent="0" lvl="0" marL="0" rtl="0" algn="l">
              <a:spcBef>
                <a:spcPts val="0"/>
              </a:spcBef>
              <a:spcAft>
                <a:spcPts val="0"/>
              </a:spcAft>
              <a:buNone/>
            </a:pPr>
            <a:r>
              <a:t/>
            </a:r>
            <a:endParaRPr/>
          </a:p>
          <a:p>
            <a:pPr indent="0" lvl="0" marL="0" rtl="0" algn="l">
              <a:spcBef>
                <a:spcPts val="0"/>
              </a:spcBef>
              <a:spcAft>
                <a:spcPts val="0"/>
              </a:spcAft>
              <a:buNone/>
            </a:pPr>
            <a:r>
              <a:rPr b="1" lang="en-US" sz="1200"/>
              <a:t>Trời thu</a:t>
            </a:r>
            <a:endParaRPr b="1" sz="1200"/>
          </a:p>
          <a:p>
            <a:pPr indent="-171450" lvl="0" marL="171450" rtl="0" algn="l">
              <a:spcBef>
                <a:spcPts val="0"/>
              </a:spcBef>
              <a:spcAft>
                <a:spcPts val="0"/>
              </a:spcAft>
              <a:buClr>
                <a:schemeClr val="dk1"/>
              </a:buClr>
              <a:buSzPts val="1200"/>
              <a:buFont typeface="Arial"/>
              <a:buChar char="-"/>
            </a:pPr>
            <a:r>
              <a:rPr b="1" lang="en-US" sz="1200"/>
              <a:t>Bầu trời, tầng mây: </a:t>
            </a:r>
            <a:r>
              <a:rPr lang="en-US" sz="1200"/>
              <a:t>“Tầng mây lơ lửng trời xanh ngắt”: Tính từ “xanh ngắt” gợi rất đúng sắc trời trong một ngày thu nắng đẹp: bầu trời thênh thang, trong veo, xanh thẳm đến vô cùng; Từ láy “lơ lửng” vừa giúp hình ảnh đám mây nổi hình, nổi khối giữa khoảng không cao rộng của trời thu, đồng thời cũng gợi trạng thái tĩnh tại, thanh tĩnh, yên bình của đất trời khi thu đến</a:t>
            </a:r>
            <a:endParaRPr sz="1200"/>
          </a:p>
          <a:p>
            <a:pPr indent="-171450" lvl="0" marL="171450" rtl="0" algn="l">
              <a:spcBef>
                <a:spcPts val="0"/>
              </a:spcBef>
              <a:spcAft>
                <a:spcPts val="0"/>
              </a:spcAft>
              <a:buClr>
                <a:schemeClr val="dk1"/>
              </a:buClr>
              <a:buSzPts val="1200"/>
              <a:buFont typeface="Arial"/>
              <a:buChar char="-"/>
            </a:pPr>
            <a:r>
              <a:rPr b="1" lang="en-US" sz="1200"/>
              <a:t>Lá vàng: </a:t>
            </a:r>
            <a:r>
              <a:rPr lang="en-US" sz="1200"/>
              <a:t>“Lá vàng trước gió khẽ đưa vèo”: Hình ảnh đặc trưng của mùa thu, tạo thành một nét điểm xuyết cho bức tranh thiên nhiên vốn tràn ngập sắc xanh: xanh nước, xanh bèo, xanh trúc, xanh mây, xanh trời. Chiếc lá vàng như nét chấm phá tạo ra sự sinh động, hài hòa về màu sắc cho bức tranh thu ; Cụm từ “sẽ đưa vèo”, động từ “đưa” kết hợp với tính từ “sẽ”, “vèo” vừa gợi dáng rơi nghiêng thật nhẹ của chiếc lá, vừa thể hiện tốc độ rơi của lá trong không gian. Chuyển động của chiếc lá được khắc họa không nhanh như “bay”, không nặng nề như “rụng” mà lướt ngang, chao nhẹ giữa tầng không trong một khoảnh khắc dường như không gian, thời gian đều ngưng lặng</a:t>
            </a:r>
            <a:endParaRPr sz="1200"/>
          </a:p>
          <a:p>
            <a:pPr indent="0" lvl="0" marL="0" rtl="0" algn="l">
              <a:spcBef>
                <a:spcPts val="0"/>
              </a:spcBef>
              <a:spcAft>
                <a:spcPts val="0"/>
              </a:spcAft>
              <a:buClr>
                <a:schemeClr val="dk1"/>
              </a:buClr>
              <a:buSzPts val="1200"/>
              <a:buFont typeface="Arial"/>
              <a:buNone/>
            </a:pPr>
            <a:r>
              <a:rPr lang="en-US" sz="1200"/>
              <a:t>🡪 Bầu trời thu cao rộng, thoáng đãng cùng khoảnh khắc chiếc lá vàng nhẹ bay trong gió gợi cảm giác nhẹ nhõm, yên bình, trong sáng</a:t>
            </a:r>
            <a:endParaRPr sz="1200"/>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810" name="Google Shape;81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3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sz="1200"/>
              <a:t>Bức tranh thiên nhiên hiện lên với những nét đặc trưng của mùa thu ở làng quê Bắc Bộ: </a:t>
            </a:r>
            <a:endParaRPr/>
          </a:p>
          <a:p>
            <a:pPr indent="-457200" lvl="0" marL="457200" rtl="0" algn="just">
              <a:spcBef>
                <a:spcPts val="0"/>
              </a:spcBef>
              <a:spcAft>
                <a:spcPts val="0"/>
              </a:spcAft>
              <a:buClr>
                <a:schemeClr val="dk1"/>
              </a:buClr>
              <a:buSzPts val="1200"/>
              <a:buFont typeface="Arial"/>
              <a:buChar char="-"/>
            </a:pPr>
            <a:r>
              <a:rPr lang="en-US" sz="1200"/>
              <a:t>Không khí: mát lành</a:t>
            </a:r>
            <a:endParaRPr sz="1200"/>
          </a:p>
          <a:p>
            <a:pPr indent="-457200" lvl="0" marL="457200" rtl="0" algn="just">
              <a:spcBef>
                <a:spcPts val="0"/>
              </a:spcBef>
              <a:spcAft>
                <a:spcPts val="0"/>
              </a:spcAft>
              <a:buClr>
                <a:schemeClr val="dk1"/>
              </a:buClr>
              <a:buSzPts val="1200"/>
              <a:buFont typeface="Arial"/>
              <a:buChar char="-"/>
            </a:pPr>
            <a:r>
              <a:rPr lang="en-US" sz="1200"/>
              <a:t>Không gian: trong xanh, cao rộng, êm đềm, thanh tĩnh</a:t>
            </a:r>
            <a:endParaRPr sz="1200"/>
          </a:p>
          <a:p>
            <a:pPr indent="-457200" lvl="0" marL="457200" rtl="0" algn="just">
              <a:spcBef>
                <a:spcPts val="0"/>
              </a:spcBef>
              <a:spcAft>
                <a:spcPts val="0"/>
              </a:spcAft>
              <a:buClr>
                <a:schemeClr val="dk1"/>
              </a:buClr>
              <a:buSzPts val="1200"/>
              <a:buFont typeface="Arial"/>
              <a:buChar char="-"/>
            </a:pPr>
            <a:r>
              <a:rPr lang="en-US" sz="1200"/>
              <a:t>Cảnh sắc: hài hòa, giàu chất thơ</a:t>
            </a:r>
            <a:endParaRPr sz="1200"/>
          </a:p>
          <a:p>
            <a:pPr indent="-457200" lvl="0" marL="457200" rtl="0" algn="just">
              <a:spcBef>
                <a:spcPts val="0"/>
              </a:spcBef>
              <a:spcAft>
                <a:spcPts val="0"/>
              </a:spcAft>
              <a:buClr>
                <a:schemeClr val="dk1"/>
              </a:buClr>
              <a:buSzPts val="1200"/>
              <a:buFont typeface="Arial"/>
              <a:buChar char="-"/>
            </a:pPr>
            <a:r>
              <a:rPr lang="en-US" sz="1200"/>
              <a:t>Màu sắc: Tươi sáng, thanh nhã</a:t>
            </a:r>
            <a:endParaRPr sz="1200"/>
          </a:p>
          <a:p>
            <a:pPr indent="-457200" lvl="0" marL="457200" rtl="0" algn="just">
              <a:spcBef>
                <a:spcPts val="0"/>
              </a:spcBef>
              <a:spcAft>
                <a:spcPts val="0"/>
              </a:spcAft>
              <a:buClr>
                <a:schemeClr val="dk1"/>
              </a:buClr>
              <a:buSzPts val="1200"/>
              <a:buFont typeface="Arial"/>
              <a:buChar char="-"/>
            </a:pPr>
            <a:r>
              <a:rPr lang="en-US" sz="1200"/>
              <a:t>Chuyển động và âm thanh: Thoáng nhẹ, mơ hồ</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Các chi tiết miêu tả vừa bình dị, thân thuộc vừa chọn lọc tinh tế đã ghi lại không chỉ cái hình sắc của mùa thu mà còn gợi ra rất đúng cái thần, cái hồn của mùa thu xứ Bắc</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822" name="Google Shape;82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3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835" name="Google Shape;83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3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t>Thực chất thì hình ảnh con  người đã xuất hiện gián tiếp ở những câu thơ đầu, qua hình ảnh chiếc thuyền câu. Tuy nhiên, đến 2 câu thơ cuối này, hình ảnh nhà thơ đã xuất hiện trực tiếp với tư thế “tựa gối, buông cần” rất trầm tư như đang cố thu mình lại giữa không gian mênh mông. Nhà thơ đang ngồi câu cá nhưng dường như tâm lại đang đắm chìm trong những suy tư. Vì thế, chỉ 1 âm thanh nhỏ cá “đớp động chân bèo” rất nhỏ, rất khẽ, rất êm dường như mơ hồ, không rõ rệt cũng làm nhà thơ giật mình, ngơ ngác, băn khoăn. Từ “đâu” là phó từ, vừa mang nghĩa chỉ không gian phi xác định (tiếng động vang lên đâu đó) vừa có thể hiểu là phủ định từ (đâu có đớp) 🡪 Nhà thơ sử dụng thủ pháp lấy động tả tĩnh, mượn những chuyển động nhẹ, âm thanh nhỏ để gợi lên khung cảnh tĩnh vắng, thanh bình của làng quê và cũng càng thêm nổi bật cái suy tư trầm lắng của chính mình.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844" name="Google Shape;844;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3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Cùng với hướng vận động của không gian, mạch vận động của cảm xúc thơ cũng đi từ những cảm xúc với thế giới bên ngoài đến những suy tư, trầm lắng bên trong. Ta thấy, tâm hồn của tác giả là </a:t>
            </a:r>
            <a:r>
              <a:rPr lang="en-US" sz="1200">
                <a:solidFill>
                  <a:schemeClr val="dk1"/>
                </a:solidFill>
                <a:latin typeface="Arial"/>
                <a:ea typeface="Arial"/>
                <a:cs typeface="Arial"/>
                <a:sym typeface="Arial"/>
              </a:rPr>
              <a:t>một tâm hồn gắn bó tha thiết, nhạy cảm, tinh tế, chan hòa với thiên nhiên, đất nước</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Đặt trong bối cảnh của đất nước và hoàn cảnh riêng của nhà thơ, ta có thể đoán định đó là chút buồn vắng, cô đơn, là nỗi suy tư về thời thế, về vận mệnh đất nước kín đáo mà sâu sắc. Khi đó, đất nước ta bị thực dân Pháp xâm chiếm, biết bao cuộc khởi nghĩa nổi dậy nhưng đều thất bại. </a:t>
            </a:r>
            <a:r>
              <a:rPr lang="en-US"/>
              <a:t>Tác giả vì không muốn ở lại làm quan, không muốn tiếp tay cho những kẻ bán nước hại dân, nên ông chọn về ở ẩn. Ông không màng danh lợi, lo cho nước, yêu dân nhưng cũng bất lực vì thời cuộc. Cuộc sống ở quê có thể nói là “Thân nhàn nhưng tâm không nhàn”. Đây là biểu hiện của một nhà nho nhân cách cao đẹp.</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854" name="Google Shape;85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3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4" name="Google Shape;86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865" name="Google Shape;86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3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8" name="Google Shape;87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879" name="Google Shape;879;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3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9" name="Google Shape;88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890" name="Google Shape;890;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459" name="Google Shape;45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4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6" name="Google Shape;90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907" name="Google Shape;90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469" name="Google Shape;4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479" name="Google Shape;47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489" name="Google Shape;48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498" name="Google Shape;49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của Hạnh Nguyễn (0975152531): </a:t>
            </a:r>
            <a:r>
              <a:rPr lang="en-US" u="sng">
                <a:solidFill>
                  <a:schemeClr val="hlink"/>
                </a:solidFill>
                <a:hlinkClick r:id="rId2"/>
              </a:rPr>
              <a:t>https://www.facebook.com/HankNguyenn</a:t>
            </a:r>
            <a:endParaRPr/>
          </a:p>
          <a:p>
            <a:pPr indent="0" lvl="0" marL="0" rtl="0" algn="l">
              <a:spcBef>
                <a:spcPts val="0"/>
              </a:spcBef>
              <a:spcAft>
                <a:spcPts val="0"/>
              </a:spcAft>
              <a:buNone/>
            </a:pPr>
            <a:r>
              <a:t/>
            </a:r>
            <a:endParaRPr/>
          </a:p>
        </p:txBody>
      </p:sp>
      <p:sp>
        <p:nvSpPr>
          <p:cNvPr id="510" name="Google Shape;51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5" name="Shape 15"/>
        <p:cNvGrpSpPr/>
        <p:nvPr/>
      </p:nvGrpSpPr>
      <p:grpSpPr>
        <a:xfrm>
          <a:off x="0" y="0"/>
          <a:ext cx="0" cy="0"/>
          <a:chOff x="0" y="0"/>
          <a:chExt cx="0" cy="0"/>
        </a:xfrm>
      </p:grpSpPr>
      <p:sp>
        <p:nvSpPr>
          <p:cNvPr id="16" name="Google Shape;16;p42"/>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2"/>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2"/>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2" name="Shape 72"/>
        <p:cNvGrpSpPr/>
        <p:nvPr/>
      </p:nvGrpSpPr>
      <p:grpSpPr>
        <a:xfrm>
          <a:off x="0" y="0"/>
          <a:ext cx="0" cy="0"/>
          <a:chOff x="0" y="0"/>
          <a:chExt cx="0" cy="0"/>
        </a:xfrm>
      </p:grpSpPr>
      <p:sp>
        <p:nvSpPr>
          <p:cNvPr id="73" name="Google Shape;73;p53"/>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3"/>
          <p:cNvSpPr txBox="1"/>
          <p:nvPr>
            <p:ph idx="1" type="body"/>
          </p:nvPr>
        </p:nvSpPr>
        <p:spPr>
          <a:xfrm rot="5400000">
            <a:off x="3919034" y="-1254894"/>
            <a:ext cx="4352346" cy="1051423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3"/>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3"/>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78" name="Shape 78"/>
        <p:cNvGrpSpPr/>
        <p:nvPr/>
      </p:nvGrpSpPr>
      <p:grpSpPr>
        <a:xfrm>
          <a:off x="0" y="0"/>
          <a:ext cx="0" cy="0"/>
          <a:chOff x="0" y="0"/>
          <a:chExt cx="0" cy="0"/>
        </a:xfrm>
      </p:grpSpPr>
      <p:sp>
        <p:nvSpPr>
          <p:cNvPr id="79" name="Google Shape;79;p54"/>
          <p:cNvSpPr txBox="1"/>
          <p:nvPr>
            <p:ph type="title"/>
          </p:nvPr>
        </p:nvSpPr>
        <p:spPr>
          <a:xfrm rot="5400000">
            <a:off x="7131451" y="1957522"/>
            <a:ext cx="5813184" cy="262855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4"/>
          <p:cNvSpPr txBox="1"/>
          <p:nvPr>
            <p:ph idx="1" type="body"/>
          </p:nvPr>
        </p:nvSpPr>
        <p:spPr>
          <a:xfrm rot="5400000">
            <a:off x="1798146" y="-594845"/>
            <a:ext cx="5813184" cy="77332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4"/>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4"/>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4"/>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90" name="Shape 90"/>
        <p:cNvGrpSpPr/>
        <p:nvPr/>
      </p:nvGrpSpPr>
      <p:grpSpPr>
        <a:xfrm>
          <a:off x="0" y="0"/>
          <a:ext cx="0" cy="0"/>
          <a:chOff x="0" y="0"/>
          <a:chExt cx="0" cy="0"/>
        </a:xfrm>
      </p:grpSpPr>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sp>
        <p:nvSpPr>
          <p:cNvPr id="92" name="Google Shape;92;p55"/>
          <p:cNvSpPr txBox="1"/>
          <p:nvPr>
            <p:ph type="ctrTitle"/>
          </p:nvPr>
        </p:nvSpPr>
        <p:spPr>
          <a:xfrm>
            <a:off x="914282" y="2130922"/>
            <a:ext cx="10361851" cy="147036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55"/>
          <p:cNvSpPr txBox="1"/>
          <p:nvPr>
            <p:ph idx="1" type="subTitle"/>
          </p:nvPr>
        </p:nvSpPr>
        <p:spPr>
          <a:xfrm>
            <a:off x="1828563" y="3887100"/>
            <a:ext cx="8533289" cy="1753006"/>
          </a:xfrm>
          <a:prstGeom prst="rect">
            <a:avLst/>
          </a:prstGeom>
          <a:noFill/>
          <a:ln>
            <a:noFill/>
          </a:ln>
        </p:spPr>
        <p:txBody>
          <a:bodyPr anchorCtr="0" anchor="t" bIns="45700" lIns="91425" spcFirstLastPara="1" rIns="91425" wrap="square" tIns="45700">
            <a:normAutofit/>
          </a:bodyPr>
          <a:lstStyle>
            <a:lvl1pPr lvl="0" algn="ctr">
              <a:spcBef>
                <a:spcPts val="860"/>
              </a:spcBef>
              <a:spcAft>
                <a:spcPts val="0"/>
              </a:spcAft>
              <a:buClr>
                <a:srgbClr val="888888"/>
              </a:buClr>
              <a:buSzPts val="4300"/>
              <a:buNone/>
              <a:defRPr>
                <a:solidFill>
                  <a:srgbClr val="888888"/>
                </a:solidFill>
              </a:defRPr>
            </a:lvl1pPr>
            <a:lvl2pPr lvl="1" algn="ctr">
              <a:spcBef>
                <a:spcPts val="760"/>
              </a:spcBef>
              <a:spcAft>
                <a:spcPts val="0"/>
              </a:spcAft>
              <a:buClr>
                <a:srgbClr val="888888"/>
              </a:buClr>
              <a:buSzPts val="38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40"/>
              </a:spcBef>
              <a:spcAft>
                <a:spcPts val="0"/>
              </a:spcAft>
              <a:buClr>
                <a:srgbClr val="888888"/>
              </a:buClr>
              <a:buSzPts val="2700"/>
              <a:buNone/>
              <a:defRPr>
                <a:solidFill>
                  <a:srgbClr val="888888"/>
                </a:solidFill>
              </a:defRPr>
            </a:lvl4pPr>
            <a:lvl5pPr lvl="4" algn="ctr">
              <a:spcBef>
                <a:spcPts val="540"/>
              </a:spcBef>
              <a:spcAft>
                <a:spcPts val="0"/>
              </a:spcAft>
              <a:buClr>
                <a:srgbClr val="888888"/>
              </a:buClr>
              <a:buSzPts val="27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p:txBody>
      </p:sp>
      <p:sp>
        <p:nvSpPr>
          <p:cNvPr id="94" name="Google Shape;94;p55"/>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5"/>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5"/>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56"/>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56"/>
          <p:cNvSpPr txBox="1"/>
          <p:nvPr>
            <p:ph idx="1" type="body"/>
          </p:nvPr>
        </p:nvSpPr>
        <p:spPr>
          <a:xfrm>
            <a:off x="609521" y="1600572"/>
            <a:ext cx="10971372" cy="4527011"/>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56"/>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6"/>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6"/>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57"/>
          <p:cNvSpPr txBox="1"/>
          <p:nvPr>
            <p:ph type="title"/>
          </p:nvPr>
        </p:nvSpPr>
        <p:spPr>
          <a:xfrm>
            <a:off x="962960" y="4407923"/>
            <a:ext cx="10361851" cy="13623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5400"/>
              <a:buFont typeface="Calibri"/>
              <a:buNone/>
              <a:defRPr b="1"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57"/>
          <p:cNvSpPr txBox="1"/>
          <p:nvPr>
            <p:ph idx="1" type="body"/>
          </p:nvPr>
        </p:nvSpPr>
        <p:spPr>
          <a:xfrm>
            <a:off x="962960" y="2907387"/>
            <a:ext cx="10361851" cy="1500534"/>
          </a:xfrm>
          <a:prstGeom prst="rect">
            <a:avLst/>
          </a:prstGeom>
          <a:noFill/>
          <a:ln>
            <a:noFill/>
          </a:ln>
        </p:spPr>
        <p:txBody>
          <a:bodyPr anchorCtr="0" anchor="b" bIns="45700" lIns="91425" spcFirstLastPara="1" rIns="91425" wrap="square" tIns="45700">
            <a:normAutofit/>
          </a:bodyPr>
          <a:lstStyle>
            <a:lvl1pPr indent="-228600" lvl="0" marL="457200" algn="l">
              <a:spcBef>
                <a:spcPts val="540"/>
              </a:spcBef>
              <a:spcAft>
                <a:spcPts val="0"/>
              </a:spcAft>
              <a:buClr>
                <a:srgbClr val="888888"/>
              </a:buClr>
              <a:buSzPts val="2700"/>
              <a:buNone/>
              <a:defRPr sz="2700">
                <a:solidFill>
                  <a:srgbClr val="888888"/>
                </a:solidFill>
              </a:defRPr>
            </a:lvl1pPr>
            <a:lvl2pPr indent="-228600" lvl="1" marL="914400" algn="l">
              <a:spcBef>
                <a:spcPts val="480"/>
              </a:spcBef>
              <a:spcAft>
                <a:spcPts val="0"/>
              </a:spcAft>
              <a:buClr>
                <a:srgbClr val="888888"/>
              </a:buClr>
              <a:buSzPts val="2400"/>
              <a:buNone/>
              <a:defRPr sz="2400">
                <a:solidFill>
                  <a:srgbClr val="888888"/>
                </a:solidFill>
              </a:defRPr>
            </a:lvl2pPr>
            <a:lvl3pPr indent="-228600" lvl="2" marL="1371600" algn="l">
              <a:spcBef>
                <a:spcPts val="440"/>
              </a:spcBef>
              <a:spcAft>
                <a:spcPts val="0"/>
              </a:spcAft>
              <a:buClr>
                <a:srgbClr val="888888"/>
              </a:buClr>
              <a:buSzPts val="2200"/>
              <a:buNone/>
              <a:defRPr sz="2200">
                <a:solidFill>
                  <a:srgbClr val="888888"/>
                </a:solidFill>
              </a:defRPr>
            </a:lvl3pPr>
            <a:lvl4pPr indent="-228600" lvl="3" marL="1828800" algn="l">
              <a:spcBef>
                <a:spcPts val="380"/>
              </a:spcBef>
              <a:spcAft>
                <a:spcPts val="0"/>
              </a:spcAft>
              <a:buClr>
                <a:srgbClr val="888888"/>
              </a:buClr>
              <a:buSzPts val="1900"/>
              <a:buNone/>
              <a:defRPr sz="1900">
                <a:solidFill>
                  <a:srgbClr val="888888"/>
                </a:solidFill>
              </a:defRPr>
            </a:lvl4pPr>
            <a:lvl5pPr indent="-228600" lvl="4" marL="2286000" algn="l">
              <a:spcBef>
                <a:spcPts val="380"/>
              </a:spcBef>
              <a:spcAft>
                <a:spcPts val="0"/>
              </a:spcAft>
              <a:buClr>
                <a:srgbClr val="888888"/>
              </a:buClr>
              <a:buSzPts val="1900"/>
              <a:buNone/>
              <a:defRPr sz="1900">
                <a:solidFill>
                  <a:srgbClr val="888888"/>
                </a:solidFill>
              </a:defRPr>
            </a:lvl5pPr>
            <a:lvl6pPr indent="-228600" lvl="5" marL="2743200" algn="l">
              <a:spcBef>
                <a:spcPts val="380"/>
              </a:spcBef>
              <a:spcAft>
                <a:spcPts val="0"/>
              </a:spcAft>
              <a:buClr>
                <a:srgbClr val="888888"/>
              </a:buClr>
              <a:buSzPts val="1900"/>
              <a:buNone/>
              <a:defRPr sz="1900">
                <a:solidFill>
                  <a:srgbClr val="888888"/>
                </a:solidFill>
              </a:defRPr>
            </a:lvl6pPr>
            <a:lvl7pPr indent="-228600" lvl="6" marL="3200400" algn="l">
              <a:spcBef>
                <a:spcPts val="380"/>
              </a:spcBef>
              <a:spcAft>
                <a:spcPts val="0"/>
              </a:spcAft>
              <a:buClr>
                <a:srgbClr val="888888"/>
              </a:buClr>
              <a:buSzPts val="1900"/>
              <a:buNone/>
              <a:defRPr sz="1900">
                <a:solidFill>
                  <a:srgbClr val="888888"/>
                </a:solidFill>
              </a:defRPr>
            </a:lvl7pPr>
            <a:lvl8pPr indent="-228600" lvl="7" marL="3657600" algn="l">
              <a:spcBef>
                <a:spcPts val="380"/>
              </a:spcBef>
              <a:spcAft>
                <a:spcPts val="0"/>
              </a:spcAft>
              <a:buClr>
                <a:srgbClr val="888888"/>
              </a:buClr>
              <a:buSzPts val="1900"/>
              <a:buNone/>
              <a:defRPr sz="1900">
                <a:solidFill>
                  <a:srgbClr val="888888"/>
                </a:solidFill>
              </a:defRPr>
            </a:lvl8pPr>
            <a:lvl9pPr indent="-228600" lvl="8" marL="4114800" algn="l">
              <a:spcBef>
                <a:spcPts val="380"/>
              </a:spcBef>
              <a:spcAft>
                <a:spcPts val="0"/>
              </a:spcAft>
              <a:buClr>
                <a:srgbClr val="888888"/>
              </a:buClr>
              <a:buSzPts val="1900"/>
              <a:buNone/>
              <a:defRPr sz="1900">
                <a:solidFill>
                  <a:srgbClr val="888888"/>
                </a:solidFill>
              </a:defRPr>
            </a:lvl9pPr>
          </a:lstStyle>
          <a:p/>
        </p:txBody>
      </p:sp>
      <p:sp>
        <p:nvSpPr>
          <p:cNvPr id="106" name="Google Shape;106;p57"/>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7"/>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57"/>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58"/>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58"/>
          <p:cNvSpPr txBox="1"/>
          <p:nvPr>
            <p:ph idx="1" type="body"/>
          </p:nvPr>
        </p:nvSpPr>
        <p:spPr>
          <a:xfrm>
            <a:off x="609522" y="1600572"/>
            <a:ext cx="5384099" cy="4527011"/>
          </a:xfrm>
          <a:prstGeom prst="rect">
            <a:avLst/>
          </a:prstGeom>
          <a:noFill/>
          <a:ln>
            <a:noFill/>
          </a:ln>
        </p:spPr>
        <p:txBody>
          <a:bodyPr anchorCtr="0" anchor="t" bIns="45700" lIns="91425" spcFirstLastPara="1" rIns="91425" wrap="square" tIns="45700">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112" name="Google Shape;112;p58"/>
          <p:cNvSpPr txBox="1"/>
          <p:nvPr>
            <p:ph idx="2" type="body"/>
          </p:nvPr>
        </p:nvSpPr>
        <p:spPr>
          <a:xfrm>
            <a:off x="6196794" y="1600572"/>
            <a:ext cx="5384099" cy="4527011"/>
          </a:xfrm>
          <a:prstGeom prst="rect">
            <a:avLst/>
          </a:prstGeom>
          <a:noFill/>
          <a:ln>
            <a:noFill/>
          </a:ln>
        </p:spPr>
        <p:txBody>
          <a:bodyPr anchorCtr="0" anchor="t" bIns="45700" lIns="91425" spcFirstLastPara="1" rIns="91425" wrap="square" tIns="45700">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113" name="Google Shape;113;p58"/>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8"/>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58"/>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p59"/>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9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59"/>
          <p:cNvSpPr txBox="1"/>
          <p:nvPr>
            <p:ph idx="1" type="body"/>
          </p:nvPr>
        </p:nvSpPr>
        <p:spPr>
          <a:xfrm>
            <a:off x="609522" y="1535469"/>
            <a:ext cx="5386216" cy="63991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40"/>
              </a:spcBef>
              <a:spcAft>
                <a:spcPts val="0"/>
              </a:spcAft>
              <a:buClr>
                <a:schemeClr val="dk1"/>
              </a:buClr>
              <a:buSzPts val="2200"/>
              <a:buNone/>
              <a:defRPr b="1" sz="2200"/>
            </a:lvl4pPr>
            <a:lvl5pPr indent="-228600" lvl="4" marL="2286000" algn="l">
              <a:spcBef>
                <a:spcPts val="440"/>
              </a:spcBef>
              <a:spcAft>
                <a:spcPts val="0"/>
              </a:spcAft>
              <a:buClr>
                <a:schemeClr val="dk1"/>
              </a:buClr>
              <a:buSzPts val="2200"/>
              <a:buNone/>
              <a:defRPr b="1" sz="2200"/>
            </a:lvl5pPr>
            <a:lvl6pPr indent="-228600" lvl="5" marL="2743200" algn="l">
              <a:spcBef>
                <a:spcPts val="440"/>
              </a:spcBef>
              <a:spcAft>
                <a:spcPts val="0"/>
              </a:spcAft>
              <a:buClr>
                <a:schemeClr val="dk1"/>
              </a:buClr>
              <a:buSzPts val="2200"/>
              <a:buNone/>
              <a:defRPr b="1" sz="2200"/>
            </a:lvl6pPr>
            <a:lvl7pPr indent="-228600" lvl="6" marL="3200400" algn="l">
              <a:spcBef>
                <a:spcPts val="440"/>
              </a:spcBef>
              <a:spcAft>
                <a:spcPts val="0"/>
              </a:spcAft>
              <a:buClr>
                <a:schemeClr val="dk1"/>
              </a:buClr>
              <a:buSzPts val="2200"/>
              <a:buNone/>
              <a:defRPr b="1" sz="2200"/>
            </a:lvl7pPr>
            <a:lvl8pPr indent="-228600" lvl="7" marL="3657600" algn="l">
              <a:spcBef>
                <a:spcPts val="440"/>
              </a:spcBef>
              <a:spcAft>
                <a:spcPts val="0"/>
              </a:spcAft>
              <a:buClr>
                <a:schemeClr val="dk1"/>
              </a:buClr>
              <a:buSzPts val="2200"/>
              <a:buNone/>
              <a:defRPr b="1" sz="2200"/>
            </a:lvl8pPr>
            <a:lvl9pPr indent="-228600" lvl="8" marL="4114800" algn="l">
              <a:spcBef>
                <a:spcPts val="440"/>
              </a:spcBef>
              <a:spcAft>
                <a:spcPts val="0"/>
              </a:spcAft>
              <a:buClr>
                <a:schemeClr val="dk1"/>
              </a:buClr>
              <a:buSzPts val="2200"/>
              <a:buNone/>
              <a:defRPr b="1" sz="2200"/>
            </a:lvl9pPr>
          </a:lstStyle>
          <a:p/>
        </p:txBody>
      </p:sp>
      <p:sp>
        <p:nvSpPr>
          <p:cNvPr id="119" name="Google Shape;119;p59"/>
          <p:cNvSpPr txBox="1"/>
          <p:nvPr>
            <p:ph idx="2" type="body"/>
          </p:nvPr>
        </p:nvSpPr>
        <p:spPr>
          <a:xfrm>
            <a:off x="609522" y="2175380"/>
            <a:ext cx="5386216" cy="395220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68300" lvl="3" marL="1828800" algn="l">
              <a:spcBef>
                <a:spcPts val="440"/>
              </a:spcBef>
              <a:spcAft>
                <a:spcPts val="0"/>
              </a:spcAft>
              <a:buClr>
                <a:schemeClr val="dk1"/>
              </a:buClr>
              <a:buSzPts val="2200"/>
              <a:buChar char="–"/>
              <a:defRPr sz="2200"/>
            </a:lvl4pPr>
            <a:lvl5pPr indent="-368300" lvl="4" marL="2286000" algn="l">
              <a:spcBef>
                <a:spcPts val="440"/>
              </a:spcBef>
              <a:spcAft>
                <a:spcPts val="0"/>
              </a:spcAft>
              <a:buClr>
                <a:schemeClr val="dk1"/>
              </a:buClr>
              <a:buSzPts val="2200"/>
              <a:buChar char="»"/>
              <a:defRPr sz="2200"/>
            </a:lvl5pPr>
            <a:lvl6pPr indent="-368300" lvl="5" marL="2743200" algn="l">
              <a:spcBef>
                <a:spcPts val="440"/>
              </a:spcBef>
              <a:spcAft>
                <a:spcPts val="0"/>
              </a:spcAft>
              <a:buClr>
                <a:schemeClr val="dk1"/>
              </a:buClr>
              <a:buSzPts val="2200"/>
              <a:buChar char="•"/>
              <a:defRPr sz="2200"/>
            </a:lvl6pPr>
            <a:lvl7pPr indent="-368300" lvl="6" marL="3200400" algn="l">
              <a:spcBef>
                <a:spcPts val="440"/>
              </a:spcBef>
              <a:spcAft>
                <a:spcPts val="0"/>
              </a:spcAft>
              <a:buClr>
                <a:schemeClr val="dk1"/>
              </a:buClr>
              <a:buSzPts val="2200"/>
              <a:buChar char="•"/>
              <a:defRPr sz="2200"/>
            </a:lvl7pPr>
            <a:lvl8pPr indent="-368300" lvl="7" marL="3657600" algn="l">
              <a:spcBef>
                <a:spcPts val="440"/>
              </a:spcBef>
              <a:spcAft>
                <a:spcPts val="0"/>
              </a:spcAft>
              <a:buClr>
                <a:schemeClr val="dk1"/>
              </a:buClr>
              <a:buSzPts val="2200"/>
              <a:buChar char="•"/>
              <a:defRPr sz="2200"/>
            </a:lvl8pPr>
            <a:lvl9pPr indent="-368300" lvl="8" marL="4114800" algn="l">
              <a:spcBef>
                <a:spcPts val="440"/>
              </a:spcBef>
              <a:spcAft>
                <a:spcPts val="0"/>
              </a:spcAft>
              <a:buClr>
                <a:schemeClr val="dk1"/>
              </a:buClr>
              <a:buSzPts val="2200"/>
              <a:buChar char="•"/>
              <a:defRPr sz="2200"/>
            </a:lvl9pPr>
          </a:lstStyle>
          <a:p/>
        </p:txBody>
      </p:sp>
      <p:sp>
        <p:nvSpPr>
          <p:cNvPr id="120" name="Google Shape;120;p59"/>
          <p:cNvSpPr txBox="1"/>
          <p:nvPr>
            <p:ph idx="3" type="body"/>
          </p:nvPr>
        </p:nvSpPr>
        <p:spPr>
          <a:xfrm>
            <a:off x="6192567" y="1535469"/>
            <a:ext cx="5388332" cy="63991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40"/>
              </a:spcBef>
              <a:spcAft>
                <a:spcPts val="0"/>
              </a:spcAft>
              <a:buClr>
                <a:schemeClr val="dk1"/>
              </a:buClr>
              <a:buSzPts val="2200"/>
              <a:buNone/>
              <a:defRPr b="1" sz="2200"/>
            </a:lvl4pPr>
            <a:lvl5pPr indent="-228600" lvl="4" marL="2286000" algn="l">
              <a:spcBef>
                <a:spcPts val="440"/>
              </a:spcBef>
              <a:spcAft>
                <a:spcPts val="0"/>
              </a:spcAft>
              <a:buClr>
                <a:schemeClr val="dk1"/>
              </a:buClr>
              <a:buSzPts val="2200"/>
              <a:buNone/>
              <a:defRPr b="1" sz="2200"/>
            </a:lvl5pPr>
            <a:lvl6pPr indent="-228600" lvl="5" marL="2743200" algn="l">
              <a:spcBef>
                <a:spcPts val="440"/>
              </a:spcBef>
              <a:spcAft>
                <a:spcPts val="0"/>
              </a:spcAft>
              <a:buClr>
                <a:schemeClr val="dk1"/>
              </a:buClr>
              <a:buSzPts val="2200"/>
              <a:buNone/>
              <a:defRPr b="1" sz="2200"/>
            </a:lvl6pPr>
            <a:lvl7pPr indent="-228600" lvl="6" marL="3200400" algn="l">
              <a:spcBef>
                <a:spcPts val="440"/>
              </a:spcBef>
              <a:spcAft>
                <a:spcPts val="0"/>
              </a:spcAft>
              <a:buClr>
                <a:schemeClr val="dk1"/>
              </a:buClr>
              <a:buSzPts val="2200"/>
              <a:buNone/>
              <a:defRPr b="1" sz="2200"/>
            </a:lvl7pPr>
            <a:lvl8pPr indent="-228600" lvl="7" marL="3657600" algn="l">
              <a:spcBef>
                <a:spcPts val="440"/>
              </a:spcBef>
              <a:spcAft>
                <a:spcPts val="0"/>
              </a:spcAft>
              <a:buClr>
                <a:schemeClr val="dk1"/>
              </a:buClr>
              <a:buSzPts val="2200"/>
              <a:buNone/>
              <a:defRPr b="1" sz="2200"/>
            </a:lvl8pPr>
            <a:lvl9pPr indent="-228600" lvl="8" marL="4114800" algn="l">
              <a:spcBef>
                <a:spcPts val="440"/>
              </a:spcBef>
              <a:spcAft>
                <a:spcPts val="0"/>
              </a:spcAft>
              <a:buClr>
                <a:schemeClr val="dk1"/>
              </a:buClr>
              <a:buSzPts val="2200"/>
              <a:buNone/>
              <a:defRPr b="1" sz="2200"/>
            </a:lvl9pPr>
          </a:lstStyle>
          <a:p/>
        </p:txBody>
      </p:sp>
      <p:sp>
        <p:nvSpPr>
          <p:cNvPr id="121" name="Google Shape;121;p59"/>
          <p:cNvSpPr txBox="1"/>
          <p:nvPr>
            <p:ph idx="4" type="body"/>
          </p:nvPr>
        </p:nvSpPr>
        <p:spPr>
          <a:xfrm>
            <a:off x="6192567" y="2175380"/>
            <a:ext cx="5388332" cy="395220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68300" lvl="3" marL="1828800" algn="l">
              <a:spcBef>
                <a:spcPts val="440"/>
              </a:spcBef>
              <a:spcAft>
                <a:spcPts val="0"/>
              </a:spcAft>
              <a:buClr>
                <a:schemeClr val="dk1"/>
              </a:buClr>
              <a:buSzPts val="2200"/>
              <a:buChar char="–"/>
              <a:defRPr sz="2200"/>
            </a:lvl4pPr>
            <a:lvl5pPr indent="-368300" lvl="4" marL="2286000" algn="l">
              <a:spcBef>
                <a:spcPts val="440"/>
              </a:spcBef>
              <a:spcAft>
                <a:spcPts val="0"/>
              </a:spcAft>
              <a:buClr>
                <a:schemeClr val="dk1"/>
              </a:buClr>
              <a:buSzPts val="2200"/>
              <a:buChar char="»"/>
              <a:defRPr sz="2200"/>
            </a:lvl5pPr>
            <a:lvl6pPr indent="-368300" lvl="5" marL="2743200" algn="l">
              <a:spcBef>
                <a:spcPts val="440"/>
              </a:spcBef>
              <a:spcAft>
                <a:spcPts val="0"/>
              </a:spcAft>
              <a:buClr>
                <a:schemeClr val="dk1"/>
              </a:buClr>
              <a:buSzPts val="2200"/>
              <a:buChar char="•"/>
              <a:defRPr sz="2200"/>
            </a:lvl6pPr>
            <a:lvl7pPr indent="-368300" lvl="6" marL="3200400" algn="l">
              <a:spcBef>
                <a:spcPts val="440"/>
              </a:spcBef>
              <a:spcAft>
                <a:spcPts val="0"/>
              </a:spcAft>
              <a:buClr>
                <a:schemeClr val="dk1"/>
              </a:buClr>
              <a:buSzPts val="2200"/>
              <a:buChar char="•"/>
              <a:defRPr sz="2200"/>
            </a:lvl7pPr>
            <a:lvl8pPr indent="-368300" lvl="7" marL="3657600" algn="l">
              <a:spcBef>
                <a:spcPts val="440"/>
              </a:spcBef>
              <a:spcAft>
                <a:spcPts val="0"/>
              </a:spcAft>
              <a:buClr>
                <a:schemeClr val="dk1"/>
              </a:buClr>
              <a:buSzPts val="2200"/>
              <a:buChar char="•"/>
              <a:defRPr sz="2200"/>
            </a:lvl8pPr>
            <a:lvl9pPr indent="-368300" lvl="8" marL="4114800" algn="l">
              <a:spcBef>
                <a:spcPts val="440"/>
              </a:spcBef>
              <a:spcAft>
                <a:spcPts val="0"/>
              </a:spcAft>
              <a:buClr>
                <a:schemeClr val="dk1"/>
              </a:buClr>
              <a:buSzPts val="2200"/>
              <a:buChar char="•"/>
              <a:defRPr sz="2200"/>
            </a:lvl9pPr>
          </a:lstStyle>
          <a:p/>
        </p:txBody>
      </p:sp>
      <p:sp>
        <p:nvSpPr>
          <p:cNvPr id="122" name="Google Shape;122;p59"/>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9"/>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9"/>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60"/>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60"/>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0"/>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60"/>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61"/>
          <p:cNvSpPr/>
          <p:nvPr/>
        </p:nvSpPr>
        <p:spPr>
          <a:xfrm>
            <a:off x="1139485" y="1031497"/>
            <a:ext cx="9911444" cy="42900"/>
          </a:xfrm>
          <a:prstGeom prst="roundRect">
            <a:avLst>
              <a:gd fmla="val 50000" name="adj"/>
            </a:avLst>
          </a:prstGeom>
          <a:gradFill>
            <a:gsLst>
              <a:gs pos="0">
                <a:srgbClr val="BFBFBF"/>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 name="Google Shape;132;p61"/>
          <p:cNvSpPr/>
          <p:nvPr/>
        </p:nvSpPr>
        <p:spPr>
          <a:xfrm>
            <a:off x="5899289" y="6453393"/>
            <a:ext cx="391838" cy="22015"/>
          </a:xfrm>
          <a:prstGeom prst="roundRect">
            <a:avLst>
              <a:gd fmla="val 50000" name="adj"/>
            </a:avLst>
          </a:prstGeom>
          <a:gradFill>
            <a:gsLst>
              <a:gs pos="0">
                <a:srgbClr val="BFBFBF"/>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 name="Google Shape;133;p61"/>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61"/>
          <p:cNvSpPr txBox="1"/>
          <p:nvPr>
            <p:ph idx="12" type="sldNum"/>
          </p:nvPr>
        </p:nvSpPr>
        <p:spPr>
          <a:xfrm>
            <a:off x="4672992" y="6397708"/>
            <a:ext cx="2844430" cy="36521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600">
                <a:solidFill>
                  <a:srgbClr val="888888"/>
                </a:solidFill>
                <a:latin typeface="Questrial"/>
                <a:ea typeface="Questrial"/>
                <a:cs typeface="Questrial"/>
                <a:sym typeface="Questrial"/>
              </a:defRPr>
            </a:lvl1pPr>
            <a:lvl2pPr indent="0" lvl="1" marL="0" marR="0" algn="ctr">
              <a:spcBef>
                <a:spcPts val="0"/>
              </a:spcBef>
              <a:buNone/>
              <a:defRPr sz="1600">
                <a:solidFill>
                  <a:srgbClr val="888888"/>
                </a:solidFill>
                <a:latin typeface="Questrial"/>
                <a:ea typeface="Questrial"/>
                <a:cs typeface="Questrial"/>
                <a:sym typeface="Questrial"/>
              </a:defRPr>
            </a:lvl2pPr>
            <a:lvl3pPr indent="0" lvl="2" marL="0" marR="0" algn="ctr">
              <a:spcBef>
                <a:spcPts val="0"/>
              </a:spcBef>
              <a:buNone/>
              <a:defRPr sz="1600">
                <a:solidFill>
                  <a:srgbClr val="888888"/>
                </a:solidFill>
                <a:latin typeface="Questrial"/>
                <a:ea typeface="Questrial"/>
                <a:cs typeface="Questrial"/>
                <a:sym typeface="Questrial"/>
              </a:defRPr>
            </a:lvl3pPr>
            <a:lvl4pPr indent="0" lvl="3" marL="0" marR="0" algn="ctr">
              <a:spcBef>
                <a:spcPts val="0"/>
              </a:spcBef>
              <a:buNone/>
              <a:defRPr sz="1600">
                <a:solidFill>
                  <a:srgbClr val="888888"/>
                </a:solidFill>
                <a:latin typeface="Questrial"/>
                <a:ea typeface="Questrial"/>
                <a:cs typeface="Questrial"/>
                <a:sym typeface="Questrial"/>
              </a:defRPr>
            </a:lvl4pPr>
            <a:lvl5pPr indent="0" lvl="4" marL="0" marR="0" algn="ctr">
              <a:spcBef>
                <a:spcPts val="0"/>
              </a:spcBef>
              <a:buNone/>
              <a:defRPr sz="1600">
                <a:solidFill>
                  <a:srgbClr val="888888"/>
                </a:solidFill>
                <a:latin typeface="Questrial"/>
                <a:ea typeface="Questrial"/>
                <a:cs typeface="Questrial"/>
                <a:sym typeface="Questrial"/>
              </a:defRPr>
            </a:lvl5pPr>
            <a:lvl6pPr indent="0" lvl="5" marL="0" marR="0" algn="ctr">
              <a:spcBef>
                <a:spcPts val="0"/>
              </a:spcBef>
              <a:buNone/>
              <a:defRPr sz="1600">
                <a:solidFill>
                  <a:srgbClr val="888888"/>
                </a:solidFill>
                <a:latin typeface="Questrial"/>
                <a:ea typeface="Questrial"/>
                <a:cs typeface="Questrial"/>
                <a:sym typeface="Questrial"/>
              </a:defRPr>
            </a:lvl6pPr>
            <a:lvl7pPr indent="0" lvl="6" marL="0" marR="0" algn="ctr">
              <a:spcBef>
                <a:spcPts val="0"/>
              </a:spcBef>
              <a:buNone/>
              <a:defRPr sz="1600">
                <a:solidFill>
                  <a:srgbClr val="888888"/>
                </a:solidFill>
                <a:latin typeface="Questrial"/>
                <a:ea typeface="Questrial"/>
                <a:cs typeface="Questrial"/>
                <a:sym typeface="Questrial"/>
              </a:defRPr>
            </a:lvl7pPr>
            <a:lvl8pPr indent="0" lvl="7" marL="0" marR="0" algn="ctr">
              <a:spcBef>
                <a:spcPts val="0"/>
              </a:spcBef>
              <a:buNone/>
              <a:defRPr sz="1600">
                <a:solidFill>
                  <a:srgbClr val="888888"/>
                </a:solidFill>
                <a:latin typeface="Questrial"/>
                <a:ea typeface="Questrial"/>
                <a:cs typeface="Questrial"/>
                <a:sym typeface="Questrial"/>
              </a:defRPr>
            </a:lvl8pPr>
            <a:lvl9pPr indent="0" lvl="8" marL="0" marR="0" algn="ctr">
              <a:spcBef>
                <a:spcPts val="0"/>
              </a:spcBef>
              <a:buNone/>
              <a:defRPr sz="1600">
                <a:solidFill>
                  <a:srgbClr val="888888"/>
                </a:solidFill>
                <a:latin typeface="Questrial"/>
                <a:ea typeface="Questrial"/>
                <a:cs typeface="Questrial"/>
                <a:sym typeface="Quest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9" name="Shape 19"/>
        <p:cNvGrpSpPr/>
        <p:nvPr/>
      </p:nvGrpSpPr>
      <p:grpSpPr>
        <a:xfrm>
          <a:off x="0" y="0"/>
          <a:ext cx="0" cy="0"/>
          <a:chOff x="0" y="0"/>
          <a:chExt cx="0" cy="0"/>
        </a:xfrm>
      </p:grpSpPr>
      <p:sp>
        <p:nvSpPr>
          <p:cNvPr id="20" name="Google Shape;20;p45"/>
          <p:cNvSpPr txBox="1"/>
          <p:nvPr>
            <p:ph type="ctrTitle"/>
          </p:nvPr>
        </p:nvSpPr>
        <p:spPr>
          <a:xfrm>
            <a:off x="1523802" y="1122624"/>
            <a:ext cx="9142810" cy="238815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5"/>
          <p:cNvSpPr txBox="1"/>
          <p:nvPr>
            <p:ph idx="1" type="subTitle"/>
          </p:nvPr>
        </p:nvSpPr>
        <p:spPr>
          <a:xfrm>
            <a:off x="1523802" y="3602873"/>
            <a:ext cx="9142810" cy="165614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5"/>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5"/>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5"/>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62"/>
          <p:cNvSpPr txBox="1"/>
          <p:nvPr>
            <p:ph type="title"/>
          </p:nvPr>
        </p:nvSpPr>
        <p:spPr>
          <a:xfrm>
            <a:off x="609524" y="273113"/>
            <a:ext cx="4010562" cy="116232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62"/>
          <p:cNvSpPr txBox="1"/>
          <p:nvPr>
            <p:ph idx="1" type="body"/>
          </p:nvPr>
        </p:nvSpPr>
        <p:spPr>
          <a:xfrm>
            <a:off x="4766113" y="273117"/>
            <a:ext cx="6814780" cy="5854468"/>
          </a:xfrm>
          <a:prstGeom prst="rect">
            <a:avLst/>
          </a:prstGeom>
          <a:noFill/>
          <a:ln>
            <a:noFill/>
          </a:ln>
        </p:spPr>
        <p:txBody>
          <a:bodyPr anchorCtr="0" anchor="t" bIns="45700" lIns="91425" spcFirstLastPara="1" rIns="91425" wrap="square" tIns="45700">
            <a:normAutofit/>
          </a:bodyPr>
          <a:lstStyle>
            <a:lvl1pPr indent="-501650" lvl="0" marL="457200" algn="l">
              <a:spcBef>
                <a:spcPts val="860"/>
              </a:spcBef>
              <a:spcAft>
                <a:spcPts val="0"/>
              </a:spcAft>
              <a:buClr>
                <a:schemeClr val="dk1"/>
              </a:buClr>
              <a:buSzPts val="4300"/>
              <a:buChar char="•"/>
              <a:defRPr sz="4300"/>
            </a:lvl1pPr>
            <a:lvl2pPr indent="-469900" lvl="1" marL="914400" algn="l">
              <a:spcBef>
                <a:spcPts val="760"/>
              </a:spcBef>
              <a:spcAft>
                <a:spcPts val="0"/>
              </a:spcAft>
              <a:buClr>
                <a:schemeClr val="dk1"/>
              </a:buClr>
              <a:buSzPts val="3800"/>
              <a:buChar char="–"/>
              <a:defRPr sz="3800"/>
            </a:lvl2pPr>
            <a:lvl3pPr indent="-431800" lvl="2" marL="1371600" algn="l">
              <a:spcBef>
                <a:spcPts val="640"/>
              </a:spcBef>
              <a:spcAft>
                <a:spcPts val="0"/>
              </a:spcAft>
              <a:buClr>
                <a:schemeClr val="dk1"/>
              </a:buClr>
              <a:buSzPts val="3200"/>
              <a:buChar char="•"/>
              <a:defRPr sz="3200"/>
            </a:lvl3pPr>
            <a:lvl4pPr indent="-400050" lvl="3" marL="1828800" algn="l">
              <a:spcBef>
                <a:spcPts val="540"/>
              </a:spcBef>
              <a:spcAft>
                <a:spcPts val="0"/>
              </a:spcAft>
              <a:buClr>
                <a:schemeClr val="dk1"/>
              </a:buClr>
              <a:buSzPts val="2700"/>
              <a:buChar char="–"/>
              <a:defRPr sz="2700"/>
            </a:lvl4pPr>
            <a:lvl5pPr indent="-400050" lvl="4" marL="2286000" algn="l">
              <a:spcBef>
                <a:spcPts val="540"/>
              </a:spcBef>
              <a:spcAft>
                <a:spcPts val="0"/>
              </a:spcAft>
              <a:buClr>
                <a:schemeClr val="dk1"/>
              </a:buClr>
              <a:buSzPts val="2700"/>
              <a:buChar char="»"/>
              <a:defRPr sz="2700"/>
            </a:lvl5pPr>
            <a:lvl6pPr indent="-400050" lvl="5" marL="2743200" algn="l">
              <a:spcBef>
                <a:spcPts val="540"/>
              </a:spcBef>
              <a:spcAft>
                <a:spcPts val="0"/>
              </a:spcAft>
              <a:buClr>
                <a:schemeClr val="dk1"/>
              </a:buClr>
              <a:buSzPts val="2700"/>
              <a:buChar char="•"/>
              <a:defRPr sz="2700"/>
            </a:lvl6pPr>
            <a:lvl7pPr indent="-400050" lvl="6" marL="3200400" algn="l">
              <a:spcBef>
                <a:spcPts val="540"/>
              </a:spcBef>
              <a:spcAft>
                <a:spcPts val="0"/>
              </a:spcAft>
              <a:buClr>
                <a:schemeClr val="dk1"/>
              </a:buClr>
              <a:buSzPts val="2700"/>
              <a:buChar char="•"/>
              <a:defRPr sz="2700"/>
            </a:lvl7pPr>
            <a:lvl8pPr indent="-400050" lvl="7" marL="3657600" algn="l">
              <a:spcBef>
                <a:spcPts val="540"/>
              </a:spcBef>
              <a:spcAft>
                <a:spcPts val="0"/>
              </a:spcAft>
              <a:buClr>
                <a:schemeClr val="dk1"/>
              </a:buClr>
              <a:buSzPts val="2700"/>
              <a:buChar char="•"/>
              <a:defRPr sz="2700"/>
            </a:lvl8pPr>
            <a:lvl9pPr indent="-400050" lvl="8" marL="4114800" algn="l">
              <a:spcBef>
                <a:spcPts val="540"/>
              </a:spcBef>
              <a:spcAft>
                <a:spcPts val="0"/>
              </a:spcAft>
              <a:buClr>
                <a:schemeClr val="dk1"/>
              </a:buClr>
              <a:buSzPts val="2700"/>
              <a:buChar char="•"/>
              <a:defRPr sz="2700"/>
            </a:lvl9pPr>
          </a:lstStyle>
          <a:p/>
        </p:txBody>
      </p:sp>
      <p:sp>
        <p:nvSpPr>
          <p:cNvPr id="138" name="Google Shape;138;p62"/>
          <p:cNvSpPr txBox="1"/>
          <p:nvPr>
            <p:ph idx="2" type="body"/>
          </p:nvPr>
        </p:nvSpPr>
        <p:spPr>
          <a:xfrm>
            <a:off x="609524" y="1435437"/>
            <a:ext cx="4010562" cy="4692149"/>
          </a:xfrm>
          <a:prstGeom prst="rect">
            <a:avLst/>
          </a:prstGeom>
          <a:noFill/>
          <a:ln>
            <a:noFill/>
          </a:ln>
        </p:spPr>
        <p:txBody>
          <a:bodyPr anchorCtr="0" anchor="t" bIns="45700" lIns="91425" spcFirstLastPara="1" rIns="91425" wrap="square" tIns="45700">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80"/>
              </a:spcBef>
              <a:spcAft>
                <a:spcPts val="0"/>
              </a:spcAft>
              <a:buClr>
                <a:schemeClr val="dk1"/>
              </a:buClr>
              <a:buSzPts val="1400"/>
              <a:buNone/>
              <a:defRPr sz="14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139" name="Google Shape;139;p62"/>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62"/>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62"/>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63"/>
          <p:cNvSpPr txBox="1"/>
          <p:nvPr>
            <p:ph type="title"/>
          </p:nvPr>
        </p:nvSpPr>
        <p:spPr>
          <a:xfrm>
            <a:off x="2389406" y="4801714"/>
            <a:ext cx="7314248" cy="5668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63"/>
          <p:cNvSpPr/>
          <p:nvPr>
            <p:ph idx="2" type="pic"/>
          </p:nvPr>
        </p:nvSpPr>
        <p:spPr>
          <a:xfrm>
            <a:off x="2389406" y="612918"/>
            <a:ext cx="7314248" cy="4115753"/>
          </a:xfrm>
          <a:prstGeom prst="rect">
            <a:avLst/>
          </a:prstGeom>
          <a:noFill/>
          <a:ln>
            <a:noFill/>
          </a:ln>
        </p:spPr>
      </p:sp>
      <p:sp>
        <p:nvSpPr>
          <p:cNvPr id="145" name="Google Shape;145;p63"/>
          <p:cNvSpPr txBox="1"/>
          <p:nvPr>
            <p:ph idx="1" type="body"/>
          </p:nvPr>
        </p:nvSpPr>
        <p:spPr>
          <a:xfrm>
            <a:off x="2389406" y="5368584"/>
            <a:ext cx="7314248" cy="805049"/>
          </a:xfrm>
          <a:prstGeom prst="rect">
            <a:avLst/>
          </a:prstGeom>
          <a:noFill/>
          <a:ln>
            <a:noFill/>
          </a:ln>
        </p:spPr>
        <p:txBody>
          <a:bodyPr anchorCtr="0" anchor="t" bIns="45700" lIns="91425" spcFirstLastPara="1" rIns="91425" wrap="square" tIns="45700">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80"/>
              </a:spcBef>
              <a:spcAft>
                <a:spcPts val="0"/>
              </a:spcAft>
              <a:buClr>
                <a:schemeClr val="dk1"/>
              </a:buClr>
              <a:buSzPts val="1400"/>
              <a:buNone/>
              <a:defRPr sz="14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146" name="Google Shape;146;p63"/>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63"/>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63"/>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64"/>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64"/>
          <p:cNvSpPr txBox="1"/>
          <p:nvPr>
            <p:ph idx="1" type="body"/>
          </p:nvPr>
        </p:nvSpPr>
        <p:spPr>
          <a:xfrm rot="5400000">
            <a:off x="3831702" y="-1621608"/>
            <a:ext cx="4527011" cy="109713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64"/>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64"/>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64"/>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65"/>
          <p:cNvSpPr txBox="1"/>
          <p:nvPr>
            <p:ph type="title"/>
          </p:nvPr>
        </p:nvSpPr>
        <p:spPr>
          <a:xfrm rot="5400000">
            <a:off x="7283032" y="1829723"/>
            <a:ext cx="5852880" cy="274284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65"/>
          <p:cNvSpPr txBox="1"/>
          <p:nvPr>
            <p:ph idx="1" type="body"/>
          </p:nvPr>
        </p:nvSpPr>
        <p:spPr>
          <a:xfrm rot="5400000">
            <a:off x="1695760" y="-811533"/>
            <a:ext cx="5852880" cy="802535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8" name="Google Shape;158;p65"/>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65"/>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65"/>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61" name="Shape 161"/>
        <p:cNvGrpSpPr/>
        <p:nvPr/>
      </p:nvGrpSpPr>
      <p:grpSpPr>
        <a:xfrm>
          <a:off x="0" y="0"/>
          <a:ext cx="0" cy="0"/>
          <a:chOff x="0" y="0"/>
          <a:chExt cx="0" cy="0"/>
        </a:xfrm>
      </p:grpSpPr>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1" name="Shape 171"/>
        <p:cNvGrpSpPr/>
        <p:nvPr/>
      </p:nvGrpSpPr>
      <p:grpSpPr>
        <a:xfrm>
          <a:off x="0" y="0"/>
          <a:ext cx="0" cy="0"/>
          <a:chOff x="0" y="0"/>
          <a:chExt cx="0" cy="0"/>
        </a:xfrm>
      </p:grpSpPr>
      <p:pic>
        <p:nvPicPr>
          <p:cNvPr descr="hexa.png" id="172" name="Google Shape;172;p68"/>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173" name="Google Shape;173;p68"/>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68"/>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75" name="Shape 175"/>
        <p:cNvGrpSpPr/>
        <p:nvPr/>
      </p:nvGrpSpPr>
      <p:grpSpPr>
        <a:xfrm>
          <a:off x="0" y="0"/>
          <a:ext cx="0" cy="0"/>
          <a:chOff x="0" y="0"/>
          <a:chExt cx="0" cy="0"/>
        </a:xfrm>
      </p:grpSpPr>
      <p:sp>
        <p:nvSpPr>
          <p:cNvPr id="176" name="Google Shape;176;p69"/>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69"/>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LiHei Pro"/>
                <a:ea typeface="LiHei Pro"/>
                <a:cs typeface="LiHei Pro"/>
                <a:sym typeface="LiHei Pr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69"/>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0" sz="1400">
                <a:solidFill>
                  <a:srgbClr val="7F7F7F"/>
                </a:solidFill>
                <a:latin typeface="Impact"/>
                <a:ea typeface="Impact"/>
                <a:cs typeface="Impact"/>
                <a:sym typeface="Impact"/>
              </a:defRPr>
            </a:lvl1pPr>
            <a:lvl2pPr indent="0" lvl="1" marL="0" marR="0" algn="ctr">
              <a:spcBef>
                <a:spcPts val="0"/>
              </a:spcBef>
              <a:buNone/>
              <a:defRPr b="0" sz="1400">
                <a:solidFill>
                  <a:srgbClr val="7F7F7F"/>
                </a:solidFill>
                <a:latin typeface="Impact"/>
                <a:ea typeface="Impact"/>
                <a:cs typeface="Impact"/>
                <a:sym typeface="Impact"/>
              </a:defRPr>
            </a:lvl2pPr>
            <a:lvl3pPr indent="0" lvl="2" marL="0" marR="0" algn="ctr">
              <a:spcBef>
                <a:spcPts val="0"/>
              </a:spcBef>
              <a:buNone/>
              <a:defRPr b="0" sz="1400">
                <a:solidFill>
                  <a:srgbClr val="7F7F7F"/>
                </a:solidFill>
                <a:latin typeface="Impact"/>
                <a:ea typeface="Impact"/>
                <a:cs typeface="Impact"/>
                <a:sym typeface="Impact"/>
              </a:defRPr>
            </a:lvl3pPr>
            <a:lvl4pPr indent="0" lvl="3" marL="0" marR="0" algn="ctr">
              <a:spcBef>
                <a:spcPts val="0"/>
              </a:spcBef>
              <a:buNone/>
              <a:defRPr b="0" sz="1400">
                <a:solidFill>
                  <a:srgbClr val="7F7F7F"/>
                </a:solidFill>
                <a:latin typeface="Impact"/>
                <a:ea typeface="Impact"/>
                <a:cs typeface="Impact"/>
                <a:sym typeface="Impact"/>
              </a:defRPr>
            </a:lvl4pPr>
            <a:lvl5pPr indent="0" lvl="4" marL="0" marR="0" algn="ctr">
              <a:spcBef>
                <a:spcPts val="0"/>
              </a:spcBef>
              <a:buNone/>
              <a:defRPr b="0" sz="1400">
                <a:solidFill>
                  <a:srgbClr val="7F7F7F"/>
                </a:solidFill>
                <a:latin typeface="Impact"/>
                <a:ea typeface="Impact"/>
                <a:cs typeface="Impact"/>
                <a:sym typeface="Impact"/>
              </a:defRPr>
            </a:lvl5pPr>
            <a:lvl6pPr indent="0" lvl="5" marL="0" marR="0" algn="ctr">
              <a:spcBef>
                <a:spcPts val="0"/>
              </a:spcBef>
              <a:buNone/>
              <a:defRPr b="0" sz="1400">
                <a:solidFill>
                  <a:srgbClr val="7F7F7F"/>
                </a:solidFill>
                <a:latin typeface="Impact"/>
                <a:ea typeface="Impact"/>
                <a:cs typeface="Impact"/>
                <a:sym typeface="Impact"/>
              </a:defRPr>
            </a:lvl6pPr>
            <a:lvl7pPr indent="0" lvl="6" marL="0" marR="0" algn="ctr">
              <a:spcBef>
                <a:spcPts val="0"/>
              </a:spcBef>
              <a:buNone/>
              <a:defRPr b="0" sz="1400">
                <a:solidFill>
                  <a:srgbClr val="7F7F7F"/>
                </a:solidFill>
                <a:latin typeface="Impact"/>
                <a:ea typeface="Impact"/>
                <a:cs typeface="Impact"/>
                <a:sym typeface="Impact"/>
              </a:defRPr>
            </a:lvl7pPr>
            <a:lvl8pPr indent="0" lvl="7" marL="0" marR="0" algn="ctr">
              <a:spcBef>
                <a:spcPts val="0"/>
              </a:spcBef>
              <a:buNone/>
              <a:defRPr b="0" sz="1400">
                <a:solidFill>
                  <a:srgbClr val="7F7F7F"/>
                </a:solidFill>
                <a:latin typeface="Impact"/>
                <a:ea typeface="Impact"/>
                <a:cs typeface="Impact"/>
                <a:sym typeface="Impact"/>
              </a:defRPr>
            </a:lvl8pPr>
            <a:lvl9pPr indent="0" lvl="8" marL="0" marR="0" algn="ctr">
              <a:spcBef>
                <a:spcPts val="0"/>
              </a:spcBef>
              <a:buNone/>
              <a:defRPr b="0" sz="14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cxnSp>
        <p:nvCxnSpPr>
          <p:cNvPr id="179" name="Google Shape;179;p69"/>
          <p:cNvCxnSpPr/>
          <p:nvPr/>
        </p:nvCxnSpPr>
        <p:spPr>
          <a:xfrm flipH="1" rot="10800000">
            <a:off x="3024904" y="479935"/>
            <a:ext cx="8365514" cy="1"/>
          </a:xfrm>
          <a:prstGeom prst="straightConnector1">
            <a:avLst/>
          </a:prstGeom>
          <a:noFill/>
          <a:ln cap="flat" cmpd="sng" w="19050">
            <a:solidFill>
              <a:srgbClr val="7F7F7F"/>
            </a:solidFill>
            <a:prstDash val="dot"/>
            <a:round/>
            <a:headEnd len="sm" w="sm" type="none"/>
            <a:tailEnd len="sm" w="sm" type="none"/>
          </a:ln>
        </p:spPr>
      </p:cxnSp>
      <p:grpSp>
        <p:nvGrpSpPr>
          <p:cNvPr id="180" name="Google Shape;180;p69"/>
          <p:cNvGrpSpPr/>
          <p:nvPr/>
        </p:nvGrpSpPr>
        <p:grpSpPr>
          <a:xfrm>
            <a:off x="1" y="195152"/>
            <a:ext cx="3125772" cy="569565"/>
            <a:chOff x="0" y="194743"/>
            <a:chExt cx="3126179" cy="569433"/>
          </a:xfrm>
        </p:grpSpPr>
        <p:sp>
          <p:nvSpPr>
            <p:cNvPr id="181" name="Google Shape;181;p69"/>
            <p:cNvSpPr/>
            <p:nvPr/>
          </p:nvSpPr>
          <p:spPr>
            <a:xfrm>
              <a:off x="173209" y="194743"/>
              <a:ext cx="2952970" cy="569433"/>
            </a:xfrm>
            <a:prstGeom prst="roundRect">
              <a:avLst>
                <a:gd fmla="val 9976" name="adj"/>
              </a:avLst>
            </a:prstGeom>
            <a:solidFill>
              <a:srgbClr val="01ACBE"/>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2" name="Google Shape;182;p69"/>
            <p:cNvGrpSpPr/>
            <p:nvPr/>
          </p:nvGrpSpPr>
          <p:grpSpPr>
            <a:xfrm>
              <a:off x="0" y="290669"/>
              <a:ext cx="424561" cy="355906"/>
              <a:chOff x="469900" y="728859"/>
              <a:chExt cx="424561" cy="355906"/>
            </a:xfrm>
          </p:grpSpPr>
          <p:sp>
            <p:nvSpPr>
              <p:cNvPr id="183" name="Google Shape;183;p69"/>
              <p:cNvSpPr/>
              <p:nvPr/>
            </p:nvSpPr>
            <p:spPr>
              <a:xfrm rot="-5400000">
                <a:off x="738264" y="928568"/>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 name="Google Shape;184;p69"/>
              <p:cNvSpPr/>
              <p:nvPr/>
            </p:nvSpPr>
            <p:spPr>
              <a:xfrm rot="-5400000">
                <a:off x="752463" y="942770"/>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 name="Google Shape;185;p69"/>
              <p:cNvSpPr/>
              <p:nvPr/>
            </p:nvSpPr>
            <p:spPr>
              <a:xfrm rot="-5400000">
                <a:off x="738264" y="728860"/>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 name="Google Shape;186;p69"/>
              <p:cNvSpPr/>
              <p:nvPr/>
            </p:nvSpPr>
            <p:spPr>
              <a:xfrm rot="-5400000">
                <a:off x="752463" y="743063"/>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 name="Google Shape;187;p69"/>
              <p:cNvSpPr/>
              <p:nvPr/>
            </p:nvSpPr>
            <p:spPr>
              <a:xfrm rot="-5400000">
                <a:off x="636543" y="859458"/>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8" name="Google Shape;188;p69"/>
              <p:cNvSpPr/>
              <p:nvPr/>
            </p:nvSpPr>
            <p:spPr>
              <a:xfrm rot="-5400000">
                <a:off x="636543" y="809416"/>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9" name="Google Shape;189;p69"/>
              <p:cNvSpPr/>
              <p:nvPr/>
            </p:nvSpPr>
            <p:spPr>
              <a:xfrm rot="-5400000">
                <a:off x="636543" y="655035"/>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0" name="Google Shape;190;p69"/>
              <p:cNvSpPr/>
              <p:nvPr/>
            </p:nvSpPr>
            <p:spPr>
              <a:xfrm rot="-5400000">
                <a:off x="636543" y="604992"/>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191" name="Google Shape;191;p69"/>
          <p:cNvGrpSpPr/>
          <p:nvPr/>
        </p:nvGrpSpPr>
        <p:grpSpPr>
          <a:xfrm>
            <a:off x="11352323" y="175669"/>
            <a:ext cx="838091" cy="743984"/>
            <a:chOff x="39833" y="101457"/>
            <a:chExt cx="838200" cy="743812"/>
          </a:xfrm>
        </p:grpSpPr>
        <p:grpSp>
          <p:nvGrpSpPr>
            <p:cNvPr id="192" name="Google Shape;192;p69"/>
            <p:cNvGrpSpPr/>
            <p:nvPr/>
          </p:nvGrpSpPr>
          <p:grpSpPr>
            <a:xfrm>
              <a:off x="130195" y="101457"/>
              <a:ext cx="647560" cy="567974"/>
              <a:chOff x="257420" y="226345"/>
              <a:chExt cx="540747" cy="474289"/>
            </a:xfrm>
          </p:grpSpPr>
          <p:pic>
            <p:nvPicPr>
              <p:cNvPr id="193" name="Google Shape;193;p69"/>
              <p:cNvPicPr preferRelativeResize="0"/>
              <p:nvPr/>
            </p:nvPicPr>
            <p:blipFill rotWithShape="1">
              <a:blip r:embed="rId2">
                <a:alphaModFix/>
              </a:blip>
              <a:srcRect b="0" l="0" r="0" t="0"/>
              <a:stretch/>
            </p:blipFill>
            <p:spPr>
              <a:xfrm>
                <a:off x="257420" y="226345"/>
                <a:ext cx="472830" cy="472830"/>
              </a:xfrm>
              <a:prstGeom prst="rect">
                <a:avLst/>
              </a:prstGeom>
              <a:noFill/>
              <a:ln>
                <a:noFill/>
              </a:ln>
            </p:spPr>
          </p:pic>
          <p:pic>
            <p:nvPicPr>
              <p:cNvPr id="194" name="Google Shape;194;p69"/>
              <p:cNvPicPr preferRelativeResize="0"/>
              <p:nvPr/>
            </p:nvPicPr>
            <p:blipFill rotWithShape="1">
              <a:blip r:embed="rId3">
                <a:alphaModFix/>
              </a:blip>
              <a:srcRect b="72279" l="0" r="0" t="0"/>
              <a:stretch/>
            </p:blipFill>
            <p:spPr>
              <a:xfrm flipH="1">
                <a:off x="265701" y="654915"/>
                <a:ext cx="532466" cy="45719"/>
              </a:xfrm>
              <a:prstGeom prst="rect">
                <a:avLst/>
              </a:prstGeom>
              <a:noFill/>
              <a:ln>
                <a:noFill/>
              </a:ln>
            </p:spPr>
          </p:pic>
        </p:grpSp>
        <p:sp>
          <p:nvSpPr>
            <p:cNvPr id="195" name="Google Shape;195;p69"/>
            <p:cNvSpPr txBox="1"/>
            <p:nvPr/>
          </p:nvSpPr>
          <p:spPr>
            <a:xfrm>
              <a:off x="39833" y="629875"/>
              <a:ext cx="838200" cy="2153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800"/>
                <a:buFont typeface="Arial"/>
                <a:buNone/>
              </a:pPr>
              <a:r>
                <a:rPr b="0" i="0" lang="en-US" sz="800" u="none" cap="none" strike="noStrike">
                  <a:solidFill>
                    <a:srgbClr val="595959"/>
                  </a:solidFill>
                  <a:latin typeface="Arial"/>
                  <a:ea typeface="Arial"/>
                  <a:cs typeface="Arial"/>
                  <a:sym typeface="Arial"/>
                </a:rPr>
                <a:t>By 杜小二</a:t>
              </a:r>
              <a:endParaRPr/>
            </a:p>
          </p:txBody>
        </p:sp>
      </p:grpSp>
      <p:sp>
        <p:nvSpPr>
          <p:cNvPr id="196" name="Google Shape;196;p69"/>
          <p:cNvSpPr txBox="1"/>
          <p:nvPr>
            <p:ph type="title"/>
          </p:nvPr>
        </p:nvSpPr>
        <p:spPr>
          <a:xfrm>
            <a:off x="416259" y="206382"/>
            <a:ext cx="3050391" cy="54710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197" name="Shape 197"/>
        <p:cNvGrpSpPr/>
        <p:nvPr/>
      </p:nvGrpSpPr>
      <p:grpSpPr>
        <a:xfrm>
          <a:off x="0" y="0"/>
          <a:ext cx="0" cy="0"/>
          <a:chOff x="0" y="0"/>
          <a:chExt cx="0" cy="0"/>
        </a:xfrm>
      </p:grpSpPr>
      <p:sp>
        <p:nvSpPr>
          <p:cNvPr id="198" name="Google Shape;198;p70"/>
          <p:cNvSpPr/>
          <p:nvPr/>
        </p:nvSpPr>
        <p:spPr>
          <a:xfrm>
            <a:off x="-8905" y="0"/>
            <a:ext cx="12202286" cy="6859588"/>
          </a:xfrm>
          <a:prstGeom prst="rect">
            <a:avLst/>
          </a:prstGeom>
          <a:gradFill>
            <a:gsLst>
              <a:gs pos="0">
                <a:srgbClr val="77458B"/>
              </a:gs>
              <a:gs pos="100000">
                <a:srgbClr val="4F2D5D"/>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34F57"/>
              </a:solidFill>
              <a:latin typeface="Calibri"/>
              <a:ea typeface="Calibri"/>
              <a:cs typeface="Calibri"/>
              <a:sym typeface="Calibri"/>
            </a:endParaRPr>
          </a:p>
        </p:txBody>
      </p:sp>
      <p:sp>
        <p:nvSpPr>
          <p:cNvPr id="199" name="Google Shape;199;p70"/>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9" name="Shape 209"/>
        <p:cNvGrpSpPr/>
        <p:nvPr/>
      </p:nvGrpSpPr>
      <p:grpSpPr>
        <a:xfrm>
          <a:off x="0" y="0"/>
          <a:ext cx="0" cy="0"/>
          <a:chOff x="0" y="0"/>
          <a:chExt cx="0" cy="0"/>
        </a:xfrm>
      </p:grpSpPr>
      <p:pic>
        <p:nvPicPr>
          <p:cNvPr descr="hexa.png" id="210" name="Google Shape;210;p72"/>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211" name="Google Shape;211;p72"/>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72"/>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13" name="Shape 213"/>
        <p:cNvGrpSpPr/>
        <p:nvPr/>
      </p:nvGrpSpPr>
      <p:grpSpPr>
        <a:xfrm>
          <a:off x="0" y="0"/>
          <a:ext cx="0" cy="0"/>
          <a:chOff x="0" y="0"/>
          <a:chExt cx="0" cy="0"/>
        </a:xfrm>
      </p:grpSpPr>
      <p:sp>
        <p:nvSpPr>
          <p:cNvPr id="214" name="Google Shape;214;p73"/>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73"/>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LiHei Pro"/>
                <a:ea typeface="LiHei Pro"/>
                <a:cs typeface="LiHei Pro"/>
                <a:sym typeface="LiHei Pr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73"/>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0" sz="1400">
                <a:solidFill>
                  <a:srgbClr val="7F7F7F"/>
                </a:solidFill>
                <a:latin typeface="Impact"/>
                <a:ea typeface="Impact"/>
                <a:cs typeface="Impact"/>
                <a:sym typeface="Impact"/>
              </a:defRPr>
            </a:lvl1pPr>
            <a:lvl2pPr indent="0" lvl="1" marL="0" marR="0" algn="ctr">
              <a:spcBef>
                <a:spcPts val="0"/>
              </a:spcBef>
              <a:buNone/>
              <a:defRPr b="0" sz="1400">
                <a:solidFill>
                  <a:srgbClr val="7F7F7F"/>
                </a:solidFill>
                <a:latin typeface="Impact"/>
                <a:ea typeface="Impact"/>
                <a:cs typeface="Impact"/>
                <a:sym typeface="Impact"/>
              </a:defRPr>
            </a:lvl2pPr>
            <a:lvl3pPr indent="0" lvl="2" marL="0" marR="0" algn="ctr">
              <a:spcBef>
                <a:spcPts val="0"/>
              </a:spcBef>
              <a:buNone/>
              <a:defRPr b="0" sz="1400">
                <a:solidFill>
                  <a:srgbClr val="7F7F7F"/>
                </a:solidFill>
                <a:latin typeface="Impact"/>
                <a:ea typeface="Impact"/>
                <a:cs typeface="Impact"/>
                <a:sym typeface="Impact"/>
              </a:defRPr>
            </a:lvl3pPr>
            <a:lvl4pPr indent="0" lvl="3" marL="0" marR="0" algn="ctr">
              <a:spcBef>
                <a:spcPts val="0"/>
              </a:spcBef>
              <a:buNone/>
              <a:defRPr b="0" sz="1400">
                <a:solidFill>
                  <a:srgbClr val="7F7F7F"/>
                </a:solidFill>
                <a:latin typeface="Impact"/>
                <a:ea typeface="Impact"/>
                <a:cs typeface="Impact"/>
                <a:sym typeface="Impact"/>
              </a:defRPr>
            </a:lvl4pPr>
            <a:lvl5pPr indent="0" lvl="4" marL="0" marR="0" algn="ctr">
              <a:spcBef>
                <a:spcPts val="0"/>
              </a:spcBef>
              <a:buNone/>
              <a:defRPr b="0" sz="1400">
                <a:solidFill>
                  <a:srgbClr val="7F7F7F"/>
                </a:solidFill>
                <a:latin typeface="Impact"/>
                <a:ea typeface="Impact"/>
                <a:cs typeface="Impact"/>
                <a:sym typeface="Impact"/>
              </a:defRPr>
            </a:lvl5pPr>
            <a:lvl6pPr indent="0" lvl="5" marL="0" marR="0" algn="ctr">
              <a:spcBef>
                <a:spcPts val="0"/>
              </a:spcBef>
              <a:buNone/>
              <a:defRPr b="0" sz="1400">
                <a:solidFill>
                  <a:srgbClr val="7F7F7F"/>
                </a:solidFill>
                <a:latin typeface="Impact"/>
                <a:ea typeface="Impact"/>
                <a:cs typeface="Impact"/>
                <a:sym typeface="Impact"/>
              </a:defRPr>
            </a:lvl6pPr>
            <a:lvl7pPr indent="0" lvl="6" marL="0" marR="0" algn="ctr">
              <a:spcBef>
                <a:spcPts val="0"/>
              </a:spcBef>
              <a:buNone/>
              <a:defRPr b="0" sz="1400">
                <a:solidFill>
                  <a:srgbClr val="7F7F7F"/>
                </a:solidFill>
                <a:latin typeface="Impact"/>
                <a:ea typeface="Impact"/>
                <a:cs typeface="Impact"/>
                <a:sym typeface="Impact"/>
              </a:defRPr>
            </a:lvl7pPr>
            <a:lvl8pPr indent="0" lvl="7" marL="0" marR="0" algn="ctr">
              <a:spcBef>
                <a:spcPts val="0"/>
              </a:spcBef>
              <a:buNone/>
              <a:defRPr b="0" sz="1400">
                <a:solidFill>
                  <a:srgbClr val="7F7F7F"/>
                </a:solidFill>
                <a:latin typeface="Impact"/>
                <a:ea typeface="Impact"/>
                <a:cs typeface="Impact"/>
                <a:sym typeface="Impact"/>
              </a:defRPr>
            </a:lvl8pPr>
            <a:lvl9pPr indent="0" lvl="8" marL="0" marR="0" algn="ctr">
              <a:spcBef>
                <a:spcPts val="0"/>
              </a:spcBef>
              <a:buNone/>
              <a:defRPr b="0" sz="14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cxnSp>
        <p:nvCxnSpPr>
          <p:cNvPr id="217" name="Google Shape;217;p73"/>
          <p:cNvCxnSpPr/>
          <p:nvPr/>
        </p:nvCxnSpPr>
        <p:spPr>
          <a:xfrm flipH="1" rot="10800000">
            <a:off x="3024904" y="479935"/>
            <a:ext cx="8365514" cy="1"/>
          </a:xfrm>
          <a:prstGeom prst="straightConnector1">
            <a:avLst/>
          </a:prstGeom>
          <a:noFill/>
          <a:ln cap="flat" cmpd="sng" w="19050">
            <a:solidFill>
              <a:srgbClr val="7F7F7F"/>
            </a:solidFill>
            <a:prstDash val="dot"/>
            <a:round/>
            <a:headEnd len="sm" w="sm" type="none"/>
            <a:tailEnd len="sm" w="sm" type="none"/>
          </a:ln>
        </p:spPr>
      </p:cxnSp>
      <p:grpSp>
        <p:nvGrpSpPr>
          <p:cNvPr id="218" name="Google Shape;218;p73"/>
          <p:cNvGrpSpPr/>
          <p:nvPr/>
        </p:nvGrpSpPr>
        <p:grpSpPr>
          <a:xfrm>
            <a:off x="1" y="195152"/>
            <a:ext cx="3125772" cy="569565"/>
            <a:chOff x="0" y="194743"/>
            <a:chExt cx="3126179" cy="569433"/>
          </a:xfrm>
        </p:grpSpPr>
        <p:sp>
          <p:nvSpPr>
            <p:cNvPr id="219" name="Google Shape;219;p73"/>
            <p:cNvSpPr/>
            <p:nvPr/>
          </p:nvSpPr>
          <p:spPr>
            <a:xfrm>
              <a:off x="173209" y="194743"/>
              <a:ext cx="2952970" cy="569433"/>
            </a:xfrm>
            <a:prstGeom prst="roundRect">
              <a:avLst>
                <a:gd fmla="val 9976" name="adj"/>
              </a:avLst>
            </a:prstGeom>
            <a:solidFill>
              <a:srgbClr val="01ACBE"/>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20" name="Google Shape;220;p73"/>
            <p:cNvGrpSpPr/>
            <p:nvPr/>
          </p:nvGrpSpPr>
          <p:grpSpPr>
            <a:xfrm>
              <a:off x="0" y="290669"/>
              <a:ext cx="424561" cy="355906"/>
              <a:chOff x="469900" y="728859"/>
              <a:chExt cx="424561" cy="355906"/>
            </a:xfrm>
          </p:grpSpPr>
          <p:sp>
            <p:nvSpPr>
              <p:cNvPr id="221" name="Google Shape;221;p73"/>
              <p:cNvSpPr/>
              <p:nvPr/>
            </p:nvSpPr>
            <p:spPr>
              <a:xfrm rot="-5400000">
                <a:off x="738264" y="928568"/>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2" name="Google Shape;222;p73"/>
              <p:cNvSpPr/>
              <p:nvPr/>
            </p:nvSpPr>
            <p:spPr>
              <a:xfrm rot="-5400000">
                <a:off x="752463" y="942770"/>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73"/>
              <p:cNvSpPr/>
              <p:nvPr/>
            </p:nvSpPr>
            <p:spPr>
              <a:xfrm rot="-5400000">
                <a:off x="738264" y="728860"/>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4" name="Google Shape;224;p73"/>
              <p:cNvSpPr/>
              <p:nvPr/>
            </p:nvSpPr>
            <p:spPr>
              <a:xfrm rot="-5400000">
                <a:off x="752463" y="743063"/>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5" name="Google Shape;225;p73"/>
              <p:cNvSpPr/>
              <p:nvPr/>
            </p:nvSpPr>
            <p:spPr>
              <a:xfrm rot="-5400000">
                <a:off x="636543" y="859458"/>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6" name="Google Shape;226;p73"/>
              <p:cNvSpPr/>
              <p:nvPr/>
            </p:nvSpPr>
            <p:spPr>
              <a:xfrm rot="-5400000">
                <a:off x="636543" y="809416"/>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7" name="Google Shape;227;p73"/>
              <p:cNvSpPr/>
              <p:nvPr/>
            </p:nvSpPr>
            <p:spPr>
              <a:xfrm rot="-5400000">
                <a:off x="636543" y="655035"/>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8" name="Google Shape;228;p73"/>
              <p:cNvSpPr/>
              <p:nvPr/>
            </p:nvSpPr>
            <p:spPr>
              <a:xfrm rot="-5400000">
                <a:off x="636543" y="604992"/>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29" name="Google Shape;229;p73"/>
          <p:cNvGrpSpPr/>
          <p:nvPr/>
        </p:nvGrpSpPr>
        <p:grpSpPr>
          <a:xfrm>
            <a:off x="11352323" y="175669"/>
            <a:ext cx="838091" cy="743984"/>
            <a:chOff x="39833" y="101457"/>
            <a:chExt cx="838200" cy="743812"/>
          </a:xfrm>
        </p:grpSpPr>
        <p:grpSp>
          <p:nvGrpSpPr>
            <p:cNvPr id="230" name="Google Shape;230;p73"/>
            <p:cNvGrpSpPr/>
            <p:nvPr/>
          </p:nvGrpSpPr>
          <p:grpSpPr>
            <a:xfrm>
              <a:off x="130195" y="101457"/>
              <a:ext cx="647560" cy="567974"/>
              <a:chOff x="257420" y="226345"/>
              <a:chExt cx="540747" cy="474289"/>
            </a:xfrm>
          </p:grpSpPr>
          <p:pic>
            <p:nvPicPr>
              <p:cNvPr id="231" name="Google Shape;231;p73"/>
              <p:cNvPicPr preferRelativeResize="0"/>
              <p:nvPr/>
            </p:nvPicPr>
            <p:blipFill rotWithShape="1">
              <a:blip r:embed="rId2">
                <a:alphaModFix/>
              </a:blip>
              <a:srcRect b="0" l="0" r="0" t="0"/>
              <a:stretch/>
            </p:blipFill>
            <p:spPr>
              <a:xfrm>
                <a:off x="257420" y="226345"/>
                <a:ext cx="472830" cy="472830"/>
              </a:xfrm>
              <a:prstGeom prst="rect">
                <a:avLst/>
              </a:prstGeom>
              <a:noFill/>
              <a:ln>
                <a:noFill/>
              </a:ln>
            </p:spPr>
          </p:pic>
          <p:pic>
            <p:nvPicPr>
              <p:cNvPr id="232" name="Google Shape;232;p73"/>
              <p:cNvPicPr preferRelativeResize="0"/>
              <p:nvPr/>
            </p:nvPicPr>
            <p:blipFill rotWithShape="1">
              <a:blip r:embed="rId3">
                <a:alphaModFix/>
              </a:blip>
              <a:srcRect b="72279" l="0" r="0" t="0"/>
              <a:stretch/>
            </p:blipFill>
            <p:spPr>
              <a:xfrm flipH="1">
                <a:off x="265701" y="654915"/>
                <a:ext cx="532466" cy="45719"/>
              </a:xfrm>
              <a:prstGeom prst="rect">
                <a:avLst/>
              </a:prstGeom>
              <a:noFill/>
              <a:ln>
                <a:noFill/>
              </a:ln>
            </p:spPr>
          </p:pic>
        </p:grpSp>
        <p:sp>
          <p:nvSpPr>
            <p:cNvPr id="233" name="Google Shape;233;p73"/>
            <p:cNvSpPr txBox="1"/>
            <p:nvPr/>
          </p:nvSpPr>
          <p:spPr>
            <a:xfrm>
              <a:off x="39833" y="629875"/>
              <a:ext cx="838200" cy="2153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800"/>
                <a:buFont typeface="Arial"/>
                <a:buNone/>
              </a:pPr>
              <a:r>
                <a:rPr b="0" i="0" lang="en-US" sz="800" u="none" cap="none" strike="noStrike">
                  <a:solidFill>
                    <a:srgbClr val="595959"/>
                  </a:solidFill>
                  <a:latin typeface="Arial"/>
                  <a:ea typeface="Arial"/>
                  <a:cs typeface="Arial"/>
                  <a:sym typeface="Arial"/>
                </a:rPr>
                <a:t>By 杜小二</a:t>
              </a:r>
              <a:endParaRPr/>
            </a:p>
          </p:txBody>
        </p:sp>
      </p:grpSp>
      <p:sp>
        <p:nvSpPr>
          <p:cNvPr id="234" name="Google Shape;234;p73"/>
          <p:cNvSpPr txBox="1"/>
          <p:nvPr>
            <p:ph type="title"/>
          </p:nvPr>
        </p:nvSpPr>
        <p:spPr>
          <a:xfrm>
            <a:off x="416259" y="206382"/>
            <a:ext cx="3050391" cy="54710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5" name="Shape 25"/>
        <p:cNvGrpSpPr/>
        <p:nvPr/>
      </p:nvGrpSpPr>
      <p:grpSpPr>
        <a:xfrm>
          <a:off x="0" y="0"/>
          <a:ext cx="0" cy="0"/>
          <a:chOff x="0" y="0"/>
          <a:chExt cx="0" cy="0"/>
        </a:xfrm>
      </p:grpSpPr>
      <p:sp>
        <p:nvSpPr>
          <p:cNvPr id="26" name="Google Shape;26;p46"/>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6"/>
          <p:cNvSpPr txBox="1"/>
          <p:nvPr>
            <p:ph idx="1" type="body"/>
          </p:nvPr>
        </p:nvSpPr>
        <p:spPr>
          <a:xfrm>
            <a:off x="838092" y="1826048"/>
            <a:ext cx="10514231" cy="4352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6"/>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6"/>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6"/>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235" name="Shape 235"/>
        <p:cNvGrpSpPr/>
        <p:nvPr/>
      </p:nvGrpSpPr>
      <p:grpSpPr>
        <a:xfrm>
          <a:off x="0" y="0"/>
          <a:ext cx="0" cy="0"/>
          <a:chOff x="0" y="0"/>
          <a:chExt cx="0" cy="0"/>
        </a:xfrm>
      </p:grpSpPr>
      <p:sp>
        <p:nvSpPr>
          <p:cNvPr id="236" name="Google Shape;236;p74"/>
          <p:cNvSpPr/>
          <p:nvPr/>
        </p:nvSpPr>
        <p:spPr>
          <a:xfrm>
            <a:off x="-8905" y="0"/>
            <a:ext cx="12202286" cy="6859588"/>
          </a:xfrm>
          <a:prstGeom prst="rect">
            <a:avLst/>
          </a:prstGeom>
          <a:gradFill>
            <a:gsLst>
              <a:gs pos="0">
                <a:srgbClr val="77458B"/>
              </a:gs>
              <a:gs pos="100000">
                <a:srgbClr val="4F2D5D"/>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34F57"/>
              </a:solidFill>
              <a:latin typeface="Calibri"/>
              <a:ea typeface="Calibri"/>
              <a:cs typeface="Calibri"/>
              <a:sym typeface="Calibri"/>
            </a:endParaRPr>
          </a:p>
        </p:txBody>
      </p:sp>
      <p:sp>
        <p:nvSpPr>
          <p:cNvPr id="237" name="Google Shape;237;p74"/>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7" name="Shape 247"/>
        <p:cNvGrpSpPr/>
        <p:nvPr/>
      </p:nvGrpSpPr>
      <p:grpSpPr>
        <a:xfrm>
          <a:off x="0" y="0"/>
          <a:ext cx="0" cy="0"/>
          <a:chOff x="0" y="0"/>
          <a:chExt cx="0" cy="0"/>
        </a:xfrm>
      </p:grpSpPr>
      <p:pic>
        <p:nvPicPr>
          <p:cNvPr descr="hexa.png" id="248" name="Google Shape;248;p76"/>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249" name="Google Shape;249;p76"/>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76"/>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51" name="Shape 251"/>
        <p:cNvGrpSpPr/>
        <p:nvPr/>
      </p:nvGrpSpPr>
      <p:grpSpPr>
        <a:xfrm>
          <a:off x="0" y="0"/>
          <a:ext cx="0" cy="0"/>
          <a:chOff x="0" y="0"/>
          <a:chExt cx="0" cy="0"/>
        </a:xfrm>
      </p:grpSpPr>
      <p:sp>
        <p:nvSpPr>
          <p:cNvPr id="252" name="Google Shape;252;p77"/>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77"/>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LiHei Pro"/>
                <a:ea typeface="LiHei Pro"/>
                <a:cs typeface="LiHei Pro"/>
                <a:sym typeface="LiHei Pr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77"/>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0" sz="1400">
                <a:solidFill>
                  <a:srgbClr val="7F7F7F"/>
                </a:solidFill>
                <a:latin typeface="Impact"/>
                <a:ea typeface="Impact"/>
                <a:cs typeface="Impact"/>
                <a:sym typeface="Impact"/>
              </a:defRPr>
            </a:lvl1pPr>
            <a:lvl2pPr indent="0" lvl="1" marL="0" marR="0" algn="ctr">
              <a:spcBef>
                <a:spcPts val="0"/>
              </a:spcBef>
              <a:buNone/>
              <a:defRPr b="0" sz="1400">
                <a:solidFill>
                  <a:srgbClr val="7F7F7F"/>
                </a:solidFill>
                <a:latin typeface="Impact"/>
                <a:ea typeface="Impact"/>
                <a:cs typeface="Impact"/>
                <a:sym typeface="Impact"/>
              </a:defRPr>
            </a:lvl2pPr>
            <a:lvl3pPr indent="0" lvl="2" marL="0" marR="0" algn="ctr">
              <a:spcBef>
                <a:spcPts val="0"/>
              </a:spcBef>
              <a:buNone/>
              <a:defRPr b="0" sz="1400">
                <a:solidFill>
                  <a:srgbClr val="7F7F7F"/>
                </a:solidFill>
                <a:latin typeface="Impact"/>
                <a:ea typeface="Impact"/>
                <a:cs typeface="Impact"/>
                <a:sym typeface="Impact"/>
              </a:defRPr>
            </a:lvl3pPr>
            <a:lvl4pPr indent="0" lvl="3" marL="0" marR="0" algn="ctr">
              <a:spcBef>
                <a:spcPts val="0"/>
              </a:spcBef>
              <a:buNone/>
              <a:defRPr b="0" sz="1400">
                <a:solidFill>
                  <a:srgbClr val="7F7F7F"/>
                </a:solidFill>
                <a:latin typeface="Impact"/>
                <a:ea typeface="Impact"/>
                <a:cs typeface="Impact"/>
                <a:sym typeface="Impact"/>
              </a:defRPr>
            </a:lvl4pPr>
            <a:lvl5pPr indent="0" lvl="4" marL="0" marR="0" algn="ctr">
              <a:spcBef>
                <a:spcPts val="0"/>
              </a:spcBef>
              <a:buNone/>
              <a:defRPr b="0" sz="1400">
                <a:solidFill>
                  <a:srgbClr val="7F7F7F"/>
                </a:solidFill>
                <a:latin typeface="Impact"/>
                <a:ea typeface="Impact"/>
                <a:cs typeface="Impact"/>
                <a:sym typeface="Impact"/>
              </a:defRPr>
            </a:lvl5pPr>
            <a:lvl6pPr indent="0" lvl="5" marL="0" marR="0" algn="ctr">
              <a:spcBef>
                <a:spcPts val="0"/>
              </a:spcBef>
              <a:buNone/>
              <a:defRPr b="0" sz="1400">
                <a:solidFill>
                  <a:srgbClr val="7F7F7F"/>
                </a:solidFill>
                <a:latin typeface="Impact"/>
                <a:ea typeface="Impact"/>
                <a:cs typeface="Impact"/>
                <a:sym typeface="Impact"/>
              </a:defRPr>
            </a:lvl6pPr>
            <a:lvl7pPr indent="0" lvl="6" marL="0" marR="0" algn="ctr">
              <a:spcBef>
                <a:spcPts val="0"/>
              </a:spcBef>
              <a:buNone/>
              <a:defRPr b="0" sz="1400">
                <a:solidFill>
                  <a:srgbClr val="7F7F7F"/>
                </a:solidFill>
                <a:latin typeface="Impact"/>
                <a:ea typeface="Impact"/>
                <a:cs typeface="Impact"/>
                <a:sym typeface="Impact"/>
              </a:defRPr>
            </a:lvl7pPr>
            <a:lvl8pPr indent="0" lvl="7" marL="0" marR="0" algn="ctr">
              <a:spcBef>
                <a:spcPts val="0"/>
              </a:spcBef>
              <a:buNone/>
              <a:defRPr b="0" sz="1400">
                <a:solidFill>
                  <a:srgbClr val="7F7F7F"/>
                </a:solidFill>
                <a:latin typeface="Impact"/>
                <a:ea typeface="Impact"/>
                <a:cs typeface="Impact"/>
                <a:sym typeface="Impact"/>
              </a:defRPr>
            </a:lvl8pPr>
            <a:lvl9pPr indent="0" lvl="8" marL="0" marR="0" algn="ctr">
              <a:spcBef>
                <a:spcPts val="0"/>
              </a:spcBef>
              <a:buNone/>
              <a:defRPr b="0" sz="14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cxnSp>
        <p:nvCxnSpPr>
          <p:cNvPr id="255" name="Google Shape;255;p77"/>
          <p:cNvCxnSpPr/>
          <p:nvPr/>
        </p:nvCxnSpPr>
        <p:spPr>
          <a:xfrm flipH="1" rot="10800000">
            <a:off x="3024904" y="479935"/>
            <a:ext cx="8365514" cy="1"/>
          </a:xfrm>
          <a:prstGeom prst="straightConnector1">
            <a:avLst/>
          </a:prstGeom>
          <a:noFill/>
          <a:ln cap="flat" cmpd="sng" w="19050">
            <a:solidFill>
              <a:srgbClr val="7F7F7F"/>
            </a:solidFill>
            <a:prstDash val="dot"/>
            <a:round/>
            <a:headEnd len="sm" w="sm" type="none"/>
            <a:tailEnd len="sm" w="sm" type="none"/>
          </a:ln>
        </p:spPr>
      </p:cxnSp>
      <p:grpSp>
        <p:nvGrpSpPr>
          <p:cNvPr id="256" name="Google Shape;256;p77"/>
          <p:cNvGrpSpPr/>
          <p:nvPr/>
        </p:nvGrpSpPr>
        <p:grpSpPr>
          <a:xfrm>
            <a:off x="1" y="195152"/>
            <a:ext cx="3125772" cy="569565"/>
            <a:chOff x="0" y="194743"/>
            <a:chExt cx="3126179" cy="569433"/>
          </a:xfrm>
        </p:grpSpPr>
        <p:sp>
          <p:nvSpPr>
            <p:cNvPr id="257" name="Google Shape;257;p77"/>
            <p:cNvSpPr/>
            <p:nvPr/>
          </p:nvSpPr>
          <p:spPr>
            <a:xfrm>
              <a:off x="173209" y="194743"/>
              <a:ext cx="2952970" cy="569433"/>
            </a:xfrm>
            <a:prstGeom prst="roundRect">
              <a:avLst>
                <a:gd fmla="val 9976" name="adj"/>
              </a:avLst>
            </a:prstGeom>
            <a:solidFill>
              <a:srgbClr val="01ACBE"/>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58" name="Google Shape;258;p77"/>
            <p:cNvGrpSpPr/>
            <p:nvPr/>
          </p:nvGrpSpPr>
          <p:grpSpPr>
            <a:xfrm>
              <a:off x="0" y="290669"/>
              <a:ext cx="424561" cy="355906"/>
              <a:chOff x="469900" y="728859"/>
              <a:chExt cx="424561" cy="355906"/>
            </a:xfrm>
          </p:grpSpPr>
          <p:sp>
            <p:nvSpPr>
              <p:cNvPr id="259" name="Google Shape;259;p77"/>
              <p:cNvSpPr/>
              <p:nvPr/>
            </p:nvSpPr>
            <p:spPr>
              <a:xfrm rot="-5400000">
                <a:off x="738264" y="928568"/>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0" name="Google Shape;260;p77"/>
              <p:cNvSpPr/>
              <p:nvPr/>
            </p:nvSpPr>
            <p:spPr>
              <a:xfrm rot="-5400000">
                <a:off x="752463" y="942770"/>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1" name="Google Shape;261;p77"/>
              <p:cNvSpPr/>
              <p:nvPr/>
            </p:nvSpPr>
            <p:spPr>
              <a:xfrm rot="-5400000">
                <a:off x="738264" y="728860"/>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2" name="Google Shape;262;p77"/>
              <p:cNvSpPr/>
              <p:nvPr/>
            </p:nvSpPr>
            <p:spPr>
              <a:xfrm rot="-5400000">
                <a:off x="752463" y="743063"/>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3" name="Google Shape;263;p77"/>
              <p:cNvSpPr/>
              <p:nvPr/>
            </p:nvSpPr>
            <p:spPr>
              <a:xfrm rot="-5400000">
                <a:off x="636543" y="859458"/>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4" name="Google Shape;264;p77"/>
              <p:cNvSpPr/>
              <p:nvPr/>
            </p:nvSpPr>
            <p:spPr>
              <a:xfrm rot="-5400000">
                <a:off x="636543" y="809416"/>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5" name="Google Shape;265;p77"/>
              <p:cNvSpPr/>
              <p:nvPr/>
            </p:nvSpPr>
            <p:spPr>
              <a:xfrm rot="-5400000">
                <a:off x="636543" y="655035"/>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6" name="Google Shape;266;p77"/>
              <p:cNvSpPr/>
              <p:nvPr/>
            </p:nvSpPr>
            <p:spPr>
              <a:xfrm rot="-5400000">
                <a:off x="636543" y="604992"/>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267" name="Google Shape;267;p77"/>
          <p:cNvGrpSpPr/>
          <p:nvPr/>
        </p:nvGrpSpPr>
        <p:grpSpPr>
          <a:xfrm>
            <a:off x="11352323" y="175669"/>
            <a:ext cx="838091" cy="743984"/>
            <a:chOff x="39833" y="101457"/>
            <a:chExt cx="838200" cy="743812"/>
          </a:xfrm>
        </p:grpSpPr>
        <p:grpSp>
          <p:nvGrpSpPr>
            <p:cNvPr id="268" name="Google Shape;268;p77"/>
            <p:cNvGrpSpPr/>
            <p:nvPr/>
          </p:nvGrpSpPr>
          <p:grpSpPr>
            <a:xfrm>
              <a:off x="130195" y="101457"/>
              <a:ext cx="647560" cy="567974"/>
              <a:chOff x="257420" y="226345"/>
              <a:chExt cx="540747" cy="474289"/>
            </a:xfrm>
          </p:grpSpPr>
          <p:pic>
            <p:nvPicPr>
              <p:cNvPr id="269" name="Google Shape;269;p77"/>
              <p:cNvPicPr preferRelativeResize="0"/>
              <p:nvPr/>
            </p:nvPicPr>
            <p:blipFill rotWithShape="1">
              <a:blip r:embed="rId2">
                <a:alphaModFix/>
              </a:blip>
              <a:srcRect b="0" l="0" r="0" t="0"/>
              <a:stretch/>
            </p:blipFill>
            <p:spPr>
              <a:xfrm>
                <a:off x="257420" y="226345"/>
                <a:ext cx="472830" cy="472830"/>
              </a:xfrm>
              <a:prstGeom prst="rect">
                <a:avLst/>
              </a:prstGeom>
              <a:noFill/>
              <a:ln>
                <a:noFill/>
              </a:ln>
            </p:spPr>
          </p:pic>
          <p:pic>
            <p:nvPicPr>
              <p:cNvPr id="270" name="Google Shape;270;p77"/>
              <p:cNvPicPr preferRelativeResize="0"/>
              <p:nvPr/>
            </p:nvPicPr>
            <p:blipFill rotWithShape="1">
              <a:blip r:embed="rId3">
                <a:alphaModFix/>
              </a:blip>
              <a:srcRect b="72279" l="0" r="0" t="0"/>
              <a:stretch/>
            </p:blipFill>
            <p:spPr>
              <a:xfrm flipH="1">
                <a:off x="265701" y="654915"/>
                <a:ext cx="532466" cy="45719"/>
              </a:xfrm>
              <a:prstGeom prst="rect">
                <a:avLst/>
              </a:prstGeom>
              <a:noFill/>
              <a:ln>
                <a:noFill/>
              </a:ln>
            </p:spPr>
          </p:pic>
        </p:grpSp>
        <p:sp>
          <p:nvSpPr>
            <p:cNvPr id="271" name="Google Shape;271;p77"/>
            <p:cNvSpPr txBox="1"/>
            <p:nvPr/>
          </p:nvSpPr>
          <p:spPr>
            <a:xfrm>
              <a:off x="39833" y="629875"/>
              <a:ext cx="838200" cy="2153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800"/>
                <a:buFont typeface="Arial"/>
                <a:buNone/>
              </a:pPr>
              <a:r>
                <a:rPr b="0" i="0" lang="en-US" sz="800" u="none" cap="none" strike="noStrike">
                  <a:solidFill>
                    <a:srgbClr val="595959"/>
                  </a:solidFill>
                  <a:latin typeface="Arial"/>
                  <a:ea typeface="Arial"/>
                  <a:cs typeface="Arial"/>
                  <a:sym typeface="Arial"/>
                </a:rPr>
                <a:t>By 杜小二</a:t>
              </a:r>
              <a:endParaRPr/>
            </a:p>
          </p:txBody>
        </p:sp>
      </p:grpSp>
      <p:sp>
        <p:nvSpPr>
          <p:cNvPr id="272" name="Google Shape;272;p77"/>
          <p:cNvSpPr txBox="1"/>
          <p:nvPr>
            <p:ph type="title"/>
          </p:nvPr>
        </p:nvSpPr>
        <p:spPr>
          <a:xfrm>
            <a:off x="416259" y="206382"/>
            <a:ext cx="3050391" cy="54710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273" name="Shape 273"/>
        <p:cNvGrpSpPr/>
        <p:nvPr/>
      </p:nvGrpSpPr>
      <p:grpSpPr>
        <a:xfrm>
          <a:off x="0" y="0"/>
          <a:ext cx="0" cy="0"/>
          <a:chOff x="0" y="0"/>
          <a:chExt cx="0" cy="0"/>
        </a:xfrm>
      </p:grpSpPr>
      <p:sp>
        <p:nvSpPr>
          <p:cNvPr id="274" name="Google Shape;274;p78"/>
          <p:cNvSpPr/>
          <p:nvPr/>
        </p:nvSpPr>
        <p:spPr>
          <a:xfrm>
            <a:off x="-8905" y="0"/>
            <a:ext cx="12202286" cy="6859588"/>
          </a:xfrm>
          <a:prstGeom prst="rect">
            <a:avLst/>
          </a:prstGeom>
          <a:gradFill>
            <a:gsLst>
              <a:gs pos="0">
                <a:srgbClr val="77458B"/>
              </a:gs>
              <a:gs pos="100000">
                <a:srgbClr val="4F2D5D"/>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34F57"/>
              </a:solidFill>
              <a:latin typeface="Calibri"/>
              <a:ea typeface="Calibri"/>
              <a:cs typeface="Calibri"/>
              <a:sym typeface="Calibri"/>
            </a:endParaRPr>
          </a:p>
        </p:txBody>
      </p:sp>
      <p:sp>
        <p:nvSpPr>
          <p:cNvPr id="275" name="Google Shape;275;p78"/>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5" name="Shape 285"/>
        <p:cNvGrpSpPr/>
        <p:nvPr/>
      </p:nvGrpSpPr>
      <p:grpSpPr>
        <a:xfrm>
          <a:off x="0" y="0"/>
          <a:ext cx="0" cy="0"/>
          <a:chOff x="0" y="0"/>
          <a:chExt cx="0" cy="0"/>
        </a:xfrm>
      </p:grpSpPr>
      <p:pic>
        <p:nvPicPr>
          <p:cNvPr descr="hexa.png" id="286" name="Google Shape;286;p80"/>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287" name="Google Shape;287;p80"/>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80"/>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89" name="Shape 289"/>
        <p:cNvGrpSpPr/>
        <p:nvPr/>
      </p:nvGrpSpPr>
      <p:grpSpPr>
        <a:xfrm>
          <a:off x="0" y="0"/>
          <a:ext cx="0" cy="0"/>
          <a:chOff x="0" y="0"/>
          <a:chExt cx="0" cy="0"/>
        </a:xfrm>
      </p:grpSpPr>
      <p:sp>
        <p:nvSpPr>
          <p:cNvPr id="290" name="Google Shape;290;p81"/>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81"/>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LiHei Pro"/>
                <a:ea typeface="LiHei Pro"/>
                <a:cs typeface="LiHei Pro"/>
                <a:sym typeface="LiHei Pr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81"/>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0" sz="1400">
                <a:solidFill>
                  <a:srgbClr val="7F7F7F"/>
                </a:solidFill>
                <a:latin typeface="Impact"/>
                <a:ea typeface="Impact"/>
                <a:cs typeface="Impact"/>
                <a:sym typeface="Impact"/>
              </a:defRPr>
            </a:lvl1pPr>
            <a:lvl2pPr indent="0" lvl="1" marL="0" marR="0" algn="ctr">
              <a:spcBef>
                <a:spcPts val="0"/>
              </a:spcBef>
              <a:buNone/>
              <a:defRPr b="0" sz="1400">
                <a:solidFill>
                  <a:srgbClr val="7F7F7F"/>
                </a:solidFill>
                <a:latin typeface="Impact"/>
                <a:ea typeface="Impact"/>
                <a:cs typeface="Impact"/>
                <a:sym typeface="Impact"/>
              </a:defRPr>
            </a:lvl2pPr>
            <a:lvl3pPr indent="0" lvl="2" marL="0" marR="0" algn="ctr">
              <a:spcBef>
                <a:spcPts val="0"/>
              </a:spcBef>
              <a:buNone/>
              <a:defRPr b="0" sz="1400">
                <a:solidFill>
                  <a:srgbClr val="7F7F7F"/>
                </a:solidFill>
                <a:latin typeface="Impact"/>
                <a:ea typeface="Impact"/>
                <a:cs typeface="Impact"/>
                <a:sym typeface="Impact"/>
              </a:defRPr>
            </a:lvl3pPr>
            <a:lvl4pPr indent="0" lvl="3" marL="0" marR="0" algn="ctr">
              <a:spcBef>
                <a:spcPts val="0"/>
              </a:spcBef>
              <a:buNone/>
              <a:defRPr b="0" sz="1400">
                <a:solidFill>
                  <a:srgbClr val="7F7F7F"/>
                </a:solidFill>
                <a:latin typeface="Impact"/>
                <a:ea typeface="Impact"/>
                <a:cs typeface="Impact"/>
                <a:sym typeface="Impact"/>
              </a:defRPr>
            </a:lvl4pPr>
            <a:lvl5pPr indent="0" lvl="4" marL="0" marR="0" algn="ctr">
              <a:spcBef>
                <a:spcPts val="0"/>
              </a:spcBef>
              <a:buNone/>
              <a:defRPr b="0" sz="1400">
                <a:solidFill>
                  <a:srgbClr val="7F7F7F"/>
                </a:solidFill>
                <a:latin typeface="Impact"/>
                <a:ea typeface="Impact"/>
                <a:cs typeface="Impact"/>
                <a:sym typeface="Impact"/>
              </a:defRPr>
            </a:lvl5pPr>
            <a:lvl6pPr indent="0" lvl="5" marL="0" marR="0" algn="ctr">
              <a:spcBef>
                <a:spcPts val="0"/>
              </a:spcBef>
              <a:buNone/>
              <a:defRPr b="0" sz="1400">
                <a:solidFill>
                  <a:srgbClr val="7F7F7F"/>
                </a:solidFill>
                <a:latin typeface="Impact"/>
                <a:ea typeface="Impact"/>
                <a:cs typeface="Impact"/>
                <a:sym typeface="Impact"/>
              </a:defRPr>
            </a:lvl6pPr>
            <a:lvl7pPr indent="0" lvl="6" marL="0" marR="0" algn="ctr">
              <a:spcBef>
                <a:spcPts val="0"/>
              </a:spcBef>
              <a:buNone/>
              <a:defRPr b="0" sz="1400">
                <a:solidFill>
                  <a:srgbClr val="7F7F7F"/>
                </a:solidFill>
                <a:latin typeface="Impact"/>
                <a:ea typeface="Impact"/>
                <a:cs typeface="Impact"/>
                <a:sym typeface="Impact"/>
              </a:defRPr>
            </a:lvl7pPr>
            <a:lvl8pPr indent="0" lvl="7" marL="0" marR="0" algn="ctr">
              <a:spcBef>
                <a:spcPts val="0"/>
              </a:spcBef>
              <a:buNone/>
              <a:defRPr b="0" sz="1400">
                <a:solidFill>
                  <a:srgbClr val="7F7F7F"/>
                </a:solidFill>
                <a:latin typeface="Impact"/>
                <a:ea typeface="Impact"/>
                <a:cs typeface="Impact"/>
                <a:sym typeface="Impact"/>
              </a:defRPr>
            </a:lvl8pPr>
            <a:lvl9pPr indent="0" lvl="8" marL="0" marR="0" algn="ctr">
              <a:spcBef>
                <a:spcPts val="0"/>
              </a:spcBef>
              <a:buNone/>
              <a:defRPr b="0" sz="14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cxnSp>
        <p:nvCxnSpPr>
          <p:cNvPr id="293" name="Google Shape;293;p81"/>
          <p:cNvCxnSpPr/>
          <p:nvPr/>
        </p:nvCxnSpPr>
        <p:spPr>
          <a:xfrm flipH="1" rot="10800000">
            <a:off x="3024904" y="479935"/>
            <a:ext cx="8365514" cy="1"/>
          </a:xfrm>
          <a:prstGeom prst="straightConnector1">
            <a:avLst/>
          </a:prstGeom>
          <a:noFill/>
          <a:ln cap="flat" cmpd="sng" w="19050">
            <a:solidFill>
              <a:srgbClr val="7F7F7F"/>
            </a:solidFill>
            <a:prstDash val="dot"/>
            <a:round/>
            <a:headEnd len="sm" w="sm" type="none"/>
            <a:tailEnd len="sm" w="sm" type="none"/>
          </a:ln>
        </p:spPr>
      </p:cxnSp>
      <p:grpSp>
        <p:nvGrpSpPr>
          <p:cNvPr id="294" name="Google Shape;294;p81"/>
          <p:cNvGrpSpPr/>
          <p:nvPr/>
        </p:nvGrpSpPr>
        <p:grpSpPr>
          <a:xfrm>
            <a:off x="1" y="195152"/>
            <a:ext cx="3125772" cy="569565"/>
            <a:chOff x="0" y="194743"/>
            <a:chExt cx="3126179" cy="569433"/>
          </a:xfrm>
        </p:grpSpPr>
        <p:sp>
          <p:nvSpPr>
            <p:cNvPr id="295" name="Google Shape;295;p81"/>
            <p:cNvSpPr/>
            <p:nvPr/>
          </p:nvSpPr>
          <p:spPr>
            <a:xfrm>
              <a:off x="173209" y="194743"/>
              <a:ext cx="2952970" cy="569433"/>
            </a:xfrm>
            <a:prstGeom prst="roundRect">
              <a:avLst>
                <a:gd fmla="val 9976" name="adj"/>
              </a:avLst>
            </a:prstGeom>
            <a:solidFill>
              <a:srgbClr val="01ACBE"/>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96" name="Google Shape;296;p81"/>
            <p:cNvGrpSpPr/>
            <p:nvPr/>
          </p:nvGrpSpPr>
          <p:grpSpPr>
            <a:xfrm>
              <a:off x="0" y="290669"/>
              <a:ext cx="424561" cy="355906"/>
              <a:chOff x="469900" y="728859"/>
              <a:chExt cx="424561" cy="355906"/>
            </a:xfrm>
          </p:grpSpPr>
          <p:sp>
            <p:nvSpPr>
              <p:cNvPr id="297" name="Google Shape;297;p81"/>
              <p:cNvSpPr/>
              <p:nvPr/>
            </p:nvSpPr>
            <p:spPr>
              <a:xfrm rot="-5400000">
                <a:off x="738264" y="928568"/>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8" name="Google Shape;298;p81"/>
              <p:cNvSpPr/>
              <p:nvPr/>
            </p:nvSpPr>
            <p:spPr>
              <a:xfrm rot="-5400000">
                <a:off x="752463" y="942770"/>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9" name="Google Shape;299;p81"/>
              <p:cNvSpPr/>
              <p:nvPr/>
            </p:nvSpPr>
            <p:spPr>
              <a:xfrm rot="-5400000">
                <a:off x="738264" y="728860"/>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0" name="Google Shape;300;p81"/>
              <p:cNvSpPr/>
              <p:nvPr/>
            </p:nvSpPr>
            <p:spPr>
              <a:xfrm rot="-5400000">
                <a:off x="752463" y="743063"/>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1" name="Google Shape;301;p81"/>
              <p:cNvSpPr/>
              <p:nvPr/>
            </p:nvSpPr>
            <p:spPr>
              <a:xfrm rot="-5400000">
                <a:off x="636543" y="859458"/>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2" name="Google Shape;302;p81"/>
              <p:cNvSpPr/>
              <p:nvPr/>
            </p:nvSpPr>
            <p:spPr>
              <a:xfrm rot="-5400000">
                <a:off x="636543" y="809416"/>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3" name="Google Shape;303;p81"/>
              <p:cNvSpPr/>
              <p:nvPr/>
            </p:nvSpPr>
            <p:spPr>
              <a:xfrm rot="-5400000">
                <a:off x="636543" y="655035"/>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4" name="Google Shape;304;p81"/>
              <p:cNvSpPr/>
              <p:nvPr/>
            </p:nvSpPr>
            <p:spPr>
              <a:xfrm rot="-5400000">
                <a:off x="636543" y="604992"/>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305" name="Google Shape;305;p81"/>
          <p:cNvGrpSpPr/>
          <p:nvPr/>
        </p:nvGrpSpPr>
        <p:grpSpPr>
          <a:xfrm>
            <a:off x="11352323" y="175669"/>
            <a:ext cx="838091" cy="743984"/>
            <a:chOff x="39833" y="101457"/>
            <a:chExt cx="838200" cy="743812"/>
          </a:xfrm>
        </p:grpSpPr>
        <p:grpSp>
          <p:nvGrpSpPr>
            <p:cNvPr id="306" name="Google Shape;306;p81"/>
            <p:cNvGrpSpPr/>
            <p:nvPr/>
          </p:nvGrpSpPr>
          <p:grpSpPr>
            <a:xfrm>
              <a:off x="130195" y="101457"/>
              <a:ext cx="647560" cy="567974"/>
              <a:chOff x="257420" y="226345"/>
              <a:chExt cx="540747" cy="474289"/>
            </a:xfrm>
          </p:grpSpPr>
          <p:pic>
            <p:nvPicPr>
              <p:cNvPr id="307" name="Google Shape;307;p81"/>
              <p:cNvPicPr preferRelativeResize="0"/>
              <p:nvPr/>
            </p:nvPicPr>
            <p:blipFill rotWithShape="1">
              <a:blip r:embed="rId2">
                <a:alphaModFix/>
              </a:blip>
              <a:srcRect b="0" l="0" r="0" t="0"/>
              <a:stretch/>
            </p:blipFill>
            <p:spPr>
              <a:xfrm>
                <a:off x="257420" y="226345"/>
                <a:ext cx="472830" cy="472830"/>
              </a:xfrm>
              <a:prstGeom prst="rect">
                <a:avLst/>
              </a:prstGeom>
              <a:noFill/>
              <a:ln>
                <a:noFill/>
              </a:ln>
            </p:spPr>
          </p:pic>
          <p:pic>
            <p:nvPicPr>
              <p:cNvPr id="308" name="Google Shape;308;p81"/>
              <p:cNvPicPr preferRelativeResize="0"/>
              <p:nvPr/>
            </p:nvPicPr>
            <p:blipFill rotWithShape="1">
              <a:blip r:embed="rId3">
                <a:alphaModFix/>
              </a:blip>
              <a:srcRect b="72279" l="0" r="0" t="0"/>
              <a:stretch/>
            </p:blipFill>
            <p:spPr>
              <a:xfrm flipH="1">
                <a:off x="265701" y="654915"/>
                <a:ext cx="532466" cy="45719"/>
              </a:xfrm>
              <a:prstGeom prst="rect">
                <a:avLst/>
              </a:prstGeom>
              <a:noFill/>
              <a:ln>
                <a:noFill/>
              </a:ln>
            </p:spPr>
          </p:pic>
        </p:grpSp>
        <p:sp>
          <p:nvSpPr>
            <p:cNvPr id="309" name="Google Shape;309;p81"/>
            <p:cNvSpPr txBox="1"/>
            <p:nvPr/>
          </p:nvSpPr>
          <p:spPr>
            <a:xfrm>
              <a:off x="39833" y="629875"/>
              <a:ext cx="838200" cy="2153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800"/>
                <a:buFont typeface="Arial"/>
                <a:buNone/>
              </a:pPr>
              <a:r>
                <a:rPr b="0" i="0" lang="en-US" sz="800" u="none" cap="none" strike="noStrike">
                  <a:solidFill>
                    <a:srgbClr val="595959"/>
                  </a:solidFill>
                  <a:latin typeface="Arial"/>
                  <a:ea typeface="Arial"/>
                  <a:cs typeface="Arial"/>
                  <a:sym typeface="Arial"/>
                </a:rPr>
                <a:t>By 杜小二</a:t>
              </a:r>
              <a:endParaRPr/>
            </a:p>
          </p:txBody>
        </p:sp>
      </p:grpSp>
      <p:sp>
        <p:nvSpPr>
          <p:cNvPr id="310" name="Google Shape;310;p81"/>
          <p:cNvSpPr txBox="1"/>
          <p:nvPr>
            <p:ph type="title"/>
          </p:nvPr>
        </p:nvSpPr>
        <p:spPr>
          <a:xfrm>
            <a:off x="416259" y="206382"/>
            <a:ext cx="3050391" cy="54710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311" name="Shape 311"/>
        <p:cNvGrpSpPr/>
        <p:nvPr/>
      </p:nvGrpSpPr>
      <p:grpSpPr>
        <a:xfrm>
          <a:off x="0" y="0"/>
          <a:ext cx="0" cy="0"/>
          <a:chOff x="0" y="0"/>
          <a:chExt cx="0" cy="0"/>
        </a:xfrm>
      </p:grpSpPr>
      <p:sp>
        <p:nvSpPr>
          <p:cNvPr id="312" name="Google Shape;312;p82"/>
          <p:cNvSpPr/>
          <p:nvPr/>
        </p:nvSpPr>
        <p:spPr>
          <a:xfrm>
            <a:off x="-8905" y="0"/>
            <a:ext cx="12202286" cy="6859588"/>
          </a:xfrm>
          <a:prstGeom prst="rect">
            <a:avLst/>
          </a:prstGeom>
          <a:gradFill>
            <a:gsLst>
              <a:gs pos="0">
                <a:srgbClr val="77458B"/>
              </a:gs>
              <a:gs pos="100000">
                <a:srgbClr val="4F2D5D"/>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34F57"/>
              </a:solidFill>
              <a:latin typeface="Calibri"/>
              <a:ea typeface="Calibri"/>
              <a:cs typeface="Calibri"/>
              <a:sym typeface="Calibri"/>
            </a:endParaRPr>
          </a:p>
        </p:txBody>
      </p:sp>
      <p:sp>
        <p:nvSpPr>
          <p:cNvPr id="313" name="Google Shape;313;p82"/>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23" name="Shape 323"/>
        <p:cNvGrpSpPr/>
        <p:nvPr/>
      </p:nvGrpSpPr>
      <p:grpSpPr>
        <a:xfrm>
          <a:off x="0" y="0"/>
          <a:ext cx="0" cy="0"/>
          <a:chOff x="0" y="0"/>
          <a:chExt cx="0" cy="0"/>
        </a:xfrm>
      </p:grpSpPr>
      <p:pic>
        <p:nvPicPr>
          <p:cNvPr descr="hexa.png" id="324" name="Google Shape;324;p84"/>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325" name="Google Shape;325;p84"/>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84"/>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27" name="Shape 327"/>
        <p:cNvGrpSpPr/>
        <p:nvPr/>
      </p:nvGrpSpPr>
      <p:grpSpPr>
        <a:xfrm>
          <a:off x="0" y="0"/>
          <a:ext cx="0" cy="0"/>
          <a:chOff x="0" y="0"/>
          <a:chExt cx="0" cy="0"/>
        </a:xfrm>
      </p:grpSpPr>
      <p:sp>
        <p:nvSpPr>
          <p:cNvPr id="328" name="Google Shape;328;p85"/>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85"/>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LiHei Pro"/>
                <a:ea typeface="LiHei Pro"/>
                <a:cs typeface="LiHei Pro"/>
                <a:sym typeface="LiHei Pr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85"/>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0" sz="1400">
                <a:solidFill>
                  <a:srgbClr val="7F7F7F"/>
                </a:solidFill>
                <a:latin typeface="Impact"/>
                <a:ea typeface="Impact"/>
                <a:cs typeface="Impact"/>
                <a:sym typeface="Impact"/>
              </a:defRPr>
            </a:lvl1pPr>
            <a:lvl2pPr indent="0" lvl="1" marL="0" marR="0" algn="ctr">
              <a:spcBef>
                <a:spcPts val="0"/>
              </a:spcBef>
              <a:buNone/>
              <a:defRPr b="0" sz="1400">
                <a:solidFill>
                  <a:srgbClr val="7F7F7F"/>
                </a:solidFill>
                <a:latin typeface="Impact"/>
                <a:ea typeface="Impact"/>
                <a:cs typeface="Impact"/>
                <a:sym typeface="Impact"/>
              </a:defRPr>
            </a:lvl2pPr>
            <a:lvl3pPr indent="0" lvl="2" marL="0" marR="0" algn="ctr">
              <a:spcBef>
                <a:spcPts val="0"/>
              </a:spcBef>
              <a:buNone/>
              <a:defRPr b="0" sz="1400">
                <a:solidFill>
                  <a:srgbClr val="7F7F7F"/>
                </a:solidFill>
                <a:latin typeface="Impact"/>
                <a:ea typeface="Impact"/>
                <a:cs typeface="Impact"/>
                <a:sym typeface="Impact"/>
              </a:defRPr>
            </a:lvl3pPr>
            <a:lvl4pPr indent="0" lvl="3" marL="0" marR="0" algn="ctr">
              <a:spcBef>
                <a:spcPts val="0"/>
              </a:spcBef>
              <a:buNone/>
              <a:defRPr b="0" sz="1400">
                <a:solidFill>
                  <a:srgbClr val="7F7F7F"/>
                </a:solidFill>
                <a:latin typeface="Impact"/>
                <a:ea typeface="Impact"/>
                <a:cs typeface="Impact"/>
                <a:sym typeface="Impact"/>
              </a:defRPr>
            </a:lvl4pPr>
            <a:lvl5pPr indent="0" lvl="4" marL="0" marR="0" algn="ctr">
              <a:spcBef>
                <a:spcPts val="0"/>
              </a:spcBef>
              <a:buNone/>
              <a:defRPr b="0" sz="1400">
                <a:solidFill>
                  <a:srgbClr val="7F7F7F"/>
                </a:solidFill>
                <a:latin typeface="Impact"/>
                <a:ea typeface="Impact"/>
                <a:cs typeface="Impact"/>
                <a:sym typeface="Impact"/>
              </a:defRPr>
            </a:lvl5pPr>
            <a:lvl6pPr indent="0" lvl="5" marL="0" marR="0" algn="ctr">
              <a:spcBef>
                <a:spcPts val="0"/>
              </a:spcBef>
              <a:buNone/>
              <a:defRPr b="0" sz="1400">
                <a:solidFill>
                  <a:srgbClr val="7F7F7F"/>
                </a:solidFill>
                <a:latin typeface="Impact"/>
                <a:ea typeface="Impact"/>
                <a:cs typeface="Impact"/>
                <a:sym typeface="Impact"/>
              </a:defRPr>
            </a:lvl6pPr>
            <a:lvl7pPr indent="0" lvl="6" marL="0" marR="0" algn="ctr">
              <a:spcBef>
                <a:spcPts val="0"/>
              </a:spcBef>
              <a:buNone/>
              <a:defRPr b="0" sz="1400">
                <a:solidFill>
                  <a:srgbClr val="7F7F7F"/>
                </a:solidFill>
                <a:latin typeface="Impact"/>
                <a:ea typeface="Impact"/>
                <a:cs typeface="Impact"/>
                <a:sym typeface="Impact"/>
              </a:defRPr>
            </a:lvl7pPr>
            <a:lvl8pPr indent="0" lvl="7" marL="0" marR="0" algn="ctr">
              <a:spcBef>
                <a:spcPts val="0"/>
              </a:spcBef>
              <a:buNone/>
              <a:defRPr b="0" sz="1400">
                <a:solidFill>
                  <a:srgbClr val="7F7F7F"/>
                </a:solidFill>
                <a:latin typeface="Impact"/>
                <a:ea typeface="Impact"/>
                <a:cs typeface="Impact"/>
                <a:sym typeface="Impact"/>
              </a:defRPr>
            </a:lvl8pPr>
            <a:lvl9pPr indent="0" lvl="8" marL="0" marR="0" algn="ctr">
              <a:spcBef>
                <a:spcPts val="0"/>
              </a:spcBef>
              <a:buNone/>
              <a:defRPr b="0" sz="14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cxnSp>
        <p:nvCxnSpPr>
          <p:cNvPr id="331" name="Google Shape;331;p85"/>
          <p:cNvCxnSpPr/>
          <p:nvPr/>
        </p:nvCxnSpPr>
        <p:spPr>
          <a:xfrm flipH="1" rot="10800000">
            <a:off x="3024904" y="479935"/>
            <a:ext cx="8365514" cy="1"/>
          </a:xfrm>
          <a:prstGeom prst="straightConnector1">
            <a:avLst/>
          </a:prstGeom>
          <a:noFill/>
          <a:ln cap="flat" cmpd="sng" w="19050">
            <a:solidFill>
              <a:srgbClr val="7F7F7F"/>
            </a:solidFill>
            <a:prstDash val="dot"/>
            <a:round/>
            <a:headEnd len="sm" w="sm" type="none"/>
            <a:tailEnd len="sm" w="sm" type="none"/>
          </a:ln>
        </p:spPr>
      </p:cxnSp>
      <p:grpSp>
        <p:nvGrpSpPr>
          <p:cNvPr id="332" name="Google Shape;332;p85"/>
          <p:cNvGrpSpPr/>
          <p:nvPr/>
        </p:nvGrpSpPr>
        <p:grpSpPr>
          <a:xfrm>
            <a:off x="1" y="195152"/>
            <a:ext cx="3125772" cy="569565"/>
            <a:chOff x="0" y="194743"/>
            <a:chExt cx="3126179" cy="569433"/>
          </a:xfrm>
        </p:grpSpPr>
        <p:sp>
          <p:nvSpPr>
            <p:cNvPr id="333" name="Google Shape;333;p85"/>
            <p:cNvSpPr/>
            <p:nvPr/>
          </p:nvSpPr>
          <p:spPr>
            <a:xfrm>
              <a:off x="173209" y="194743"/>
              <a:ext cx="2952970" cy="569433"/>
            </a:xfrm>
            <a:prstGeom prst="roundRect">
              <a:avLst>
                <a:gd fmla="val 9976" name="adj"/>
              </a:avLst>
            </a:prstGeom>
            <a:solidFill>
              <a:srgbClr val="01ACBE"/>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34" name="Google Shape;334;p85"/>
            <p:cNvGrpSpPr/>
            <p:nvPr/>
          </p:nvGrpSpPr>
          <p:grpSpPr>
            <a:xfrm>
              <a:off x="0" y="290669"/>
              <a:ext cx="424561" cy="355906"/>
              <a:chOff x="469900" y="728859"/>
              <a:chExt cx="424561" cy="355906"/>
            </a:xfrm>
          </p:grpSpPr>
          <p:sp>
            <p:nvSpPr>
              <p:cNvPr id="335" name="Google Shape;335;p85"/>
              <p:cNvSpPr/>
              <p:nvPr/>
            </p:nvSpPr>
            <p:spPr>
              <a:xfrm rot="-5400000">
                <a:off x="738264" y="928568"/>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6" name="Google Shape;336;p85"/>
              <p:cNvSpPr/>
              <p:nvPr/>
            </p:nvSpPr>
            <p:spPr>
              <a:xfrm rot="-5400000">
                <a:off x="752463" y="942770"/>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7" name="Google Shape;337;p85"/>
              <p:cNvSpPr/>
              <p:nvPr/>
            </p:nvSpPr>
            <p:spPr>
              <a:xfrm rot="-5400000">
                <a:off x="738264" y="728860"/>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8" name="Google Shape;338;p85"/>
              <p:cNvSpPr/>
              <p:nvPr/>
            </p:nvSpPr>
            <p:spPr>
              <a:xfrm rot="-5400000">
                <a:off x="752463" y="743063"/>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9" name="Google Shape;339;p85"/>
              <p:cNvSpPr/>
              <p:nvPr/>
            </p:nvSpPr>
            <p:spPr>
              <a:xfrm rot="-5400000">
                <a:off x="636543" y="859458"/>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0" name="Google Shape;340;p85"/>
              <p:cNvSpPr/>
              <p:nvPr/>
            </p:nvSpPr>
            <p:spPr>
              <a:xfrm rot="-5400000">
                <a:off x="636543" y="809416"/>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1" name="Google Shape;341;p85"/>
              <p:cNvSpPr/>
              <p:nvPr/>
            </p:nvSpPr>
            <p:spPr>
              <a:xfrm rot="-5400000">
                <a:off x="636543" y="655035"/>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2" name="Google Shape;342;p85"/>
              <p:cNvSpPr/>
              <p:nvPr/>
            </p:nvSpPr>
            <p:spPr>
              <a:xfrm rot="-5400000">
                <a:off x="636543" y="604992"/>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343" name="Google Shape;343;p85"/>
          <p:cNvGrpSpPr/>
          <p:nvPr/>
        </p:nvGrpSpPr>
        <p:grpSpPr>
          <a:xfrm>
            <a:off x="11352323" y="175669"/>
            <a:ext cx="838091" cy="743984"/>
            <a:chOff x="39833" y="101457"/>
            <a:chExt cx="838200" cy="743812"/>
          </a:xfrm>
        </p:grpSpPr>
        <p:grpSp>
          <p:nvGrpSpPr>
            <p:cNvPr id="344" name="Google Shape;344;p85"/>
            <p:cNvGrpSpPr/>
            <p:nvPr/>
          </p:nvGrpSpPr>
          <p:grpSpPr>
            <a:xfrm>
              <a:off x="130195" y="101457"/>
              <a:ext cx="647560" cy="567974"/>
              <a:chOff x="257420" y="226345"/>
              <a:chExt cx="540747" cy="474289"/>
            </a:xfrm>
          </p:grpSpPr>
          <p:pic>
            <p:nvPicPr>
              <p:cNvPr id="345" name="Google Shape;345;p85"/>
              <p:cNvPicPr preferRelativeResize="0"/>
              <p:nvPr/>
            </p:nvPicPr>
            <p:blipFill rotWithShape="1">
              <a:blip r:embed="rId2">
                <a:alphaModFix/>
              </a:blip>
              <a:srcRect b="0" l="0" r="0" t="0"/>
              <a:stretch/>
            </p:blipFill>
            <p:spPr>
              <a:xfrm>
                <a:off x="257420" y="226345"/>
                <a:ext cx="472830" cy="472830"/>
              </a:xfrm>
              <a:prstGeom prst="rect">
                <a:avLst/>
              </a:prstGeom>
              <a:noFill/>
              <a:ln>
                <a:noFill/>
              </a:ln>
            </p:spPr>
          </p:pic>
          <p:pic>
            <p:nvPicPr>
              <p:cNvPr id="346" name="Google Shape;346;p85"/>
              <p:cNvPicPr preferRelativeResize="0"/>
              <p:nvPr/>
            </p:nvPicPr>
            <p:blipFill rotWithShape="1">
              <a:blip r:embed="rId3">
                <a:alphaModFix/>
              </a:blip>
              <a:srcRect b="72279" l="0" r="0" t="0"/>
              <a:stretch/>
            </p:blipFill>
            <p:spPr>
              <a:xfrm flipH="1">
                <a:off x="265701" y="654915"/>
                <a:ext cx="532466" cy="45719"/>
              </a:xfrm>
              <a:prstGeom prst="rect">
                <a:avLst/>
              </a:prstGeom>
              <a:noFill/>
              <a:ln>
                <a:noFill/>
              </a:ln>
            </p:spPr>
          </p:pic>
        </p:grpSp>
        <p:sp>
          <p:nvSpPr>
            <p:cNvPr id="347" name="Google Shape;347;p85"/>
            <p:cNvSpPr txBox="1"/>
            <p:nvPr/>
          </p:nvSpPr>
          <p:spPr>
            <a:xfrm>
              <a:off x="39833" y="629875"/>
              <a:ext cx="838200" cy="2153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800"/>
                <a:buFont typeface="Arial"/>
                <a:buNone/>
              </a:pPr>
              <a:r>
                <a:rPr b="0" i="0" lang="en-US" sz="800" u="none" cap="none" strike="noStrike">
                  <a:solidFill>
                    <a:srgbClr val="595959"/>
                  </a:solidFill>
                  <a:latin typeface="Arial"/>
                  <a:ea typeface="Arial"/>
                  <a:cs typeface="Arial"/>
                  <a:sym typeface="Arial"/>
                </a:rPr>
                <a:t>By 杜小二</a:t>
              </a:r>
              <a:endParaRPr/>
            </a:p>
          </p:txBody>
        </p:sp>
      </p:grpSp>
      <p:sp>
        <p:nvSpPr>
          <p:cNvPr id="348" name="Google Shape;348;p85"/>
          <p:cNvSpPr txBox="1"/>
          <p:nvPr>
            <p:ph type="title"/>
          </p:nvPr>
        </p:nvSpPr>
        <p:spPr>
          <a:xfrm>
            <a:off x="416259" y="206382"/>
            <a:ext cx="3050391" cy="54710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349" name="Shape 349"/>
        <p:cNvGrpSpPr/>
        <p:nvPr/>
      </p:nvGrpSpPr>
      <p:grpSpPr>
        <a:xfrm>
          <a:off x="0" y="0"/>
          <a:ext cx="0" cy="0"/>
          <a:chOff x="0" y="0"/>
          <a:chExt cx="0" cy="0"/>
        </a:xfrm>
      </p:grpSpPr>
      <p:sp>
        <p:nvSpPr>
          <p:cNvPr id="350" name="Google Shape;350;p86"/>
          <p:cNvSpPr/>
          <p:nvPr/>
        </p:nvSpPr>
        <p:spPr>
          <a:xfrm>
            <a:off x="-8905" y="0"/>
            <a:ext cx="12202286" cy="6859588"/>
          </a:xfrm>
          <a:prstGeom prst="rect">
            <a:avLst/>
          </a:prstGeom>
          <a:gradFill>
            <a:gsLst>
              <a:gs pos="0">
                <a:srgbClr val="77458B"/>
              </a:gs>
              <a:gs pos="100000">
                <a:srgbClr val="4F2D5D"/>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34F57"/>
              </a:solidFill>
              <a:latin typeface="Calibri"/>
              <a:ea typeface="Calibri"/>
              <a:cs typeface="Calibri"/>
              <a:sym typeface="Calibri"/>
            </a:endParaRPr>
          </a:p>
        </p:txBody>
      </p:sp>
      <p:sp>
        <p:nvSpPr>
          <p:cNvPr id="351" name="Google Shape;351;p86"/>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31" name="Shape 31"/>
        <p:cNvGrpSpPr/>
        <p:nvPr/>
      </p:nvGrpSpPr>
      <p:grpSpPr>
        <a:xfrm>
          <a:off x="0" y="0"/>
          <a:ext cx="0" cy="0"/>
          <a:chOff x="0" y="0"/>
          <a:chExt cx="0" cy="0"/>
        </a:xfrm>
      </p:grpSpPr>
      <p:sp>
        <p:nvSpPr>
          <p:cNvPr id="32" name="Google Shape;32;p47"/>
          <p:cNvSpPr txBox="1"/>
          <p:nvPr>
            <p:ph type="title"/>
          </p:nvPr>
        </p:nvSpPr>
        <p:spPr>
          <a:xfrm>
            <a:off x="831743" y="1710135"/>
            <a:ext cx="10514231" cy="285339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7"/>
          <p:cNvSpPr txBox="1"/>
          <p:nvPr>
            <p:ph idx="1" type="body"/>
          </p:nvPr>
        </p:nvSpPr>
        <p:spPr>
          <a:xfrm>
            <a:off x="831743" y="4590527"/>
            <a:ext cx="10514231" cy="1500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7"/>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7"/>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1" name="Shape 361"/>
        <p:cNvGrpSpPr/>
        <p:nvPr/>
      </p:nvGrpSpPr>
      <p:grpSpPr>
        <a:xfrm>
          <a:off x="0" y="0"/>
          <a:ext cx="0" cy="0"/>
          <a:chOff x="0" y="0"/>
          <a:chExt cx="0" cy="0"/>
        </a:xfrm>
      </p:grpSpPr>
      <p:pic>
        <p:nvPicPr>
          <p:cNvPr descr="hexa.png" id="362" name="Google Shape;362;p88"/>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363" name="Google Shape;363;p88"/>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8"/>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65" name="Shape 365"/>
        <p:cNvGrpSpPr/>
        <p:nvPr/>
      </p:nvGrpSpPr>
      <p:grpSpPr>
        <a:xfrm>
          <a:off x="0" y="0"/>
          <a:ext cx="0" cy="0"/>
          <a:chOff x="0" y="0"/>
          <a:chExt cx="0" cy="0"/>
        </a:xfrm>
      </p:grpSpPr>
      <p:sp>
        <p:nvSpPr>
          <p:cNvPr id="366" name="Google Shape;366;p89"/>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89"/>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LiHei Pro"/>
                <a:ea typeface="LiHei Pro"/>
                <a:cs typeface="LiHei Pro"/>
                <a:sym typeface="LiHei Pr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89"/>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0" sz="1400">
                <a:solidFill>
                  <a:srgbClr val="7F7F7F"/>
                </a:solidFill>
                <a:latin typeface="Impact"/>
                <a:ea typeface="Impact"/>
                <a:cs typeface="Impact"/>
                <a:sym typeface="Impact"/>
              </a:defRPr>
            </a:lvl1pPr>
            <a:lvl2pPr indent="0" lvl="1" marL="0" marR="0" algn="ctr">
              <a:spcBef>
                <a:spcPts val="0"/>
              </a:spcBef>
              <a:buNone/>
              <a:defRPr b="0" sz="1400">
                <a:solidFill>
                  <a:srgbClr val="7F7F7F"/>
                </a:solidFill>
                <a:latin typeface="Impact"/>
                <a:ea typeface="Impact"/>
                <a:cs typeface="Impact"/>
                <a:sym typeface="Impact"/>
              </a:defRPr>
            </a:lvl2pPr>
            <a:lvl3pPr indent="0" lvl="2" marL="0" marR="0" algn="ctr">
              <a:spcBef>
                <a:spcPts val="0"/>
              </a:spcBef>
              <a:buNone/>
              <a:defRPr b="0" sz="1400">
                <a:solidFill>
                  <a:srgbClr val="7F7F7F"/>
                </a:solidFill>
                <a:latin typeface="Impact"/>
                <a:ea typeface="Impact"/>
                <a:cs typeface="Impact"/>
                <a:sym typeface="Impact"/>
              </a:defRPr>
            </a:lvl3pPr>
            <a:lvl4pPr indent="0" lvl="3" marL="0" marR="0" algn="ctr">
              <a:spcBef>
                <a:spcPts val="0"/>
              </a:spcBef>
              <a:buNone/>
              <a:defRPr b="0" sz="1400">
                <a:solidFill>
                  <a:srgbClr val="7F7F7F"/>
                </a:solidFill>
                <a:latin typeface="Impact"/>
                <a:ea typeface="Impact"/>
                <a:cs typeface="Impact"/>
                <a:sym typeface="Impact"/>
              </a:defRPr>
            </a:lvl4pPr>
            <a:lvl5pPr indent="0" lvl="4" marL="0" marR="0" algn="ctr">
              <a:spcBef>
                <a:spcPts val="0"/>
              </a:spcBef>
              <a:buNone/>
              <a:defRPr b="0" sz="1400">
                <a:solidFill>
                  <a:srgbClr val="7F7F7F"/>
                </a:solidFill>
                <a:latin typeface="Impact"/>
                <a:ea typeface="Impact"/>
                <a:cs typeface="Impact"/>
                <a:sym typeface="Impact"/>
              </a:defRPr>
            </a:lvl5pPr>
            <a:lvl6pPr indent="0" lvl="5" marL="0" marR="0" algn="ctr">
              <a:spcBef>
                <a:spcPts val="0"/>
              </a:spcBef>
              <a:buNone/>
              <a:defRPr b="0" sz="1400">
                <a:solidFill>
                  <a:srgbClr val="7F7F7F"/>
                </a:solidFill>
                <a:latin typeface="Impact"/>
                <a:ea typeface="Impact"/>
                <a:cs typeface="Impact"/>
                <a:sym typeface="Impact"/>
              </a:defRPr>
            </a:lvl6pPr>
            <a:lvl7pPr indent="0" lvl="6" marL="0" marR="0" algn="ctr">
              <a:spcBef>
                <a:spcPts val="0"/>
              </a:spcBef>
              <a:buNone/>
              <a:defRPr b="0" sz="1400">
                <a:solidFill>
                  <a:srgbClr val="7F7F7F"/>
                </a:solidFill>
                <a:latin typeface="Impact"/>
                <a:ea typeface="Impact"/>
                <a:cs typeface="Impact"/>
                <a:sym typeface="Impact"/>
              </a:defRPr>
            </a:lvl7pPr>
            <a:lvl8pPr indent="0" lvl="7" marL="0" marR="0" algn="ctr">
              <a:spcBef>
                <a:spcPts val="0"/>
              </a:spcBef>
              <a:buNone/>
              <a:defRPr b="0" sz="1400">
                <a:solidFill>
                  <a:srgbClr val="7F7F7F"/>
                </a:solidFill>
                <a:latin typeface="Impact"/>
                <a:ea typeface="Impact"/>
                <a:cs typeface="Impact"/>
                <a:sym typeface="Impact"/>
              </a:defRPr>
            </a:lvl8pPr>
            <a:lvl9pPr indent="0" lvl="8" marL="0" marR="0" algn="ctr">
              <a:spcBef>
                <a:spcPts val="0"/>
              </a:spcBef>
              <a:buNone/>
              <a:defRPr b="0" sz="14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cxnSp>
        <p:nvCxnSpPr>
          <p:cNvPr id="369" name="Google Shape;369;p89"/>
          <p:cNvCxnSpPr/>
          <p:nvPr/>
        </p:nvCxnSpPr>
        <p:spPr>
          <a:xfrm flipH="1" rot="10800000">
            <a:off x="3024904" y="479935"/>
            <a:ext cx="8365514" cy="1"/>
          </a:xfrm>
          <a:prstGeom prst="straightConnector1">
            <a:avLst/>
          </a:prstGeom>
          <a:noFill/>
          <a:ln cap="flat" cmpd="sng" w="19050">
            <a:solidFill>
              <a:srgbClr val="7F7F7F"/>
            </a:solidFill>
            <a:prstDash val="dot"/>
            <a:round/>
            <a:headEnd len="sm" w="sm" type="none"/>
            <a:tailEnd len="sm" w="sm" type="none"/>
          </a:ln>
        </p:spPr>
      </p:cxnSp>
      <p:grpSp>
        <p:nvGrpSpPr>
          <p:cNvPr id="370" name="Google Shape;370;p89"/>
          <p:cNvGrpSpPr/>
          <p:nvPr/>
        </p:nvGrpSpPr>
        <p:grpSpPr>
          <a:xfrm>
            <a:off x="1" y="195152"/>
            <a:ext cx="3125772" cy="569565"/>
            <a:chOff x="0" y="194743"/>
            <a:chExt cx="3126179" cy="569433"/>
          </a:xfrm>
        </p:grpSpPr>
        <p:sp>
          <p:nvSpPr>
            <p:cNvPr id="371" name="Google Shape;371;p89"/>
            <p:cNvSpPr/>
            <p:nvPr/>
          </p:nvSpPr>
          <p:spPr>
            <a:xfrm>
              <a:off x="173209" y="194743"/>
              <a:ext cx="2952970" cy="569433"/>
            </a:xfrm>
            <a:prstGeom prst="roundRect">
              <a:avLst>
                <a:gd fmla="val 9976" name="adj"/>
              </a:avLst>
            </a:prstGeom>
            <a:solidFill>
              <a:srgbClr val="01ACBE"/>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72" name="Google Shape;372;p89"/>
            <p:cNvGrpSpPr/>
            <p:nvPr/>
          </p:nvGrpSpPr>
          <p:grpSpPr>
            <a:xfrm>
              <a:off x="0" y="290669"/>
              <a:ext cx="424561" cy="355906"/>
              <a:chOff x="469900" y="728859"/>
              <a:chExt cx="424561" cy="355906"/>
            </a:xfrm>
          </p:grpSpPr>
          <p:sp>
            <p:nvSpPr>
              <p:cNvPr id="373" name="Google Shape;373;p89"/>
              <p:cNvSpPr/>
              <p:nvPr/>
            </p:nvSpPr>
            <p:spPr>
              <a:xfrm rot="-5400000">
                <a:off x="738264" y="928568"/>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4" name="Google Shape;374;p89"/>
              <p:cNvSpPr/>
              <p:nvPr/>
            </p:nvSpPr>
            <p:spPr>
              <a:xfrm rot="-5400000">
                <a:off x="752463" y="942770"/>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5" name="Google Shape;375;p89"/>
              <p:cNvSpPr/>
              <p:nvPr/>
            </p:nvSpPr>
            <p:spPr>
              <a:xfrm rot="-5400000">
                <a:off x="738264" y="728860"/>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6" name="Google Shape;376;p89"/>
              <p:cNvSpPr/>
              <p:nvPr/>
            </p:nvSpPr>
            <p:spPr>
              <a:xfrm rot="-5400000">
                <a:off x="752463" y="743063"/>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7" name="Google Shape;377;p89"/>
              <p:cNvSpPr/>
              <p:nvPr/>
            </p:nvSpPr>
            <p:spPr>
              <a:xfrm rot="-5400000">
                <a:off x="636543" y="859458"/>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8" name="Google Shape;378;p89"/>
              <p:cNvSpPr/>
              <p:nvPr/>
            </p:nvSpPr>
            <p:spPr>
              <a:xfrm rot="-5400000">
                <a:off x="636543" y="809416"/>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9" name="Google Shape;379;p89"/>
              <p:cNvSpPr/>
              <p:nvPr/>
            </p:nvSpPr>
            <p:spPr>
              <a:xfrm rot="-5400000">
                <a:off x="636543" y="655035"/>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0" name="Google Shape;380;p89"/>
              <p:cNvSpPr/>
              <p:nvPr/>
            </p:nvSpPr>
            <p:spPr>
              <a:xfrm rot="-5400000">
                <a:off x="636543" y="604992"/>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381" name="Google Shape;381;p89"/>
          <p:cNvGrpSpPr/>
          <p:nvPr/>
        </p:nvGrpSpPr>
        <p:grpSpPr>
          <a:xfrm>
            <a:off x="11352323" y="175669"/>
            <a:ext cx="838091" cy="743984"/>
            <a:chOff x="39833" y="101457"/>
            <a:chExt cx="838200" cy="743812"/>
          </a:xfrm>
        </p:grpSpPr>
        <p:grpSp>
          <p:nvGrpSpPr>
            <p:cNvPr id="382" name="Google Shape;382;p89"/>
            <p:cNvGrpSpPr/>
            <p:nvPr/>
          </p:nvGrpSpPr>
          <p:grpSpPr>
            <a:xfrm>
              <a:off x="130195" y="101457"/>
              <a:ext cx="647560" cy="567974"/>
              <a:chOff x="257420" y="226345"/>
              <a:chExt cx="540747" cy="474289"/>
            </a:xfrm>
          </p:grpSpPr>
          <p:pic>
            <p:nvPicPr>
              <p:cNvPr id="383" name="Google Shape;383;p89"/>
              <p:cNvPicPr preferRelativeResize="0"/>
              <p:nvPr/>
            </p:nvPicPr>
            <p:blipFill rotWithShape="1">
              <a:blip r:embed="rId2">
                <a:alphaModFix/>
              </a:blip>
              <a:srcRect b="0" l="0" r="0" t="0"/>
              <a:stretch/>
            </p:blipFill>
            <p:spPr>
              <a:xfrm>
                <a:off x="257420" y="226345"/>
                <a:ext cx="472830" cy="472830"/>
              </a:xfrm>
              <a:prstGeom prst="rect">
                <a:avLst/>
              </a:prstGeom>
              <a:noFill/>
              <a:ln>
                <a:noFill/>
              </a:ln>
            </p:spPr>
          </p:pic>
          <p:pic>
            <p:nvPicPr>
              <p:cNvPr id="384" name="Google Shape;384;p89"/>
              <p:cNvPicPr preferRelativeResize="0"/>
              <p:nvPr/>
            </p:nvPicPr>
            <p:blipFill rotWithShape="1">
              <a:blip r:embed="rId3">
                <a:alphaModFix/>
              </a:blip>
              <a:srcRect b="72279" l="0" r="0" t="0"/>
              <a:stretch/>
            </p:blipFill>
            <p:spPr>
              <a:xfrm flipH="1">
                <a:off x="265701" y="654915"/>
                <a:ext cx="532466" cy="45719"/>
              </a:xfrm>
              <a:prstGeom prst="rect">
                <a:avLst/>
              </a:prstGeom>
              <a:noFill/>
              <a:ln>
                <a:noFill/>
              </a:ln>
            </p:spPr>
          </p:pic>
        </p:grpSp>
        <p:sp>
          <p:nvSpPr>
            <p:cNvPr id="385" name="Google Shape;385;p89"/>
            <p:cNvSpPr txBox="1"/>
            <p:nvPr/>
          </p:nvSpPr>
          <p:spPr>
            <a:xfrm>
              <a:off x="39833" y="629875"/>
              <a:ext cx="838200" cy="2153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800"/>
                <a:buFont typeface="Arial"/>
                <a:buNone/>
              </a:pPr>
              <a:r>
                <a:rPr b="0" i="0" lang="en-US" sz="800" u="none" cap="none" strike="noStrike">
                  <a:solidFill>
                    <a:srgbClr val="595959"/>
                  </a:solidFill>
                  <a:latin typeface="Arial"/>
                  <a:ea typeface="Arial"/>
                  <a:cs typeface="Arial"/>
                  <a:sym typeface="Arial"/>
                </a:rPr>
                <a:t>By 杜小二</a:t>
              </a:r>
              <a:endParaRPr/>
            </a:p>
          </p:txBody>
        </p:sp>
      </p:grpSp>
      <p:sp>
        <p:nvSpPr>
          <p:cNvPr id="386" name="Google Shape;386;p89"/>
          <p:cNvSpPr txBox="1"/>
          <p:nvPr>
            <p:ph type="title"/>
          </p:nvPr>
        </p:nvSpPr>
        <p:spPr>
          <a:xfrm>
            <a:off x="416259" y="206382"/>
            <a:ext cx="3050391" cy="54710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387" name="Shape 387"/>
        <p:cNvGrpSpPr/>
        <p:nvPr/>
      </p:nvGrpSpPr>
      <p:grpSpPr>
        <a:xfrm>
          <a:off x="0" y="0"/>
          <a:ext cx="0" cy="0"/>
          <a:chOff x="0" y="0"/>
          <a:chExt cx="0" cy="0"/>
        </a:xfrm>
      </p:grpSpPr>
      <p:sp>
        <p:nvSpPr>
          <p:cNvPr id="388" name="Google Shape;388;p90"/>
          <p:cNvSpPr/>
          <p:nvPr/>
        </p:nvSpPr>
        <p:spPr>
          <a:xfrm>
            <a:off x="-8905" y="0"/>
            <a:ext cx="12202286" cy="6859588"/>
          </a:xfrm>
          <a:prstGeom prst="rect">
            <a:avLst/>
          </a:prstGeom>
          <a:gradFill>
            <a:gsLst>
              <a:gs pos="0">
                <a:srgbClr val="77458B"/>
              </a:gs>
              <a:gs pos="100000">
                <a:srgbClr val="4F2D5D"/>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34F57"/>
              </a:solidFill>
              <a:latin typeface="Calibri"/>
              <a:ea typeface="Calibri"/>
              <a:cs typeface="Calibri"/>
              <a:sym typeface="Calibri"/>
            </a:endParaRPr>
          </a:p>
        </p:txBody>
      </p:sp>
      <p:sp>
        <p:nvSpPr>
          <p:cNvPr id="389" name="Google Shape;389;p90"/>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99" name="Shape 399"/>
        <p:cNvGrpSpPr/>
        <p:nvPr/>
      </p:nvGrpSpPr>
      <p:grpSpPr>
        <a:xfrm>
          <a:off x="0" y="0"/>
          <a:ext cx="0" cy="0"/>
          <a:chOff x="0" y="0"/>
          <a:chExt cx="0" cy="0"/>
        </a:xfrm>
      </p:grpSpPr>
      <p:pic>
        <p:nvPicPr>
          <p:cNvPr descr="hexa.png" id="400" name="Google Shape;400;p92"/>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401" name="Google Shape;401;p92"/>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92"/>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03" name="Shape 403"/>
        <p:cNvGrpSpPr/>
        <p:nvPr/>
      </p:nvGrpSpPr>
      <p:grpSpPr>
        <a:xfrm>
          <a:off x="0" y="0"/>
          <a:ext cx="0" cy="0"/>
          <a:chOff x="0" y="0"/>
          <a:chExt cx="0" cy="0"/>
        </a:xfrm>
      </p:grpSpPr>
      <p:sp>
        <p:nvSpPr>
          <p:cNvPr id="404" name="Google Shape;404;p93"/>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93"/>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LiHei Pro"/>
                <a:ea typeface="LiHei Pro"/>
                <a:cs typeface="LiHei Pro"/>
                <a:sym typeface="LiHei Pr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93"/>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0" sz="1400">
                <a:solidFill>
                  <a:srgbClr val="7F7F7F"/>
                </a:solidFill>
                <a:latin typeface="Impact"/>
                <a:ea typeface="Impact"/>
                <a:cs typeface="Impact"/>
                <a:sym typeface="Impact"/>
              </a:defRPr>
            </a:lvl1pPr>
            <a:lvl2pPr indent="0" lvl="1" marL="0" marR="0" algn="ctr">
              <a:spcBef>
                <a:spcPts val="0"/>
              </a:spcBef>
              <a:buNone/>
              <a:defRPr b="0" sz="1400">
                <a:solidFill>
                  <a:srgbClr val="7F7F7F"/>
                </a:solidFill>
                <a:latin typeface="Impact"/>
                <a:ea typeface="Impact"/>
                <a:cs typeface="Impact"/>
                <a:sym typeface="Impact"/>
              </a:defRPr>
            </a:lvl2pPr>
            <a:lvl3pPr indent="0" lvl="2" marL="0" marR="0" algn="ctr">
              <a:spcBef>
                <a:spcPts val="0"/>
              </a:spcBef>
              <a:buNone/>
              <a:defRPr b="0" sz="1400">
                <a:solidFill>
                  <a:srgbClr val="7F7F7F"/>
                </a:solidFill>
                <a:latin typeface="Impact"/>
                <a:ea typeface="Impact"/>
                <a:cs typeface="Impact"/>
                <a:sym typeface="Impact"/>
              </a:defRPr>
            </a:lvl3pPr>
            <a:lvl4pPr indent="0" lvl="3" marL="0" marR="0" algn="ctr">
              <a:spcBef>
                <a:spcPts val="0"/>
              </a:spcBef>
              <a:buNone/>
              <a:defRPr b="0" sz="1400">
                <a:solidFill>
                  <a:srgbClr val="7F7F7F"/>
                </a:solidFill>
                <a:latin typeface="Impact"/>
                <a:ea typeface="Impact"/>
                <a:cs typeface="Impact"/>
                <a:sym typeface="Impact"/>
              </a:defRPr>
            </a:lvl4pPr>
            <a:lvl5pPr indent="0" lvl="4" marL="0" marR="0" algn="ctr">
              <a:spcBef>
                <a:spcPts val="0"/>
              </a:spcBef>
              <a:buNone/>
              <a:defRPr b="0" sz="1400">
                <a:solidFill>
                  <a:srgbClr val="7F7F7F"/>
                </a:solidFill>
                <a:latin typeface="Impact"/>
                <a:ea typeface="Impact"/>
                <a:cs typeface="Impact"/>
                <a:sym typeface="Impact"/>
              </a:defRPr>
            </a:lvl5pPr>
            <a:lvl6pPr indent="0" lvl="5" marL="0" marR="0" algn="ctr">
              <a:spcBef>
                <a:spcPts val="0"/>
              </a:spcBef>
              <a:buNone/>
              <a:defRPr b="0" sz="1400">
                <a:solidFill>
                  <a:srgbClr val="7F7F7F"/>
                </a:solidFill>
                <a:latin typeface="Impact"/>
                <a:ea typeface="Impact"/>
                <a:cs typeface="Impact"/>
                <a:sym typeface="Impact"/>
              </a:defRPr>
            </a:lvl6pPr>
            <a:lvl7pPr indent="0" lvl="6" marL="0" marR="0" algn="ctr">
              <a:spcBef>
                <a:spcPts val="0"/>
              </a:spcBef>
              <a:buNone/>
              <a:defRPr b="0" sz="1400">
                <a:solidFill>
                  <a:srgbClr val="7F7F7F"/>
                </a:solidFill>
                <a:latin typeface="Impact"/>
                <a:ea typeface="Impact"/>
                <a:cs typeface="Impact"/>
                <a:sym typeface="Impact"/>
              </a:defRPr>
            </a:lvl7pPr>
            <a:lvl8pPr indent="0" lvl="7" marL="0" marR="0" algn="ctr">
              <a:spcBef>
                <a:spcPts val="0"/>
              </a:spcBef>
              <a:buNone/>
              <a:defRPr b="0" sz="1400">
                <a:solidFill>
                  <a:srgbClr val="7F7F7F"/>
                </a:solidFill>
                <a:latin typeface="Impact"/>
                <a:ea typeface="Impact"/>
                <a:cs typeface="Impact"/>
                <a:sym typeface="Impact"/>
              </a:defRPr>
            </a:lvl8pPr>
            <a:lvl9pPr indent="0" lvl="8" marL="0" marR="0" algn="ctr">
              <a:spcBef>
                <a:spcPts val="0"/>
              </a:spcBef>
              <a:buNone/>
              <a:defRPr b="0" sz="14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cxnSp>
        <p:nvCxnSpPr>
          <p:cNvPr id="407" name="Google Shape;407;p93"/>
          <p:cNvCxnSpPr/>
          <p:nvPr/>
        </p:nvCxnSpPr>
        <p:spPr>
          <a:xfrm flipH="1" rot="10800000">
            <a:off x="3024904" y="479935"/>
            <a:ext cx="8365514" cy="1"/>
          </a:xfrm>
          <a:prstGeom prst="straightConnector1">
            <a:avLst/>
          </a:prstGeom>
          <a:noFill/>
          <a:ln cap="flat" cmpd="sng" w="19050">
            <a:solidFill>
              <a:srgbClr val="7F7F7F"/>
            </a:solidFill>
            <a:prstDash val="dot"/>
            <a:round/>
            <a:headEnd len="sm" w="sm" type="none"/>
            <a:tailEnd len="sm" w="sm" type="none"/>
          </a:ln>
        </p:spPr>
      </p:cxnSp>
      <p:grpSp>
        <p:nvGrpSpPr>
          <p:cNvPr id="408" name="Google Shape;408;p93"/>
          <p:cNvGrpSpPr/>
          <p:nvPr/>
        </p:nvGrpSpPr>
        <p:grpSpPr>
          <a:xfrm>
            <a:off x="1" y="195152"/>
            <a:ext cx="3125772" cy="569565"/>
            <a:chOff x="0" y="194743"/>
            <a:chExt cx="3126179" cy="569433"/>
          </a:xfrm>
        </p:grpSpPr>
        <p:sp>
          <p:nvSpPr>
            <p:cNvPr id="409" name="Google Shape;409;p93"/>
            <p:cNvSpPr/>
            <p:nvPr/>
          </p:nvSpPr>
          <p:spPr>
            <a:xfrm>
              <a:off x="173209" y="194743"/>
              <a:ext cx="2952970" cy="569433"/>
            </a:xfrm>
            <a:prstGeom prst="roundRect">
              <a:avLst>
                <a:gd fmla="val 9976" name="adj"/>
              </a:avLst>
            </a:prstGeom>
            <a:solidFill>
              <a:srgbClr val="01ACBE"/>
            </a:solidFill>
            <a:ln cap="flat" cmpd="sng" w="1905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10" name="Google Shape;410;p93"/>
            <p:cNvGrpSpPr/>
            <p:nvPr/>
          </p:nvGrpSpPr>
          <p:grpSpPr>
            <a:xfrm>
              <a:off x="0" y="290669"/>
              <a:ext cx="424561" cy="355906"/>
              <a:chOff x="469900" y="728859"/>
              <a:chExt cx="424561" cy="355906"/>
            </a:xfrm>
          </p:grpSpPr>
          <p:sp>
            <p:nvSpPr>
              <p:cNvPr id="411" name="Google Shape;411;p93"/>
              <p:cNvSpPr/>
              <p:nvPr/>
            </p:nvSpPr>
            <p:spPr>
              <a:xfrm rot="-5400000">
                <a:off x="738264" y="928568"/>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2" name="Google Shape;412;p93"/>
              <p:cNvSpPr/>
              <p:nvPr/>
            </p:nvSpPr>
            <p:spPr>
              <a:xfrm rot="-5400000">
                <a:off x="752463" y="942770"/>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3" name="Google Shape;413;p93"/>
              <p:cNvSpPr/>
              <p:nvPr/>
            </p:nvSpPr>
            <p:spPr>
              <a:xfrm rot="-5400000">
                <a:off x="738264" y="728860"/>
                <a:ext cx="156198" cy="156196"/>
              </a:xfrm>
              <a:prstGeom prst="ellipse">
                <a:avLst/>
              </a:prstGeom>
              <a:gradFill>
                <a:gsLst>
                  <a:gs pos="0">
                    <a:schemeClr val="lt1"/>
                  </a:gs>
                  <a:gs pos="17000">
                    <a:srgbClr val="A5A5A5"/>
                  </a:gs>
                  <a:gs pos="35000">
                    <a:srgbClr val="F2F2F2"/>
                  </a:gs>
                  <a:gs pos="55000">
                    <a:srgbClr val="A5A5A5"/>
                  </a:gs>
                  <a:gs pos="75000">
                    <a:srgbClr val="F2F2F2"/>
                  </a:gs>
                  <a:gs pos="100000">
                    <a:srgbClr val="A5A5A5"/>
                  </a:gs>
                </a:gsLst>
                <a:lin ang="2700000" scaled="0"/>
              </a:gra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4" name="Google Shape;414;p93"/>
              <p:cNvSpPr/>
              <p:nvPr/>
            </p:nvSpPr>
            <p:spPr>
              <a:xfrm rot="-5400000">
                <a:off x="752463" y="743063"/>
                <a:ext cx="127798" cy="127797"/>
              </a:xfrm>
              <a:prstGeom prst="ellips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5" name="Google Shape;415;p93"/>
              <p:cNvSpPr/>
              <p:nvPr/>
            </p:nvSpPr>
            <p:spPr>
              <a:xfrm rot="-5400000">
                <a:off x="636543" y="859458"/>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6" name="Google Shape;416;p93"/>
              <p:cNvSpPr/>
              <p:nvPr/>
            </p:nvSpPr>
            <p:spPr>
              <a:xfrm rot="-5400000">
                <a:off x="636543" y="809416"/>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7" name="Google Shape;417;p93"/>
              <p:cNvSpPr/>
              <p:nvPr/>
            </p:nvSpPr>
            <p:spPr>
              <a:xfrm rot="-5400000">
                <a:off x="636543" y="655035"/>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8" name="Google Shape;418;p93"/>
              <p:cNvSpPr/>
              <p:nvPr/>
            </p:nvSpPr>
            <p:spPr>
              <a:xfrm rot="-5400000">
                <a:off x="636543" y="604992"/>
                <a:ext cx="18656" cy="351942"/>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12700">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grpSp>
        <p:nvGrpSpPr>
          <p:cNvPr id="419" name="Google Shape;419;p93"/>
          <p:cNvGrpSpPr/>
          <p:nvPr/>
        </p:nvGrpSpPr>
        <p:grpSpPr>
          <a:xfrm>
            <a:off x="11352323" y="175669"/>
            <a:ext cx="838091" cy="743984"/>
            <a:chOff x="39833" y="101457"/>
            <a:chExt cx="838200" cy="743812"/>
          </a:xfrm>
        </p:grpSpPr>
        <p:grpSp>
          <p:nvGrpSpPr>
            <p:cNvPr id="420" name="Google Shape;420;p93"/>
            <p:cNvGrpSpPr/>
            <p:nvPr/>
          </p:nvGrpSpPr>
          <p:grpSpPr>
            <a:xfrm>
              <a:off x="130195" y="101457"/>
              <a:ext cx="647560" cy="567974"/>
              <a:chOff x="257420" y="226345"/>
              <a:chExt cx="540747" cy="474289"/>
            </a:xfrm>
          </p:grpSpPr>
          <p:pic>
            <p:nvPicPr>
              <p:cNvPr id="421" name="Google Shape;421;p93"/>
              <p:cNvPicPr preferRelativeResize="0"/>
              <p:nvPr/>
            </p:nvPicPr>
            <p:blipFill rotWithShape="1">
              <a:blip r:embed="rId2">
                <a:alphaModFix/>
              </a:blip>
              <a:srcRect b="0" l="0" r="0" t="0"/>
              <a:stretch/>
            </p:blipFill>
            <p:spPr>
              <a:xfrm>
                <a:off x="257420" y="226345"/>
                <a:ext cx="472830" cy="472830"/>
              </a:xfrm>
              <a:prstGeom prst="rect">
                <a:avLst/>
              </a:prstGeom>
              <a:noFill/>
              <a:ln>
                <a:noFill/>
              </a:ln>
            </p:spPr>
          </p:pic>
          <p:pic>
            <p:nvPicPr>
              <p:cNvPr id="422" name="Google Shape;422;p93"/>
              <p:cNvPicPr preferRelativeResize="0"/>
              <p:nvPr/>
            </p:nvPicPr>
            <p:blipFill rotWithShape="1">
              <a:blip r:embed="rId3">
                <a:alphaModFix/>
              </a:blip>
              <a:srcRect b="72279" l="0" r="0" t="0"/>
              <a:stretch/>
            </p:blipFill>
            <p:spPr>
              <a:xfrm flipH="1">
                <a:off x="265701" y="654915"/>
                <a:ext cx="532466" cy="45719"/>
              </a:xfrm>
              <a:prstGeom prst="rect">
                <a:avLst/>
              </a:prstGeom>
              <a:noFill/>
              <a:ln>
                <a:noFill/>
              </a:ln>
            </p:spPr>
          </p:pic>
        </p:grpSp>
        <p:sp>
          <p:nvSpPr>
            <p:cNvPr id="423" name="Google Shape;423;p93"/>
            <p:cNvSpPr txBox="1"/>
            <p:nvPr/>
          </p:nvSpPr>
          <p:spPr>
            <a:xfrm>
              <a:off x="39833" y="629875"/>
              <a:ext cx="838200" cy="2153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800"/>
                <a:buFont typeface="Arial"/>
                <a:buNone/>
              </a:pPr>
              <a:r>
                <a:rPr b="0" i="0" lang="en-US" sz="800" u="none" cap="none" strike="noStrike">
                  <a:solidFill>
                    <a:srgbClr val="595959"/>
                  </a:solidFill>
                  <a:latin typeface="Arial"/>
                  <a:ea typeface="Arial"/>
                  <a:cs typeface="Arial"/>
                  <a:sym typeface="Arial"/>
                </a:rPr>
                <a:t>By 杜小二</a:t>
              </a:r>
              <a:endParaRPr/>
            </a:p>
          </p:txBody>
        </p:sp>
      </p:grpSp>
      <p:sp>
        <p:nvSpPr>
          <p:cNvPr id="424" name="Google Shape;424;p93"/>
          <p:cNvSpPr txBox="1"/>
          <p:nvPr>
            <p:ph type="title"/>
          </p:nvPr>
        </p:nvSpPr>
        <p:spPr>
          <a:xfrm>
            <a:off x="416259" y="206382"/>
            <a:ext cx="3050391" cy="54710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425" name="Shape 425"/>
        <p:cNvGrpSpPr/>
        <p:nvPr/>
      </p:nvGrpSpPr>
      <p:grpSpPr>
        <a:xfrm>
          <a:off x="0" y="0"/>
          <a:ext cx="0" cy="0"/>
          <a:chOff x="0" y="0"/>
          <a:chExt cx="0" cy="0"/>
        </a:xfrm>
      </p:grpSpPr>
      <p:sp>
        <p:nvSpPr>
          <p:cNvPr id="426" name="Google Shape;426;p94"/>
          <p:cNvSpPr/>
          <p:nvPr/>
        </p:nvSpPr>
        <p:spPr>
          <a:xfrm>
            <a:off x="-8905" y="0"/>
            <a:ext cx="12202286" cy="6859588"/>
          </a:xfrm>
          <a:prstGeom prst="rect">
            <a:avLst/>
          </a:prstGeom>
          <a:gradFill>
            <a:gsLst>
              <a:gs pos="0">
                <a:srgbClr val="77458B"/>
              </a:gs>
              <a:gs pos="100000">
                <a:srgbClr val="4F2D5D"/>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34F57"/>
              </a:solidFill>
              <a:latin typeface="Calibri"/>
              <a:ea typeface="Calibri"/>
              <a:cs typeface="Calibri"/>
              <a:sym typeface="Calibri"/>
            </a:endParaRPr>
          </a:p>
        </p:txBody>
      </p:sp>
      <p:sp>
        <p:nvSpPr>
          <p:cNvPr id="427" name="Google Shape;427;p94"/>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7" name="Shape 37"/>
        <p:cNvGrpSpPr/>
        <p:nvPr/>
      </p:nvGrpSpPr>
      <p:grpSpPr>
        <a:xfrm>
          <a:off x="0" y="0"/>
          <a:ext cx="0" cy="0"/>
          <a:chOff x="0" y="0"/>
          <a:chExt cx="0" cy="0"/>
        </a:xfrm>
      </p:grpSpPr>
      <p:sp>
        <p:nvSpPr>
          <p:cNvPr id="38" name="Google Shape;38;p48"/>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8"/>
          <p:cNvSpPr txBox="1"/>
          <p:nvPr>
            <p:ph idx="1" type="body"/>
          </p:nvPr>
        </p:nvSpPr>
        <p:spPr>
          <a:xfrm>
            <a:off x="838091" y="1826048"/>
            <a:ext cx="5180926" cy="4352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8"/>
          <p:cNvSpPr txBox="1"/>
          <p:nvPr>
            <p:ph idx="2" type="body"/>
          </p:nvPr>
        </p:nvSpPr>
        <p:spPr>
          <a:xfrm>
            <a:off x="6171396" y="1826048"/>
            <a:ext cx="5180926" cy="4352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8"/>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4" name="Shape 44"/>
        <p:cNvGrpSpPr/>
        <p:nvPr/>
      </p:nvGrpSpPr>
      <p:grpSpPr>
        <a:xfrm>
          <a:off x="0" y="0"/>
          <a:ext cx="0" cy="0"/>
          <a:chOff x="0" y="0"/>
          <a:chExt cx="0" cy="0"/>
        </a:xfrm>
      </p:grpSpPr>
      <p:sp>
        <p:nvSpPr>
          <p:cNvPr id="45" name="Google Shape;45;p49"/>
          <p:cNvSpPr txBox="1"/>
          <p:nvPr>
            <p:ph type="title"/>
          </p:nvPr>
        </p:nvSpPr>
        <p:spPr>
          <a:xfrm>
            <a:off x="839680"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9"/>
          <p:cNvSpPr txBox="1"/>
          <p:nvPr>
            <p:ph idx="1" type="body"/>
          </p:nvPr>
        </p:nvSpPr>
        <p:spPr>
          <a:xfrm>
            <a:off x="839679" y="1681553"/>
            <a:ext cx="5157116" cy="82410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9"/>
          <p:cNvSpPr txBox="1"/>
          <p:nvPr>
            <p:ph idx="2" type="body"/>
          </p:nvPr>
        </p:nvSpPr>
        <p:spPr>
          <a:xfrm>
            <a:off x="839679" y="2505656"/>
            <a:ext cx="5157116" cy="3685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9"/>
          <p:cNvSpPr txBox="1"/>
          <p:nvPr>
            <p:ph idx="3" type="body"/>
          </p:nvPr>
        </p:nvSpPr>
        <p:spPr>
          <a:xfrm>
            <a:off x="6171398" y="1681553"/>
            <a:ext cx="5182513" cy="82410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9"/>
          <p:cNvSpPr txBox="1"/>
          <p:nvPr>
            <p:ph idx="4" type="body"/>
          </p:nvPr>
        </p:nvSpPr>
        <p:spPr>
          <a:xfrm>
            <a:off x="6171398" y="2505656"/>
            <a:ext cx="5182513" cy="3685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9"/>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9"/>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3" name="Shape 53"/>
        <p:cNvGrpSpPr/>
        <p:nvPr/>
      </p:nvGrpSpPr>
      <p:grpSpPr>
        <a:xfrm>
          <a:off x="0" y="0"/>
          <a:ext cx="0" cy="0"/>
          <a:chOff x="0" y="0"/>
          <a:chExt cx="0" cy="0"/>
        </a:xfrm>
      </p:grpSpPr>
      <p:sp>
        <p:nvSpPr>
          <p:cNvPr id="54" name="Google Shape;54;p50"/>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0"/>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0"/>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0"/>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8" name="Shape 58"/>
        <p:cNvGrpSpPr/>
        <p:nvPr/>
      </p:nvGrpSpPr>
      <p:grpSpPr>
        <a:xfrm>
          <a:off x="0" y="0"/>
          <a:ext cx="0" cy="0"/>
          <a:chOff x="0" y="0"/>
          <a:chExt cx="0" cy="0"/>
        </a:xfrm>
      </p:grpSpPr>
      <p:sp>
        <p:nvSpPr>
          <p:cNvPr id="59" name="Google Shape;59;p51"/>
          <p:cNvSpPr txBox="1"/>
          <p:nvPr>
            <p:ph type="title"/>
          </p:nvPr>
        </p:nvSpPr>
        <p:spPr>
          <a:xfrm>
            <a:off x="839679" y="457307"/>
            <a:ext cx="3931725" cy="16005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1"/>
          <p:cNvSpPr txBox="1"/>
          <p:nvPr>
            <p:ph idx="1" type="body"/>
          </p:nvPr>
        </p:nvSpPr>
        <p:spPr>
          <a:xfrm>
            <a:off x="5182514" y="987654"/>
            <a:ext cx="6171397" cy="487475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1"/>
          <p:cNvSpPr txBox="1"/>
          <p:nvPr>
            <p:ph idx="2" type="body"/>
          </p:nvPr>
        </p:nvSpPr>
        <p:spPr>
          <a:xfrm>
            <a:off x="839679" y="2057877"/>
            <a:ext cx="3931725" cy="38124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1"/>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1"/>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1"/>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5" name="Shape 65"/>
        <p:cNvGrpSpPr/>
        <p:nvPr/>
      </p:nvGrpSpPr>
      <p:grpSpPr>
        <a:xfrm>
          <a:off x="0" y="0"/>
          <a:ext cx="0" cy="0"/>
          <a:chOff x="0" y="0"/>
          <a:chExt cx="0" cy="0"/>
        </a:xfrm>
      </p:grpSpPr>
      <p:sp>
        <p:nvSpPr>
          <p:cNvPr id="66" name="Google Shape;66;p52"/>
          <p:cNvSpPr txBox="1"/>
          <p:nvPr>
            <p:ph type="title"/>
          </p:nvPr>
        </p:nvSpPr>
        <p:spPr>
          <a:xfrm>
            <a:off x="839679" y="457307"/>
            <a:ext cx="3931725" cy="16005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2"/>
          <p:cNvSpPr/>
          <p:nvPr>
            <p:ph idx="2" type="pic"/>
          </p:nvPr>
        </p:nvSpPr>
        <p:spPr>
          <a:xfrm>
            <a:off x="5182514" y="987654"/>
            <a:ext cx="6171397" cy="4874754"/>
          </a:xfrm>
          <a:prstGeom prst="rect">
            <a:avLst/>
          </a:prstGeom>
          <a:noFill/>
          <a:ln>
            <a:noFill/>
          </a:ln>
        </p:spPr>
      </p:sp>
      <p:sp>
        <p:nvSpPr>
          <p:cNvPr id="68" name="Google Shape;68;p52"/>
          <p:cNvSpPr txBox="1"/>
          <p:nvPr>
            <p:ph idx="1" type="body"/>
          </p:nvPr>
        </p:nvSpPr>
        <p:spPr>
          <a:xfrm>
            <a:off x="839679" y="2057877"/>
            <a:ext cx="3931725" cy="38124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2"/>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2"/>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warp dir="in"/>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4.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theme" Target="../theme/theme9.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theme" Target="../theme/theme5.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png"/><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1"/>
          <p:cNvSpPr txBox="1"/>
          <p:nvPr>
            <p:ph idx="1" type="body"/>
          </p:nvPr>
        </p:nvSpPr>
        <p:spPr>
          <a:xfrm>
            <a:off x="838092" y="1826048"/>
            <a:ext cx="10514231" cy="435234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1"/>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1"/>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1"/>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500">
        <p14:warp dir="in"/>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43"/>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43"/>
          <p:cNvSpPr txBox="1"/>
          <p:nvPr>
            <p:ph idx="1" type="body"/>
          </p:nvPr>
        </p:nvSpPr>
        <p:spPr>
          <a:xfrm>
            <a:off x="609521" y="1600572"/>
            <a:ext cx="10971372" cy="4527011"/>
          </a:xfrm>
          <a:prstGeom prst="rect">
            <a:avLst/>
          </a:prstGeom>
          <a:noFill/>
          <a:ln>
            <a:noFill/>
          </a:ln>
        </p:spPr>
        <p:txBody>
          <a:bodyPr anchorCtr="0" anchor="t" bIns="45700" lIns="91425" spcFirstLastPara="1" rIns="91425" wrap="square" tIns="45700">
            <a:normAutofit/>
          </a:bodyPr>
          <a:lstStyle>
            <a:lvl1pPr indent="-501650" lvl="0" marL="457200" marR="0" rtl="0" algn="l">
              <a:spcBef>
                <a:spcPts val="86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9900" lvl="1" marL="914400" marR="0" rtl="0" algn="l">
              <a:spcBef>
                <a:spcPts val="760"/>
              </a:spcBef>
              <a:spcAft>
                <a:spcPts val="0"/>
              </a:spcAft>
              <a:buClr>
                <a:schemeClr val="dk1"/>
              </a:buClr>
              <a:buSzPts val="3800"/>
              <a:buFont typeface="Arial"/>
              <a:buChar char="–"/>
              <a:defRPr b="0" i="0" sz="38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87" name="Google Shape;87;p43"/>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43"/>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43"/>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mc:AlternateContent>
    <mc:Choice Requires="p14">
      <p:transition spd="slow" p14:dur="1500">
        <p14:warp dir="in"/>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2" name="Shape 162"/>
        <p:cNvGrpSpPr/>
        <p:nvPr/>
      </p:nvGrpSpPr>
      <p:grpSpPr>
        <a:xfrm>
          <a:off x="0" y="0"/>
          <a:ext cx="0" cy="0"/>
          <a:chOff x="0" y="0"/>
          <a:chExt cx="0" cy="0"/>
        </a:xfrm>
      </p:grpSpPr>
      <p:pic>
        <p:nvPicPr>
          <p:cNvPr descr="hexa.png" id="163" name="Google Shape;163;p67"/>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164" name="Google Shape;164;p67"/>
          <p:cNvSpPr txBox="1"/>
          <p:nvPr>
            <p:ph type="title"/>
          </p:nvPr>
        </p:nvSpPr>
        <p:spPr>
          <a:xfrm>
            <a:off x="609521" y="355683"/>
            <a:ext cx="10971372" cy="114326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17375E"/>
              </a:buClr>
              <a:buSzPts val="4600"/>
              <a:buFont typeface="Signika"/>
              <a:buNone/>
              <a:defRPr b="0" i="0" sz="4600" u="none" cap="none" strike="noStrike">
                <a:solidFill>
                  <a:srgbClr val="17375E"/>
                </a:solidFill>
                <a:latin typeface="Signika"/>
                <a:ea typeface="Signika"/>
                <a:cs typeface="Signika"/>
                <a:sym typeface="Signik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5" name="Google Shape;165;p67"/>
          <p:cNvSpPr txBox="1"/>
          <p:nvPr>
            <p:ph idx="1" type="body"/>
          </p:nvPr>
        </p:nvSpPr>
        <p:spPr>
          <a:xfrm>
            <a:off x="609521" y="1600573"/>
            <a:ext cx="10971372" cy="4166564"/>
          </a:xfrm>
          <a:prstGeom prst="rect">
            <a:avLst/>
          </a:prstGeom>
          <a:noFill/>
          <a:ln>
            <a:noFill/>
          </a:ln>
        </p:spPr>
        <p:txBody>
          <a:bodyPr anchorCtr="0" anchor="t" bIns="45700" lIns="91425" spcFirstLastPara="1" rIns="91425" wrap="square" tIns="45700">
            <a:normAutofit/>
          </a:bodyPr>
          <a:lstStyle>
            <a:lvl1pPr indent="-400050" lvl="0" marL="457200" marR="0" rtl="0" algn="l">
              <a:spcBef>
                <a:spcPts val="540"/>
              </a:spcBef>
              <a:spcAft>
                <a:spcPts val="0"/>
              </a:spcAft>
              <a:buClr>
                <a:srgbClr val="17375E"/>
              </a:buClr>
              <a:buSzPts val="2700"/>
              <a:buFont typeface="Arial"/>
              <a:buChar char="•"/>
              <a:defRPr b="0" i="0" sz="2700" u="none" cap="none" strike="noStrike">
                <a:solidFill>
                  <a:srgbClr val="17375E"/>
                </a:solidFill>
                <a:latin typeface="Calibri"/>
                <a:ea typeface="Calibri"/>
                <a:cs typeface="Calibri"/>
                <a:sym typeface="Calibri"/>
              </a:defRPr>
            </a:lvl1pPr>
            <a:lvl2pPr indent="-381000" lvl="1" marL="914400" marR="0" rtl="0" algn="l">
              <a:spcBef>
                <a:spcPts val="480"/>
              </a:spcBef>
              <a:spcAft>
                <a:spcPts val="0"/>
              </a:spcAft>
              <a:buClr>
                <a:srgbClr val="17375E"/>
              </a:buClr>
              <a:buSzPts val="2400"/>
              <a:buFont typeface="Arial"/>
              <a:buChar char="–"/>
              <a:defRPr b="0" i="0" sz="2400" u="none" cap="none" strike="noStrike">
                <a:solidFill>
                  <a:srgbClr val="17375E"/>
                </a:solidFill>
                <a:latin typeface="Calibri"/>
                <a:ea typeface="Calibri"/>
                <a:cs typeface="Calibri"/>
                <a:sym typeface="Calibri"/>
              </a:defRPr>
            </a:lvl2pPr>
            <a:lvl3pPr indent="-368300" lvl="2" marL="1371600" marR="0" rtl="0" algn="l">
              <a:spcBef>
                <a:spcPts val="440"/>
              </a:spcBef>
              <a:spcAft>
                <a:spcPts val="0"/>
              </a:spcAft>
              <a:buClr>
                <a:srgbClr val="17375E"/>
              </a:buClr>
              <a:buSzPts val="2200"/>
              <a:buFont typeface="Arial"/>
              <a:buChar char="•"/>
              <a:defRPr b="0" i="0" sz="2200" u="none" cap="none" strike="noStrike">
                <a:solidFill>
                  <a:srgbClr val="17375E"/>
                </a:solidFill>
                <a:latin typeface="Calibri"/>
                <a:ea typeface="Calibri"/>
                <a:cs typeface="Calibri"/>
                <a:sym typeface="Calibri"/>
              </a:defRPr>
            </a:lvl3pPr>
            <a:lvl4pPr indent="-349250" lvl="3" marL="18288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4pPr>
            <a:lvl5pPr indent="-349250" lvl="4" marL="22860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66" name="Google Shape;166;p67"/>
          <p:cNvSpPr/>
          <p:nvPr/>
        </p:nvSpPr>
        <p:spPr>
          <a:xfrm rot="5400000">
            <a:off x="11245248" y="6045087"/>
            <a:ext cx="541705" cy="479936"/>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3D3D3"/>
              </a:gs>
              <a:gs pos="2000">
                <a:srgbClr val="D3D3D3"/>
              </a:gs>
              <a:gs pos="100000">
                <a:srgbClr val="F7F7F7"/>
              </a:gs>
            </a:gsLst>
            <a:lin ang="18900000" scaled="0"/>
          </a:gradFill>
          <a:ln cap="flat" cmpd="sng" w="12700">
            <a:solidFill>
              <a:schemeClr val="lt1"/>
            </a:solidFill>
            <a:prstDash val="solid"/>
            <a:round/>
            <a:headEnd len="sm" w="sm" type="none"/>
            <a:tailEnd len="sm" w="sm" type="none"/>
          </a:ln>
          <a:effectLst>
            <a:outerShdw blurRad="165100" rotWithShape="0" algn="tl" dir="2700000" dist="76200">
              <a:srgbClr val="000000">
                <a:alpha val="2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7" name="Google Shape;167;p67"/>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8" name="Google Shape;168;p67"/>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169" name="Google Shape;169;p67"/>
          <p:cNvCxnSpPr/>
          <p:nvPr/>
        </p:nvCxnSpPr>
        <p:spPr>
          <a:xfrm>
            <a:off x="812694" y="6275254"/>
            <a:ext cx="10463438" cy="19604"/>
          </a:xfrm>
          <a:prstGeom prst="straightConnector1">
            <a:avLst/>
          </a:prstGeom>
          <a:noFill/>
          <a:ln cap="flat" cmpd="sng" w="9525">
            <a:solidFill>
              <a:srgbClr val="BFBFBF"/>
            </a:solidFill>
            <a:prstDash val="solid"/>
            <a:round/>
            <a:headEnd len="sm" w="sm" type="none"/>
            <a:tailEnd len="sm" w="sm" type="none"/>
          </a:ln>
        </p:spPr>
      </p:cxnSp>
      <p:sp>
        <p:nvSpPr>
          <p:cNvPr id="170" name="Google Shape;170;p67"/>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600">
                <a:solidFill>
                  <a:srgbClr val="7F7F7F"/>
                </a:solidFill>
                <a:latin typeface="Impact"/>
                <a:ea typeface="Impact"/>
                <a:cs typeface="Impact"/>
                <a:sym typeface="Impact"/>
              </a:defRPr>
            </a:lvl1pPr>
            <a:lvl2pPr indent="0" lvl="1" marL="0" marR="0" rtl="0" algn="ctr">
              <a:spcBef>
                <a:spcPts val="0"/>
              </a:spcBef>
              <a:buNone/>
              <a:defRPr b="0" sz="1600">
                <a:solidFill>
                  <a:srgbClr val="7F7F7F"/>
                </a:solidFill>
                <a:latin typeface="Impact"/>
                <a:ea typeface="Impact"/>
                <a:cs typeface="Impact"/>
                <a:sym typeface="Impact"/>
              </a:defRPr>
            </a:lvl2pPr>
            <a:lvl3pPr indent="0" lvl="2" marL="0" marR="0" rtl="0" algn="ctr">
              <a:spcBef>
                <a:spcPts val="0"/>
              </a:spcBef>
              <a:buNone/>
              <a:defRPr b="0" sz="1600">
                <a:solidFill>
                  <a:srgbClr val="7F7F7F"/>
                </a:solidFill>
                <a:latin typeface="Impact"/>
                <a:ea typeface="Impact"/>
                <a:cs typeface="Impact"/>
                <a:sym typeface="Impact"/>
              </a:defRPr>
            </a:lvl3pPr>
            <a:lvl4pPr indent="0" lvl="3" marL="0" marR="0" rtl="0" algn="ctr">
              <a:spcBef>
                <a:spcPts val="0"/>
              </a:spcBef>
              <a:buNone/>
              <a:defRPr b="0" sz="1600">
                <a:solidFill>
                  <a:srgbClr val="7F7F7F"/>
                </a:solidFill>
                <a:latin typeface="Impact"/>
                <a:ea typeface="Impact"/>
                <a:cs typeface="Impact"/>
                <a:sym typeface="Impact"/>
              </a:defRPr>
            </a:lvl4pPr>
            <a:lvl5pPr indent="0" lvl="4" marL="0" marR="0" rtl="0" algn="ctr">
              <a:spcBef>
                <a:spcPts val="0"/>
              </a:spcBef>
              <a:buNone/>
              <a:defRPr b="0" sz="1600">
                <a:solidFill>
                  <a:srgbClr val="7F7F7F"/>
                </a:solidFill>
                <a:latin typeface="Impact"/>
                <a:ea typeface="Impact"/>
                <a:cs typeface="Impact"/>
                <a:sym typeface="Impact"/>
              </a:defRPr>
            </a:lvl5pPr>
            <a:lvl6pPr indent="0" lvl="5" marL="0" marR="0" rtl="0" algn="ctr">
              <a:spcBef>
                <a:spcPts val="0"/>
              </a:spcBef>
              <a:buNone/>
              <a:defRPr b="0" sz="1600">
                <a:solidFill>
                  <a:srgbClr val="7F7F7F"/>
                </a:solidFill>
                <a:latin typeface="Impact"/>
                <a:ea typeface="Impact"/>
                <a:cs typeface="Impact"/>
                <a:sym typeface="Impact"/>
              </a:defRPr>
            </a:lvl6pPr>
            <a:lvl7pPr indent="0" lvl="6" marL="0" marR="0" rtl="0" algn="ctr">
              <a:spcBef>
                <a:spcPts val="0"/>
              </a:spcBef>
              <a:buNone/>
              <a:defRPr b="0" sz="1600">
                <a:solidFill>
                  <a:srgbClr val="7F7F7F"/>
                </a:solidFill>
                <a:latin typeface="Impact"/>
                <a:ea typeface="Impact"/>
                <a:cs typeface="Impact"/>
                <a:sym typeface="Impact"/>
              </a:defRPr>
            </a:lvl7pPr>
            <a:lvl8pPr indent="0" lvl="7" marL="0" marR="0" rtl="0" algn="ctr">
              <a:spcBef>
                <a:spcPts val="0"/>
              </a:spcBef>
              <a:buNone/>
              <a:defRPr b="0" sz="1600">
                <a:solidFill>
                  <a:srgbClr val="7F7F7F"/>
                </a:solidFill>
                <a:latin typeface="Impact"/>
                <a:ea typeface="Impact"/>
                <a:cs typeface="Impact"/>
                <a:sym typeface="Impact"/>
              </a:defRPr>
            </a:lvl8pPr>
            <a:lvl9pPr indent="0" lvl="8" marL="0" marR="0" rtl="0" algn="ctr">
              <a:spcBef>
                <a:spcPts val="0"/>
              </a:spcBef>
              <a:buNone/>
              <a:defRPr b="0" sz="16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3"/>
    <p:sldLayoutId id="2147483676" r:id="rId4"/>
    <p:sldLayoutId id="2147483677" r:id="rId5"/>
  </p:sldLayoutIdLst>
  <mc:AlternateContent>
    <mc:Choice Requires="p14">
      <p:transition spd="slow" p14:dur="1500">
        <p14:warp dir="in"/>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00" name="Shape 200"/>
        <p:cNvGrpSpPr/>
        <p:nvPr/>
      </p:nvGrpSpPr>
      <p:grpSpPr>
        <a:xfrm>
          <a:off x="0" y="0"/>
          <a:ext cx="0" cy="0"/>
          <a:chOff x="0" y="0"/>
          <a:chExt cx="0" cy="0"/>
        </a:xfrm>
      </p:grpSpPr>
      <p:pic>
        <p:nvPicPr>
          <p:cNvPr descr="hexa.png" id="201" name="Google Shape;201;p71"/>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202" name="Google Shape;202;p71"/>
          <p:cNvSpPr txBox="1"/>
          <p:nvPr>
            <p:ph type="title"/>
          </p:nvPr>
        </p:nvSpPr>
        <p:spPr>
          <a:xfrm>
            <a:off x="609521" y="355683"/>
            <a:ext cx="10971372" cy="114326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17375E"/>
              </a:buClr>
              <a:buSzPts val="4600"/>
              <a:buFont typeface="Signika"/>
              <a:buNone/>
              <a:defRPr b="0" i="0" sz="4600" u="none" cap="none" strike="noStrike">
                <a:solidFill>
                  <a:srgbClr val="17375E"/>
                </a:solidFill>
                <a:latin typeface="Signika"/>
                <a:ea typeface="Signika"/>
                <a:cs typeface="Signika"/>
                <a:sym typeface="Signik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3" name="Google Shape;203;p71"/>
          <p:cNvSpPr txBox="1"/>
          <p:nvPr>
            <p:ph idx="1" type="body"/>
          </p:nvPr>
        </p:nvSpPr>
        <p:spPr>
          <a:xfrm>
            <a:off x="609521" y="1600573"/>
            <a:ext cx="10971372" cy="4166564"/>
          </a:xfrm>
          <a:prstGeom prst="rect">
            <a:avLst/>
          </a:prstGeom>
          <a:noFill/>
          <a:ln>
            <a:noFill/>
          </a:ln>
        </p:spPr>
        <p:txBody>
          <a:bodyPr anchorCtr="0" anchor="t" bIns="45700" lIns="91425" spcFirstLastPara="1" rIns="91425" wrap="square" tIns="45700">
            <a:normAutofit/>
          </a:bodyPr>
          <a:lstStyle>
            <a:lvl1pPr indent="-400050" lvl="0" marL="457200" marR="0" rtl="0" algn="l">
              <a:spcBef>
                <a:spcPts val="540"/>
              </a:spcBef>
              <a:spcAft>
                <a:spcPts val="0"/>
              </a:spcAft>
              <a:buClr>
                <a:srgbClr val="17375E"/>
              </a:buClr>
              <a:buSzPts val="2700"/>
              <a:buFont typeface="Arial"/>
              <a:buChar char="•"/>
              <a:defRPr b="0" i="0" sz="2700" u="none" cap="none" strike="noStrike">
                <a:solidFill>
                  <a:srgbClr val="17375E"/>
                </a:solidFill>
                <a:latin typeface="Calibri"/>
                <a:ea typeface="Calibri"/>
                <a:cs typeface="Calibri"/>
                <a:sym typeface="Calibri"/>
              </a:defRPr>
            </a:lvl1pPr>
            <a:lvl2pPr indent="-381000" lvl="1" marL="914400" marR="0" rtl="0" algn="l">
              <a:spcBef>
                <a:spcPts val="480"/>
              </a:spcBef>
              <a:spcAft>
                <a:spcPts val="0"/>
              </a:spcAft>
              <a:buClr>
                <a:srgbClr val="17375E"/>
              </a:buClr>
              <a:buSzPts val="2400"/>
              <a:buFont typeface="Arial"/>
              <a:buChar char="–"/>
              <a:defRPr b="0" i="0" sz="2400" u="none" cap="none" strike="noStrike">
                <a:solidFill>
                  <a:srgbClr val="17375E"/>
                </a:solidFill>
                <a:latin typeface="Calibri"/>
                <a:ea typeface="Calibri"/>
                <a:cs typeface="Calibri"/>
                <a:sym typeface="Calibri"/>
              </a:defRPr>
            </a:lvl2pPr>
            <a:lvl3pPr indent="-368300" lvl="2" marL="1371600" marR="0" rtl="0" algn="l">
              <a:spcBef>
                <a:spcPts val="440"/>
              </a:spcBef>
              <a:spcAft>
                <a:spcPts val="0"/>
              </a:spcAft>
              <a:buClr>
                <a:srgbClr val="17375E"/>
              </a:buClr>
              <a:buSzPts val="2200"/>
              <a:buFont typeface="Arial"/>
              <a:buChar char="•"/>
              <a:defRPr b="0" i="0" sz="2200" u="none" cap="none" strike="noStrike">
                <a:solidFill>
                  <a:srgbClr val="17375E"/>
                </a:solidFill>
                <a:latin typeface="Calibri"/>
                <a:ea typeface="Calibri"/>
                <a:cs typeface="Calibri"/>
                <a:sym typeface="Calibri"/>
              </a:defRPr>
            </a:lvl3pPr>
            <a:lvl4pPr indent="-349250" lvl="3" marL="18288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4pPr>
            <a:lvl5pPr indent="-349250" lvl="4" marL="22860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204" name="Google Shape;204;p71"/>
          <p:cNvSpPr/>
          <p:nvPr/>
        </p:nvSpPr>
        <p:spPr>
          <a:xfrm rot="5400000">
            <a:off x="11245248" y="6045087"/>
            <a:ext cx="541705" cy="479936"/>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3D3D3"/>
              </a:gs>
              <a:gs pos="2000">
                <a:srgbClr val="D3D3D3"/>
              </a:gs>
              <a:gs pos="100000">
                <a:srgbClr val="F7F7F7"/>
              </a:gs>
            </a:gsLst>
            <a:lin ang="18900000" scaled="0"/>
          </a:gradFill>
          <a:ln cap="flat" cmpd="sng" w="12700">
            <a:solidFill>
              <a:schemeClr val="lt1"/>
            </a:solidFill>
            <a:prstDash val="solid"/>
            <a:round/>
            <a:headEnd len="sm" w="sm" type="none"/>
            <a:tailEnd len="sm" w="sm" type="none"/>
          </a:ln>
          <a:effectLst>
            <a:outerShdw blurRad="165100" rotWithShape="0" algn="tl" dir="2700000" dist="76200">
              <a:srgbClr val="000000">
                <a:alpha val="2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5" name="Google Shape;205;p71"/>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6" name="Google Shape;206;p71"/>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207" name="Google Shape;207;p71"/>
          <p:cNvCxnSpPr/>
          <p:nvPr/>
        </p:nvCxnSpPr>
        <p:spPr>
          <a:xfrm>
            <a:off x="812694" y="6275254"/>
            <a:ext cx="10463438" cy="19604"/>
          </a:xfrm>
          <a:prstGeom prst="straightConnector1">
            <a:avLst/>
          </a:prstGeom>
          <a:noFill/>
          <a:ln cap="flat" cmpd="sng" w="9525">
            <a:solidFill>
              <a:srgbClr val="BFBFBF"/>
            </a:solidFill>
            <a:prstDash val="solid"/>
            <a:round/>
            <a:headEnd len="sm" w="sm" type="none"/>
            <a:tailEnd len="sm" w="sm" type="none"/>
          </a:ln>
        </p:spPr>
      </p:cxnSp>
      <p:sp>
        <p:nvSpPr>
          <p:cNvPr id="208" name="Google Shape;208;p71"/>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600">
                <a:solidFill>
                  <a:srgbClr val="7F7F7F"/>
                </a:solidFill>
                <a:latin typeface="Impact"/>
                <a:ea typeface="Impact"/>
                <a:cs typeface="Impact"/>
                <a:sym typeface="Impact"/>
              </a:defRPr>
            </a:lvl1pPr>
            <a:lvl2pPr indent="0" lvl="1" marL="0" marR="0" rtl="0" algn="ctr">
              <a:spcBef>
                <a:spcPts val="0"/>
              </a:spcBef>
              <a:buNone/>
              <a:defRPr b="0" sz="1600">
                <a:solidFill>
                  <a:srgbClr val="7F7F7F"/>
                </a:solidFill>
                <a:latin typeface="Impact"/>
                <a:ea typeface="Impact"/>
                <a:cs typeface="Impact"/>
                <a:sym typeface="Impact"/>
              </a:defRPr>
            </a:lvl2pPr>
            <a:lvl3pPr indent="0" lvl="2" marL="0" marR="0" rtl="0" algn="ctr">
              <a:spcBef>
                <a:spcPts val="0"/>
              </a:spcBef>
              <a:buNone/>
              <a:defRPr b="0" sz="1600">
                <a:solidFill>
                  <a:srgbClr val="7F7F7F"/>
                </a:solidFill>
                <a:latin typeface="Impact"/>
                <a:ea typeface="Impact"/>
                <a:cs typeface="Impact"/>
                <a:sym typeface="Impact"/>
              </a:defRPr>
            </a:lvl3pPr>
            <a:lvl4pPr indent="0" lvl="3" marL="0" marR="0" rtl="0" algn="ctr">
              <a:spcBef>
                <a:spcPts val="0"/>
              </a:spcBef>
              <a:buNone/>
              <a:defRPr b="0" sz="1600">
                <a:solidFill>
                  <a:srgbClr val="7F7F7F"/>
                </a:solidFill>
                <a:latin typeface="Impact"/>
                <a:ea typeface="Impact"/>
                <a:cs typeface="Impact"/>
                <a:sym typeface="Impact"/>
              </a:defRPr>
            </a:lvl4pPr>
            <a:lvl5pPr indent="0" lvl="4" marL="0" marR="0" rtl="0" algn="ctr">
              <a:spcBef>
                <a:spcPts val="0"/>
              </a:spcBef>
              <a:buNone/>
              <a:defRPr b="0" sz="1600">
                <a:solidFill>
                  <a:srgbClr val="7F7F7F"/>
                </a:solidFill>
                <a:latin typeface="Impact"/>
                <a:ea typeface="Impact"/>
                <a:cs typeface="Impact"/>
                <a:sym typeface="Impact"/>
              </a:defRPr>
            </a:lvl5pPr>
            <a:lvl6pPr indent="0" lvl="5" marL="0" marR="0" rtl="0" algn="ctr">
              <a:spcBef>
                <a:spcPts val="0"/>
              </a:spcBef>
              <a:buNone/>
              <a:defRPr b="0" sz="1600">
                <a:solidFill>
                  <a:srgbClr val="7F7F7F"/>
                </a:solidFill>
                <a:latin typeface="Impact"/>
                <a:ea typeface="Impact"/>
                <a:cs typeface="Impact"/>
                <a:sym typeface="Impact"/>
              </a:defRPr>
            </a:lvl6pPr>
            <a:lvl7pPr indent="0" lvl="6" marL="0" marR="0" rtl="0" algn="ctr">
              <a:spcBef>
                <a:spcPts val="0"/>
              </a:spcBef>
              <a:buNone/>
              <a:defRPr b="0" sz="1600">
                <a:solidFill>
                  <a:srgbClr val="7F7F7F"/>
                </a:solidFill>
                <a:latin typeface="Impact"/>
                <a:ea typeface="Impact"/>
                <a:cs typeface="Impact"/>
                <a:sym typeface="Impact"/>
              </a:defRPr>
            </a:lvl7pPr>
            <a:lvl8pPr indent="0" lvl="7" marL="0" marR="0" rtl="0" algn="ctr">
              <a:spcBef>
                <a:spcPts val="0"/>
              </a:spcBef>
              <a:buNone/>
              <a:defRPr b="0" sz="1600">
                <a:solidFill>
                  <a:srgbClr val="7F7F7F"/>
                </a:solidFill>
                <a:latin typeface="Impact"/>
                <a:ea typeface="Impact"/>
                <a:cs typeface="Impact"/>
                <a:sym typeface="Impact"/>
              </a:defRPr>
            </a:lvl8pPr>
            <a:lvl9pPr indent="0" lvl="8" marL="0" marR="0" rtl="0" algn="ctr">
              <a:spcBef>
                <a:spcPts val="0"/>
              </a:spcBef>
              <a:buNone/>
              <a:defRPr b="0" sz="16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9" r:id="rId3"/>
    <p:sldLayoutId id="2147483680" r:id="rId4"/>
    <p:sldLayoutId id="2147483681" r:id="rId5"/>
  </p:sldLayoutIdLst>
  <mc:AlternateContent>
    <mc:Choice Requires="p14">
      <p:transition spd="slow" p14:dur="1500">
        <p14:warp dir="in"/>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8" name="Shape 238"/>
        <p:cNvGrpSpPr/>
        <p:nvPr/>
      </p:nvGrpSpPr>
      <p:grpSpPr>
        <a:xfrm>
          <a:off x="0" y="0"/>
          <a:ext cx="0" cy="0"/>
          <a:chOff x="0" y="0"/>
          <a:chExt cx="0" cy="0"/>
        </a:xfrm>
      </p:grpSpPr>
      <p:pic>
        <p:nvPicPr>
          <p:cNvPr descr="hexa.png" id="239" name="Google Shape;239;p75"/>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240" name="Google Shape;240;p75"/>
          <p:cNvSpPr txBox="1"/>
          <p:nvPr>
            <p:ph type="title"/>
          </p:nvPr>
        </p:nvSpPr>
        <p:spPr>
          <a:xfrm>
            <a:off x="609521" y="355683"/>
            <a:ext cx="10971372" cy="114326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17375E"/>
              </a:buClr>
              <a:buSzPts val="4600"/>
              <a:buFont typeface="Signika"/>
              <a:buNone/>
              <a:defRPr b="0" i="0" sz="4600" u="none" cap="none" strike="noStrike">
                <a:solidFill>
                  <a:srgbClr val="17375E"/>
                </a:solidFill>
                <a:latin typeface="Signika"/>
                <a:ea typeface="Signika"/>
                <a:cs typeface="Signika"/>
                <a:sym typeface="Signik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1" name="Google Shape;241;p75"/>
          <p:cNvSpPr txBox="1"/>
          <p:nvPr>
            <p:ph idx="1" type="body"/>
          </p:nvPr>
        </p:nvSpPr>
        <p:spPr>
          <a:xfrm>
            <a:off x="609521" y="1600573"/>
            <a:ext cx="10971372" cy="4166564"/>
          </a:xfrm>
          <a:prstGeom prst="rect">
            <a:avLst/>
          </a:prstGeom>
          <a:noFill/>
          <a:ln>
            <a:noFill/>
          </a:ln>
        </p:spPr>
        <p:txBody>
          <a:bodyPr anchorCtr="0" anchor="t" bIns="45700" lIns="91425" spcFirstLastPara="1" rIns="91425" wrap="square" tIns="45700">
            <a:normAutofit/>
          </a:bodyPr>
          <a:lstStyle>
            <a:lvl1pPr indent="-400050" lvl="0" marL="457200" marR="0" rtl="0" algn="l">
              <a:spcBef>
                <a:spcPts val="540"/>
              </a:spcBef>
              <a:spcAft>
                <a:spcPts val="0"/>
              </a:spcAft>
              <a:buClr>
                <a:srgbClr val="17375E"/>
              </a:buClr>
              <a:buSzPts val="2700"/>
              <a:buFont typeface="Arial"/>
              <a:buChar char="•"/>
              <a:defRPr b="0" i="0" sz="2700" u="none" cap="none" strike="noStrike">
                <a:solidFill>
                  <a:srgbClr val="17375E"/>
                </a:solidFill>
                <a:latin typeface="Calibri"/>
                <a:ea typeface="Calibri"/>
                <a:cs typeface="Calibri"/>
                <a:sym typeface="Calibri"/>
              </a:defRPr>
            </a:lvl1pPr>
            <a:lvl2pPr indent="-381000" lvl="1" marL="914400" marR="0" rtl="0" algn="l">
              <a:spcBef>
                <a:spcPts val="480"/>
              </a:spcBef>
              <a:spcAft>
                <a:spcPts val="0"/>
              </a:spcAft>
              <a:buClr>
                <a:srgbClr val="17375E"/>
              </a:buClr>
              <a:buSzPts val="2400"/>
              <a:buFont typeface="Arial"/>
              <a:buChar char="–"/>
              <a:defRPr b="0" i="0" sz="2400" u="none" cap="none" strike="noStrike">
                <a:solidFill>
                  <a:srgbClr val="17375E"/>
                </a:solidFill>
                <a:latin typeface="Calibri"/>
                <a:ea typeface="Calibri"/>
                <a:cs typeface="Calibri"/>
                <a:sym typeface="Calibri"/>
              </a:defRPr>
            </a:lvl2pPr>
            <a:lvl3pPr indent="-368300" lvl="2" marL="1371600" marR="0" rtl="0" algn="l">
              <a:spcBef>
                <a:spcPts val="440"/>
              </a:spcBef>
              <a:spcAft>
                <a:spcPts val="0"/>
              </a:spcAft>
              <a:buClr>
                <a:srgbClr val="17375E"/>
              </a:buClr>
              <a:buSzPts val="2200"/>
              <a:buFont typeface="Arial"/>
              <a:buChar char="•"/>
              <a:defRPr b="0" i="0" sz="2200" u="none" cap="none" strike="noStrike">
                <a:solidFill>
                  <a:srgbClr val="17375E"/>
                </a:solidFill>
                <a:latin typeface="Calibri"/>
                <a:ea typeface="Calibri"/>
                <a:cs typeface="Calibri"/>
                <a:sym typeface="Calibri"/>
              </a:defRPr>
            </a:lvl3pPr>
            <a:lvl4pPr indent="-349250" lvl="3" marL="18288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4pPr>
            <a:lvl5pPr indent="-349250" lvl="4" marL="22860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242" name="Google Shape;242;p75"/>
          <p:cNvSpPr/>
          <p:nvPr/>
        </p:nvSpPr>
        <p:spPr>
          <a:xfrm rot="5400000">
            <a:off x="11245248" y="6045087"/>
            <a:ext cx="541705" cy="479936"/>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3D3D3"/>
              </a:gs>
              <a:gs pos="2000">
                <a:srgbClr val="D3D3D3"/>
              </a:gs>
              <a:gs pos="100000">
                <a:srgbClr val="F7F7F7"/>
              </a:gs>
            </a:gsLst>
            <a:lin ang="18900000" scaled="0"/>
          </a:gradFill>
          <a:ln cap="flat" cmpd="sng" w="12700">
            <a:solidFill>
              <a:schemeClr val="lt1"/>
            </a:solidFill>
            <a:prstDash val="solid"/>
            <a:round/>
            <a:headEnd len="sm" w="sm" type="none"/>
            <a:tailEnd len="sm" w="sm" type="none"/>
          </a:ln>
          <a:effectLst>
            <a:outerShdw blurRad="165100" rotWithShape="0" algn="tl" dir="2700000" dist="76200">
              <a:srgbClr val="000000">
                <a:alpha val="2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3" name="Google Shape;243;p75"/>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4" name="Google Shape;244;p75"/>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245" name="Google Shape;245;p75"/>
          <p:cNvCxnSpPr/>
          <p:nvPr/>
        </p:nvCxnSpPr>
        <p:spPr>
          <a:xfrm>
            <a:off x="812694" y="6275254"/>
            <a:ext cx="10463438" cy="19604"/>
          </a:xfrm>
          <a:prstGeom prst="straightConnector1">
            <a:avLst/>
          </a:prstGeom>
          <a:noFill/>
          <a:ln cap="flat" cmpd="sng" w="9525">
            <a:solidFill>
              <a:srgbClr val="BFBFBF"/>
            </a:solidFill>
            <a:prstDash val="solid"/>
            <a:round/>
            <a:headEnd len="sm" w="sm" type="none"/>
            <a:tailEnd len="sm" w="sm" type="none"/>
          </a:ln>
        </p:spPr>
      </p:cxnSp>
      <p:sp>
        <p:nvSpPr>
          <p:cNvPr id="246" name="Google Shape;246;p75"/>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600">
                <a:solidFill>
                  <a:srgbClr val="7F7F7F"/>
                </a:solidFill>
                <a:latin typeface="Impact"/>
                <a:ea typeface="Impact"/>
                <a:cs typeface="Impact"/>
                <a:sym typeface="Impact"/>
              </a:defRPr>
            </a:lvl1pPr>
            <a:lvl2pPr indent="0" lvl="1" marL="0" marR="0" rtl="0" algn="ctr">
              <a:spcBef>
                <a:spcPts val="0"/>
              </a:spcBef>
              <a:buNone/>
              <a:defRPr b="0" sz="1600">
                <a:solidFill>
                  <a:srgbClr val="7F7F7F"/>
                </a:solidFill>
                <a:latin typeface="Impact"/>
                <a:ea typeface="Impact"/>
                <a:cs typeface="Impact"/>
                <a:sym typeface="Impact"/>
              </a:defRPr>
            </a:lvl2pPr>
            <a:lvl3pPr indent="0" lvl="2" marL="0" marR="0" rtl="0" algn="ctr">
              <a:spcBef>
                <a:spcPts val="0"/>
              </a:spcBef>
              <a:buNone/>
              <a:defRPr b="0" sz="1600">
                <a:solidFill>
                  <a:srgbClr val="7F7F7F"/>
                </a:solidFill>
                <a:latin typeface="Impact"/>
                <a:ea typeface="Impact"/>
                <a:cs typeface="Impact"/>
                <a:sym typeface="Impact"/>
              </a:defRPr>
            </a:lvl3pPr>
            <a:lvl4pPr indent="0" lvl="3" marL="0" marR="0" rtl="0" algn="ctr">
              <a:spcBef>
                <a:spcPts val="0"/>
              </a:spcBef>
              <a:buNone/>
              <a:defRPr b="0" sz="1600">
                <a:solidFill>
                  <a:srgbClr val="7F7F7F"/>
                </a:solidFill>
                <a:latin typeface="Impact"/>
                <a:ea typeface="Impact"/>
                <a:cs typeface="Impact"/>
                <a:sym typeface="Impact"/>
              </a:defRPr>
            </a:lvl4pPr>
            <a:lvl5pPr indent="0" lvl="4" marL="0" marR="0" rtl="0" algn="ctr">
              <a:spcBef>
                <a:spcPts val="0"/>
              </a:spcBef>
              <a:buNone/>
              <a:defRPr b="0" sz="1600">
                <a:solidFill>
                  <a:srgbClr val="7F7F7F"/>
                </a:solidFill>
                <a:latin typeface="Impact"/>
                <a:ea typeface="Impact"/>
                <a:cs typeface="Impact"/>
                <a:sym typeface="Impact"/>
              </a:defRPr>
            </a:lvl5pPr>
            <a:lvl6pPr indent="0" lvl="5" marL="0" marR="0" rtl="0" algn="ctr">
              <a:spcBef>
                <a:spcPts val="0"/>
              </a:spcBef>
              <a:buNone/>
              <a:defRPr b="0" sz="1600">
                <a:solidFill>
                  <a:srgbClr val="7F7F7F"/>
                </a:solidFill>
                <a:latin typeface="Impact"/>
                <a:ea typeface="Impact"/>
                <a:cs typeface="Impact"/>
                <a:sym typeface="Impact"/>
              </a:defRPr>
            </a:lvl6pPr>
            <a:lvl7pPr indent="0" lvl="6" marL="0" marR="0" rtl="0" algn="ctr">
              <a:spcBef>
                <a:spcPts val="0"/>
              </a:spcBef>
              <a:buNone/>
              <a:defRPr b="0" sz="1600">
                <a:solidFill>
                  <a:srgbClr val="7F7F7F"/>
                </a:solidFill>
                <a:latin typeface="Impact"/>
                <a:ea typeface="Impact"/>
                <a:cs typeface="Impact"/>
                <a:sym typeface="Impact"/>
              </a:defRPr>
            </a:lvl7pPr>
            <a:lvl8pPr indent="0" lvl="7" marL="0" marR="0" rtl="0" algn="ctr">
              <a:spcBef>
                <a:spcPts val="0"/>
              </a:spcBef>
              <a:buNone/>
              <a:defRPr b="0" sz="1600">
                <a:solidFill>
                  <a:srgbClr val="7F7F7F"/>
                </a:solidFill>
                <a:latin typeface="Impact"/>
                <a:ea typeface="Impact"/>
                <a:cs typeface="Impact"/>
                <a:sym typeface="Impact"/>
              </a:defRPr>
            </a:lvl8pPr>
            <a:lvl9pPr indent="0" lvl="8" marL="0" marR="0" rtl="0" algn="ctr">
              <a:spcBef>
                <a:spcPts val="0"/>
              </a:spcBef>
              <a:buNone/>
              <a:defRPr b="0" sz="16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3" r:id="rId3"/>
    <p:sldLayoutId id="2147483684" r:id="rId4"/>
    <p:sldLayoutId id="2147483685" r:id="rId5"/>
  </p:sldLayoutIdLst>
  <mc:AlternateContent>
    <mc:Choice Requires="p14">
      <p:transition spd="slow" p14:dur="1500">
        <p14:warp dir="in"/>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76" name="Shape 276"/>
        <p:cNvGrpSpPr/>
        <p:nvPr/>
      </p:nvGrpSpPr>
      <p:grpSpPr>
        <a:xfrm>
          <a:off x="0" y="0"/>
          <a:ext cx="0" cy="0"/>
          <a:chOff x="0" y="0"/>
          <a:chExt cx="0" cy="0"/>
        </a:xfrm>
      </p:grpSpPr>
      <p:pic>
        <p:nvPicPr>
          <p:cNvPr descr="hexa.png" id="277" name="Google Shape;277;p79"/>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278" name="Google Shape;278;p79"/>
          <p:cNvSpPr txBox="1"/>
          <p:nvPr>
            <p:ph type="title"/>
          </p:nvPr>
        </p:nvSpPr>
        <p:spPr>
          <a:xfrm>
            <a:off x="609521" y="355683"/>
            <a:ext cx="10971372" cy="114326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17375E"/>
              </a:buClr>
              <a:buSzPts val="4600"/>
              <a:buFont typeface="Signika"/>
              <a:buNone/>
              <a:defRPr b="0" i="0" sz="4600" u="none" cap="none" strike="noStrike">
                <a:solidFill>
                  <a:srgbClr val="17375E"/>
                </a:solidFill>
                <a:latin typeface="Signika"/>
                <a:ea typeface="Signika"/>
                <a:cs typeface="Signika"/>
                <a:sym typeface="Signik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9" name="Google Shape;279;p79"/>
          <p:cNvSpPr txBox="1"/>
          <p:nvPr>
            <p:ph idx="1" type="body"/>
          </p:nvPr>
        </p:nvSpPr>
        <p:spPr>
          <a:xfrm>
            <a:off x="609521" y="1600573"/>
            <a:ext cx="10971372" cy="4166564"/>
          </a:xfrm>
          <a:prstGeom prst="rect">
            <a:avLst/>
          </a:prstGeom>
          <a:noFill/>
          <a:ln>
            <a:noFill/>
          </a:ln>
        </p:spPr>
        <p:txBody>
          <a:bodyPr anchorCtr="0" anchor="t" bIns="45700" lIns="91425" spcFirstLastPara="1" rIns="91425" wrap="square" tIns="45700">
            <a:normAutofit/>
          </a:bodyPr>
          <a:lstStyle>
            <a:lvl1pPr indent="-400050" lvl="0" marL="457200" marR="0" rtl="0" algn="l">
              <a:spcBef>
                <a:spcPts val="540"/>
              </a:spcBef>
              <a:spcAft>
                <a:spcPts val="0"/>
              </a:spcAft>
              <a:buClr>
                <a:srgbClr val="17375E"/>
              </a:buClr>
              <a:buSzPts val="2700"/>
              <a:buFont typeface="Arial"/>
              <a:buChar char="•"/>
              <a:defRPr b="0" i="0" sz="2700" u="none" cap="none" strike="noStrike">
                <a:solidFill>
                  <a:srgbClr val="17375E"/>
                </a:solidFill>
                <a:latin typeface="Calibri"/>
                <a:ea typeface="Calibri"/>
                <a:cs typeface="Calibri"/>
                <a:sym typeface="Calibri"/>
              </a:defRPr>
            </a:lvl1pPr>
            <a:lvl2pPr indent="-381000" lvl="1" marL="914400" marR="0" rtl="0" algn="l">
              <a:spcBef>
                <a:spcPts val="480"/>
              </a:spcBef>
              <a:spcAft>
                <a:spcPts val="0"/>
              </a:spcAft>
              <a:buClr>
                <a:srgbClr val="17375E"/>
              </a:buClr>
              <a:buSzPts val="2400"/>
              <a:buFont typeface="Arial"/>
              <a:buChar char="–"/>
              <a:defRPr b="0" i="0" sz="2400" u="none" cap="none" strike="noStrike">
                <a:solidFill>
                  <a:srgbClr val="17375E"/>
                </a:solidFill>
                <a:latin typeface="Calibri"/>
                <a:ea typeface="Calibri"/>
                <a:cs typeface="Calibri"/>
                <a:sym typeface="Calibri"/>
              </a:defRPr>
            </a:lvl2pPr>
            <a:lvl3pPr indent="-368300" lvl="2" marL="1371600" marR="0" rtl="0" algn="l">
              <a:spcBef>
                <a:spcPts val="440"/>
              </a:spcBef>
              <a:spcAft>
                <a:spcPts val="0"/>
              </a:spcAft>
              <a:buClr>
                <a:srgbClr val="17375E"/>
              </a:buClr>
              <a:buSzPts val="2200"/>
              <a:buFont typeface="Arial"/>
              <a:buChar char="•"/>
              <a:defRPr b="0" i="0" sz="2200" u="none" cap="none" strike="noStrike">
                <a:solidFill>
                  <a:srgbClr val="17375E"/>
                </a:solidFill>
                <a:latin typeface="Calibri"/>
                <a:ea typeface="Calibri"/>
                <a:cs typeface="Calibri"/>
                <a:sym typeface="Calibri"/>
              </a:defRPr>
            </a:lvl3pPr>
            <a:lvl4pPr indent="-349250" lvl="3" marL="18288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4pPr>
            <a:lvl5pPr indent="-349250" lvl="4" marL="22860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280" name="Google Shape;280;p79"/>
          <p:cNvSpPr/>
          <p:nvPr/>
        </p:nvSpPr>
        <p:spPr>
          <a:xfrm rot="5400000">
            <a:off x="11245248" y="6045087"/>
            <a:ext cx="541705" cy="479936"/>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3D3D3"/>
              </a:gs>
              <a:gs pos="2000">
                <a:srgbClr val="D3D3D3"/>
              </a:gs>
              <a:gs pos="100000">
                <a:srgbClr val="F7F7F7"/>
              </a:gs>
            </a:gsLst>
            <a:lin ang="18900000" scaled="0"/>
          </a:gradFill>
          <a:ln cap="flat" cmpd="sng" w="12700">
            <a:solidFill>
              <a:schemeClr val="lt1"/>
            </a:solidFill>
            <a:prstDash val="solid"/>
            <a:round/>
            <a:headEnd len="sm" w="sm" type="none"/>
            <a:tailEnd len="sm" w="sm" type="none"/>
          </a:ln>
          <a:effectLst>
            <a:outerShdw blurRad="165100" rotWithShape="0" algn="tl" dir="2700000" dist="76200">
              <a:srgbClr val="000000">
                <a:alpha val="2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1" name="Google Shape;281;p79"/>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2" name="Google Shape;282;p79"/>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283" name="Google Shape;283;p79"/>
          <p:cNvCxnSpPr/>
          <p:nvPr/>
        </p:nvCxnSpPr>
        <p:spPr>
          <a:xfrm>
            <a:off x="812694" y="6275254"/>
            <a:ext cx="10463438" cy="19604"/>
          </a:xfrm>
          <a:prstGeom prst="straightConnector1">
            <a:avLst/>
          </a:prstGeom>
          <a:noFill/>
          <a:ln cap="flat" cmpd="sng" w="9525">
            <a:solidFill>
              <a:srgbClr val="BFBFBF"/>
            </a:solidFill>
            <a:prstDash val="solid"/>
            <a:round/>
            <a:headEnd len="sm" w="sm" type="none"/>
            <a:tailEnd len="sm" w="sm" type="none"/>
          </a:ln>
        </p:spPr>
      </p:cxnSp>
      <p:sp>
        <p:nvSpPr>
          <p:cNvPr id="284" name="Google Shape;284;p79"/>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600">
                <a:solidFill>
                  <a:srgbClr val="7F7F7F"/>
                </a:solidFill>
                <a:latin typeface="Impact"/>
                <a:ea typeface="Impact"/>
                <a:cs typeface="Impact"/>
                <a:sym typeface="Impact"/>
              </a:defRPr>
            </a:lvl1pPr>
            <a:lvl2pPr indent="0" lvl="1" marL="0" marR="0" rtl="0" algn="ctr">
              <a:spcBef>
                <a:spcPts val="0"/>
              </a:spcBef>
              <a:buNone/>
              <a:defRPr b="0" sz="1600">
                <a:solidFill>
                  <a:srgbClr val="7F7F7F"/>
                </a:solidFill>
                <a:latin typeface="Impact"/>
                <a:ea typeface="Impact"/>
                <a:cs typeface="Impact"/>
                <a:sym typeface="Impact"/>
              </a:defRPr>
            </a:lvl2pPr>
            <a:lvl3pPr indent="0" lvl="2" marL="0" marR="0" rtl="0" algn="ctr">
              <a:spcBef>
                <a:spcPts val="0"/>
              </a:spcBef>
              <a:buNone/>
              <a:defRPr b="0" sz="1600">
                <a:solidFill>
                  <a:srgbClr val="7F7F7F"/>
                </a:solidFill>
                <a:latin typeface="Impact"/>
                <a:ea typeface="Impact"/>
                <a:cs typeface="Impact"/>
                <a:sym typeface="Impact"/>
              </a:defRPr>
            </a:lvl3pPr>
            <a:lvl4pPr indent="0" lvl="3" marL="0" marR="0" rtl="0" algn="ctr">
              <a:spcBef>
                <a:spcPts val="0"/>
              </a:spcBef>
              <a:buNone/>
              <a:defRPr b="0" sz="1600">
                <a:solidFill>
                  <a:srgbClr val="7F7F7F"/>
                </a:solidFill>
                <a:latin typeface="Impact"/>
                <a:ea typeface="Impact"/>
                <a:cs typeface="Impact"/>
                <a:sym typeface="Impact"/>
              </a:defRPr>
            </a:lvl4pPr>
            <a:lvl5pPr indent="0" lvl="4" marL="0" marR="0" rtl="0" algn="ctr">
              <a:spcBef>
                <a:spcPts val="0"/>
              </a:spcBef>
              <a:buNone/>
              <a:defRPr b="0" sz="1600">
                <a:solidFill>
                  <a:srgbClr val="7F7F7F"/>
                </a:solidFill>
                <a:latin typeface="Impact"/>
                <a:ea typeface="Impact"/>
                <a:cs typeface="Impact"/>
                <a:sym typeface="Impact"/>
              </a:defRPr>
            </a:lvl5pPr>
            <a:lvl6pPr indent="0" lvl="5" marL="0" marR="0" rtl="0" algn="ctr">
              <a:spcBef>
                <a:spcPts val="0"/>
              </a:spcBef>
              <a:buNone/>
              <a:defRPr b="0" sz="1600">
                <a:solidFill>
                  <a:srgbClr val="7F7F7F"/>
                </a:solidFill>
                <a:latin typeface="Impact"/>
                <a:ea typeface="Impact"/>
                <a:cs typeface="Impact"/>
                <a:sym typeface="Impact"/>
              </a:defRPr>
            </a:lvl6pPr>
            <a:lvl7pPr indent="0" lvl="6" marL="0" marR="0" rtl="0" algn="ctr">
              <a:spcBef>
                <a:spcPts val="0"/>
              </a:spcBef>
              <a:buNone/>
              <a:defRPr b="0" sz="1600">
                <a:solidFill>
                  <a:srgbClr val="7F7F7F"/>
                </a:solidFill>
                <a:latin typeface="Impact"/>
                <a:ea typeface="Impact"/>
                <a:cs typeface="Impact"/>
                <a:sym typeface="Impact"/>
              </a:defRPr>
            </a:lvl7pPr>
            <a:lvl8pPr indent="0" lvl="7" marL="0" marR="0" rtl="0" algn="ctr">
              <a:spcBef>
                <a:spcPts val="0"/>
              </a:spcBef>
              <a:buNone/>
              <a:defRPr b="0" sz="1600">
                <a:solidFill>
                  <a:srgbClr val="7F7F7F"/>
                </a:solidFill>
                <a:latin typeface="Impact"/>
                <a:ea typeface="Impact"/>
                <a:cs typeface="Impact"/>
                <a:sym typeface="Impact"/>
              </a:defRPr>
            </a:lvl8pPr>
            <a:lvl9pPr indent="0" lvl="8" marL="0" marR="0" rtl="0" algn="ctr">
              <a:spcBef>
                <a:spcPts val="0"/>
              </a:spcBef>
              <a:buNone/>
              <a:defRPr b="0" sz="16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7" r:id="rId3"/>
    <p:sldLayoutId id="2147483688" r:id="rId4"/>
    <p:sldLayoutId id="2147483689" r:id="rId5"/>
  </p:sldLayoutIdLst>
  <mc:AlternateContent>
    <mc:Choice Requires="p14">
      <p:transition spd="slow" p14:dur="1500">
        <p14:warp dir="in"/>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4" name="Shape 314"/>
        <p:cNvGrpSpPr/>
        <p:nvPr/>
      </p:nvGrpSpPr>
      <p:grpSpPr>
        <a:xfrm>
          <a:off x="0" y="0"/>
          <a:ext cx="0" cy="0"/>
          <a:chOff x="0" y="0"/>
          <a:chExt cx="0" cy="0"/>
        </a:xfrm>
      </p:grpSpPr>
      <p:pic>
        <p:nvPicPr>
          <p:cNvPr descr="hexa.png" id="315" name="Google Shape;315;p83"/>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316" name="Google Shape;316;p83"/>
          <p:cNvSpPr txBox="1"/>
          <p:nvPr>
            <p:ph type="title"/>
          </p:nvPr>
        </p:nvSpPr>
        <p:spPr>
          <a:xfrm>
            <a:off x="609521" y="355683"/>
            <a:ext cx="10971372" cy="114326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17375E"/>
              </a:buClr>
              <a:buSzPts val="4600"/>
              <a:buFont typeface="Signika"/>
              <a:buNone/>
              <a:defRPr b="0" i="0" sz="4600" u="none" cap="none" strike="noStrike">
                <a:solidFill>
                  <a:srgbClr val="17375E"/>
                </a:solidFill>
                <a:latin typeface="Signika"/>
                <a:ea typeface="Signika"/>
                <a:cs typeface="Signika"/>
                <a:sym typeface="Signik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7" name="Google Shape;317;p83"/>
          <p:cNvSpPr txBox="1"/>
          <p:nvPr>
            <p:ph idx="1" type="body"/>
          </p:nvPr>
        </p:nvSpPr>
        <p:spPr>
          <a:xfrm>
            <a:off x="609521" y="1600573"/>
            <a:ext cx="10971372" cy="4166564"/>
          </a:xfrm>
          <a:prstGeom prst="rect">
            <a:avLst/>
          </a:prstGeom>
          <a:noFill/>
          <a:ln>
            <a:noFill/>
          </a:ln>
        </p:spPr>
        <p:txBody>
          <a:bodyPr anchorCtr="0" anchor="t" bIns="45700" lIns="91425" spcFirstLastPara="1" rIns="91425" wrap="square" tIns="45700">
            <a:normAutofit/>
          </a:bodyPr>
          <a:lstStyle>
            <a:lvl1pPr indent="-400050" lvl="0" marL="457200" marR="0" rtl="0" algn="l">
              <a:spcBef>
                <a:spcPts val="540"/>
              </a:spcBef>
              <a:spcAft>
                <a:spcPts val="0"/>
              </a:spcAft>
              <a:buClr>
                <a:srgbClr val="17375E"/>
              </a:buClr>
              <a:buSzPts val="2700"/>
              <a:buFont typeface="Arial"/>
              <a:buChar char="•"/>
              <a:defRPr b="0" i="0" sz="2700" u="none" cap="none" strike="noStrike">
                <a:solidFill>
                  <a:srgbClr val="17375E"/>
                </a:solidFill>
                <a:latin typeface="Calibri"/>
                <a:ea typeface="Calibri"/>
                <a:cs typeface="Calibri"/>
                <a:sym typeface="Calibri"/>
              </a:defRPr>
            </a:lvl1pPr>
            <a:lvl2pPr indent="-381000" lvl="1" marL="914400" marR="0" rtl="0" algn="l">
              <a:spcBef>
                <a:spcPts val="480"/>
              </a:spcBef>
              <a:spcAft>
                <a:spcPts val="0"/>
              </a:spcAft>
              <a:buClr>
                <a:srgbClr val="17375E"/>
              </a:buClr>
              <a:buSzPts val="2400"/>
              <a:buFont typeface="Arial"/>
              <a:buChar char="–"/>
              <a:defRPr b="0" i="0" sz="2400" u="none" cap="none" strike="noStrike">
                <a:solidFill>
                  <a:srgbClr val="17375E"/>
                </a:solidFill>
                <a:latin typeface="Calibri"/>
                <a:ea typeface="Calibri"/>
                <a:cs typeface="Calibri"/>
                <a:sym typeface="Calibri"/>
              </a:defRPr>
            </a:lvl2pPr>
            <a:lvl3pPr indent="-368300" lvl="2" marL="1371600" marR="0" rtl="0" algn="l">
              <a:spcBef>
                <a:spcPts val="440"/>
              </a:spcBef>
              <a:spcAft>
                <a:spcPts val="0"/>
              </a:spcAft>
              <a:buClr>
                <a:srgbClr val="17375E"/>
              </a:buClr>
              <a:buSzPts val="2200"/>
              <a:buFont typeface="Arial"/>
              <a:buChar char="•"/>
              <a:defRPr b="0" i="0" sz="2200" u="none" cap="none" strike="noStrike">
                <a:solidFill>
                  <a:srgbClr val="17375E"/>
                </a:solidFill>
                <a:latin typeface="Calibri"/>
                <a:ea typeface="Calibri"/>
                <a:cs typeface="Calibri"/>
                <a:sym typeface="Calibri"/>
              </a:defRPr>
            </a:lvl3pPr>
            <a:lvl4pPr indent="-349250" lvl="3" marL="18288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4pPr>
            <a:lvl5pPr indent="-349250" lvl="4" marL="22860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318" name="Google Shape;318;p83"/>
          <p:cNvSpPr/>
          <p:nvPr/>
        </p:nvSpPr>
        <p:spPr>
          <a:xfrm rot="5400000">
            <a:off x="11245248" y="6045087"/>
            <a:ext cx="541705" cy="479936"/>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3D3D3"/>
              </a:gs>
              <a:gs pos="2000">
                <a:srgbClr val="D3D3D3"/>
              </a:gs>
              <a:gs pos="100000">
                <a:srgbClr val="F7F7F7"/>
              </a:gs>
            </a:gsLst>
            <a:lin ang="18900000" scaled="0"/>
          </a:gradFill>
          <a:ln cap="flat" cmpd="sng" w="12700">
            <a:solidFill>
              <a:schemeClr val="lt1"/>
            </a:solidFill>
            <a:prstDash val="solid"/>
            <a:round/>
            <a:headEnd len="sm" w="sm" type="none"/>
            <a:tailEnd len="sm" w="sm" type="none"/>
          </a:ln>
          <a:effectLst>
            <a:outerShdw blurRad="165100" rotWithShape="0" algn="tl" dir="2700000" dist="76200">
              <a:srgbClr val="000000">
                <a:alpha val="2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9" name="Google Shape;319;p83"/>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0" name="Google Shape;320;p83"/>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321" name="Google Shape;321;p83"/>
          <p:cNvCxnSpPr/>
          <p:nvPr/>
        </p:nvCxnSpPr>
        <p:spPr>
          <a:xfrm>
            <a:off x="812694" y="6275254"/>
            <a:ext cx="10463438" cy="19604"/>
          </a:xfrm>
          <a:prstGeom prst="straightConnector1">
            <a:avLst/>
          </a:prstGeom>
          <a:noFill/>
          <a:ln cap="flat" cmpd="sng" w="9525">
            <a:solidFill>
              <a:srgbClr val="BFBFBF"/>
            </a:solidFill>
            <a:prstDash val="solid"/>
            <a:round/>
            <a:headEnd len="sm" w="sm" type="none"/>
            <a:tailEnd len="sm" w="sm" type="none"/>
          </a:ln>
        </p:spPr>
      </p:cxnSp>
      <p:sp>
        <p:nvSpPr>
          <p:cNvPr id="322" name="Google Shape;322;p83"/>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600">
                <a:solidFill>
                  <a:srgbClr val="7F7F7F"/>
                </a:solidFill>
                <a:latin typeface="Impact"/>
                <a:ea typeface="Impact"/>
                <a:cs typeface="Impact"/>
                <a:sym typeface="Impact"/>
              </a:defRPr>
            </a:lvl1pPr>
            <a:lvl2pPr indent="0" lvl="1" marL="0" marR="0" rtl="0" algn="ctr">
              <a:spcBef>
                <a:spcPts val="0"/>
              </a:spcBef>
              <a:buNone/>
              <a:defRPr b="0" sz="1600">
                <a:solidFill>
                  <a:srgbClr val="7F7F7F"/>
                </a:solidFill>
                <a:latin typeface="Impact"/>
                <a:ea typeface="Impact"/>
                <a:cs typeface="Impact"/>
                <a:sym typeface="Impact"/>
              </a:defRPr>
            </a:lvl2pPr>
            <a:lvl3pPr indent="0" lvl="2" marL="0" marR="0" rtl="0" algn="ctr">
              <a:spcBef>
                <a:spcPts val="0"/>
              </a:spcBef>
              <a:buNone/>
              <a:defRPr b="0" sz="1600">
                <a:solidFill>
                  <a:srgbClr val="7F7F7F"/>
                </a:solidFill>
                <a:latin typeface="Impact"/>
                <a:ea typeface="Impact"/>
                <a:cs typeface="Impact"/>
                <a:sym typeface="Impact"/>
              </a:defRPr>
            </a:lvl3pPr>
            <a:lvl4pPr indent="0" lvl="3" marL="0" marR="0" rtl="0" algn="ctr">
              <a:spcBef>
                <a:spcPts val="0"/>
              </a:spcBef>
              <a:buNone/>
              <a:defRPr b="0" sz="1600">
                <a:solidFill>
                  <a:srgbClr val="7F7F7F"/>
                </a:solidFill>
                <a:latin typeface="Impact"/>
                <a:ea typeface="Impact"/>
                <a:cs typeface="Impact"/>
                <a:sym typeface="Impact"/>
              </a:defRPr>
            </a:lvl4pPr>
            <a:lvl5pPr indent="0" lvl="4" marL="0" marR="0" rtl="0" algn="ctr">
              <a:spcBef>
                <a:spcPts val="0"/>
              </a:spcBef>
              <a:buNone/>
              <a:defRPr b="0" sz="1600">
                <a:solidFill>
                  <a:srgbClr val="7F7F7F"/>
                </a:solidFill>
                <a:latin typeface="Impact"/>
                <a:ea typeface="Impact"/>
                <a:cs typeface="Impact"/>
                <a:sym typeface="Impact"/>
              </a:defRPr>
            </a:lvl5pPr>
            <a:lvl6pPr indent="0" lvl="5" marL="0" marR="0" rtl="0" algn="ctr">
              <a:spcBef>
                <a:spcPts val="0"/>
              </a:spcBef>
              <a:buNone/>
              <a:defRPr b="0" sz="1600">
                <a:solidFill>
                  <a:srgbClr val="7F7F7F"/>
                </a:solidFill>
                <a:latin typeface="Impact"/>
                <a:ea typeface="Impact"/>
                <a:cs typeface="Impact"/>
                <a:sym typeface="Impact"/>
              </a:defRPr>
            </a:lvl6pPr>
            <a:lvl7pPr indent="0" lvl="6" marL="0" marR="0" rtl="0" algn="ctr">
              <a:spcBef>
                <a:spcPts val="0"/>
              </a:spcBef>
              <a:buNone/>
              <a:defRPr b="0" sz="1600">
                <a:solidFill>
                  <a:srgbClr val="7F7F7F"/>
                </a:solidFill>
                <a:latin typeface="Impact"/>
                <a:ea typeface="Impact"/>
                <a:cs typeface="Impact"/>
                <a:sym typeface="Impact"/>
              </a:defRPr>
            </a:lvl7pPr>
            <a:lvl8pPr indent="0" lvl="7" marL="0" marR="0" rtl="0" algn="ctr">
              <a:spcBef>
                <a:spcPts val="0"/>
              </a:spcBef>
              <a:buNone/>
              <a:defRPr b="0" sz="1600">
                <a:solidFill>
                  <a:srgbClr val="7F7F7F"/>
                </a:solidFill>
                <a:latin typeface="Impact"/>
                <a:ea typeface="Impact"/>
                <a:cs typeface="Impact"/>
                <a:sym typeface="Impact"/>
              </a:defRPr>
            </a:lvl8pPr>
            <a:lvl9pPr indent="0" lvl="8" marL="0" marR="0" rtl="0" algn="ctr">
              <a:spcBef>
                <a:spcPts val="0"/>
              </a:spcBef>
              <a:buNone/>
              <a:defRPr b="0" sz="16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3"/>
    <p:sldLayoutId id="2147483692" r:id="rId4"/>
    <p:sldLayoutId id="2147483693" r:id="rId5"/>
  </p:sldLayoutIdLst>
  <mc:AlternateContent>
    <mc:Choice Requires="p14">
      <p:transition spd="slow" p14:dur="1500">
        <p14:warp dir="in"/>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52" name="Shape 352"/>
        <p:cNvGrpSpPr/>
        <p:nvPr/>
      </p:nvGrpSpPr>
      <p:grpSpPr>
        <a:xfrm>
          <a:off x="0" y="0"/>
          <a:ext cx="0" cy="0"/>
          <a:chOff x="0" y="0"/>
          <a:chExt cx="0" cy="0"/>
        </a:xfrm>
      </p:grpSpPr>
      <p:pic>
        <p:nvPicPr>
          <p:cNvPr descr="hexa.png" id="353" name="Google Shape;353;p87"/>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354" name="Google Shape;354;p87"/>
          <p:cNvSpPr txBox="1"/>
          <p:nvPr>
            <p:ph type="title"/>
          </p:nvPr>
        </p:nvSpPr>
        <p:spPr>
          <a:xfrm>
            <a:off x="609521" y="355683"/>
            <a:ext cx="10971372" cy="114326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17375E"/>
              </a:buClr>
              <a:buSzPts val="4600"/>
              <a:buFont typeface="Signika"/>
              <a:buNone/>
              <a:defRPr b="0" i="0" sz="4600" u="none" cap="none" strike="noStrike">
                <a:solidFill>
                  <a:srgbClr val="17375E"/>
                </a:solidFill>
                <a:latin typeface="Signika"/>
                <a:ea typeface="Signika"/>
                <a:cs typeface="Signika"/>
                <a:sym typeface="Signik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5" name="Google Shape;355;p87"/>
          <p:cNvSpPr txBox="1"/>
          <p:nvPr>
            <p:ph idx="1" type="body"/>
          </p:nvPr>
        </p:nvSpPr>
        <p:spPr>
          <a:xfrm>
            <a:off x="609521" y="1600573"/>
            <a:ext cx="10971372" cy="4166564"/>
          </a:xfrm>
          <a:prstGeom prst="rect">
            <a:avLst/>
          </a:prstGeom>
          <a:noFill/>
          <a:ln>
            <a:noFill/>
          </a:ln>
        </p:spPr>
        <p:txBody>
          <a:bodyPr anchorCtr="0" anchor="t" bIns="45700" lIns="91425" spcFirstLastPara="1" rIns="91425" wrap="square" tIns="45700">
            <a:normAutofit/>
          </a:bodyPr>
          <a:lstStyle>
            <a:lvl1pPr indent="-400050" lvl="0" marL="457200" marR="0" rtl="0" algn="l">
              <a:spcBef>
                <a:spcPts val="540"/>
              </a:spcBef>
              <a:spcAft>
                <a:spcPts val="0"/>
              </a:spcAft>
              <a:buClr>
                <a:srgbClr val="17375E"/>
              </a:buClr>
              <a:buSzPts val="2700"/>
              <a:buFont typeface="Arial"/>
              <a:buChar char="•"/>
              <a:defRPr b="0" i="0" sz="2700" u="none" cap="none" strike="noStrike">
                <a:solidFill>
                  <a:srgbClr val="17375E"/>
                </a:solidFill>
                <a:latin typeface="Calibri"/>
                <a:ea typeface="Calibri"/>
                <a:cs typeface="Calibri"/>
                <a:sym typeface="Calibri"/>
              </a:defRPr>
            </a:lvl1pPr>
            <a:lvl2pPr indent="-381000" lvl="1" marL="914400" marR="0" rtl="0" algn="l">
              <a:spcBef>
                <a:spcPts val="480"/>
              </a:spcBef>
              <a:spcAft>
                <a:spcPts val="0"/>
              </a:spcAft>
              <a:buClr>
                <a:srgbClr val="17375E"/>
              </a:buClr>
              <a:buSzPts val="2400"/>
              <a:buFont typeface="Arial"/>
              <a:buChar char="–"/>
              <a:defRPr b="0" i="0" sz="2400" u="none" cap="none" strike="noStrike">
                <a:solidFill>
                  <a:srgbClr val="17375E"/>
                </a:solidFill>
                <a:latin typeface="Calibri"/>
                <a:ea typeface="Calibri"/>
                <a:cs typeface="Calibri"/>
                <a:sym typeface="Calibri"/>
              </a:defRPr>
            </a:lvl2pPr>
            <a:lvl3pPr indent="-368300" lvl="2" marL="1371600" marR="0" rtl="0" algn="l">
              <a:spcBef>
                <a:spcPts val="440"/>
              </a:spcBef>
              <a:spcAft>
                <a:spcPts val="0"/>
              </a:spcAft>
              <a:buClr>
                <a:srgbClr val="17375E"/>
              </a:buClr>
              <a:buSzPts val="2200"/>
              <a:buFont typeface="Arial"/>
              <a:buChar char="•"/>
              <a:defRPr b="0" i="0" sz="2200" u="none" cap="none" strike="noStrike">
                <a:solidFill>
                  <a:srgbClr val="17375E"/>
                </a:solidFill>
                <a:latin typeface="Calibri"/>
                <a:ea typeface="Calibri"/>
                <a:cs typeface="Calibri"/>
                <a:sym typeface="Calibri"/>
              </a:defRPr>
            </a:lvl3pPr>
            <a:lvl4pPr indent="-349250" lvl="3" marL="18288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4pPr>
            <a:lvl5pPr indent="-349250" lvl="4" marL="22860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356" name="Google Shape;356;p87"/>
          <p:cNvSpPr/>
          <p:nvPr/>
        </p:nvSpPr>
        <p:spPr>
          <a:xfrm rot="5400000">
            <a:off x="11245248" y="6045087"/>
            <a:ext cx="541705" cy="479936"/>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3D3D3"/>
              </a:gs>
              <a:gs pos="2000">
                <a:srgbClr val="D3D3D3"/>
              </a:gs>
              <a:gs pos="100000">
                <a:srgbClr val="F7F7F7"/>
              </a:gs>
            </a:gsLst>
            <a:lin ang="18900000" scaled="0"/>
          </a:gradFill>
          <a:ln cap="flat" cmpd="sng" w="12700">
            <a:solidFill>
              <a:schemeClr val="lt1"/>
            </a:solidFill>
            <a:prstDash val="solid"/>
            <a:round/>
            <a:headEnd len="sm" w="sm" type="none"/>
            <a:tailEnd len="sm" w="sm" type="none"/>
          </a:ln>
          <a:effectLst>
            <a:outerShdw blurRad="165100" rotWithShape="0" algn="tl" dir="2700000" dist="76200">
              <a:srgbClr val="000000">
                <a:alpha val="2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7" name="Google Shape;357;p87"/>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8" name="Google Shape;358;p87"/>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359" name="Google Shape;359;p87"/>
          <p:cNvCxnSpPr/>
          <p:nvPr/>
        </p:nvCxnSpPr>
        <p:spPr>
          <a:xfrm>
            <a:off x="812694" y="6275254"/>
            <a:ext cx="10463438" cy="19604"/>
          </a:xfrm>
          <a:prstGeom prst="straightConnector1">
            <a:avLst/>
          </a:prstGeom>
          <a:noFill/>
          <a:ln cap="flat" cmpd="sng" w="9525">
            <a:solidFill>
              <a:srgbClr val="BFBFBF"/>
            </a:solidFill>
            <a:prstDash val="solid"/>
            <a:round/>
            <a:headEnd len="sm" w="sm" type="none"/>
            <a:tailEnd len="sm" w="sm" type="none"/>
          </a:ln>
        </p:spPr>
      </p:cxnSp>
      <p:sp>
        <p:nvSpPr>
          <p:cNvPr id="360" name="Google Shape;360;p87"/>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600">
                <a:solidFill>
                  <a:srgbClr val="7F7F7F"/>
                </a:solidFill>
                <a:latin typeface="Impact"/>
                <a:ea typeface="Impact"/>
                <a:cs typeface="Impact"/>
                <a:sym typeface="Impact"/>
              </a:defRPr>
            </a:lvl1pPr>
            <a:lvl2pPr indent="0" lvl="1" marL="0" marR="0" rtl="0" algn="ctr">
              <a:spcBef>
                <a:spcPts val="0"/>
              </a:spcBef>
              <a:buNone/>
              <a:defRPr b="0" sz="1600">
                <a:solidFill>
                  <a:srgbClr val="7F7F7F"/>
                </a:solidFill>
                <a:latin typeface="Impact"/>
                <a:ea typeface="Impact"/>
                <a:cs typeface="Impact"/>
                <a:sym typeface="Impact"/>
              </a:defRPr>
            </a:lvl2pPr>
            <a:lvl3pPr indent="0" lvl="2" marL="0" marR="0" rtl="0" algn="ctr">
              <a:spcBef>
                <a:spcPts val="0"/>
              </a:spcBef>
              <a:buNone/>
              <a:defRPr b="0" sz="1600">
                <a:solidFill>
                  <a:srgbClr val="7F7F7F"/>
                </a:solidFill>
                <a:latin typeface="Impact"/>
                <a:ea typeface="Impact"/>
                <a:cs typeface="Impact"/>
                <a:sym typeface="Impact"/>
              </a:defRPr>
            </a:lvl3pPr>
            <a:lvl4pPr indent="0" lvl="3" marL="0" marR="0" rtl="0" algn="ctr">
              <a:spcBef>
                <a:spcPts val="0"/>
              </a:spcBef>
              <a:buNone/>
              <a:defRPr b="0" sz="1600">
                <a:solidFill>
                  <a:srgbClr val="7F7F7F"/>
                </a:solidFill>
                <a:latin typeface="Impact"/>
                <a:ea typeface="Impact"/>
                <a:cs typeface="Impact"/>
                <a:sym typeface="Impact"/>
              </a:defRPr>
            </a:lvl4pPr>
            <a:lvl5pPr indent="0" lvl="4" marL="0" marR="0" rtl="0" algn="ctr">
              <a:spcBef>
                <a:spcPts val="0"/>
              </a:spcBef>
              <a:buNone/>
              <a:defRPr b="0" sz="1600">
                <a:solidFill>
                  <a:srgbClr val="7F7F7F"/>
                </a:solidFill>
                <a:latin typeface="Impact"/>
                <a:ea typeface="Impact"/>
                <a:cs typeface="Impact"/>
                <a:sym typeface="Impact"/>
              </a:defRPr>
            </a:lvl5pPr>
            <a:lvl6pPr indent="0" lvl="5" marL="0" marR="0" rtl="0" algn="ctr">
              <a:spcBef>
                <a:spcPts val="0"/>
              </a:spcBef>
              <a:buNone/>
              <a:defRPr b="0" sz="1600">
                <a:solidFill>
                  <a:srgbClr val="7F7F7F"/>
                </a:solidFill>
                <a:latin typeface="Impact"/>
                <a:ea typeface="Impact"/>
                <a:cs typeface="Impact"/>
                <a:sym typeface="Impact"/>
              </a:defRPr>
            </a:lvl6pPr>
            <a:lvl7pPr indent="0" lvl="6" marL="0" marR="0" rtl="0" algn="ctr">
              <a:spcBef>
                <a:spcPts val="0"/>
              </a:spcBef>
              <a:buNone/>
              <a:defRPr b="0" sz="1600">
                <a:solidFill>
                  <a:srgbClr val="7F7F7F"/>
                </a:solidFill>
                <a:latin typeface="Impact"/>
                <a:ea typeface="Impact"/>
                <a:cs typeface="Impact"/>
                <a:sym typeface="Impact"/>
              </a:defRPr>
            </a:lvl7pPr>
            <a:lvl8pPr indent="0" lvl="7" marL="0" marR="0" rtl="0" algn="ctr">
              <a:spcBef>
                <a:spcPts val="0"/>
              </a:spcBef>
              <a:buNone/>
              <a:defRPr b="0" sz="1600">
                <a:solidFill>
                  <a:srgbClr val="7F7F7F"/>
                </a:solidFill>
                <a:latin typeface="Impact"/>
                <a:ea typeface="Impact"/>
                <a:cs typeface="Impact"/>
                <a:sym typeface="Impact"/>
              </a:defRPr>
            </a:lvl8pPr>
            <a:lvl9pPr indent="0" lvl="8" marL="0" marR="0" rtl="0" algn="ctr">
              <a:spcBef>
                <a:spcPts val="0"/>
              </a:spcBef>
              <a:buNone/>
              <a:defRPr b="0" sz="16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5" r:id="rId3"/>
    <p:sldLayoutId id="2147483696" r:id="rId4"/>
    <p:sldLayoutId id="2147483697" r:id="rId5"/>
  </p:sldLayoutIdLst>
  <mc:AlternateContent>
    <mc:Choice Requires="p14">
      <p:transition spd="slow" p14:dur="1500">
        <p14:warp dir="in"/>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90" name="Shape 390"/>
        <p:cNvGrpSpPr/>
        <p:nvPr/>
      </p:nvGrpSpPr>
      <p:grpSpPr>
        <a:xfrm>
          <a:off x="0" y="0"/>
          <a:ext cx="0" cy="0"/>
          <a:chOff x="0" y="0"/>
          <a:chExt cx="0" cy="0"/>
        </a:xfrm>
      </p:grpSpPr>
      <p:pic>
        <p:nvPicPr>
          <p:cNvPr descr="hexa.png" id="391" name="Google Shape;391;p91"/>
          <p:cNvPicPr preferRelativeResize="0"/>
          <p:nvPr/>
        </p:nvPicPr>
        <p:blipFill rotWithShape="1">
          <a:blip r:embed="rId2">
            <a:alphaModFix/>
          </a:blip>
          <a:srcRect b="0" l="0" r="0" t="0"/>
          <a:stretch/>
        </p:blipFill>
        <p:spPr>
          <a:xfrm>
            <a:off x="1" y="0"/>
            <a:ext cx="12190413" cy="6859588"/>
          </a:xfrm>
          <a:prstGeom prst="rect">
            <a:avLst/>
          </a:prstGeom>
          <a:noFill/>
          <a:ln>
            <a:noFill/>
          </a:ln>
        </p:spPr>
      </p:pic>
      <p:sp>
        <p:nvSpPr>
          <p:cNvPr id="392" name="Google Shape;392;p91"/>
          <p:cNvSpPr txBox="1"/>
          <p:nvPr>
            <p:ph type="title"/>
          </p:nvPr>
        </p:nvSpPr>
        <p:spPr>
          <a:xfrm>
            <a:off x="609521" y="355683"/>
            <a:ext cx="10971372" cy="114326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17375E"/>
              </a:buClr>
              <a:buSzPts val="4600"/>
              <a:buFont typeface="Signika"/>
              <a:buNone/>
              <a:defRPr b="0" i="0" sz="4600" u="none" cap="none" strike="noStrike">
                <a:solidFill>
                  <a:srgbClr val="17375E"/>
                </a:solidFill>
                <a:latin typeface="Signika"/>
                <a:ea typeface="Signika"/>
                <a:cs typeface="Signika"/>
                <a:sym typeface="Signik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3" name="Google Shape;393;p91"/>
          <p:cNvSpPr txBox="1"/>
          <p:nvPr>
            <p:ph idx="1" type="body"/>
          </p:nvPr>
        </p:nvSpPr>
        <p:spPr>
          <a:xfrm>
            <a:off x="609521" y="1600573"/>
            <a:ext cx="10971372" cy="4166564"/>
          </a:xfrm>
          <a:prstGeom prst="rect">
            <a:avLst/>
          </a:prstGeom>
          <a:noFill/>
          <a:ln>
            <a:noFill/>
          </a:ln>
        </p:spPr>
        <p:txBody>
          <a:bodyPr anchorCtr="0" anchor="t" bIns="45700" lIns="91425" spcFirstLastPara="1" rIns="91425" wrap="square" tIns="45700">
            <a:normAutofit/>
          </a:bodyPr>
          <a:lstStyle>
            <a:lvl1pPr indent="-400050" lvl="0" marL="457200" marR="0" rtl="0" algn="l">
              <a:spcBef>
                <a:spcPts val="540"/>
              </a:spcBef>
              <a:spcAft>
                <a:spcPts val="0"/>
              </a:spcAft>
              <a:buClr>
                <a:srgbClr val="17375E"/>
              </a:buClr>
              <a:buSzPts val="2700"/>
              <a:buFont typeface="Arial"/>
              <a:buChar char="•"/>
              <a:defRPr b="0" i="0" sz="2700" u="none" cap="none" strike="noStrike">
                <a:solidFill>
                  <a:srgbClr val="17375E"/>
                </a:solidFill>
                <a:latin typeface="Calibri"/>
                <a:ea typeface="Calibri"/>
                <a:cs typeface="Calibri"/>
                <a:sym typeface="Calibri"/>
              </a:defRPr>
            </a:lvl1pPr>
            <a:lvl2pPr indent="-381000" lvl="1" marL="914400" marR="0" rtl="0" algn="l">
              <a:spcBef>
                <a:spcPts val="480"/>
              </a:spcBef>
              <a:spcAft>
                <a:spcPts val="0"/>
              </a:spcAft>
              <a:buClr>
                <a:srgbClr val="17375E"/>
              </a:buClr>
              <a:buSzPts val="2400"/>
              <a:buFont typeface="Arial"/>
              <a:buChar char="–"/>
              <a:defRPr b="0" i="0" sz="2400" u="none" cap="none" strike="noStrike">
                <a:solidFill>
                  <a:srgbClr val="17375E"/>
                </a:solidFill>
                <a:latin typeface="Calibri"/>
                <a:ea typeface="Calibri"/>
                <a:cs typeface="Calibri"/>
                <a:sym typeface="Calibri"/>
              </a:defRPr>
            </a:lvl2pPr>
            <a:lvl3pPr indent="-368300" lvl="2" marL="1371600" marR="0" rtl="0" algn="l">
              <a:spcBef>
                <a:spcPts val="440"/>
              </a:spcBef>
              <a:spcAft>
                <a:spcPts val="0"/>
              </a:spcAft>
              <a:buClr>
                <a:srgbClr val="17375E"/>
              </a:buClr>
              <a:buSzPts val="2200"/>
              <a:buFont typeface="Arial"/>
              <a:buChar char="•"/>
              <a:defRPr b="0" i="0" sz="2200" u="none" cap="none" strike="noStrike">
                <a:solidFill>
                  <a:srgbClr val="17375E"/>
                </a:solidFill>
                <a:latin typeface="Calibri"/>
                <a:ea typeface="Calibri"/>
                <a:cs typeface="Calibri"/>
                <a:sym typeface="Calibri"/>
              </a:defRPr>
            </a:lvl3pPr>
            <a:lvl4pPr indent="-349250" lvl="3" marL="18288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4pPr>
            <a:lvl5pPr indent="-349250" lvl="4" marL="2286000" marR="0" rtl="0" algn="l">
              <a:spcBef>
                <a:spcPts val="380"/>
              </a:spcBef>
              <a:spcAft>
                <a:spcPts val="0"/>
              </a:spcAft>
              <a:buClr>
                <a:srgbClr val="17375E"/>
              </a:buClr>
              <a:buSzPts val="1900"/>
              <a:buFont typeface="Arial"/>
              <a:buChar char="»"/>
              <a:defRPr b="0" i="0" sz="1900" u="none" cap="none" strike="noStrike">
                <a:solidFill>
                  <a:srgbClr val="17375E"/>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394" name="Google Shape;394;p91"/>
          <p:cNvSpPr/>
          <p:nvPr/>
        </p:nvSpPr>
        <p:spPr>
          <a:xfrm rot="5400000">
            <a:off x="11245248" y="6045087"/>
            <a:ext cx="541705" cy="479936"/>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3D3D3"/>
              </a:gs>
              <a:gs pos="2000">
                <a:srgbClr val="D3D3D3"/>
              </a:gs>
              <a:gs pos="100000">
                <a:srgbClr val="F7F7F7"/>
              </a:gs>
            </a:gsLst>
            <a:lin ang="18900000" scaled="0"/>
          </a:gradFill>
          <a:ln cap="flat" cmpd="sng" w="12700">
            <a:solidFill>
              <a:schemeClr val="lt1"/>
            </a:solidFill>
            <a:prstDash val="solid"/>
            <a:round/>
            <a:headEnd len="sm" w="sm" type="none"/>
            <a:tailEnd len="sm" w="sm" type="none"/>
          </a:ln>
          <a:effectLst>
            <a:outerShdw blurRad="165100" rotWithShape="0" algn="tl" dir="2700000" dist="76200">
              <a:srgbClr val="000000">
                <a:alpha val="2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5" name="Google Shape;395;p91"/>
          <p:cNvSpPr txBox="1"/>
          <p:nvPr>
            <p:ph idx="10" type="dt"/>
          </p:nvPr>
        </p:nvSpPr>
        <p:spPr>
          <a:xfrm>
            <a:off x="8939636" y="177842"/>
            <a:ext cx="2844430"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6" name="Google Shape;396;p91"/>
          <p:cNvSpPr txBox="1"/>
          <p:nvPr>
            <p:ph idx="11" type="ftr"/>
          </p:nvPr>
        </p:nvSpPr>
        <p:spPr>
          <a:xfrm>
            <a:off x="4165059" y="6334005"/>
            <a:ext cx="3860297"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397" name="Google Shape;397;p91"/>
          <p:cNvCxnSpPr/>
          <p:nvPr/>
        </p:nvCxnSpPr>
        <p:spPr>
          <a:xfrm>
            <a:off x="812694" y="6275254"/>
            <a:ext cx="10463438" cy="19604"/>
          </a:xfrm>
          <a:prstGeom prst="straightConnector1">
            <a:avLst/>
          </a:prstGeom>
          <a:noFill/>
          <a:ln cap="flat" cmpd="sng" w="9525">
            <a:solidFill>
              <a:srgbClr val="BFBFBF"/>
            </a:solidFill>
            <a:prstDash val="solid"/>
            <a:round/>
            <a:headEnd len="sm" w="sm" type="none"/>
            <a:tailEnd len="sm" w="sm" type="none"/>
          </a:ln>
        </p:spPr>
      </p:cxnSp>
      <p:sp>
        <p:nvSpPr>
          <p:cNvPr id="398" name="Google Shape;398;p91"/>
          <p:cNvSpPr txBox="1"/>
          <p:nvPr>
            <p:ph idx="12" type="sldNum"/>
          </p:nvPr>
        </p:nvSpPr>
        <p:spPr>
          <a:xfrm>
            <a:off x="11281415" y="6145720"/>
            <a:ext cx="479938" cy="30487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600">
                <a:solidFill>
                  <a:srgbClr val="7F7F7F"/>
                </a:solidFill>
                <a:latin typeface="Impact"/>
                <a:ea typeface="Impact"/>
                <a:cs typeface="Impact"/>
                <a:sym typeface="Impact"/>
              </a:defRPr>
            </a:lvl1pPr>
            <a:lvl2pPr indent="0" lvl="1" marL="0" marR="0" rtl="0" algn="ctr">
              <a:spcBef>
                <a:spcPts val="0"/>
              </a:spcBef>
              <a:buNone/>
              <a:defRPr b="0" sz="1600">
                <a:solidFill>
                  <a:srgbClr val="7F7F7F"/>
                </a:solidFill>
                <a:latin typeface="Impact"/>
                <a:ea typeface="Impact"/>
                <a:cs typeface="Impact"/>
                <a:sym typeface="Impact"/>
              </a:defRPr>
            </a:lvl2pPr>
            <a:lvl3pPr indent="0" lvl="2" marL="0" marR="0" rtl="0" algn="ctr">
              <a:spcBef>
                <a:spcPts val="0"/>
              </a:spcBef>
              <a:buNone/>
              <a:defRPr b="0" sz="1600">
                <a:solidFill>
                  <a:srgbClr val="7F7F7F"/>
                </a:solidFill>
                <a:latin typeface="Impact"/>
                <a:ea typeface="Impact"/>
                <a:cs typeface="Impact"/>
                <a:sym typeface="Impact"/>
              </a:defRPr>
            </a:lvl3pPr>
            <a:lvl4pPr indent="0" lvl="3" marL="0" marR="0" rtl="0" algn="ctr">
              <a:spcBef>
                <a:spcPts val="0"/>
              </a:spcBef>
              <a:buNone/>
              <a:defRPr b="0" sz="1600">
                <a:solidFill>
                  <a:srgbClr val="7F7F7F"/>
                </a:solidFill>
                <a:latin typeface="Impact"/>
                <a:ea typeface="Impact"/>
                <a:cs typeface="Impact"/>
                <a:sym typeface="Impact"/>
              </a:defRPr>
            </a:lvl4pPr>
            <a:lvl5pPr indent="0" lvl="4" marL="0" marR="0" rtl="0" algn="ctr">
              <a:spcBef>
                <a:spcPts val="0"/>
              </a:spcBef>
              <a:buNone/>
              <a:defRPr b="0" sz="1600">
                <a:solidFill>
                  <a:srgbClr val="7F7F7F"/>
                </a:solidFill>
                <a:latin typeface="Impact"/>
                <a:ea typeface="Impact"/>
                <a:cs typeface="Impact"/>
                <a:sym typeface="Impact"/>
              </a:defRPr>
            </a:lvl5pPr>
            <a:lvl6pPr indent="0" lvl="5" marL="0" marR="0" rtl="0" algn="ctr">
              <a:spcBef>
                <a:spcPts val="0"/>
              </a:spcBef>
              <a:buNone/>
              <a:defRPr b="0" sz="1600">
                <a:solidFill>
                  <a:srgbClr val="7F7F7F"/>
                </a:solidFill>
                <a:latin typeface="Impact"/>
                <a:ea typeface="Impact"/>
                <a:cs typeface="Impact"/>
                <a:sym typeface="Impact"/>
              </a:defRPr>
            </a:lvl6pPr>
            <a:lvl7pPr indent="0" lvl="6" marL="0" marR="0" rtl="0" algn="ctr">
              <a:spcBef>
                <a:spcPts val="0"/>
              </a:spcBef>
              <a:buNone/>
              <a:defRPr b="0" sz="1600">
                <a:solidFill>
                  <a:srgbClr val="7F7F7F"/>
                </a:solidFill>
                <a:latin typeface="Impact"/>
                <a:ea typeface="Impact"/>
                <a:cs typeface="Impact"/>
                <a:sym typeface="Impact"/>
              </a:defRPr>
            </a:lvl7pPr>
            <a:lvl8pPr indent="0" lvl="7" marL="0" marR="0" rtl="0" algn="ctr">
              <a:spcBef>
                <a:spcPts val="0"/>
              </a:spcBef>
              <a:buNone/>
              <a:defRPr b="0" sz="1600">
                <a:solidFill>
                  <a:srgbClr val="7F7F7F"/>
                </a:solidFill>
                <a:latin typeface="Impact"/>
                <a:ea typeface="Impact"/>
                <a:cs typeface="Impact"/>
                <a:sym typeface="Impact"/>
              </a:defRPr>
            </a:lvl8pPr>
            <a:lvl9pPr indent="0" lvl="8" marL="0" marR="0" rtl="0" algn="ctr">
              <a:spcBef>
                <a:spcPts val="0"/>
              </a:spcBef>
              <a:buNone/>
              <a:defRPr b="0" sz="1600">
                <a:solidFill>
                  <a:srgbClr val="7F7F7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9" r:id="rId3"/>
    <p:sldLayoutId id="2147483700" r:id="rId4"/>
    <p:sldLayoutId id="2147483701" r:id="rId5"/>
  </p:sldLayoutIdLst>
  <mc:AlternateContent>
    <mc:Choice Requires="p14">
      <p:transition spd="slow" p14:dur="1500">
        <p14:warp dir="in"/>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7.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24.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9.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0.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1"/>
          <p:cNvPicPr preferRelativeResize="0"/>
          <p:nvPr/>
        </p:nvPicPr>
        <p:blipFill rotWithShape="1">
          <a:blip r:embed="rId3">
            <a:alphaModFix/>
          </a:blip>
          <a:srcRect b="0" l="0" r="0" t="0"/>
          <a:stretch/>
        </p:blipFill>
        <p:spPr>
          <a:xfrm>
            <a:off x="1483429" y="204316"/>
            <a:ext cx="5704182" cy="6280834"/>
          </a:xfrm>
          <a:prstGeom prst="rect">
            <a:avLst/>
          </a:prstGeom>
          <a:noFill/>
          <a:ln>
            <a:noFill/>
          </a:ln>
        </p:spPr>
      </p:pic>
      <p:sp>
        <p:nvSpPr>
          <p:cNvPr id="434" name="Google Shape;434;p1"/>
          <p:cNvSpPr txBox="1"/>
          <p:nvPr/>
        </p:nvSpPr>
        <p:spPr>
          <a:xfrm flipH="1">
            <a:off x="2519916" y="2148932"/>
            <a:ext cx="3349256"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dk1"/>
                </a:solidFill>
                <a:latin typeface="Arial"/>
                <a:ea typeface="Arial"/>
                <a:cs typeface="Arial"/>
                <a:sym typeface="Arial"/>
              </a:rPr>
              <a:t>Thể thơ gì đây?</a:t>
            </a:r>
            <a:endParaRPr/>
          </a:p>
        </p:txBody>
      </p:sp>
      <p:pic>
        <p:nvPicPr>
          <p:cNvPr id="435" name="Google Shape;435;p1"/>
          <p:cNvPicPr preferRelativeResize="0"/>
          <p:nvPr/>
        </p:nvPicPr>
        <p:blipFill rotWithShape="1">
          <a:blip r:embed="rId4">
            <a:alphaModFix/>
          </a:blip>
          <a:srcRect b="0" l="0" r="0" t="0"/>
          <a:stretch/>
        </p:blipFill>
        <p:spPr>
          <a:xfrm>
            <a:off x="8282763" y="430498"/>
            <a:ext cx="3040911" cy="6280833"/>
          </a:xfrm>
          <a:prstGeom prst="rect">
            <a:avLst/>
          </a:prstGeom>
          <a:noFill/>
          <a:ln>
            <a:noFill/>
          </a:ln>
        </p:spPr>
      </p:pic>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20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2000"/>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10"/>
          <p:cNvPicPr preferRelativeResize="0"/>
          <p:nvPr/>
        </p:nvPicPr>
        <p:blipFill rotWithShape="1">
          <a:blip r:embed="rId3">
            <a:alphaModFix/>
          </a:blip>
          <a:srcRect b="0" l="0" r="0" t="22168"/>
          <a:stretch/>
        </p:blipFill>
        <p:spPr>
          <a:xfrm>
            <a:off x="265661" y="3783329"/>
            <a:ext cx="4145493" cy="3547935"/>
          </a:xfrm>
          <a:prstGeom prst="rect">
            <a:avLst/>
          </a:prstGeom>
          <a:noFill/>
          <a:ln>
            <a:noFill/>
          </a:ln>
        </p:spPr>
      </p:pic>
      <p:sp>
        <p:nvSpPr>
          <p:cNvPr id="529" name="Google Shape;529;p10"/>
          <p:cNvSpPr txBox="1"/>
          <p:nvPr/>
        </p:nvSpPr>
        <p:spPr>
          <a:xfrm>
            <a:off x="4632229" y="318365"/>
            <a:ext cx="8486775" cy="6222857"/>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3500">
                <a:solidFill>
                  <a:schemeClr val="dk1"/>
                </a:solidFill>
                <a:latin typeface="Arial"/>
                <a:ea typeface="Arial"/>
                <a:cs typeface="Arial"/>
                <a:sym typeface="Arial"/>
              </a:rPr>
              <a:t>Ao thu lạnh lẽo / nước trong veo,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Một chiếc thuyền câu / bé tẻo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Sóng biếc theo làn / hơi gợn tí,</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Lá vàng trước gió / sẽ đưa vèo.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Tầng mây lơ lửng / trời xanh ngắt,</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Ngõ trúc quanh co / khách vắng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Tựa gối, / ôm cần / lâu chẳng được,</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Cá đâu đớp động / dưới chân bèo.</a:t>
            </a:r>
            <a:endParaRPr sz="3500">
              <a:solidFill>
                <a:schemeClr val="dk1"/>
              </a:solidFill>
              <a:latin typeface="Arial"/>
              <a:ea typeface="Arial"/>
              <a:cs typeface="Arial"/>
              <a:sym typeface="Arial"/>
            </a:endParaRPr>
          </a:p>
        </p:txBody>
      </p:sp>
      <p:sp>
        <p:nvSpPr>
          <p:cNvPr id="530" name="Google Shape;530;p10"/>
          <p:cNvSpPr txBox="1"/>
          <p:nvPr/>
        </p:nvSpPr>
        <p:spPr>
          <a:xfrm>
            <a:off x="0" y="1105638"/>
            <a:ext cx="4504638" cy="18657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rgbClr val="D4455A"/>
                </a:solidFill>
                <a:latin typeface="Arial"/>
                <a:ea typeface="Arial"/>
                <a:cs typeface="Arial"/>
                <a:sym typeface="Arial"/>
              </a:rPr>
              <a:t>Thu điếu</a:t>
            </a:r>
            <a:endParaRPr sz="5400">
              <a:solidFill>
                <a:srgbClr val="D4455A"/>
              </a:solidFill>
              <a:latin typeface="Arial"/>
              <a:ea typeface="Arial"/>
              <a:cs typeface="Arial"/>
              <a:sym typeface="Arial"/>
            </a:endParaRPr>
          </a:p>
        </p:txBody>
      </p:sp>
      <p:sp>
        <p:nvSpPr>
          <p:cNvPr id="531" name="Google Shape;531;p10"/>
          <p:cNvSpPr txBox="1"/>
          <p:nvPr/>
        </p:nvSpPr>
        <p:spPr>
          <a:xfrm>
            <a:off x="-897361" y="2627689"/>
            <a:ext cx="6463772" cy="68746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070C0"/>
                </a:solidFill>
                <a:latin typeface="Arial"/>
                <a:ea typeface="Arial"/>
                <a:cs typeface="Arial"/>
                <a:sym typeface="Arial"/>
              </a:rPr>
              <a:t>_Nguyễn Khuyến_</a:t>
            </a:r>
            <a:endParaRPr sz="2400">
              <a:solidFill>
                <a:srgbClr val="0070C0"/>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1"/>
          <p:cNvSpPr/>
          <p:nvPr/>
        </p:nvSpPr>
        <p:spPr>
          <a:xfrm>
            <a:off x="769344" y="1592571"/>
            <a:ext cx="5631456" cy="1837223"/>
          </a:xfrm>
          <a:custGeom>
            <a:rect b="b" l="l" r="r" t="t"/>
            <a:pathLst>
              <a:path extrusionOk="0" h="46016" w="160558">
                <a:moveTo>
                  <a:pt x="15528" y="0"/>
                </a:moveTo>
                <a:cubicBezTo>
                  <a:pt x="14552" y="0"/>
                  <a:pt x="13578" y="42"/>
                  <a:pt x="12608" y="147"/>
                </a:cubicBezTo>
                <a:cubicBezTo>
                  <a:pt x="6849" y="770"/>
                  <a:pt x="2802" y="4895"/>
                  <a:pt x="1674" y="10420"/>
                </a:cubicBezTo>
                <a:cubicBezTo>
                  <a:pt x="0" y="18787"/>
                  <a:pt x="584" y="27426"/>
                  <a:pt x="3308" y="35481"/>
                </a:cubicBezTo>
                <a:cubicBezTo>
                  <a:pt x="4436" y="38711"/>
                  <a:pt x="6071" y="42135"/>
                  <a:pt x="9495" y="43964"/>
                </a:cubicBezTo>
                <a:cubicBezTo>
                  <a:pt x="12102" y="45365"/>
                  <a:pt x="15332" y="45598"/>
                  <a:pt x="18445" y="45754"/>
                </a:cubicBezTo>
                <a:cubicBezTo>
                  <a:pt x="22236" y="45929"/>
                  <a:pt x="28338" y="46015"/>
                  <a:pt x="35882" y="46015"/>
                </a:cubicBezTo>
                <a:cubicBezTo>
                  <a:pt x="68615" y="46015"/>
                  <a:pt x="128506" y="44393"/>
                  <a:pt x="144603" y="41357"/>
                </a:cubicBezTo>
                <a:cubicBezTo>
                  <a:pt x="148689" y="40617"/>
                  <a:pt x="153125" y="39528"/>
                  <a:pt x="155577" y="36648"/>
                </a:cubicBezTo>
                <a:cubicBezTo>
                  <a:pt x="157211" y="34702"/>
                  <a:pt x="157678" y="32251"/>
                  <a:pt x="158067" y="29916"/>
                </a:cubicBezTo>
                <a:cubicBezTo>
                  <a:pt x="158573" y="26453"/>
                  <a:pt x="158962" y="22951"/>
                  <a:pt x="159196" y="19487"/>
                </a:cubicBezTo>
                <a:cubicBezTo>
                  <a:pt x="159546" y="14234"/>
                  <a:pt x="160557" y="8864"/>
                  <a:pt x="153787" y="8280"/>
                </a:cubicBezTo>
                <a:cubicBezTo>
                  <a:pt x="147794" y="7813"/>
                  <a:pt x="141801" y="7424"/>
                  <a:pt x="135847" y="7074"/>
                </a:cubicBezTo>
                <a:lnTo>
                  <a:pt x="130205" y="6801"/>
                </a:lnTo>
                <a:cubicBezTo>
                  <a:pt x="115107" y="6023"/>
                  <a:pt x="100047" y="5167"/>
                  <a:pt x="84949" y="4350"/>
                </a:cubicBezTo>
                <a:cubicBezTo>
                  <a:pt x="84456" y="4350"/>
                  <a:pt x="83945" y="4367"/>
                  <a:pt x="83429" y="4367"/>
                </a:cubicBezTo>
                <a:cubicBezTo>
                  <a:pt x="83171" y="4367"/>
                  <a:pt x="82912" y="4363"/>
                  <a:pt x="82653" y="4350"/>
                </a:cubicBezTo>
                <a:cubicBezTo>
                  <a:pt x="73002" y="3883"/>
                  <a:pt x="63780" y="2949"/>
                  <a:pt x="54363" y="2521"/>
                </a:cubicBezTo>
                <a:cubicBezTo>
                  <a:pt x="44751" y="2093"/>
                  <a:pt x="35723" y="1081"/>
                  <a:pt x="25644" y="653"/>
                </a:cubicBezTo>
                <a:cubicBezTo>
                  <a:pt x="22295" y="502"/>
                  <a:pt x="18898" y="0"/>
                  <a:pt x="15528" y="0"/>
                </a:cubicBezTo>
                <a:close/>
              </a:path>
            </a:pathLst>
          </a:custGeom>
          <a:solidFill>
            <a:srgbClr val="E9F5DB"/>
          </a:solidFill>
          <a:ln>
            <a:noFill/>
          </a:ln>
        </p:spPr>
        <p:txBody>
          <a:bodyPr anchorCtr="0" anchor="ctr" bIns="91425" lIns="91425" spcFirstLastPara="1" rIns="91425" wrap="square" tIns="91425">
            <a:noAutofit/>
          </a:bodyPr>
          <a:lstStyle/>
          <a:p>
            <a:pPr indent="0" lvl="0" marL="60325" marR="0" rtl="0" algn="l">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Làm việc nhóm đôi, hoàn thiện mật thư trong 3’</a:t>
            </a:r>
            <a:endParaRPr sz="3200">
              <a:solidFill>
                <a:schemeClr val="dk1"/>
              </a:solidFill>
              <a:latin typeface="Arial"/>
              <a:ea typeface="Arial"/>
              <a:cs typeface="Arial"/>
              <a:sym typeface="Arial"/>
            </a:endParaRPr>
          </a:p>
        </p:txBody>
      </p:sp>
      <p:pic>
        <p:nvPicPr>
          <p:cNvPr id="538" name="Google Shape;538;p11"/>
          <p:cNvPicPr preferRelativeResize="0"/>
          <p:nvPr/>
        </p:nvPicPr>
        <p:blipFill rotWithShape="1">
          <a:blip r:embed="rId3">
            <a:alphaModFix/>
          </a:blip>
          <a:srcRect b="0" l="0" r="0" t="0"/>
          <a:stretch/>
        </p:blipFill>
        <p:spPr>
          <a:xfrm>
            <a:off x="7176051" y="1429509"/>
            <a:ext cx="4644887" cy="4644887"/>
          </a:xfrm>
          <a:prstGeom prst="rect">
            <a:avLst/>
          </a:prstGeom>
          <a:noFill/>
          <a:ln>
            <a:noFill/>
          </a:ln>
        </p:spPr>
      </p:pic>
      <p:sp>
        <p:nvSpPr>
          <p:cNvPr id="539" name="Google Shape;539;p11"/>
          <p:cNvSpPr/>
          <p:nvPr/>
        </p:nvSpPr>
        <p:spPr>
          <a:xfrm>
            <a:off x="769344" y="3891823"/>
            <a:ext cx="5631456" cy="1837223"/>
          </a:xfrm>
          <a:custGeom>
            <a:rect b="b" l="l" r="r" t="t"/>
            <a:pathLst>
              <a:path extrusionOk="0" h="46016" w="160558">
                <a:moveTo>
                  <a:pt x="15528" y="0"/>
                </a:moveTo>
                <a:cubicBezTo>
                  <a:pt x="14552" y="0"/>
                  <a:pt x="13578" y="42"/>
                  <a:pt x="12608" y="147"/>
                </a:cubicBezTo>
                <a:cubicBezTo>
                  <a:pt x="6849" y="770"/>
                  <a:pt x="2802" y="4895"/>
                  <a:pt x="1674" y="10420"/>
                </a:cubicBezTo>
                <a:cubicBezTo>
                  <a:pt x="0" y="18787"/>
                  <a:pt x="584" y="27426"/>
                  <a:pt x="3308" y="35481"/>
                </a:cubicBezTo>
                <a:cubicBezTo>
                  <a:pt x="4436" y="38711"/>
                  <a:pt x="6071" y="42135"/>
                  <a:pt x="9495" y="43964"/>
                </a:cubicBezTo>
                <a:cubicBezTo>
                  <a:pt x="12102" y="45365"/>
                  <a:pt x="15332" y="45598"/>
                  <a:pt x="18445" y="45754"/>
                </a:cubicBezTo>
                <a:cubicBezTo>
                  <a:pt x="22236" y="45929"/>
                  <a:pt x="28338" y="46015"/>
                  <a:pt x="35882" y="46015"/>
                </a:cubicBezTo>
                <a:cubicBezTo>
                  <a:pt x="68615" y="46015"/>
                  <a:pt x="128506" y="44393"/>
                  <a:pt x="144603" y="41357"/>
                </a:cubicBezTo>
                <a:cubicBezTo>
                  <a:pt x="148689" y="40617"/>
                  <a:pt x="153125" y="39528"/>
                  <a:pt x="155577" y="36648"/>
                </a:cubicBezTo>
                <a:cubicBezTo>
                  <a:pt x="157211" y="34702"/>
                  <a:pt x="157678" y="32251"/>
                  <a:pt x="158067" y="29916"/>
                </a:cubicBezTo>
                <a:cubicBezTo>
                  <a:pt x="158573" y="26453"/>
                  <a:pt x="158962" y="22951"/>
                  <a:pt x="159196" y="19487"/>
                </a:cubicBezTo>
                <a:cubicBezTo>
                  <a:pt x="159546" y="14234"/>
                  <a:pt x="160557" y="8864"/>
                  <a:pt x="153787" y="8280"/>
                </a:cubicBezTo>
                <a:cubicBezTo>
                  <a:pt x="147794" y="7813"/>
                  <a:pt x="141801" y="7424"/>
                  <a:pt x="135847" y="7074"/>
                </a:cubicBezTo>
                <a:lnTo>
                  <a:pt x="130205" y="6801"/>
                </a:lnTo>
                <a:cubicBezTo>
                  <a:pt x="115107" y="6023"/>
                  <a:pt x="100047" y="5167"/>
                  <a:pt x="84949" y="4350"/>
                </a:cubicBezTo>
                <a:cubicBezTo>
                  <a:pt x="84456" y="4350"/>
                  <a:pt x="83945" y="4367"/>
                  <a:pt x="83429" y="4367"/>
                </a:cubicBezTo>
                <a:cubicBezTo>
                  <a:pt x="83171" y="4367"/>
                  <a:pt x="82912" y="4363"/>
                  <a:pt x="82653" y="4350"/>
                </a:cubicBezTo>
                <a:cubicBezTo>
                  <a:pt x="73002" y="3883"/>
                  <a:pt x="63780" y="2949"/>
                  <a:pt x="54363" y="2521"/>
                </a:cubicBezTo>
                <a:cubicBezTo>
                  <a:pt x="44751" y="2093"/>
                  <a:pt x="35723" y="1081"/>
                  <a:pt x="25644" y="653"/>
                </a:cubicBezTo>
                <a:cubicBezTo>
                  <a:pt x="22295" y="502"/>
                  <a:pt x="18898" y="0"/>
                  <a:pt x="15528" y="0"/>
                </a:cubicBezTo>
                <a:close/>
              </a:path>
            </a:pathLst>
          </a:custGeom>
          <a:solidFill>
            <a:srgbClr val="E9F5DB"/>
          </a:solidFill>
          <a:ln>
            <a:noFill/>
          </a:ln>
        </p:spPr>
        <p:txBody>
          <a:bodyPr anchorCtr="0" anchor="ctr" bIns="91425" lIns="91425" spcFirstLastPara="1" rIns="91425" wrap="square" tIns="91425">
            <a:noAutofit/>
          </a:bodyPr>
          <a:lstStyle/>
          <a:p>
            <a:pPr indent="0" lvl="0" marL="60325" marR="0" rtl="0" algn="l">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Chia sẻ với cả lớp đáp án của nhóm mình trong 1’</a:t>
            </a:r>
            <a:endParaRPr sz="3200">
              <a:solidFill>
                <a:schemeClr val="dk1"/>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2"/>
          <p:cNvSpPr/>
          <p:nvPr/>
        </p:nvSpPr>
        <p:spPr>
          <a:xfrm>
            <a:off x="2701921" y="235504"/>
            <a:ext cx="6786569" cy="83099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5400">
                <a:solidFill>
                  <a:srgbClr val="D4455A"/>
                </a:solidFill>
                <a:latin typeface="Arial"/>
                <a:ea typeface="Arial"/>
                <a:cs typeface="Arial"/>
                <a:sym typeface="Arial"/>
              </a:rPr>
              <a:t>Giải mật thư</a:t>
            </a:r>
            <a:endParaRPr sz="5400">
              <a:solidFill>
                <a:srgbClr val="D4455A"/>
              </a:solidFill>
              <a:latin typeface="Arial"/>
              <a:ea typeface="Arial"/>
              <a:cs typeface="Arial"/>
              <a:sym typeface="Arial"/>
            </a:endParaRPr>
          </a:p>
        </p:txBody>
      </p:sp>
      <p:sp>
        <p:nvSpPr>
          <p:cNvPr id="546" name="Google Shape;546;p12"/>
          <p:cNvSpPr/>
          <p:nvPr/>
        </p:nvSpPr>
        <p:spPr>
          <a:xfrm>
            <a:off x="212082" y="1241204"/>
            <a:ext cx="11770810" cy="5382880"/>
          </a:xfrm>
          <a:prstGeom prst="rect">
            <a:avLst/>
          </a:prstGeom>
          <a:solidFill>
            <a:srgbClr val="FEFBF6">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rgbClr val="FFFFFF"/>
              </a:solidFill>
              <a:latin typeface="Calibri"/>
              <a:ea typeface="Calibri"/>
              <a:cs typeface="Calibri"/>
              <a:sym typeface="Calibri"/>
            </a:endParaRPr>
          </a:p>
        </p:txBody>
      </p:sp>
      <p:pic>
        <p:nvPicPr>
          <p:cNvPr descr="Kỷ niệm 100 năm ngày mất Nguyễn Khuyến (15/02/1835 - 05/02/1909)" id="547" name="Google Shape;547;p12"/>
          <p:cNvPicPr preferRelativeResize="0"/>
          <p:nvPr/>
        </p:nvPicPr>
        <p:blipFill rotWithShape="1">
          <a:blip r:embed="rId3">
            <a:alphaModFix/>
          </a:blip>
          <a:srcRect b="11310" l="10631" r="14203" t="15962"/>
          <a:stretch/>
        </p:blipFill>
        <p:spPr>
          <a:xfrm>
            <a:off x="414670" y="1424068"/>
            <a:ext cx="1457897" cy="187133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548" name="Google Shape;548;p12"/>
          <p:cNvSpPr txBox="1"/>
          <p:nvPr/>
        </p:nvSpPr>
        <p:spPr>
          <a:xfrm>
            <a:off x="1987826" y="1344556"/>
            <a:ext cx="9869557" cy="21698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700">
                <a:solidFill>
                  <a:schemeClr val="dk1"/>
                </a:solidFill>
                <a:latin typeface="Arial"/>
                <a:ea typeface="Arial"/>
                <a:cs typeface="Arial"/>
                <a:sym typeface="Arial"/>
              </a:rPr>
              <a:t>Nguyễn Khuyến ( …………, …………) quê ở xã ………………, huyện Bình Lục, tỉnh Hà Nam. Ông đã đỗ đầu 3 kì thi hương, thi hội, thi đình nên được gọi là “…………………………………………”. Nguyễn Khuyến từng làm quan dưới triều Nguyễn, năm …………., ông cáo quan về quê ở ẩn. Ông còn được mệnh danh là “nhà thơ của ……………………………......”. </a:t>
            </a:r>
            <a:endParaRPr/>
          </a:p>
        </p:txBody>
      </p:sp>
      <p:pic>
        <p:nvPicPr>
          <p:cNvPr descr="Phân tích bài thơ Câu cá mùa thu của tác giả Nguyễn Khuyến - Viết văn học  trò" id="549" name="Google Shape;549;p12"/>
          <p:cNvPicPr preferRelativeResize="0"/>
          <p:nvPr/>
        </p:nvPicPr>
        <p:blipFill rotWithShape="1">
          <a:blip r:embed="rId4">
            <a:alphaModFix/>
          </a:blip>
          <a:srcRect b="0" l="13436" r="23558" t="1392"/>
          <a:stretch/>
        </p:blipFill>
        <p:spPr>
          <a:xfrm>
            <a:off x="10257472" y="3803763"/>
            <a:ext cx="1599911" cy="1901297"/>
          </a:xfrm>
          <a:prstGeom prst="roundRect">
            <a:avLst>
              <a:gd fmla="val 15803" name="adj"/>
            </a:avLst>
          </a:prstGeom>
          <a:solidFill>
            <a:srgbClr val="ECECEC"/>
          </a:solidFill>
          <a:ln>
            <a:noFill/>
          </a:ln>
          <a:effectLst>
            <a:reflection blurRad="0" dir="5400000" dist="5000" endA="0" endPos="28000" kx="0" rotWithShape="0" algn="bl" stA="38000" stPos="0" sy="-100000" ky="0"/>
          </a:effectLst>
        </p:spPr>
      </p:pic>
      <p:sp>
        <p:nvSpPr>
          <p:cNvPr id="550" name="Google Shape;550;p12"/>
          <p:cNvSpPr txBox="1"/>
          <p:nvPr/>
        </p:nvSpPr>
        <p:spPr>
          <a:xfrm>
            <a:off x="299999" y="3514381"/>
            <a:ext cx="9869557" cy="30008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700">
                <a:solidFill>
                  <a:schemeClr val="dk1"/>
                </a:solidFill>
                <a:latin typeface="Arial"/>
                <a:ea typeface="Arial"/>
                <a:cs typeface="Arial"/>
                <a:sym typeface="Arial"/>
              </a:rPr>
              <a:t>Bài thơ “Thu điếu” ra đời trong trong thời gian tác giả ……………….. Bài thơ được viết theo thể thơ ………………………………..……………………….. Bài thơ được viết bằng chữ ………………., “thu” nghĩa là ……………………, “điếu” nghĩa là …………………….. “Thu điếu” có thể hiểu là …………………...</a:t>
            </a:r>
            <a:endParaRPr/>
          </a:p>
          <a:p>
            <a:pPr indent="0" lvl="0" marL="0" marR="0" rtl="0" algn="just">
              <a:spcBef>
                <a:spcPts val="0"/>
              </a:spcBef>
              <a:spcAft>
                <a:spcPts val="0"/>
              </a:spcAft>
              <a:buNone/>
            </a:pPr>
            <a:r>
              <a:rPr lang="en-US" sz="2700">
                <a:solidFill>
                  <a:schemeClr val="dk1"/>
                </a:solidFill>
                <a:latin typeface="Arial"/>
                <a:ea typeface="Arial"/>
                <a:cs typeface="Arial"/>
                <a:sym typeface="Arial"/>
              </a:rPr>
              <a:t>…………………. hoặc …………………...………… </a:t>
            </a:r>
            <a:r>
              <a:rPr b="0" i="0" lang="en-US" sz="2700">
                <a:solidFill>
                  <a:schemeClr val="dk1"/>
                </a:solidFill>
                <a:latin typeface="Arial"/>
                <a:ea typeface="Arial"/>
                <a:cs typeface="Arial"/>
                <a:sym typeface="Arial"/>
              </a:rPr>
              <a:t>Nhan đề “Thu điếu” có mối liên hệ trực tiếp với nội dung của 2 câu …………….: khôn</a:t>
            </a:r>
            <a:r>
              <a:rPr lang="en-US" sz="2700">
                <a:solidFill>
                  <a:schemeClr val="dk1"/>
                </a:solidFill>
                <a:latin typeface="Arial"/>
                <a:ea typeface="Arial"/>
                <a:cs typeface="Arial"/>
                <a:sym typeface="Arial"/>
              </a:rPr>
              <a:t>g gian ao thu và chiếc thuyền câu bé nhỏ</a:t>
            </a:r>
            <a:endParaRPr sz="2700">
              <a:solidFill>
                <a:schemeClr val="dk1"/>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3"/>
          <p:cNvSpPr/>
          <p:nvPr/>
        </p:nvSpPr>
        <p:spPr>
          <a:xfrm>
            <a:off x="2701921" y="392139"/>
            <a:ext cx="6786569" cy="83099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5400">
                <a:solidFill>
                  <a:srgbClr val="D4455A"/>
                </a:solidFill>
                <a:latin typeface="Arial"/>
                <a:ea typeface="Arial"/>
                <a:cs typeface="Arial"/>
                <a:sym typeface="Arial"/>
              </a:rPr>
              <a:t>2. Tác giả</a:t>
            </a:r>
            <a:endParaRPr sz="5400">
              <a:solidFill>
                <a:srgbClr val="D4455A"/>
              </a:solidFill>
              <a:latin typeface="Arial"/>
              <a:ea typeface="Arial"/>
              <a:cs typeface="Arial"/>
              <a:sym typeface="Arial"/>
            </a:endParaRPr>
          </a:p>
        </p:txBody>
      </p:sp>
      <p:pic>
        <p:nvPicPr>
          <p:cNvPr descr="Giới Thiệu Về Tác Giả Nguyễn Khuyến" id="557" name="Google Shape;557;p13"/>
          <p:cNvPicPr preferRelativeResize="0"/>
          <p:nvPr/>
        </p:nvPicPr>
        <p:blipFill rotWithShape="1">
          <a:blip r:embed="rId3">
            <a:alphaModFix/>
          </a:blip>
          <a:srcRect b="458" l="5757" r="5327" t="5577"/>
          <a:stretch/>
        </p:blipFill>
        <p:spPr>
          <a:xfrm>
            <a:off x="401221" y="1539609"/>
            <a:ext cx="3444950" cy="4859133"/>
          </a:xfrm>
          <a:prstGeom prst="rect">
            <a:avLst/>
          </a:prstGeom>
          <a:noFill/>
          <a:ln>
            <a:noFill/>
          </a:ln>
        </p:spPr>
      </p:pic>
      <p:grpSp>
        <p:nvGrpSpPr>
          <p:cNvPr id="558" name="Google Shape;558;p13"/>
          <p:cNvGrpSpPr/>
          <p:nvPr/>
        </p:nvGrpSpPr>
        <p:grpSpPr>
          <a:xfrm>
            <a:off x="4365548" y="1539609"/>
            <a:ext cx="7782339" cy="821882"/>
            <a:chOff x="379164" y="2473934"/>
            <a:chExt cx="6974030" cy="821882"/>
          </a:xfrm>
        </p:grpSpPr>
        <p:pic>
          <p:nvPicPr>
            <p:cNvPr id="559" name="Google Shape;559;p13"/>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560" name="Google Shape;560;p13"/>
            <p:cNvSpPr txBox="1"/>
            <p:nvPr/>
          </p:nvSpPr>
          <p:spPr>
            <a:xfrm>
              <a:off x="379164" y="2473934"/>
              <a:ext cx="620356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Quê: Yên Đổ, Bình Lục, Hà Nam</a:t>
              </a:r>
              <a:endParaRPr/>
            </a:p>
          </p:txBody>
        </p:sp>
      </p:grpSp>
      <p:grpSp>
        <p:nvGrpSpPr>
          <p:cNvPr id="561" name="Google Shape;561;p13"/>
          <p:cNvGrpSpPr/>
          <p:nvPr/>
        </p:nvGrpSpPr>
        <p:grpSpPr>
          <a:xfrm>
            <a:off x="4365547" y="2607912"/>
            <a:ext cx="7782339" cy="821882"/>
            <a:chOff x="379164" y="2473934"/>
            <a:chExt cx="6974030" cy="821882"/>
          </a:xfrm>
        </p:grpSpPr>
        <p:pic>
          <p:nvPicPr>
            <p:cNvPr id="562" name="Google Shape;562;p13"/>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563" name="Google Shape;563;p13"/>
            <p:cNvSpPr txBox="1"/>
            <p:nvPr/>
          </p:nvSpPr>
          <p:spPr>
            <a:xfrm>
              <a:off x="379164" y="2473934"/>
              <a:ext cx="620356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Được gọi là “Tam Nguyên Yên Đổ”</a:t>
              </a:r>
              <a:endParaRPr/>
            </a:p>
          </p:txBody>
        </p:sp>
      </p:grpSp>
      <p:grpSp>
        <p:nvGrpSpPr>
          <p:cNvPr id="564" name="Google Shape;564;p13"/>
          <p:cNvGrpSpPr/>
          <p:nvPr/>
        </p:nvGrpSpPr>
        <p:grpSpPr>
          <a:xfrm>
            <a:off x="4365546" y="3708113"/>
            <a:ext cx="7782339" cy="1204658"/>
            <a:chOff x="379164" y="2091158"/>
            <a:chExt cx="6974030" cy="1204658"/>
          </a:xfrm>
        </p:grpSpPr>
        <p:pic>
          <p:nvPicPr>
            <p:cNvPr id="565" name="Google Shape;565;p13"/>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566" name="Google Shape;566;p13"/>
            <p:cNvSpPr txBox="1"/>
            <p:nvPr/>
          </p:nvSpPr>
          <p:spPr>
            <a:xfrm>
              <a:off x="379164" y="2091158"/>
              <a:ext cx="6203559"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Arial"/>
                  <a:ea typeface="Arial"/>
                  <a:cs typeface="Arial"/>
                  <a:sym typeface="Arial"/>
                </a:rPr>
                <a:t>Từng làm quan dưới triều Nguyễn, năm 1884, cáo quan về quê ở ẩn </a:t>
              </a:r>
              <a:endParaRPr/>
            </a:p>
          </p:txBody>
        </p:sp>
      </p:grpSp>
      <p:grpSp>
        <p:nvGrpSpPr>
          <p:cNvPr id="567" name="Google Shape;567;p13"/>
          <p:cNvGrpSpPr/>
          <p:nvPr/>
        </p:nvGrpSpPr>
        <p:grpSpPr>
          <a:xfrm>
            <a:off x="4365545" y="5220127"/>
            <a:ext cx="7782339" cy="1204658"/>
            <a:chOff x="379164" y="2091158"/>
            <a:chExt cx="6974030" cy="1204658"/>
          </a:xfrm>
        </p:grpSpPr>
        <p:pic>
          <p:nvPicPr>
            <p:cNvPr id="568" name="Google Shape;568;p13"/>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569" name="Google Shape;569;p13"/>
            <p:cNvSpPr txBox="1"/>
            <p:nvPr/>
          </p:nvSpPr>
          <p:spPr>
            <a:xfrm>
              <a:off x="379164" y="2091158"/>
              <a:ext cx="6203560"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Arial"/>
                  <a:ea typeface="Arial"/>
                  <a:cs typeface="Arial"/>
                  <a:sym typeface="Arial"/>
                </a:rPr>
                <a:t>Được mệnh danh là “nhà thơ của làng cảnh Việt Nam”</a:t>
              </a:r>
              <a:endParaRPr/>
            </a:p>
          </p:txBody>
        </p:sp>
      </p:gr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grpSp>
        <p:nvGrpSpPr>
          <p:cNvPr id="575" name="Google Shape;575;p14"/>
          <p:cNvGrpSpPr/>
          <p:nvPr/>
        </p:nvGrpSpPr>
        <p:grpSpPr>
          <a:xfrm>
            <a:off x="4671388" y="1793164"/>
            <a:ext cx="7782339" cy="938840"/>
            <a:chOff x="379164" y="2356976"/>
            <a:chExt cx="6974030" cy="938840"/>
          </a:xfrm>
        </p:grpSpPr>
        <p:pic>
          <p:nvPicPr>
            <p:cNvPr id="576" name="Google Shape;576;p14"/>
            <p:cNvPicPr preferRelativeResize="0"/>
            <p:nvPr/>
          </p:nvPicPr>
          <p:blipFill rotWithShape="1">
            <a:blip r:embed="rId3">
              <a:alphaModFix/>
            </a:blip>
            <a:srcRect b="0" l="0" r="0" t="0"/>
            <a:stretch/>
          </p:blipFill>
          <p:spPr>
            <a:xfrm flipH="1" rot="10800000">
              <a:off x="379164" y="3182427"/>
              <a:ext cx="6974030" cy="113389"/>
            </a:xfrm>
            <a:prstGeom prst="rect">
              <a:avLst/>
            </a:prstGeom>
            <a:noFill/>
            <a:ln>
              <a:noFill/>
            </a:ln>
          </p:spPr>
        </p:pic>
        <p:sp>
          <p:nvSpPr>
            <p:cNvPr id="577" name="Google Shape;577;p14"/>
            <p:cNvSpPr txBox="1"/>
            <p:nvPr/>
          </p:nvSpPr>
          <p:spPr>
            <a:xfrm>
              <a:off x="494955" y="2356976"/>
              <a:ext cx="6203560" cy="6001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300">
                  <a:solidFill>
                    <a:schemeClr val="dk1"/>
                  </a:solidFill>
                  <a:latin typeface="Arial"/>
                  <a:ea typeface="Arial"/>
                  <a:cs typeface="Arial"/>
                  <a:sym typeface="Arial"/>
                </a:rPr>
                <a:t>Hoàn cảnh ra đời: Trong thời gian ở ẩn</a:t>
              </a:r>
              <a:endParaRPr sz="3300">
                <a:solidFill>
                  <a:schemeClr val="dk1"/>
                </a:solidFill>
                <a:latin typeface="Arial"/>
                <a:ea typeface="Arial"/>
                <a:cs typeface="Arial"/>
                <a:sym typeface="Arial"/>
              </a:endParaRPr>
            </a:p>
          </p:txBody>
        </p:sp>
      </p:grpSp>
      <p:grpSp>
        <p:nvGrpSpPr>
          <p:cNvPr id="578" name="Google Shape;578;p14"/>
          <p:cNvGrpSpPr/>
          <p:nvPr/>
        </p:nvGrpSpPr>
        <p:grpSpPr>
          <a:xfrm>
            <a:off x="4671389" y="3232897"/>
            <a:ext cx="7782339" cy="1295891"/>
            <a:chOff x="379164" y="1999925"/>
            <a:chExt cx="6974030" cy="1295891"/>
          </a:xfrm>
        </p:grpSpPr>
        <p:pic>
          <p:nvPicPr>
            <p:cNvPr id="579" name="Google Shape;579;p14"/>
            <p:cNvPicPr preferRelativeResize="0"/>
            <p:nvPr/>
          </p:nvPicPr>
          <p:blipFill rotWithShape="1">
            <a:blip r:embed="rId3">
              <a:alphaModFix/>
            </a:blip>
            <a:srcRect b="0" l="0" r="0" t="0"/>
            <a:stretch/>
          </p:blipFill>
          <p:spPr>
            <a:xfrm flipH="1" rot="10800000">
              <a:off x="379164" y="3182427"/>
              <a:ext cx="6974030" cy="113389"/>
            </a:xfrm>
            <a:prstGeom prst="rect">
              <a:avLst/>
            </a:prstGeom>
            <a:noFill/>
            <a:ln>
              <a:noFill/>
            </a:ln>
          </p:spPr>
        </p:pic>
        <p:sp>
          <p:nvSpPr>
            <p:cNvPr id="580" name="Google Shape;580;p14"/>
            <p:cNvSpPr txBox="1"/>
            <p:nvPr/>
          </p:nvSpPr>
          <p:spPr>
            <a:xfrm>
              <a:off x="494955" y="1999925"/>
              <a:ext cx="6203559" cy="11079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300">
                  <a:solidFill>
                    <a:schemeClr val="dk1"/>
                  </a:solidFill>
                  <a:latin typeface="Arial"/>
                  <a:ea typeface="Arial"/>
                  <a:cs typeface="Arial"/>
                  <a:sym typeface="Arial"/>
                </a:rPr>
                <a:t>Viết bằng chữ Nôm, thuộc chùm 3 bài thơ thu: Thu điếu, Thu ẩm, Thu vịnh</a:t>
              </a:r>
              <a:endParaRPr sz="3300">
                <a:solidFill>
                  <a:schemeClr val="dk1"/>
                </a:solidFill>
                <a:latin typeface="Arial"/>
                <a:ea typeface="Arial"/>
                <a:cs typeface="Arial"/>
                <a:sym typeface="Arial"/>
              </a:endParaRPr>
            </a:p>
          </p:txBody>
        </p:sp>
      </p:grpSp>
      <p:grpSp>
        <p:nvGrpSpPr>
          <p:cNvPr id="581" name="Google Shape;581;p14"/>
          <p:cNvGrpSpPr/>
          <p:nvPr/>
        </p:nvGrpSpPr>
        <p:grpSpPr>
          <a:xfrm>
            <a:off x="4671388" y="5132750"/>
            <a:ext cx="7782339" cy="849327"/>
            <a:chOff x="379164" y="2446489"/>
            <a:chExt cx="6974030" cy="849327"/>
          </a:xfrm>
        </p:grpSpPr>
        <p:pic>
          <p:nvPicPr>
            <p:cNvPr id="582" name="Google Shape;582;p14"/>
            <p:cNvPicPr preferRelativeResize="0"/>
            <p:nvPr/>
          </p:nvPicPr>
          <p:blipFill rotWithShape="1">
            <a:blip r:embed="rId3">
              <a:alphaModFix/>
            </a:blip>
            <a:srcRect b="0" l="0" r="0" t="0"/>
            <a:stretch/>
          </p:blipFill>
          <p:spPr>
            <a:xfrm flipH="1" rot="10800000">
              <a:off x="379164" y="3182427"/>
              <a:ext cx="6974030" cy="113389"/>
            </a:xfrm>
            <a:prstGeom prst="rect">
              <a:avLst/>
            </a:prstGeom>
            <a:noFill/>
            <a:ln>
              <a:noFill/>
            </a:ln>
          </p:spPr>
        </p:pic>
        <p:sp>
          <p:nvSpPr>
            <p:cNvPr id="583" name="Google Shape;583;p14"/>
            <p:cNvSpPr txBox="1"/>
            <p:nvPr/>
          </p:nvSpPr>
          <p:spPr>
            <a:xfrm>
              <a:off x="494955" y="2446489"/>
              <a:ext cx="6203558" cy="6001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300">
                  <a:solidFill>
                    <a:schemeClr val="dk1"/>
                  </a:solidFill>
                  <a:latin typeface="Arial"/>
                  <a:ea typeface="Arial"/>
                  <a:cs typeface="Arial"/>
                  <a:sym typeface="Arial"/>
                </a:rPr>
                <a:t>Thể thơ: Thất ngôn bát cú Đường luật</a:t>
              </a:r>
              <a:endParaRPr sz="3300">
                <a:solidFill>
                  <a:schemeClr val="dk1"/>
                </a:solidFill>
                <a:latin typeface="Arial"/>
                <a:ea typeface="Arial"/>
                <a:cs typeface="Arial"/>
                <a:sym typeface="Arial"/>
              </a:endParaRPr>
            </a:p>
          </p:txBody>
        </p:sp>
      </p:grpSp>
      <p:sp>
        <p:nvSpPr>
          <p:cNvPr id="584" name="Google Shape;584;p14"/>
          <p:cNvSpPr/>
          <p:nvPr/>
        </p:nvSpPr>
        <p:spPr>
          <a:xfrm>
            <a:off x="2701921" y="387781"/>
            <a:ext cx="6786569" cy="84638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5500">
                <a:solidFill>
                  <a:srgbClr val="D4455A"/>
                </a:solidFill>
                <a:latin typeface="Arial"/>
                <a:ea typeface="Arial"/>
                <a:cs typeface="Arial"/>
                <a:sym typeface="Arial"/>
              </a:rPr>
              <a:t>3. Tác phẩm</a:t>
            </a:r>
            <a:endParaRPr sz="5500">
              <a:solidFill>
                <a:srgbClr val="D4455A"/>
              </a:solidFill>
              <a:latin typeface="Arial"/>
              <a:ea typeface="Arial"/>
              <a:cs typeface="Arial"/>
              <a:sym typeface="Arial"/>
            </a:endParaRPr>
          </a:p>
        </p:txBody>
      </p:sp>
      <p:pic>
        <p:nvPicPr>
          <p:cNvPr descr="Phân tích bài thơ Câu cá mùa thu của tác giả Nguyễn Khuyến - Viết văn học  trò" id="585" name="Google Shape;585;p14"/>
          <p:cNvPicPr preferRelativeResize="0"/>
          <p:nvPr/>
        </p:nvPicPr>
        <p:blipFill rotWithShape="1">
          <a:blip r:embed="rId4">
            <a:alphaModFix/>
          </a:blip>
          <a:srcRect b="0" l="0" r="18522" t="1392"/>
          <a:stretch/>
        </p:blipFill>
        <p:spPr>
          <a:xfrm>
            <a:off x="467245" y="1767609"/>
            <a:ext cx="3880333" cy="3522154"/>
          </a:xfrm>
          <a:prstGeom prst="roundRect">
            <a:avLst>
              <a:gd fmla="val 15803"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15"/>
          <p:cNvPicPr preferRelativeResize="0"/>
          <p:nvPr/>
        </p:nvPicPr>
        <p:blipFill rotWithShape="1">
          <a:blip r:embed="rId3">
            <a:alphaModFix/>
          </a:blip>
          <a:srcRect b="0" l="0" r="9379" t="7187"/>
          <a:stretch/>
        </p:blipFill>
        <p:spPr>
          <a:xfrm>
            <a:off x="457941" y="1814583"/>
            <a:ext cx="1039863" cy="963752"/>
          </a:xfrm>
          <a:prstGeom prst="rect">
            <a:avLst/>
          </a:prstGeom>
          <a:noFill/>
          <a:ln>
            <a:noFill/>
          </a:ln>
        </p:spPr>
      </p:pic>
      <p:pic>
        <p:nvPicPr>
          <p:cNvPr id="592" name="Google Shape;592;p15"/>
          <p:cNvPicPr preferRelativeResize="0"/>
          <p:nvPr/>
        </p:nvPicPr>
        <p:blipFill rotWithShape="1">
          <a:blip r:embed="rId4">
            <a:alphaModFix/>
          </a:blip>
          <a:srcRect b="0" l="0" r="0" t="0"/>
          <a:stretch/>
        </p:blipFill>
        <p:spPr>
          <a:xfrm>
            <a:off x="457940" y="3033155"/>
            <a:ext cx="1039863" cy="963752"/>
          </a:xfrm>
          <a:prstGeom prst="rect">
            <a:avLst/>
          </a:prstGeom>
          <a:noFill/>
          <a:ln>
            <a:noFill/>
          </a:ln>
        </p:spPr>
      </p:pic>
      <p:sp>
        <p:nvSpPr>
          <p:cNvPr id="593" name="Google Shape;593;p15"/>
          <p:cNvSpPr/>
          <p:nvPr/>
        </p:nvSpPr>
        <p:spPr>
          <a:xfrm>
            <a:off x="1743739" y="1814583"/>
            <a:ext cx="2881424" cy="963752"/>
          </a:xfrm>
          <a:prstGeom prst="roundRect">
            <a:avLst>
              <a:gd fmla="val 16667" name="adj"/>
            </a:avLst>
          </a:prstGeom>
          <a:solidFill>
            <a:srgbClr val="FEFB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Thu = Mùa thu</a:t>
            </a:r>
            <a:endParaRPr sz="3200">
              <a:solidFill>
                <a:srgbClr val="0070C0"/>
              </a:solidFill>
              <a:latin typeface="Arial"/>
              <a:ea typeface="Arial"/>
              <a:cs typeface="Arial"/>
              <a:sym typeface="Arial"/>
            </a:endParaRPr>
          </a:p>
        </p:txBody>
      </p:sp>
      <p:sp>
        <p:nvSpPr>
          <p:cNvPr id="594" name="Google Shape;594;p15"/>
          <p:cNvSpPr/>
          <p:nvPr/>
        </p:nvSpPr>
        <p:spPr>
          <a:xfrm>
            <a:off x="1743739" y="3033155"/>
            <a:ext cx="2881424" cy="963752"/>
          </a:xfrm>
          <a:prstGeom prst="roundRect">
            <a:avLst>
              <a:gd fmla="val 16667" name="adj"/>
            </a:avLst>
          </a:prstGeom>
          <a:solidFill>
            <a:srgbClr val="FEFB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Điếu = Câu cá</a:t>
            </a:r>
            <a:endParaRPr sz="3200">
              <a:solidFill>
                <a:srgbClr val="0070C0"/>
              </a:solidFill>
              <a:latin typeface="Arial"/>
              <a:ea typeface="Arial"/>
              <a:cs typeface="Arial"/>
              <a:sym typeface="Arial"/>
            </a:endParaRPr>
          </a:p>
        </p:txBody>
      </p:sp>
      <p:grpSp>
        <p:nvGrpSpPr>
          <p:cNvPr id="595" name="Google Shape;595;p15"/>
          <p:cNvGrpSpPr/>
          <p:nvPr/>
        </p:nvGrpSpPr>
        <p:grpSpPr>
          <a:xfrm>
            <a:off x="5016306" y="2060936"/>
            <a:ext cx="4715242" cy="1686233"/>
            <a:chOff x="9958306" y="1211769"/>
            <a:chExt cx="4572161" cy="1346482"/>
          </a:xfrm>
        </p:grpSpPr>
        <p:sp>
          <p:nvSpPr>
            <p:cNvPr id="596" name="Google Shape;596;p15"/>
            <p:cNvSpPr/>
            <p:nvPr/>
          </p:nvSpPr>
          <p:spPr>
            <a:xfrm>
              <a:off x="9958306" y="1211769"/>
              <a:ext cx="413765" cy="1346482"/>
            </a:xfrm>
            <a:prstGeom prst="rightBrace">
              <a:avLst>
                <a:gd fmla="val 76107"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15"/>
            <p:cNvSpPr txBox="1"/>
            <p:nvPr/>
          </p:nvSpPr>
          <p:spPr>
            <a:xfrm>
              <a:off x="10555543" y="1446475"/>
              <a:ext cx="3974924" cy="86017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3200">
                  <a:solidFill>
                    <a:srgbClr val="0070C0"/>
                  </a:solidFill>
                  <a:latin typeface="Arial"/>
                  <a:ea typeface="Arial"/>
                  <a:cs typeface="Arial"/>
                  <a:sym typeface="Arial"/>
                </a:rPr>
                <a:t>Nghĩa: Mùa thu câu cá</a:t>
              </a:r>
              <a:endParaRPr sz="3200">
                <a:solidFill>
                  <a:srgbClr val="0070C0"/>
                </a:solidFill>
                <a:latin typeface="Arial"/>
                <a:ea typeface="Arial"/>
                <a:cs typeface="Arial"/>
                <a:sym typeface="Arial"/>
              </a:endParaRPr>
            </a:p>
            <a:p>
              <a:pPr indent="0" lvl="0" marL="0" marR="0" rtl="0" algn="just">
                <a:spcBef>
                  <a:spcPts val="0"/>
                </a:spcBef>
                <a:spcAft>
                  <a:spcPts val="0"/>
                </a:spcAft>
                <a:buNone/>
              </a:pPr>
              <a:r>
                <a:rPr lang="en-US" sz="3200">
                  <a:solidFill>
                    <a:srgbClr val="0070C0"/>
                  </a:solidFill>
                  <a:latin typeface="Arial"/>
                  <a:ea typeface="Arial"/>
                  <a:cs typeface="Arial"/>
                  <a:sym typeface="Arial"/>
                </a:rPr>
                <a:t>	   Câu cá mùa thu</a:t>
              </a:r>
              <a:endParaRPr sz="3200">
                <a:solidFill>
                  <a:srgbClr val="0070C0"/>
                </a:solidFill>
                <a:latin typeface="Arial"/>
                <a:ea typeface="Arial"/>
                <a:cs typeface="Arial"/>
                <a:sym typeface="Arial"/>
              </a:endParaRPr>
            </a:p>
          </p:txBody>
        </p:sp>
      </p:grpSp>
      <p:sp>
        <p:nvSpPr>
          <p:cNvPr id="598" name="Google Shape;598;p15"/>
          <p:cNvSpPr/>
          <p:nvPr/>
        </p:nvSpPr>
        <p:spPr>
          <a:xfrm>
            <a:off x="3504306" y="378260"/>
            <a:ext cx="5181800" cy="83099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5400">
                <a:solidFill>
                  <a:srgbClr val="D4455A"/>
                </a:solidFill>
                <a:latin typeface="Arial"/>
                <a:ea typeface="Arial"/>
                <a:cs typeface="Arial"/>
                <a:sym typeface="Arial"/>
              </a:rPr>
              <a:t>Ý nghĩa nhan đề</a:t>
            </a:r>
            <a:endParaRPr sz="5400">
              <a:solidFill>
                <a:srgbClr val="D4455A"/>
              </a:solidFill>
              <a:latin typeface="Arial"/>
              <a:ea typeface="Arial"/>
              <a:cs typeface="Arial"/>
              <a:sym typeface="Arial"/>
            </a:endParaRPr>
          </a:p>
        </p:txBody>
      </p:sp>
      <p:sp>
        <p:nvSpPr>
          <p:cNvPr id="599" name="Google Shape;599;p15"/>
          <p:cNvSpPr/>
          <p:nvPr/>
        </p:nvSpPr>
        <p:spPr>
          <a:xfrm>
            <a:off x="457940" y="4725550"/>
            <a:ext cx="6110129" cy="1421801"/>
          </a:xfrm>
          <a:prstGeom prst="roundRect">
            <a:avLst>
              <a:gd fmla="val 16667" name="adj"/>
            </a:avLst>
          </a:prstGeom>
          <a:solidFill>
            <a:srgbClr val="FEFBF6"/>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3200">
                <a:solidFill>
                  <a:srgbClr val="0070C0"/>
                </a:solidFill>
                <a:latin typeface="Arial"/>
                <a:ea typeface="Arial"/>
                <a:cs typeface="Arial"/>
                <a:sym typeface="Arial"/>
              </a:rPr>
              <a:t>Ao </a:t>
            </a:r>
            <a:r>
              <a:rPr lang="en-US" sz="3200" u="sng">
                <a:solidFill>
                  <a:srgbClr val="FF0000"/>
                </a:solidFill>
                <a:latin typeface="Arial"/>
                <a:ea typeface="Arial"/>
                <a:cs typeface="Arial"/>
                <a:sym typeface="Arial"/>
              </a:rPr>
              <a:t>thu</a:t>
            </a:r>
            <a:r>
              <a:rPr lang="en-US" sz="3200">
                <a:solidFill>
                  <a:srgbClr val="0070C0"/>
                </a:solidFill>
                <a:latin typeface="Arial"/>
                <a:ea typeface="Arial"/>
                <a:cs typeface="Arial"/>
                <a:sym typeface="Arial"/>
              </a:rPr>
              <a:t> lạnh lẽo nước trong veo</a:t>
            </a:r>
            <a:endParaRPr sz="3200">
              <a:solidFill>
                <a:srgbClr val="0070C0"/>
              </a:solidFill>
              <a:latin typeface="Arial"/>
              <a:ea typeface="Arial"/>
              <a:cs typeface="Arial"/>
              <a:sym typeface="Arial"/>
            </a:endParaRPr>
          </a:p>
          <a:p>
            <a:pPr indent="0" lvl="0" marL="0" marR="0" rtl="0" algn="just">
              <a:spcBef>
                <a:spcPts val="0"/>
              </a:spcBef>
              <a:spcAft>
                <a:spcPts val="0"/>
              </a:spcAft>
              <a:buNone/>
            </a:pPr>
            <a:r>
              <a:rPr lang="en-US" sz="3200">
                <a:solidFill>
                  <a:srgbClr val="0070C0"/>
                </a:solidFill>
                <a:latin typeface="Arial"/>
                <a:ea typeface="Arial"/>
                <a:cs typeface="Arial"/>
                <a:sym typeface="Arial"/>
              </a:rPr>
              <a:t>Một chiếc thuyền </a:t>
            </a:r>
            <a:r>
              <a:rPr lang="en-US" sz="3200" u="sng">
                <a:solidFill>
                  <a:srgbClr val="FF0000"/>
                </a:solidFill>
                <a:latin typeface="Arial"/>
                <a:ea typeface="Arial"/>
                <a:cs typeface="Arial"/>
                <a:sym typeface="Arial"/>
              </a:rPr>
              <a:t>câu</a:t>
            </a:r>
            <a:r>
              <a:rPr lang="en-US" sz="3200">
                <a:solidFill>
                  <a:srgbClr val="0070C0"/>
                </a:solidFill>
                <a:latin typeface="Arial"/>
                <a:ea typeface="Arial"/>
                <a:cs typeface="Arial"/>
                <a:sym typeface="Arial"/>
              </a:rPr>
              <a:t> bé tẻo teo</a:t>
            </a:r>
            <a:endParaRPr sz="3200">
              <a:solidFill>
                <a:srgbClr val="0070C0"/>
              </a:solidFill>
              <a:latin typeface="Arial"/>
              <a:ea typeface="Arial"/>
              <a:cs typeface="Arial"/>
              <a:sym typeface="Arial"/>
            </a:endParaRPr>
          </a:p>
        </p:txBody>
      </p:sp>
      <p:grpSp>
        <p:nvGrpSpPr>
          <p:cNvPr id="600" name="Google Shape;600;p15"/>
          <p:cNvGrpSpPr/>
          <p:nvPr/>
        </p:nvGrpSpPr>
        <p:grpSpPr>
          <a:xfrm>
            <a:off x="7016285" y="4651619"/>
            <a:ext cx="4716187" cy="1569660"/>
            <a:chOff x="9690100" y="1107466"/>
            <a:chExt cx="4716187" cy="1569660"/>
          </a:xfrm>
        </p:grpSpPr>
        <p:sp>
          <p:nvSpPr>
            <p:cNvPr id="601" name="Google Shape;601;p15"/>
            <p:cNvSpPr/>
            <p:nvPr/>
          </p:nvSpPr>
          <p:spPr>
            <a:xfrm>
              <a:off x="9690100" y="1308100"/>
              <a:ext cx="355600" cy="1168393"/>
            </a:xfrm>
            <a:prstGeom prst="rightBrace">
              <a:avLst>
                <a:gd fmla="val 51190"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15"/>
            <p:cNvSpPr txBox="1"/>
            <p:nvPr/>
          </p:nvSpPr>
          <p:spPr>
            <a:xfrm>
              <a:off x="10184094" y="1107466"/>
              <a:ext cx="4222193"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3200">
                  <a:solidFill>
                    <a:srgbClr val="0070C0"/>
                  </a:solidFill>
                  <a:latin typeface="Arial"/>
                  <a:ea typeface="Arial"/>
                  <a:cs typeface="Arial"/>
                  <a:sym typeface="Arial"/>
                </a:rPr>
                <a:t>Nhan đề có mối liên hệ trực tiếp với nội dung của 2 câu đề</a:t>
              </a:r>
              <a:endParaRPr sz="3200">
                <a:solidFill>
                  <a:srgbClr val="0070C0"/>
                </a:solidFill>
                <a:latin typeface="Arial"/>
                <a:ea typeface="Arial"/>
                <a:cs typeface="Arial"/>
                <a:sym typeface="Arial"/>
              </a:endParaRPr>
            </a:p>
          </p:txBody>
        </p:sp>
      </p:grpSp>
      <p:pic>
        <p:nvPicPr>
          <p:cNvPr descr="Cảm nhận về bài thơ Thu điếu của Nguyễn Khuyến (Bài văn mẫu 1) -" id="603" name="Google Shape;603;p15"/>
          <p:cNvPicPr preferRelativeResize="0"/>
          <p:nvPr/>
        </p:nvPicPr>
        <p:blipFill rotWithShape="1">
          <a:blip r:embed="rId5">
            <a:alphaModFix/>
          </a:blip>
          <a:srcRect b="0" l="0" r="0" t="0"/>
          <a:stretch/>
        </p:blipFill>
        <p:spPr>
          <a:xfrm>
            <a:off x="9920762" y="1814583"/>
            <a:ext cx="2269651" cy="1807664"/>
          </a:xfrm>
          <a:prstGeom prst="rect">
            <a:avLst/>
          </a:prstGeom>
          <a:noFill/>
          <a:ln>
            <a:noFill/>
          </a:ln>
        </p:spPr>
      </p:pic>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16"/>
          <p:cNvPicPr preferRelativeResize="0"/>
          <p:nvPr/>
        </p:nvPicPr>
        <p:blipFill rotWithShape="1">
          <a:blip r:embed="rId3">
            <a:alphaModFix/>
          </a:blip>
          <a:srcRect b="0" l="0" r="0" t="0"/>
          <a:stretch/>
        </p:blipFill>
        <p:spPr>
          <a:xfrm>
            <a:off x="0" y="1240"/>
            <a:ext cx="12190413" cy="6857107"/>
          </a:xfrm>
          <a:prstGeom prst="rect">
            <a:avLst/>
          </a:prstGeom>
          <a:noFill/>
          <a:ln>
            <a:noFill/>
          </a:ln>
        </p:spPr>
      </p:pic>
      <p:pic>
        <p:nvPicPr>
          <p:cNvPr id="610" name="Google Shape;610;p16"/>
          <p:cNvPicPr preferRelativeResize="0"/>
          <p:nvPr/>
        </p:nvPicPr>
        <p:blipFill rotWithShape="1">
          <a:blip r:embed="rId4">
            <a:alphaModFix/>
          </a:blip>
          <a:srcRect b="0" l="0" r="0" t="0"/>
          <a:stretch/>
        </p:blipFill>
        <p:spPr>
          <a:xfrm>
            <a:off x="6974548" y="457760"/>
            <a:ext cx="2111508" cy="1150238"/>
          </a:xfrm>
          <a:prstGeom prst="rect">
            <a:avLst/>
          </a:prstGeom>
          <a:noFill/>
          <a:ln>
            <a:noFill/>
          </a:ln>
        </p:spPr>
      </p:pic>
      <p:grpSp>
        <p:nvGrpSpPr>
          <p:cNvPr id="611" name="Google Shape;611;p16"/>
          <p:cNvGrpSpPr/>
          <p:nvPr/>
        </p:nvGrpSpPr>
        <p:grpSpPr>
          <a:xfrm>
            <a:off x="2078665" y="2311147"/>
            <a:ext cx="1676400" cy="1922025"/>
            <a:chOff x="5547360" y="57150"/>
            <a:chExt cx="1097280" cy="2670810"/>
          </a:xfrm>
        </p:grpSpPr>
        <p:sp>
          <p:nvSpPr>
            <p:cNvPr id="612" name="Google Shape;612;p16"/>
            <p:cNvSpPr/>
            <p:nvPr/>
          </p:nvSpPr>
          <p:spPr>
            <a:xfrm>
              <a:off x="5547360" y="57150"/>
              <a:ext cx="1097280" cy="2670810"/>
            </a:xfrm>
            <a:prstGeom prst="rect">
              <a:avLst/>
            </a:prstGeom>
            <a:solidFill>
              <a:srgbClr val="222A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613" name="Google Shape;613;p16"/>
            <p:cNvSpPr/>
            <p:nvPr/>
          </p:nvSpPr>
          <p:spPr>
            <a:xfrm>
              <a:off x="5856668" y="677747"/>
              <a:ext cx="478663" cy="18390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0">
                  <a:solidFill>
                    <a:schemeClr val="lt1"/>
                  </a:solidFill>
                  <a:latin typeface="Arial"/>
                  <a:ea typeface="Arial"/>
                  <a:cs typeface="Arial"/>
                  <a:sym typeface="Arial"/>
                </a:rPr>
                <a:t>II.</a:t>
              </a:r>
              <a:endParaRPr sz="8000">
                <a:solidFill>
                  <a:schemeClr val="lt1"/>
                </a:solidFill>
                <a:latin typeface="Arial"/>
                <a:ea typeface="Arial"/>
                <a:cs typeface="Arial"/>
                <a:sym typeface="Arial"/>
              </a:endParaRPr>
            </a:p>
          </p:txBody>
        </p:sp>
        <p:sp>
          <p:nvSpPr>
            <p:cNvPr id="614" name="Google Shape;614;p16"/>
            <p:cNvSpPr/>
            <p:nvPr/>
          </p:nvSpPr>
          <p:spPr>
            <a:xfrm>
              <a:off x="5663114" y="393780"/>
              <a:ext cx="865773" cy="2122993"/>
            </a:xfrm>
            <a:prstGeom prst="rect">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grpSp>
      <p:sp>
        <p:nvSpPr>
          <p:cNvPr id="615" name="Google Shape;615;p16"/>
          <p:cNvSpPr/>
          <p:nvPr/>
        </p:nvSpPr>
        <p:spPr>
          <a:xfrm>
            <a:off x="4117305" y="2603865"/>
            <a:ext cx="6786569" cy="14773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9600">
                <a:solidFill>
                  <a:srgbClr val="D4455A"/>
                </a:solidFill>
                <a:latin typeface="Arial"/>
                <a:ea typeface="Arial"/>
                <a:cs typeface="Arial"/>
                <a:sym typeface="Arial"/>
              </a:rPr>
              <a:t>Đọc hiểu văn bản</a:t>
            </a:r>
            <a:endParaRPr sz="9600">
              <a:solidFill>
                <a:srgbClr val="D4455A"/>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750"/>
                                        <p:tgtEl>
                                          <p:spTgt spid="609"/>
                                        </p:tgtEl>
                                      </p:cBhvr>
                                    </p:animEffect>
                                  </p:childTnLst>
                                </p:cTn>
                              </p:par>
                            </p:childTnLst>
                          </p:cTn>
                        </p:par>
                        <p:par>
                          <p:cTn fill="hold">
                            <p:stCondLst>
                              <p:cond delay="750"/>
                            </p:stCondLst>
                            <p:childTnLst>
                              <p:par>
                                <p:cTn fill="hold" nodeType="afterEffect" presetClass="entr" presetID="2" presetSubtype="8">
                                  <p:stCondLst>
                                    <p:cond delay="0"/>
                                  </p:stCondLst>
                                  <p:childTnLst>
                                    <p:set>
                                      <p:cBhvr>
                                        <p:cTn dur="1" fill="hold">
                                          <p:stCondLst>
                                            <p:cond delay="0"/>
                                          </p:stCondLst>
                                        </p:cTn>
                                        <p:tgtEl>
                                          <p:spTgt spid="610"/>
                                        </p:tgtEl>
                                        <p:attrNameLst>
                                          <p:attrName>style.visibility</p:attrName>
                                        </p:attrNameLst>
                                      </p:cBhvr>
                                      <p:to>
                                        <p:strVal val="visible"/>
                                      </p:to>
                                    </p:set>
                                    <p:anim calcmode="lin" valueType="num">
                                      <p:cBhvr additive="base">
                                        <p:cTn dur="500"/>
                                        <p:tgtEl>
                                          <p:spTgt spid="6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17"/>
          <p:cNvPicPr preferRelativeResize="0"/>
          <p:nvPr/>
        </p:nvPicPr>
        <p:blipFill rotWithShape="1">
          <a:blip r:embed="rId3">
            <a:alphaModFix/>
          </a:blip>
          <a:srcRect b="0" l="0" r="0" t="0"/>
          <a:stretch/>
        </p:blipFill>
        <p:spPr>
          <a:xfrm>
            <a:off x="8944793" y="1456491"/>
            <a:ext cx="3592355" cy="4788638"/>
          </a:xfrm>
          <a:prstGeom prst="rect">
            <a:avLst/>
          </a:prstGeom>
          <a:noFill/>
          <a:ln>
            <a:noFill/>
          </a:ln>
        </p:spPr>
      </p:pic>
      <p:sp>
        <p:nvSpPr>
          <p:cNvPr id="622" name="Google Shape;622;p17"/>
          <p:cNvSpPr/>
          <p:nvPr/>
        </p:nvSpPr>
        <p:spPr>
          <a:xfrm>
            <a:off x="1560443" y="230175"/>
            <a:ext cx="9064487" cy="67710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400">
                <a:solidFill>
                  <a:srgbClr val="D4455A"/>
                </a:solidFill>
                <a:latin typeface="Arial"/>
                <a:ea typeface="Arial"/>
                <a:cs typeface="Arial"/>
                <a:sym typeface="Arial"/>
              </a:rPr>
              <a:t>Làm việc nhóm bốn, hoàn thiện PHT sau:</a:t>
            </a:r>
            <a:endParaRPr sz="4400">
              <a:solidFill>
                <a:srgbClr val="D4455A"/>
              </a:solidFill>
              <a:latin typeface="Arial"/>
              <a:ea typeface="Arial"/>
              <a:cs typeface="Arial"/>
              <a:sym typeface="Arial"/>
            </a:endParaRPr>
          </a:p>
        </p:txBody>
      </p:sp>
      <p:pic>
        <p:nvPicPr>
          <p:cNvPr id="623" name="Google Shape;623;p17"/>
          <p:cNvPicPr preferRelativeResize="0"/>
          <p:nvPr/>
        </p:nvPicPr>
        <p:blipFill rotWithShape="1">
          <a:blip r:embed="rId4">
            <a:alphaModFix/>
          </a:blip>
          <a:srcRect b="0" l="0" r="0" t="0"/>
          <a:stretch/>
        </p:blipFill>
        <p:spPr>
          <a:xfrm>
            <a:off x="4809444" y="1255612"/>
            <a:ext cx="3617468" cy="5187955"/>
          </a:xfrm>
          <a:prstGeom prst="rect">
            <a:avLst/>
          </a:prstGeom>
          <a:noFill/>
          <a:ln>
            <a:noFill/>
          </a:ln>
          <a:effectLst>
            <a:outerShdw blurRad="292100" rotWithShape="0" algn="tl" dir="2700000" dist="139700">
              <a:srgbClr val="333333">
                <a:alpha val="64705"/>
              </a:srgbClr>
            </a:outerShdw>
          </a:effectLst>
        </p:spPr>
      </p:pic>
      <p:pic>
        <p:nvPicPr>
          <p:cNvPr id="624" name="Google Shape;624;p17"/>
          <p:cNvPicPr preferRelativeResize="0"/>
          <p:nvPr/>
        </p:nvPicPr>
        <p:blipFill rotWithShape="1">
          <a:blip r:embed="rId5">
            <a:alphaModFix/>
          </a:blip>
          <a:srcRect b="0" l="0" r="0" t="0"/>
          <a:stretch/>
        </p:blipFill>
        <p:spPr>
          <a:xfrm>
            <a:off x="663417" y="1255611"/>
            <a:ext cx="3628146" cy="5187955"/>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pic>
        <p:nvPicPr>
          <p:cNvPr id="630" name="Google Shape;630;p18"/>
          <p:cNvPicPr preferRelativeResize="0"/>
          <p:nvPr/>
        </p:nvPicPr>
        <p:blipFill rotWithShape="1">
          <a:blip r:embed="rId3">
            <a:alphaModFix/>
          </a:blip>
          <a:srcRect b="0" l="0" r="0" t="22168"/>
          <a:stretch/>
        </p:blipFill>
        <p:spPr>
          <a:xfrm>
            <a:off x="265661" y="3783329"/>
            <a:ext cx="4145493" cy="3547935"/>
          </a:xfrm>
          <a:prstGeom prst="rect">
            <a:avLst/>
          </a:prstGeom>
          <a:noFill/>
          <a:ln>
            <a:noFill/>
          </a:ln>
        </p:spPr>
      </p:pic>
      <p:sp>
        <p:nvSpPr>
          <p:cNvPr id="631" name="Google Shape;631;p18"/>
          <p:cNvSpPr txBox="1"/>
          <p:nvPr/>
        </p:nvSpPr>
        <p:spPr>
          <a:xfrm>
            <a:off x="4632229" y="318365"/>
            <a:ext cx="8486775" cy="6222857"/>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3500">
                <a:solidFill>
                  <a:schemeClr val="dk1"/>
                </a:solidFill>
                <a:latin typeface="Arial"/>
                <a:ea typeface="Arial"/>
                <a:cs typeface="Arial"/>
                <a:sym typeface="Arial"/>
              </a:rPr>
              <a:t>Ao </a:t>
            </a:r>
            <a:r>
              <a:rPr lang="en-US" sz="3500">
                <a:solidFill>
                  <a:schemeClr val="dk1"/>
                </a:solidFill>
                <a:highlight>
                  <a:srgbClr val="FFFF00"/>
                </a:highlight>
                <a:latin typeface="Arial"/>
                <a:ea typeface="Arial"/>
                <a:cs typeface="Arial"/>
                <a:sym typeface="Arial"/>
              </a:rPr>
              <a:t>THU</a:t>
            </a:r>
            <a:r>
              <a:rPr b="0" i="0" lang="en-US" sz="3500">
                <a:solidFill>
                  <a:schemeClr val="dk1"/>
                </a:solidFill>
                <a:latin typeface="Arial"/>
                <a:ea typeface="Arial"/>
                <a:cs typeface="Arial"/>
                <a:sym typeface="Arial"/>
              </a:rPr>
              <a:t> lạnh lẽo nước trong veo,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Một chiếc thuyền câu bé tẻo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Sóng biếc theo làn hơi gợn tí,</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Lá vàng trước gió sẽ đưa vèo.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Tầng mây lơ lửng trời xanh ngắt,</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Ngõ trúc quanh co khách vắng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Tựa gối, ôm cần lâu chẳng được,</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Cá đâu đớp động dưới chân bèo.</a:t>
            </a:r>
            <a:endParaRPr sz="3500">
              <a:solidFill>
                <a:schemeClr val="dk1"/>
              </a:solidFill>
              <a:latin typeface="Arial"/>
              <a:ea typeface="Arial"/>
              <a:cs typeface="Arial"/>
              <a:sym typeface="Arial"/>
            </a:endParaRPr>
          </a:p>
        </p:txBody>
      </p:sp>
      <p:sp>
        <p:nvSpPr>
          <p:cNvPr id="632" name="Google Shape;632;p18"/>
          <p:cNvSpPr txBox="1"/>
          <p:nvPr/>
        </p:nvSpPr>
        <p:spPr>
          <a:xfrm>
            <a:off x="0" y="1105638"/>
            <a:ext cx="4504638" cy="18657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rgbClr val="D4455A"/>
                </a:solidFill>
                <a:latin typeface="Arial"/>
                <a:ea typeface="Arial"/>
                <a:cs typeface="Arial"/>
                <a:sym typeface="Arial"/>
              </a:rPr>
              <a:t>Thu điếu</a:t>
            </a:r>
            <a:endParaRPr sz="5400">
              <a:solidFill>
                <a:srgbClr val="D4455A"/>
              </a:solidFill>
              <a:latin typeface="Arial"/>
              <a:ea typeface="Arial"/>
              <a:cs typeface="Arial"/>
              <a:sym typeface="Arial"/>
            </a:endParaRPr>
          </a:p>
        </p:txBody>
      </p:sp>
      <p:sp>
        <p:nvSpPr>
          <p:cNvPr id="633" name="Google Shape;633;p18"/>
          <p:cNvSpPr txBox="1"/>
          <p:nvPr/>
        </p:nvSpPr>
        <p:spPr>
          <a:xfrm>
            <a:off x="-897361" y="2627689"/>
            <a:ext cx="6463772" cy="68746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070C0"/>
                </a:solidFill>
                <a:latin typeface="Arial"/>
                <a:ea typeface="Arial"/>
                <a:cs typeface="Arial"/>
                <a:sym typeface="Arial"/>
              </a:rPr>
              <a:t>_Nguyễn Khuyến_</a:t>
            </a:r>
            <a:endParaRPr sz="2400">
              <a:solidFill>
                <a:srgbClr val="0070C0"/>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graphicFrame>
        <p:nvGraphicFramePr>
          <p:cNvPr id="639" name="Google Shape;639;p19"/>
          <p:cNvGraphicFramePr/>
          <p:nvPr/>
        </p:nvGraphicFramePr>
        <p:xfrm>
          <a:off x="410022" y="1263064"/>
          <a:ext cx="3000000" cy="3000000"/>
        </p:xfrm>
        <a:graphic>
          <a:graphicData uri="http://schemas.openxmlformats.org/drawingml/2006/table">
            <a:tbl>
              <a:tblPr bandRow="1" firstRow="1">
                <a:noFill/>
                <a:tableStyleId>{6801C158-5C71-4B6B-9D9D-5CDAC3BA8BAA}</a:tableStyleId>
              </a:tblPr>
              <a:tblGrid>
                <a:gridCol w="1471000"/>
                <a:gridCol w="4253950"/>
                <a:gridCol w="2534475"/>
                <a:gridCol w="1669775"/>
                <a:gridCol w="1441175"/>
              </a:tblGrid>
              <a:tr h="589625">
                <a:tc>
                  <a:txBody>
                    <a:bodyPr/>
                    <a:lstStyle/>
                    <a:p>
                      <a:pPr indent="0" lvl="0" marL="0" marR="0" rtl="0" algn="ctr">
                        <a:spcBef>
                          <a:spcPts val="0"/>
                        </a:spcBef>
                        <a:spcAft>
                          <a:spcPts val="0"/>
                        </a:spcAft>
                        <a:buNone/>
                      </a:pPr>
                      <a:r>
                        <a:rPr lang="en-US" sz="2800" u="none" cap="none" strike="noStrike">
                          <a:solidFill>
                            <a:srgbClr val="0070C0"/>
                          </a:solidFill>
                          <a:latin typeface="Arial"/>
                          <a:ea typeface="Arial"/>
                          <a:cs typeface="Arial"/>
                          <a:sym typeface="Arial"/>
                        </a:rPr>
                        <a:t>Câu</a:t>
                      </a:r>
                      <a:endParaRPr sz="2800" u="none" cap="none" strike="noStrike">
                        <a:solidFill>
                          <a:srgbClr val="0070C0"/>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4D5EB"/>
                    </a:solidFill>
                  </a:tcPr>
                </a:tc>
                <a:tc>
                  <a:txBody>
                    <a:bodyPr/>
                    <a:lstStyle/>
                    <a:p>
                      <a:pPr indent="0" lvl="0" marL="0" marR="0" rtl="0" algn="ctr">
                        <a:spcBef>
                          <a:spcPts val="0"/>
                        </a:spcBef>
                        <a:spcAft>
                          <a:spcPts val="0"/>
                        </a:spcAft>
                        <a:buNone/>
                      </a:pPr>
                      <a:r>
                        <a:rPr lang="en-US" sz="2800" u="none" cap="none" strike="noStrike">
                          <a:solidFill>
                            <a:srgbClr val="0070C0"/>
                          </a:solidFill>
                          <a:latin typeface="Arial"/>
                          <a:ea typeface="Arial"/>
                          <a:cs typeface="Arial"/>
                          <a:sym typeface="Arial"/>
                        </a:rPr>
                        <a:t>Luật bằng trắc</a:t>
                      </a:r>
                      <a:endParaRPr sz="2800" u="none" cap="none" strike="noStrike">
                        <a:solidFill>
                          <a:srgbClr val="0070C0"/>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4D5EB"/>
                    </a:solidFill>
                  </a:tcPr>
                </a:tc>
                <a:tc>
                  <a:txBody>
                    <a:bodyPr/>
                    <a:lstStyle/>
                    <a:p>
                      <a:pPr indent="0" lvl="0" marL="0" marR="0" rtl="0" algn="ctr">
                        <a:spcBef>
                          <a:spcPts val="0"/>
                        </a:spcBef>
                        <a:spcAft>
                          <a:spcPts val="0"/>
                        </a:spcAft>
                        <a:buNone/>
                      </a:pPr>
                      <a:r>
                        <a:rPr lang="en-US" sz="2800" u="none" cap="none" strike="noStrike">
                          <a:solidFill>
                            <a:srgbClr val="0070C0"/>
                          </a:solidFill>
                          <a:latin typeface="Arial"/>
                          <a:ea typeface="Arial"/>
                          <a:cs typeface="Arial"/>
                          <a:sym typeface="Arial"/>
                        </a:rPr>
                        <a:t>Niêm</a:t>
                      </a:r>
                      <a:endParaRPr sz="2800" u="none" cap="none" strike="noStrike">
                        <a:solidFill>
                          <a:srgbClr val="0070C0"/>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4D5EB"/>
                    </a:solidFill>
                  </a:tcPr>
                </a:tc>
                <a:tc>
                  <a:txBody>
                    <a:bodyPr/>
                    <a:lstStyle/>
                    <a:p>
                      <a:pPr indent="0" lvl="0" marL="0" marR="0" rtl="0" algn="ctr">
                        <a:spcBef>
                          <a:spcPts val="0"/>
                        </a:spcBef>
                        <a:spcAft>
                          <a:spcPts val="0"/>
                        </a:spcAft>
                        <a:buNone/>
                      </a:pPr>
                      <a:r>
                        <a:rPr lang="en-US" sz="2800" u="none" cap="none" strike="noStrike">
                          <a:solidFill>
                            <a:srgbClr val="0070C0"/>
                          </a:solidFill>
                          <a:latin typeface="Arial"/>
                          <a:ea typeface="Arial"/>
                          <a:cs typeface="Arial"/>
                          <a:sym typeface="Arial"/>
                        </a:rPr>
                        <a:t>Vần</a:t>
                      </a:r>
                      <a:endParaRPr sz="2800" u="none" cap="none" strike="noStrike">
                        <a:solidFill>
                          <a:srgbClr val="0070C0"/>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4D5EB"/>
                    </a:solidFill>
                  </a:tcPr>
                </a:tc>
                <a:tc>
                  <a:txBody>
                    <a:bodyPr/>
                    <a:lstStyle/>
                    <a:p>
                      <a:pPr indent="0" lvl="0" marL="0" marR="0" rtl="0" algn="ctr">
                        <a:spcBef>
                          <a:spcPts val="0"/>
                        </a:spcBef>
                        <a:spcAft>
                          <a:spcPts val="0"/>
                        </a:spcAft>
                        <a:buNone/>
                      </a:pPr>
                      <a:r>
                        <a:rPr lang="en-US" sz="2800" u="none" cap="none" strike="noStrike">
                          <a:solidFill>
                            <a:srgbClr val="0070C0"/>
                          </a:solidFill>
                          <a:latin typeface="Arial"/>
                          <a:ea typeface="Arial"/>
                          <a:cs typeface="Arial"/>
                          <a:sym typeface="Arial"/>
                        </a:rPr>
                        <a:t>Đối</a:t>
                      </a:r>
                      <a:endParaRPr sz="2800" u="none" cap="none" strike="noStrike">
                        <a:solidFill>
                          <a:srgbClr val="0070C0"/>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4D5EB"/>
                    </a:solidFill>
                  </a:tcPr>
                </a:tc>
              </a:tr>
              <a:tr h="589625">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B   </a:t>
                      </a:r>
                      <a:r>
                        <a:rPr lang="en-US" sz="2800" u="none" cap="none" strike="noStrike">
                          <a:solidFill>
                            <a:srgbClr val="FF0000"/>
                          </a:solidFill>
                          <a:latin typeface="Arial"/>
                          <a:ea typeface="Arial"/>
                          <a:cs typeface="Arial"/>
                          <a:sym typeface="Arial"/>
                        </a:rPr>
                        <a:t>B </a:t>
                      </a:r>
                      <a:r>
                        <a:rPr lang="en-US" sz="2800" u="none" cap="none" strike="noStrike">
                          <a:latin typeface="Arial"/>
                          <a:ea typeface="Arial"/>
                          <a:cs typeface="Arial"/>
                          <a:sym typeface="Arial"/>
                        </a:rPr>
                        <a:t>  T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T   </a:t>
                      </a:r>
                      <a:r>
                        <a:rPr lang="en-US" sz="2800" u="none" cap="none" strike="noStrike">
                          <a:solidFill>
                            <a:srgbClr val="FF0000"/>
                          </a:solidFill>
                          <a:latin typeface="Arial"/>
                          <a:ea typeface="Arial"/>
                          <a:cs typeface="Arial"/>
                          <a:sym typeface="Arial"/>
                        </a:rPr>
                        <a:t>B</a:t>
                      </a:r>
                      <a:r>
                        <a:rPr lang="en-US" sz="2800" u="none" cap="none" strike="noStrike">
                          <a:latin typeface="Arial"/>
                          <a:ea typeface="Arial"/>
                          <a:cs typeface="Arial"/>
                          <a:sym typeface="Arial"/>
                        </a:rPr>
                        <a:t>   B</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Câu 1 và 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89625">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T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B   </a:t>
                      </a:r>
                      <a:r>
                        <a:rPr lang="en-US" sz="2800" u="none" cap="none" strike="noStrike">
                          <a:solidFill>
                            <a:srgbClr val="FF0000"/>
                          </a:solidFill>
                          <a:latin typeface="Arial"/>
                          <a:ea typeface="Arial"/>
                          <a:cs typeface="Arial"/>
                          <a:sym typeface="Arial"/>
                        </a:rPr>
                        <a:t>B</a:t>
                      </a:r>
                      <a:r>
                        <a:rPr lang="en-US" sz="2800" u="none" cap="none" strike="noStrike">
                          <a:latin typeface="Arial"/>
                          <a:ea typeface="Arial"/>
                          <a:cs typeface="Arial"/>
                          <a:sym typeface="Arial"/>
                        </a:rPr>
                        <a:t>   T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Câu 2 và 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89625">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T   </a:t>
                      </a:r>
                      <a:r>
                        <a:rPr lang="en-US" sz="2800" u="none" cap="none" strike="noStrike">
                          <a:solidFill>
                            <a:srgbClr val="FF0000"/>
                          </a:solidFill>
                          <a:latin typeface="Arial"/>
                          <a:ea typeface="Arial"/>
                          <a:cs typeface="Arial"/>
                          <a:sym typeface="Arial"/>
                        </a:rPr>
                        <a:t>T </a:t>
                      </a:r>
                      <a:r>
                        <a:rPr lang="en-US" sz="2800" u="none" cap="none" strike="noStrike">
                          <a:latin typeface="Arial"/>
                          <a:ea typeface="Arial"/>
                          <a:cs typeface="Arial"/>
                          <a:sym typeface="Arial"/>
                        </a:rPr>
                        <a:t>  B   </a:t>
                      </a:r>
                      <a:r>
                        <a:rPr lang="en-US" sz="2800" u="none" cap="none" strike="noStrike">
                          <a:solidFill>
                            <a:srgbClr val="FF0000"/>
                          </a:solidFill>
                          <a:latin typeface="Arial"/>
                          <a:ea typeface="Arial"/>
                          <a:cs typeface="Arial"/>
                          <a:sym typeface="Arial"/>
                        </a:rPr>
                        <a:t>B</a:t>
                      </a:r>
                      <a:r>
                        <a:rPr lang="en-US" sz="2800" u="none" cap="none" strike="noStrike">
                          <a:latin typeface="Arial"/>
                          <a:ea typeface="Arial"/>
                          <a:cs typeface="Arial"/>
                          <a:sym typeface="Arial"/>
                        </a:rPr>
                        <a:t>   B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T</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spcBef>
                          <a:spcPts val="0"/>
                        </a:spcBef>
                        <a:spcAft>
                          <a:spcPts val="0"/>
                        </a:spcAft>
                        <a:buNone/>
                      </a:pPr>
                      <a:r>
                        <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Đối</a:t>
                      </a:r>
                      <a:endParaRPr sz="28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89625">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a:buNone/>
                      </a:pPr>
                      <a:r>
                        <a:rPr lang="en-US" sz="2800" u="none" cap="none" strike="noStrike">
                          <a:latin typeface="Arial"/>
                          <a:ea typeface="Arial"/>
                          <a:cs typeface="Arial"/>
                          <a:sym typeface="Arial"/>
                        </a:rPr>
                        <a:t>B   </a:t>
                      </a:r>
                      <a:r>
                        <a:rPr lang="en-US" sz="2800" u="none" cap="none" strike="noStrike">
                          <a:solidFill>
                            <a:srgbClr val="FF0000"/>
                          </a:solidFill>
                          <a:latin typeface="Arial"/>
                          <a:ea typeface="Arial"/>
                          <a:cs typeface="Arial"/>
                          <a:sym typeface="Arial"/>
                        </a:rPr>
                        <a:t>B </a:t>
                      </a:r>
                      <a:r>
                        <a:rPr lang="en-US" sz="2800" u="none" cap="none" strike="noStrike">
                          <a:latin typeface="Arial"/>
                          <a:ea typeface="Arial"/>
                          <a:cs typeface="Arial"/>
                          <a:sym typeface="Arial"/>
                        </a:rPr>
                        <a:t>  T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T   </a:t>
                      </a:r>
                      <a:r>
                        <a:rPr lang="en-US" sz="2800" u="none" cap="none" strike="noStrike">
                          <a:solidFill>
                            <a:srgbClr val="FF0000"/>
                          </a:solidFill>
                          <a:latin typeface="Arial"/>
                          <a:ea typeface="Arial"/>
                          <a:cs typeface="Arial"/>
                          <a:sym typeface="Arial"/>
                        </a:rPr>
                        <a:t>B</a:t>
                      </a:r>
                      <a:r>
                        <a:rPr lang="en-US" sz="2800" u="none" cap="none" strike="noStrike">
                          <a:latin typeface="Arial"/>
                          <a:ea typeface="Arial"/>
                          <a:cs typeface="Arial"/>
                          <a:sym typeface="Arial"/>
                        </a:rPr>
                        <a:t>   B</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lnSpc>
                          <a:spcPct val="100000"/>
                        </a:lnSpc>
                        <a:spcBef>
                          <a:spcPts val="0"/>
                        </a:spcBef>
                        <a:spcAft>
                          <a:spcPts val="0"/>
                        </a:spcAft>
                        <a:buClr>
                          <a:schemeClr val="dk1"/>
                        </a:buClr>
                        <a:buSzPts val="2800"/>
                        <a:buFont typeface="Arial"/>
                        <a:buNone/>
                      </a:pPr>
                      <a:r>
                        <a:rPr lang="en-US" sz="2800" u="none" cap="none" strike="noStrike">
                          <a:latin typeface="Arial"/>
                          <a:ea typeface="Arial"/>
                          <a:cs typeface="Arial"/>
                          <a:sym typeface="Arial"/>
                        </a:rPr>
                        <a:t>Câu 4 và 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r>
              <a:tr h="589625">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a:buNone/>
                      </a:pPr>
                      <a:r>
                        <a:rPr lang="en-US" sz="2800" u="none" cap="none" strike="noStrike">
                          <a:latin typeface="Arial"/>
                          <a:ea typeface="Arial"/>
                          <a:cs typeface="Arial"/>
                          <a:sym typeface="Arial"/>
                        </a:rPr>
                        <a:t>B   </a:t>
                      </a:r>
                      <a:r>
                        <a:rPr lang="en-US" sz="2800" u="none" cap="none" strike="noStrike">
                          <a:solidFill>
                            <a:srgbClr val="FF0000"/>
                          </a:solidFill>
                          <a:latin typeface="Arial"/>
                          <a:ea typeface="Arial"/>
                          <a:cs typeface="Arial"/>
                          <a:sym typeface="Arial"/>
                        </a:rPr>
                        <a:t>B </a:t>
                      </a:r>
                      <a:r>
                        <a:rPr lang="en-US" sz="2800" u="none" cap="none" strike="noStrike">
                          <a:latin typeface="Arial"/>
                          <a:ea typeface="Arial"/>
                          <a:cs typeface="Arial"/>
                          <a:sym typeface="Arial"/>
                        </a:rPr>
                        <a:t>  T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B   </a:t>
                      </a:r>
                      <a:r>
                        <a:rPr lang="en-US" sz="2800" u="none" cap="none" strike="noStrike">
                          <a:solidFill>
                            <a:srgbClr val="FF0000"/>
                          </a:solidFill>
                          <a:latin typeface="Arial"/>
                          <a:ea typeface="Arial"/>
                          <a:cs typeface="Arial"/>
                          <a:sym typeface="Arial"/>
                        </a:rPr>
                        <a:t>B</a:t>
                      </a:r>
                      <a:r>
                        <a:rPr lang="en-US" sz="2800" u="none" cap="none" strike="noStrike">
                          <a:latin typeface="Arial"/>
                          <a:ea typeface="Arial"/>
                          <a:cs typeface="Arial"/>
                          <a:sym typeface="Arial"/>
                        </a:rPr>
                        <a:t>   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spcBef>
                          <a:spcPts val="0"/>
                        </a:spcBef>
                        <a:spcAft>
                          <a:spcPts val="0"/>
                        </a:spcAft>
                        <a:buNone/>
                      </a:pPr>
                      <a:r>
                        <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Đối</a:t>
                      </a:r>
                      <a:endParaRPr sz="28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89625">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a:buNone/>
                      </a:pPr>
                      <a:r>
                        <a:rPr lang="en-US" sz="2800" u="none" cap="none" strike="noStrike">
                          <a:latin typeface="Arial"/>
                          <a:ea typeface="Arial"/>
                          <a:cs typeface="Arial"/>
                          <a:sym typeface="Arial"/>
                        </a:rPr>
                        <a:t>T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B   </a:t>
                      </a:r>
                      <a:r>
                        <a:rPr lang="en-US" sz="2800" u="none" cap="none" strike="noStrike">
                          <a:solidFill>
                            <a:srgbClr val="FF0000"/>
                          </a:solidFill>
                          <a:latin typeface="Arial"/>
                          <a:ea typeface="Arial"/>
                          <a:cs typeface="Arial"/>
                          <a:sym typeface="Arial"/>
                        </a:rPr>
                        <a:t>B</a:t>
                      </a:r>
                      <a:r>
                        <a:rPr lang="en-US" sz="2800" u="none" cap="none" strike="noStrike">
                          <a:latin typeface="Arial"/>
                          <a:ea typeface="Arial"/>
                          <a:cs typeface="Arial"/>
                          <a:sym typeface="Arial"/>
                        </a:rPr>
                        <a:t>   T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Câu 6 và 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r>
              <a:tr h="589625">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a:buNone/>
                      </a:pPr>
                      <a:r>
                        <a:rPr lang="en-US" sz="2800" u="none" cap="none" strike="noStrike">
                          <a:latin typeface="Arial"/>
                          <a:ea typeface="Arial"/>
                          <a:cs typeface="Arial"/>
                          <a:sym typeface="Arial"/>
                        </a:rPr>
                        <a:t>T   </a:t>
                      </a:r>
                      <a:r>
                        <a:rPr lang="en-US" sz="2800" u="none" cap="none" strike="noStrike">
                          <a:solidFill>
                            <a:srgbClr val="FF0000"/>
                          </a:solidFill>
                          <a:latin typeface="Arial"/>
                          <a:ea typeface="Arial"/>
                          <a:cs typeface="Arial"/>
                          <a:sym typeface="Arial"/>
                        </a:rPr>
                        <a:t>T </a:t>
                      </a:r>
                      <a:r>
                        <a:rPr lang="en-US" sz="2800" u="none" cap="none" strike="noStrike">
                          <a:latin typeface="Arial"/>
                          <a:ea typeface="Arial"/>
                          <a:cs typeface="Arial"/>
                          <a:sym typeface="Arial"/>
                        </a:rPr>
                        <a:t>  B   </a:t>
                      </a:r>
                      <a:r>
                        <a:rPr lang="en-US" sz="2800" u="none" cap="none" strike="noStrike">
                          <a:solidFill>
                            <a:srgbClr val="FF0000"/>
                          </a:solidFill>
                          <a:latin typeface="Arial"/>
                          <a:ea typeface="Arial"/>
                          <a:cs typeface="Arial"/>
                          <a:sym typeface="Arial"/>
                        </a:rPr>
                        <a:t>B</a:t>
                      </a:r>
                      <a:r>
                        <a:rPr lang="en-US" sz="2800" u="none" cap="none" strike="noStrike">
                          <a:latin typeface="Arial"/>
                          <a:ea typeface="Arial"/>
                          <a:cs typeface="Arial"/>
                          <a:sym typeface="Arial"/>
                        </a:rPr>
                        <a:t>   B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T</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spcBef>
                          <a:spcPts val="0"/>
                        </a:spcBef>
                        <a:spcAft>
                          <a:spcPts val="0"/>
                        </a:spcAft>
                        <a:buNone/>
                      </a:pPr>
                      <a:r>
                        <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89625">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Arial"/>
                        <a:buNone/>
                      </a:pPr>
                      <a:r>
                        <a:rPr lang="en-US" sz="2800" u="none" cap="none" strike="noStrike">
                          <a:latin typeface="Arial"/>
                          <a:ea typeface="Arial"/>
                          <a:cs typeface="Arial"/>
                          <a:sym typeface="Arial"/>
                        </a:rPr>
                        <a:t>B   </a:t>
                      </a:r>
                      <a:r>
                        <a:rPr lang="en-US" sz="2800" u="none" cap="none" strike="noStrike">
                          <a:solidFill>
                            <a:srgbClr val="FF0000"/>
                          </a:solidFill>
                          <a:latin typeface="Arial"/>
                          <a:ea typeface="Arial"/>
                          <a:cs typeface="Arial"/>
                          <a:sym typeface="Arial"/>
                        </a:rPr>
                        <a:t>B </a:t>
                      </a:r>
                      <a:r>
                        <a:rPr lang="en-US" sz="2800" u="none" cap="none" strike="noStrike">
                          <a:latin typeface="Arial"/>
                          <a:ea typeface="Arial"/>
                          <a:cs typeface="Arial"/>
                          <a:sym typeface="Arial"/>
                        </a:rPr>
                        <a:t>  T   </a:t>
                      </a:r>
                      <a:r>
                        <a:rPr lang="en-US" sz="2800" u="none" cap="none" strike="noStrike">
                          <a:solidFill>
                            <a:srgbClr val="FF0000"/>
                          </a:solidFill>
                          <a:latin typeface="Arial"/>
                          <a:ea typeface="Arial"/>
                          <a:cs typeface="Arial"/>
                          <a:sym typeface="Arial"/>
                        </a:rPr>
                        <a:t>T</a:t>
                      </a:r>
                      <a:r>
                        <a:rPr lang="en-US" sz="2800" u="none" cap="none" strike="noStrike">
                          <a:latin typeface="Arial"/>
                          <a:ea typeface="Arial"/>
                          <a:cs typeface="Arial"/>
                          <a:sym typeface="Arial"/>
                        </a:rPr>
                        <a:t>   T   </a:t>
                      </a:r>
                      <a:r>
                        <a:rPr lang="en-US" sz="2800" u="none" cap="none" strike="noStrike">
                          <a:solidFill>
                            <a:srgbClr val="FF0000"/>
                          </a:solidFill>
                          <a:latin typeface="Arial"/>
                          <a:ea typeface="Arial"/>
                          <a:cs typeface="Arial"/>
                          <a:sym typeface="Arial"/>
                        </a:rPr>
                        <a:t>B</a:t>
                      </a:r>
                      <a:r>
                        <a:rPr lang="en-US" sz="2800" u="none" cap="none" strike="noStrike">
                          <a:latin typeface="Arial"/>
                          <a:ea typeface="Arial"/>
                          <a:cs typeface="Arial"/>
                          <a:sym typeface="Arial"/>
                        </a:rPr>
                        <a:t>   B</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Câu 8 và 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2800" u="none" cap="none" strike="noStrike">
                          <a:latin typeface="Arial"/>
                          <a:ea typeface="Arial"/>
                          <a:cs typeface="Arial"/>
                          <a:sym typeface="Arial"/>
                        </a:rPr>
                        <a:t>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28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640" name="Google Shape;640;p19"/>
          <p:cNvSpPr/>
          <p:nvPr/>
        </p:nvSpPr>
        <p:spPr>
          <a:xfrm>
            <a:off x="1493389" y="450184"/>
            <a:ext cx="9203634" cy="44627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900">
                <a:solidFill>
                  <a:srgbClr val="D4455A"/>
                </a:solidFill>
                <a:latin typeface="Arial"/>
                <a:ea typeface="Arial"/>
                <a:cs typeface="Arial"/>
                <a:sym typeface="Arial"/>
              </a:rPr>
              <a:t>SƠ ĐỒ BÀI THƠ THẤT NGÔN BÁT CÚ - LUẬT BẰNG</a:t>
            </a:r>
            <a:endParaRPr sz="2900">
              <a:solidFill>
                <a:srgbClr val="D4455A"/>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
          <p:cNvSpPr txBox="1"/>
          <p:nvPr/>
        </p:nvSpPr>
        <p:spPr>
          <a:xfrm flipH="1">
            <a:off x="4187562" y="1146417"/>
            <a:ext cx="7178643" cy="3077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rgbClr val="00264D"/>
                </a:solidFill>
                <a:latin typeface="Arial"/>
                <a:ea typeface="Arial"/>
                <a:cs typeface="Arial"/>
                <a:sym typeface="Arial"/>
              </a:rPr>
              <a:t>Có một người lính</a:t>
            </a:r>
            <a:br>
              <a:rPr b="0" i="0" lang="en-US" sz="3600" u="none" cap="none" strike="noStrike">
                <a:solidFill>
                  <a:schemeClr val="dk1"/>
                </a:solidFill>
                <a:latin typeface="Arial"/>
                <a:ea typeface="Arial"/>
                <a:cs typeface="Arial"/>
                <a:sym typeface="Arial"/>
              </a:rPr>
            </a:br>
            <a:r>
              <a:rPr b="0" i="0" lang="en-US" sz="3600" u="none" cap="none" strike="noStrike">
                <a:solidFill>
                  <a:srgbClr val="00264D"/>
                </a:solidFill>
                <a:latin typeface="Arial"/>
                <a:ea typeface="Arial"/>
                <a:cs typeface="Arial"/>
                <a:sym typeface="Arial"/>
              </a:rPr>
              <a:t>Đi vào núi xanh</a:t>
            </a:r>
            <a:br>
              <a:rPr b="0" i="0" lang="en-US" sz="3600" u="none" cap="none" strike="noStrike">
                <a:solidFill>
                  <a:schemeClr val="dk1"/>
                </a:solidFill>
                <a:latin typeface="Arial"/>
                <a:ea typeface="Arial"/>
                <a:cs typeface="Arial"/>
                <a:sym typeface="Arial"/>
              </a:rPr>
            </a:br>
            <a:r>
              <a:rPr b="0" i="0" lang="en-US" sz="3600" u="none" cap="none" strike="noStrike">
                <a:solidFill>
                  <a:srgbClr val="00264D"/>
                </a:solidFill>
                <a:latin typeface="Arial"/>
                <a:ea typeface="Arial"/>
                <a:cs typeface="Arial"/>
                <a:sym typeface="Arial"/>
              </a:rPr>
              <a:t>Những năm máu lửa.</a:t>
            </a:r>
            <a:br>
              <a:rPr b="0" i="0" lang="en-US" sz="3600" u="none" cap="none" strike="noStrike">
                <a:solidFill>
                  <a:schemeClr val="dk1"/>
                </a:solidFill>
                <a:latin typeface="Arial"/>
                <a:ea typeface="Arial"/>
                <a:cs typeface="Arial"/>
                <a:sym typeface="Arial"/>
              </a:rPr>
            </a:br>
            <a:br>
              <a:rPr b="0" i="0" lang="en-US" sz="1400" u="none" cap="none" strike="noStrike">
                <a:solidFill>
                  <a:schemeClr val="dk1"/>
                </a:solidFill>
                <a:latin typeface="Arial"/>
                <a:ea typeface="Arial"/>
                <a:cs typeface="Arial"/>
                <a:sym typeface="Arial"/>
              </a:rPr>
            </a:br>
            <a:r>
              <a:rPr b="0" i="0" lang="en-US" sz="3600" u="none" cap="none" strike="noStrike">
                <a:solidFill>
                  <a:srgbClr val="00264D"/>
                </a:solidFill>
                <a:latin typeface="Arial"/>
                <a:ea typeface="Arial"/>
                <a:cs typeface="Arial"/>
                <a:sym typeface="Arial"/>
              </a:rPr>
              <a:t>Một ngày hoà bình</a:t>
            </a:r>
            <a:br>
              <a:rPr b="0" i="0" lang="en-US" sz="3600" u="none" cap="none" strike="noStrike">
                <a:solidFill>
                  <a:schemeClr val="dk1"/>
                </a:solidFill>
                <a:latin typeface="Arial"/>
                <a:ea typeface="Arial"/>
                <a:cs typeface="Arial"/>
                <a:sym typeface="Arial"/>
              </a:rPr>
            </a:br>
            <a:r>
              <a:rPr b="0" i="0" lang="en-US" sz="3600" u="none" cap="none" strike="noStrike">
                <a:solidFill>
                  <a:srgbClr val="00264D"/>
                </a:solidFill>
                <a:latin typeface="Arial"/>
                <a:ea typeface="Arial"/>
                <a:cs typeface="Arial"/>
                <a:sym typeface="Arial"/>
              </a:rPr>
              <a:t>Anh không về nữa.</a:t>
            </a:r>
            <a:endParaRPr sz="3600">
              <a:solidFill>
                <a:schemeClr val="dk1"/>
              </a:solidFill>
              <a:latin typeface="Arial"/>
              <a:ea typeface="Arial"/>
              <a:cs typeface="Arial"/>
              <a:sym typeface="Arial"/>
            </a:endParaRPr>
          </a:p>
        </p:txBody>
      </p:sp>
      <p:grpSp>
        <p:nvGrpSpPr>
          <p:cNvPr id="442" name="Google Shape;442;p2"/>
          <p:cNvGrpSpPr/>
          <p:nvPr/>
        </p:nvGrpSpPr>
        <p:grpSpPr>
          <a:xfrm>
            <a:off x="2264736" y="712385"/>
            <a:ext cx="7825562" cy="3965944"/>
            <a:chOff x="4779545" y="1162806"/>
            <a:chExt cx="2632909" cy="5045184"/>
          </a:xfrm>
        </p:grpSpPr>
        <p:sp>
          <p:nvSpPr>
            <p:cNvPr id="443" name="Google Shape;443;p2"/>
            <p:cNvSpPr/>
            <p:nvPr/>
          </p:nvSpPr>
          <p:spPr>
            <a:xfrm>
              <a:off x="4779545" y="1162806"/>
              <a:ext cx="2632909" cy="504518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chemeClr val="lt1"/>
                </a:solidFill>
                <a:latin typeface="Arial"/>
                <a:ea typeface="Arial"/>
                <a:cs typeface="Arial"/>
                <a:sym typeface="Arial"/>
              </a:endParaRPr>
            </a:p>
          </p:txBody>
        </p:sp>
        <p:sp>
          <p:nvSpPr>
            <p:cNvPr id="444" name="Google Shape;444;p2"/>
            <p:cNvSpPr/>
            <p:nvPr/>
          </p:nvSpPr>
          <p:spPr>
            <a:xfrm>
              <a:off x="4846953" y="1434793"/>
              <a:ext cx="2490377" cy="447562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chemeClr val="lt1"/>
                </a:solidFill>
                <a:latin typeface="Arial"/>
                <a:ea typeface="Arial"/>
                <a:cs typeface="Arial"/>
                <a:sym typeface="Arial"/>
              </a:endParaRPr>
            </a:p>
          </p:txBody>
        </p:sp>
      </p:grpSp>
      <p:sp>
        <p:nvSpPr>
          <p:cNvPr id="445" name="Google Shape;445;p2"/>
          <p:cNvSpPr txBox="1"/>
          <p:nvPr/>
        </p:nvSpPr>
        <p:spPr>
          <a:xfrm flipH="1">
            <a:off x="3423683" y="5407115"/>
            <a:ext cx="899514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FF0000"/>
                </a:solidFill>
                <a:latin typeface="Arial"/>
                <a:ea typeface="Arial"/>
                <a:cs typeface="Arial"/>
                <a:sym typeface="Arial"/>
              </a:rPr>
              <a:t>🡪 Thơ bốn chữ</a:t>
            </a:r>
            <a:endParaRPr sz="4000">
              <a:solidFill>
                <a:srgbClr val="FF0000"/>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2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graphicFrame>
        <p:nvGraphicFramePr>
          <p:cNvPr id="646" name="Google Shape;646;p20"/>
          <p:cNvGraphicFramePr/>
          <p:nvPr/>
        </p:nvGraphicFramePr>
        <p:xfrm>
          <a:off x="-1" y="0"/>
          <a:ext cx="3000000" cy="3000000"/>
        </p:xfrm>
        <a:graphic>
          <a:graphicData uri="http://schemas.openxmlformats.org/drawingml/2006/table">
            <a:tbl>
              <a:tblPr>
                <a:noFill/>
                <a:tableStyleId>{A02CB9B9-73FC-4394-9DFF-0751FAC2BDC2}</a:tableStyleId>
              </a:tblPr>
              <a:tblGrid>
                <a:gridCol w="1171150"/>
                <a:gridCol w="1423675"/>
                <a:gridCol w="1632650"/>
                <a:gridCol w="1867750"/>
                <a:gridCol w="1523800"/>
                <a:gridCol w="1523800"/>
                <a:gridCol w="1523800"/>
                <a:gridCol w="1523800"/>
              </a:tblGrid>
              <a:tr h="428725">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1</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Ao</a:t>
                      </a:r>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b="1" lang="en-US" sz="2200" u="none" cap="none" strike="noStrike">
                          <a:solidFill>
                            <a:srgbClr val="FF0000"/>
                          </a:solidFill>
                          <a:latin typeface="Arial"/>
                          <a:ea typeface="Arial"/>
                          <a:cs typeface="Arial"/>
                          <a:sym typeface="Arial"/>
                        </a:rPr>
                        <a:t>thu</a:t>
                      </a:r>
                      <a:endParaRPr b="1" sz="2200" u="none" cap="none" strike="noStrike">
                        <a:solidFill>
                          <a:srgbClr val="FF0000"/>
                        </a:solidFill>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lạnh</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lẽo</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nước</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trong</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veo</a:t>
                      </a:r>
                      <a:endParaRPr sz="2200" u="none" cap="none" strike="noStrike">
                        <a:latin typeface="Arial"/>
                        <a:ea typeface="Arial"/>
                        <a:cs typeface="Arial"/>
                        <a:sym typeface="Arial"/>
                      </a:endParaRPr>
                    </a:p>
                  </a:txBody>
                  <a:tcPr marT="45725" marB="45725" marR="91450" marL="91450" anchor="ctr">
                    <a:solidFill>
                      <a:srgbClr val="FFF1DC"/>
                    </a:solidFill>
                  </a:tcPr>
                </a:tc>
              </a:tr>
              <a:tr h="428725">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r>
              <a:tr h="428725">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2</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Một</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chiếc</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thuyền</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câu</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bé</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tẻo</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teo</a:t>
                      </a:r>
                      <a:endParaRPr sz="2200" u="none" cap="none" strike="noStrike">
                        <a:latin typeface="Arial"/>
                        <a:ea typeface="Arial"/>
                        <a:cs typeface="Arial"/>
                        <a:sym typeface="Arial"/>
                      </a:endParaRPr>
                    </a:p>
                  </a:txBody>
                  <a:tcPr marT="45725" marB="45725" marR="91450" marL="91450" anchor="ctr">
                    <a:solidFill>
                      <a:srgbClr val="FFF1DC"/>
                    </a:solidFill>
                  </a:tcPr>
                </a:tc>
              </a:tr>
              <a:tr h="428725">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428725">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3</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Sóng</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biếc</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theo</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làn</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hơi</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gợn</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tí</a:t>
                      </a:r>
                      <a:endParaRPr sz="2200" u="none" cap="none" strike="noStrike">
                        <a:latin typeface="Arial"/>
                        <a:ea typeface="Arial"/>
                        <a:cs typeface="Arial"/>
                        <a:sym typeface="Arial"/>
                      </a:endParaRPr>
                    </a:p>
                  </a:txBody>
                  <a:tcPr marT="45725" marB="45725" marR="91450" marL="91450" anchor="ctr">
                    <a:solidFill>
                      <a:srgbClr val="FFF1DC"/>
                    </a:solidFill>
                  </a:tcPr>
                </a:tc>
              </a:tr>
              <a:tr h="428725">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428725">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4</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Lá</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vàng</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trước</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gió</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khẽ</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đưa</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vèo</a:t>
                      </a:r>
                      <a:endParaRPr sz="2200" u="none" cap="none" strike="noStrike">
                        <a:latin typeface="Arial"/>
                        <a:ea typeface="Arial"/>
                        <a:cs typeface="Arial"/>
                        <a:sym typeface="Arial"/>
                      </a:endParaRPr>
                    </a:p>
                  </a:txBody>
                  <a:tcPr marT="45725" marB="45725" marR="91450" marL="91450" anchor="ctr">
                    <a:solidFill>
                      <a:srgbClr val="FFF1DC"/>
                    </a:solidFill>
                  </a:tcPr>
                </a:tc>
              </a:tr>
              <a:tr h="428725">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428725">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5</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Tầng</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mây</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lơ</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lửng</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trời</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xanh</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ngắt</a:t>
                      </a:r>
                      <a:endParaRPr sz="2200" u="none" cap="none" strike="noStrike">
                        <a:latin typeface="Arial"/>
                        <a:ea typeface="Arial"/>
                        <a:cs typeface="Arial"/>
                        <a:sym typeface="Arial"/>
                      </a:endParaRPr>
                    </a:p>
                  </a:txBody>
                  <a:tcPr marT="45725" marB="45725" marR="91450" marL="91450" anchor="ctr">
                    <a:solidFill>
                      <a:srgbClr val="FFF1DC"/>
                    </a:solidFill>
                  </a:tcPr>
                </a:tc>
              </a:tr>
              <a:tr h="428725">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428725">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6</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Ngõ</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trúc</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quanh</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co</a:t>
                      </a:r>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khách</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vắng</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teo</a:t>
                      </a:r>
                      <a:endParaRPr sz="2200" u="none" cap="none" strike="noStrike">
                        <a:latin typeface="Arial"/>
                        <a:ea typeface="Arial"/>
                        <a:cs typeface="Arial"/>
                        <a:sym typeface="Arial"/>
                      </a:endParaRPr>
                    </a:p>
                  </a:txBody>
                  <a:tcPr marT="45725" marB="45725" marR="91450" marL="91450" anchor="ctr">
                    <a:solidFill>
                      <a:srgbClr val="FFF1DC"/>
                    </a:solidFill>
                  </a:tcPr>
                </a:tc>
              </a:tr>
              <a:tr h="428725">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428725">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7</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Tựa</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gối</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ôm</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cần</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lâu</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chẳng</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được</a:t>
                      </a:r>
                      <a:endParaRPr sz="2200" u="none" cap="none" strike="noStrike">
                        <a:latin typeface="Arial"/>
                        <a:ea typeface="Arial"/>
                        <a:cs typeface="Arial"/>
                        <a:sym typeface="Arial"/>
                      </a:endParaRPr>
                    </a:p>
                  </a:txBody>
                  <a:tcPr marT="45725" marB="45725" marR="91450" marL="91450" anchor="ctr">
                    <a:solidFill>
                      <a:srgbClr val="FFF1DC"/>
                    </a:solidFill>
                  </a:tcPr>
                </a:tc>
              </a:tr>
              <a:tr h="428725">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428725">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8</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Cá</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đâu</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đớp</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động</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dưới</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chân</a:t>
                      </a:r>
                      <a:endParaRPr sz="2200" u="none" cap="none" strike="noStrike">
                        <a:latin typeface="Arial"/>
                        <a:ea typeface="Arial"/>
                        <a:cs typeface="Arial"/>
                        <a:sym typeface="Arial"/>
                      </a:endParaRPr>
                    </a:p>
                  </a:txBody>
                  <a:tcPr marT="45725" marB="45725" marR="91450" marL="91450" anchor="ctr">
                    <a:solidFill>
                      <a:srgbClr val="FFF1DC"/>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bèo</a:t>
                      </a:r>
                      <a:endParaRPr sz="2200" u="none" cap="none" strike="noStrike">
                        <a:latin typeface="Arial"/>
                        <a:ea typeface="Arial"/>
                        <a:cs typeface="Arial"/>
                        <a:sym typeface="Arial"/>
                      </a:endParaRPr>
                    </a:p>
                  </a:txBody>
                  <a:tcPr marT="45725" marB="45725" marR="91450" marL="91450" anchor="ctr">
                    <a:solidFill>
                      <a:srgbClr val="FFF1DC"/>
                    </a:solidFill>
                  </a:tcPr>
                </a:tc>
              </a:tr>
              <a:tr h="428725">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bl>
          </a:graphicData>
        </a:graphic>
      </p:graphicFrame>
      <p:graphicFrame>
        <p:nvGraphicFramePr>
          <p:cNvPr id="647" name="Google Shape;647;p20"/>
          <p:cNvGraphicFramePr/>
          <p:nvPr/>
        </p:nvGraphicFramePr>
        <p:xfrm>
          <a:off x="1171153" y="1282567"/>
          <a:ext cx="3000000" cy="3000000"/>
        </p:xfrm>
        <a:graphic>
          <a:graphicData uri="http://schemas.openxmlformats.org/drawingml/2006/table">
            <a:tbl>
              <a:tblPr>
                <a:noFill/>
                <a:tableStyleId>{A02CB9B9-73FC-4394-9DFF-0751FAC2BDC2}</a:tableStyleId>
              </a:tblPr>
              <a:tblGrid>
                <a:gridCol w="1423675"/>
                <a:gridCol w="1632650"/>
                <a:gridCol w="1867750"/>
                <a:gridCol w="1523800"/>
                <a:gridCol w="1523800"/>
                <a:gridCol w="1523800"/>
                <a:gridCol w="1523800"/>
              </a:tblGrid>
              <a:tr h="428725">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r>
            </a:tbl>
          </a:graphicData>
        </a:graphic>
      </p:graphicFrame>
      <p:graphicFrame>
        <p:nvGraphicFramePr>
          <p:cNvPr id="648" name="Google Shape;648;p20"/>
          <p:cNvGraphicFramePr/>
          <p:nvPr/>
        </p:nvGraphicFramePr>
        <p:xfrm>
          <a:off x="1171153" y="2147237"/>
          <a:ext cx="3000000" cy="3000000"/>
        </p:xfrm>
        <a:graphic>
          <a:graphicData uri="http://schemas.openxmlformats.org/drawingml/2006/table">
            <a:tbl>
              <a:tblPr>
                <a:noFill/>
                <a:tableStyleId>{A02CB9B9-73FC-4394-9DFF-0751FAC2BDC2}</a:tableStyleId>
              </a:tblPr>
              <a:tblGrid>
                <a:gridCol w="1423675"/>
                <a:gridCol w="1632650"/>
                <a:gridCol w="1867750"/>
                <a:gridCol w="1523800"/>
                <a:gridCol w="1523800"/>
                <a:gridCol w="1523800"/>
                <a:gridCol w="1523800"/>
              </a:tblGrid>
              <a:tr h="428725">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r>
            </a:tbl>
          </a:graphicData>
        </a:graphic>
      </p:graphicFrame>
      <p:graphicFrame>
        <p:nvGraphicFramePr>
          <p:cNvPr id="649" name="Google Shape;649;p20"/>
          <p:cNvGraphicFramePr/>
          <p:nvPr/>
        </p:nvGraphicFramePr>
        <p:xfrm>
          <a:off x="1171153" y="3003483"/>
          <a:ext cx="3000000" cy="3000000"/>
        </p:xfrm>
        <a:graphic>
          <a:graphicData uri="http://schemas.openxmlformats.org/drawingml/2006/table">
            <a:tbl>
              <a:tblPr>
                <a:noFill/>
                <a:tableStyleId>{A02CB9B9-73FC-4394-9DFF-0751FAC2BDC2}</a:tableStyleId>
              </a:tblPr>
              <a:tblGrid>
                <a:gridCol w="1423675"/>
                <a:gridCol w="1632650"/>
                <a:gridCol w="1867750"/>
                <a:gridCol w="1523800"/>
                <a:gridCol w="1523800"/>
                <a:gridCol w="1523800"/>
                <a:gridCol w="1523800"/>
              </a:tblGrid>
              <a:tr h="428725">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r>
            </a:tbl>
          </a:graphicData>
        </a:graphic>
      </p:graphicFrame>
      <p:graphicFrame>
        <p:nvGraphicFramePr>
          <p:cNvPr id="650" name="Google Shape;650;p20"/>
          <p:cNvGraphicFramePr/>
          <p:nvPr/>
        </p:nvGraphicFramePr>
        <p:xfrm>
          <a:off x="1171153" y="3859729"/>
          <a:ext cx="3000000" cy="3000000"/>
        </p:xfrm>
        <a:graphic>
          <a:graphicData uri="http://schemas.openxmlformats.org/drawingml/2006/table">
            <a:tbl>
              <a:tblPr>
                <a:noFill/>
                <a:tableStyleId>{A02CB9B9-73FC-4394-9DFF-0751FAC2BDC2}</a:tableStyleId>
              </a:tblPr>
              <a:tblGrid>
                <a:gridCol w="1423675"/>
                <a:gridCol w="1632650"/>
                <a:gridCol w="1867750"/>
                <a:gridCol w="1523800"/>
                <a:gridCol w="1523800"/>
                <a:gridCol w="1523800"/>
                <a:gridCol w="1523800"/>
              </a:tblGrid>
              <a:tr h="428725">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r>
            </a:tbl>
          </a:graphicData>
        </a:graphic>
      </p:graphicFrame>
      <p:graphicFrame>
        <p:nvGraphicFramePr>
          <p:cNvPr id="651" name="Google Shape;651;p20"/>
          <p:cNvGraphicFramePr/>
          <p:nvPr/>
        </p:nvGraphicFramePr>
        <p:xfrm>
          <a:off x="1171153" y="4715975"/>
          <a:ext cx="3000000" cy="3000000"/>
        </p:xfrm>
        <a:graphic>
          <a:graphicData uri="http://schemas.openxmlformats.org/drawingml/2006/table">
            <a:tbl>
              <a:tblPr>
                <a:noFill/>
                <a:tableStyleId>{A02CB9B9-73FC-4394-9DFF-0751FAC2BDC2}</a:tableStyleId>
              </a:tblPr>
              <a:tblGrid>
                <a:gridCol w="1423675"/>
                <a:gridCol w="1632650"/>
                <a:gridCol w="1867750"/>
                <a:gridCol w="1523800"/>
                <a:gridCol w="1523800"/>
                <a:gridCol w="1523800"/>
                <a:gridCol w="1523800"/>
              </a:tblGrid>
              <a:tr h="428725">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r>
            </a:tbl>
          </a:graphicData>
        </a:graphic>
      </p:graphicFrame>
      <p:graphicFrame>
        <p:nvGraphicFramePr>
          <p:cNvPr id="652" name="Google Shape;652;p20"/>
          <p:cNvGraphicFramePr/>
          <p:nvPr/>
        </p:nvGraphicFramePr>
        <p:xfrm>
          <a:off x="1171153" y="5572221"/>
          <a:ext cx="3000000" cy="3000000"/>
        </p:xfrm>
        <a:graphic>
          <a:graphicData uri="http://schemas.openxmlformats.org/drawingml/2006/table">
            <a:tbl>
              <a:tblPr>
                <a:noFill/>
                <a:tableStyleId>{A02CB9B9-73FC-4394-9DFF-0751FAC2BDC2}</a:tableStyleId>
              </a:tblPr>
              <a:tblGrid>
                <a:gridCol w="1423675"/>
                <a:gridCol w="1632650"/>
                <a:gridCol w="1867750"/>
                <a:gridCol w="1523800"/>
                <a:gridCol w="1523800"/>
                <a:gridCol w="1523800"/>
                <a:gridCol w="1523800"/>
              </a:tblGrid>
              <a:tr h="428725">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r>
            </a:tbl>
          </a:graphicData>
        </a:graphic>
      </p:graphicFrame>
      <p:graphicFrame>
        <p:nvGraphicFramePr>
          <p:cNvPr id="653" name="Google Shape;653;p20"/>
          <p:cNvGraphicFramePr/>
          <p:nvPr/>
        </p:nvGraphicFramePr>
        <p:xfrm>
          <a:off x="1171153" y="6430864"/>
          <a:ext cx="3000000" cy="3000000"/>
        </p:xfrm>
        <a:graphic>
          <a:graphicData uri="http://schemas.openxmlformats.org/drawingml/2006/table">
            <a:tbl>
              <a:tblPr>
                <a:noFill/>
                <a:tableStyleId>{A02CB9B9-73FC-4394-9DFF-0751FAC2BDC2}</a:tableStyleId>
              </a:tblPr>
              <a:tblGrid>
                <a:gridCol w="1423675"/>
                <a:gridCol w="1632650"/>
                <a:gridCol w="1867750"/>
                <a:gridCol w="1523800"/>
                <a:gridCol w="1523800"/>
                <a:gridCol w="1523800"/>
                <a:gridCol w="1523800"/>
              </a:tblGrid>
              <a:tr h="428725">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T</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b="1"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2200" u="none" cap="none" strike="noStrike">
                          <a:solidFill>
                            <a:srgbClr val="7030A0"/>
                          </a:solidFill>
                          <a:latin typeface="Arial"/>
                          <a:ea typeface="Arial"/>
                          <a:cs typeface="Arial"/>
                          <a:sym typeface="Arial"/>
                        </a:rPr>
                        <a:t>B</a:t>
                      </a:r>
                      <a:endParaRPr/>
                    </a:p>
                  </a:txBody>
                  <a:tcPr marT="45725" marB="45725" marR="91450" marL="91450" anchor="ctr">
                    <a:solidFill>
                      <a:schemeClr val="lt1"/>
                    </a:solidFill>
                  </a:tcPr>
                </a:tc>
              </a:tr>
            </a:tbl>
          </a:graphicData>
        </a:graphic>
      </p:graphicFrame>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1"/>
          <p:cNvSpPr/>
          <p:nvPr/>
        </p:nvSpPr>
        <p:spPr>
          <a:xfrm>
            <a:off x="1560443" y="288233"/>
            <a:ext cx="906448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1. Đặc điểm thi luật</a:t>
            </a:r>
            <a:endParaRPr sz="4800">
              <a:solidFill>
                <a:srgbClr val="D4455A"/>
              </a:solidFill>
              <a:latin typeface="Arial"/>
              <a:ea typeface="Arial"/>
              <a:cs typeface="Arial"/>
              <a:sym typeface="Arial"/>
            </a:endParaRPr>
          </a:p>
        </p:txBody>
      </p:sp>
      <p:pic>
        <p:nvPicPr>
          <p:cNvPr id="660" name="Google Shape;660;p21"/>
          <p:cNvPicPr preferRelativeResize="0"/>
          <p:nvPr/>
        </p:nvPicPr>
        <p:blipFill rotWithShape="1">
          <a:blip r:embed="rId3">
            <a:alphaModFix/>
          </a:blip>
          <a:srcRect b="0" l="47337" r="0" t="18838"/>
          <a:stretch/>
        </p:blipFill>
        <p:spPr>
          <a:xfrm>
            <a:off x="1" y="840804"/>
            <a:ext cx="3859700" cy="6018784"/>
          </a:xfrm>
          <a:prstGeom prst="rect">
            <a:avLst/>
          </a:prstGeom>
          <a:noFill/>
          <a:ln>
            <a:noFill/>
          </a:ln>
        </p:spPr>
      </p:pic>
      <p:sp>
        <p:nvSpPr>
          <p:cNvPr id="661" name="Google Shape;661;p21"/>
          <p:cNvSpPr/>
          <p:nvPr/>
        </p:nvSpPr>
        <p:spPr>
          <a:xfrm>
            <a:off x="3859701" y="1320800"/>
            <a:ext cx="8002099" cy="129083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Luật bằng trắc: Bài thơ làm theo luật bằng; Bài thơ tuân thủ đúng quy tắc luật bằng trắc, các chữ thứ 2-4-6 của mỗi câu đều có sự đan xen bằng – trắc</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22"/>
          <p:cNvSpPr txBox="1"/>
          <p:nvPr/>
        </p:nvSpPr>
        <p:spPr>
          <a:xfrm>
            <a:off x="3032029" y="318365"/>
            <a:ext cx="6861271" cy="6222857"/>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3500">
                <a:solidFill>
                  <a:schemeClr val="dk1"/>
                </a:solidFill>
                <a:latin typeface="Arial"/>
                <a:ea typeface="Arial"/>
                <a:cs typeface="Arial"/>
                <a:sym typeface="Arial"/>
              </a:rPr>
              <a:t>Ao thu lạnh lẽo nước trong veo,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Một chiếc thuyền câu bé tẻo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Sóng biếc theo làn hơi gợn tí,</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Lá vàng trước gió sẽ đưa vèo.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Tầng mây lơ lửng trời xanh ngắt,</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Ngõ trúc quanh co khách vắng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Tựa gối, ôm cần lâu chẳng được,</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Cá đâu đớp động dưới chân bèo.</a:t>
            </a:r>
            <a:endParaRPr sz="3500">
              <a:solidFill>
                <a:schemeClr val="dk1"/>
              </a:solidFill>
              <a:latin typeface="Arial"/>
              <a:ea typeface="Arial"/>
              <a:cs typeface="Arial"/>
              <a:sym typeface="Arial"/>
            </a:endParaRPr>
          </a:p>
        </p:txBody>
      </p:sp>
      <p:cxnSp>
        <p:nvCxnSpPr>
          <p:cNvPr id="668" name="Google Shape;668;p22"/>
          <p:cNvCxnSpPr/>
          <p:nvPr/>
        </p:nvCxnSpPr>
        <p:spPr>
          <a:xfrm>
            <a:off x="3759200" y="1041400"/>
            <a:ext cx="711200" cy="0"/>
          </a:xfrm>
          <a:prstGeom prst="straightConnector1">
            <a:avLst/>
          </a:prstGeom>
          <a:noFill/>
          <a:ln cap="flat" cmpd="sng" w="76200">
            <a:solidFill>
              <a:srgbClr val="FC3333"/>
            </a:solidFill>
            <a:prstDash val="solid"/>
            <a:round/>
            <a:headEnd len="sm" w="sm" type="none"/>
            <a:tailEnd len="sm" w="sm" type="none"/>
          </a:ln>
        </p:spPr>
      </p:cxnSp>
      <p:cxnSp>
        <p:nvCxnSpPr>
          <p:cNvPr id="669" name="Google Shape;669;p22"/>
          <p:cNvCxnSpPr/>
          <p:nvPr/>
        </p:nvCxnSpPr>
        <p:spPr>
          <a:xfrm>
            <a:off x="3721100" y="6235700"/>
            <a:ext cx="711200" cy="0"/>
          </a:xfrm>
          <a:prstGeom prst="straightConnector1">
            <a:avLst/>
          </a:prstGeom>
          <a:noFill/>
          <a:ln cap="flat" cmpd="sng" w="76200">
            <a:solidFill>
              <a:srgbClr val="FC3333"/>
            </a:solidFill>
            <a:prstDash val="solid"/>
            <a:round/>
            <a:headEnd len="sm" w="sm" type="none"/>
            <a:tailEnd len="sm" w="sm" type="none"/>
          </a:ln>
        </p:spPr>
      </p:cxnSp>
      <p:cxnSp>
        <p:nvCxnSpPr>
          <p:cNvPr id="670" name="Google Shape;670;p22"/>
          <p:cNvCxnSpPr/>
          <p:nvPr/>
        </p:nvCxnSpPr>
        <p:spPr>
          <a:xfrm>
            <a:off x="4038600" y="1752600"/>
            <a:ext cx="1028700" cy="0"/>
          </a:xfrm>
          <a:prstGeom prst="straightConnector1">
            <a:avLst/>
          </a:prstGeom>
          <a:noFill/>
          <a:ln cap="flat" cmpd="sng" w="76200">
            <a:solidFill>
              <a:srgbClr val="0070C0"/>
            </a:solidFill>
            <a:prstDash val="solid"/>
            <a:round/>
            <a:headEnd len="sm" w="sm" type="none"/>
            <a:tailEnd len="sm" w="sm" type="none"/>
          </a:ln>
        </p:spPr>
      </p:cxnSp>
      <p:cxnSp>
        <p:nvCxnSpPr>
          <p:cNvPr id="671" name="Google Shape;671;p22"/>
          <p:cNvCxnSpPr/>
          <p:nvPr/>
        </p:nvCxnSpPr>
        <p:spPr>
          <a:xfrm>
            <a:off x="4171950" y="2501900"/>
            <a:ext cx="793750" cy="0"/>
          </a:xfrm>
          <a:prstGeom prst="straightConnector1">
            <a:avLst/>
          </a:prstGeom>
          <a:noFill/>
          <a:ln cap="flat" cmpd="sng" w="76200">
            <a:solidFill>
              <a:srgbClr val="0070C0"/>
            </a:solidFill>
            <a:prstDash val="solid"/>
            <a:round/>
            <a:headEnd len="sm" w="sm" type="none"/>
            <a:tailEnd len="sm" w="sm" type="none"/>
          </a:ln>
        </p:spPr>
      </p:cxnSp>
      <p:cxnSp>
        <p:nvCxnSpPr>
          <p:cNvPr id="672" name="Google Shape;672;p22"/>
          <p:cNvCxnSpPr/>
          <p:nvPr/>
        </p:nvCxnSpPr>
        <p:spPr>
          <a:xfrm>
            <a:off x="3632200" y="3277393"/>
            <a:ext cx="1028700" cy="0"/>
          </a:xfrm>
          <a:prstGeom prst="straightConnector1">
            <a:avLst/>
          </a:prstGeom>
          <a:noFill/>
          <a:ln cap="flat" cmpd="sng" w="76200">
            <a:solidFill>
              <a:schemeClr val="accent1"/>
            </a:solidFill>
            <a:prstDash val="solid"/>
            <a:round/>
            <a:headEnd len="sm" w="sm" type="none"/>
            <a:tailEnd len="sm" w="sm" type="none"/>
          </a:ln>
        </p:spPr>
      </p:cxnSp>
      <p:cxnSp>
        <p:nvCxnSpPr>
          <p:cNvPr id="673" name="Google Shape;673;p22"/>
          <p:cNvCxnSpPr/>
          <p:nvPr/>
        </p:nvCxnSpPr>
        <p:spPr>
          <a:xfrm>
            <a:off x="4114800" y="4039393"/>
            <a:ext cx="793750" cy="0"/>
          </a:xfrm>
          <a:prstGeom prst="straightConnector1">
            <a:avLst/>
          </a:prstGeom>
          <a:noFill/>
          <a:ln cap="flat" cmpd="sng" w="76200">
            <a:solidFill>
              <a:schemeClr val="accent1"/>
            </a:solidFill>
            <a:prstDash val="solid"/>
            <a:round/>
            <a:headEnd len="sm" w="sm" type="none"/>
            <a:tailEnd len="sm" w="sm" type="none"/>
          </a:ln>
        </p:spPr>
      </p:cxnSp>
      <p:cxnSp>
        <p:nvCxnSpPr>
          <p:cNvPr id="674" name="Google Shape;674;p22"/>
          <p:cNvCxnSpPr/>
          <p:nvPr/>
        </p:nvCxnSpPr>
        <p:spPr>
          <a:xfrm>
            <a:off x="3997325" y="4749800"/>
            <a:ext cx="765175" cy="0"/>
          </a:xfrm>
          <a:prstGeom prst="straightConnector1">
            <a:avLst/>
          </a:prstGeom>
          <a:noFill/>
          <a:ln cap="flat" cmpd="sng" w="76200">
            <a:solidFill>
              <a:srgbClr val="00B050"/>
            </a:solidFill>
            <a:prstDash val="solid"/>
            <a:round/>
            <a:headEnd len="sm" w="sm" type="none"/>
            <a:tailEnd len="sm" w="sm" type="none"/>
          </a:ln>
        </p:spPr>
      </p:cxnSp>
      <p:cxnSp>
        <p:nvCxnSpPr>
          <p:cNvPr id="675" name="Google Shape;675;p22"/>
          <p:cNvCxnSpPr/>
          <p:nvPr/>
        </p:nvCxnSpPr>
        <p:spPr>
          <a:xfrm>
            <a:off x="3879850" y="5511800"/>
            <a:ext cx="631825" cy="0"/>
          </a:xfrm>
          <a:prstGeom prst="straightConnector1">
            <a:avLst/>
          </a:prstGeom>
          <a:noFill/>
          <a:ln cap="flat" cmpd="sng" w="76200">
            <a:solidFill>
              <a:srgbClr val="00B050"/>
            </a:solidFill>
            <a:prstDash val="solid"/>
            <a:round/>
            <a:headEnd len="sm" w="sm" type="none"/>
            <a:tailEnd len="sm" w="sm" type="none"/>
          </a:ln>
        </p:spPr>
      </p:cxnSp>
      <p:grpSp>
        <p:nvGrpSpPr>
          <p:cNvPr id="676" name="Google Shape;676;p22"/>
          <p:cNvGrpSpPr/>
          <p:nvPr/>
        </p:nvGrpSpPr>
        <p:grpSpPr>
          <a:xfrm>
            <a:off x="142129" y="889000"/>
            <a:ext cx="2889900" cy="5081588"/>
            <a:chOff x="142129" y="889000"/>
            <a:chExt cx="2889900" cy="5081588"/>
          </a:xfrm>
        </p:grpSpPr>
        <p:cxnSp>
          <p:nvCxnSpPr>
            <p:cNvPr id="677" name="Google Shape;677;p22"/>
            <p:cNvCxnSpPr/>
            <p:nvPr/>
          </p:nvCxnSpPr>
          <p:spPr>
            <a:xfrm flipH="1">
              <a:off x="1447848" y="889000"/>
              <a:ext cx="1584181" cy="2070100"/>
            </a:xfrm>
            <a:prstGeom prst="straightConnector1">
              <a:avLst/>
            </a:prstGeom>
            <a:noFill/>
            <a:ln cap="flat" cmpd="sng" w="9525">
              <a:solidFill>
                <a:srgbClr val="FF0000"/>
              </a:solidFill>
              <a:prstDash val="solid"/>
              <a:round/>
              <a:headEnd len="sm" w="sm" type="none"/>
              <a:tailEnd len="sm" w="sm" type="none"/>
            </a:ln>
          </p:spPr>
        </p:cxnSp>
        <p:cxnSp>
          <p:nvCxnSpPr>
            <p:cNvPr id="678" name="Google Shape;678;p22"/>
            <p:cNvCxnSpPr/>
            <p:nvPr/>
          </p:nvCxnSpPr>
          <p:spPr>
            <a:xfrm rot="10800000">
              <a:off x="1527175" y="3900489"/>
              <a:ext cx="1330325" cy="2070099"/>
            </a:xfrm>
            <a:prstGeom prst="straightConnector1">
              <a:avLst/>
            </a:prstGeom>
            <a:noFill/>
            <a:ln cap="flat" cmpd="sng" w="9525">
              <a:solidFill>
                <a:srgbClr val="FF0000"/>
              </a:solidFill>
              <a:prstDash val="solid"/>
              <a:round/>
              <a:headEnd len="sm" w="sm" type="none"/>
              <a:tailEnd len="sm" w="sm" type="none"/>
            </a:ln>
          </p:spPr>
        </p:cxnSp>
        <p:sp>
          <p:nvSpPr>
            <p:cNvPr id="679" name="Google Shape;679;p22"/>
            <p:cNvSpPr txBox="1"/>
            <p:nvPr/>
          </p:nvSpPr>
          <p:spPr>
            <a:xfrm>
              <a:off x="142129" y="3137405"/>
              <a:ext cx="261143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a:solidFill>
                    <a:srgbClr val="FF0000"/>
                  </a:solidFill>
                  <a:latin typeface="Arial"/>
                  <a:ea typeface="Arial"/>
                  <a:cs typeface="Arial"/>
                  <a:sym typeface="Arial"/>
                </a:rPr>
                <a:t>Thanh bằng</a:t>
              </a:r>
              <a:endParaRPr sz="3200">
                <a:solidFill>
                  <a:srgbClr val="FF0000"/>
                </a:solidFill>
                <a:latin typeface="Arial"/>
                <a:ea typeface="Arial"/>
                <a:cs typeface="Arial"/>
                <a:sym typeface="Arial"/>
              </a:endParaRPr>
            </a:p>
          </p:txBody>
        </p:sp>
      </p:grpSp>
      <p:grpSp>
        <p:nvGrpSpPr>
          <p:cNvPr id="680" name="Google Shape;680;p22"/>
          <p:cNvGrpSpPr/>
          <p:nvPr/>
        </p:nvGrpSpPr>
        <p:grpSpPr>
          <a:xfrm>
            <a:off x="9893300" y="1308100"/>
            <a:ext cx="1901681" cy="1168393"/>
            <a:chOff x="9690100" y="1308100"/>
            <a:chExt cx="1901681" cy="1168393"/>
          </a:xfrm>
        </p:grpSpPr>
        <p:sp>
          <p:nvSpPr>
            <p:cNvPr id="681" name="Google Shape;681;p22"/>
            <p:cNvSpPr/>
            <p:nvPr/>
          </p:nvSpPr>
          <p:spPr>
            <a:xfrm>
              <a:off x="9690100" y="1308100"/>
              <a:ext cx="355600" cy="1168393"/>
            </a:xfrm>
            <a:prstGeom prst="rightBrace">
              <a:avLst>
                <a:gd fmla="val 51190"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22"/>
            <p:cNvSpPr txBox="1"/>
            <p:nvPr/>
          </p:nvSpPr>
          <p:spPr>
            <a:xfrm>
              <a:off x="10182129" y="1353687"/>
              <a:ext cx="140965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a:solidFill>
                    <a:srgbClr val="0070C0"/>
                  </a:solidFill>
                  <a:latin typeface="Arial"/>
                  <a:ea typeface="Arial"/>
                  <a:cs typeface="Arial"/>
                  <a:sym typeface="Arial"/>
                </a:rPr>
                <a:t>Thanh trắc</a:t>
              </a:r>
              <a:endParaRPr sz="3200">
                <a:solidFill>
                  <a:srgbClr val="0070C0"/>
                </a:solidFill>
                <a:latin typeface="Arial"/>
                <a:ea typeface="Arial"/>
                <a:cs typeface="Arial"/>
                <a:sym typeface="Arial"/>
              </a:endParaRPr>
            </a:p>
          </p:txBody>
        </p:sp>
      </p:grpSp>
      <p:grpSp>
        <p:nvGrpSpPr>
          <p:cNvPr id="683" name="Google Shape;683;p22"/>
          <p:cNvGrpSpPr/>
          <p:nvPr/>
        </p:nvGrpSpPr>
        <p:grpSpPr>
          <a:xfrm>
            <a:off x="9893300" y="2845595"/>
            <a:ext cx="1901681" cy="1168393"/>
            <a:chOff x="9690100" y="1308100"/>
            <a:chExt cx="1901681" cy="1168393"/>
          </a:xfrm>
        </p:grpSpPr>
        <p:sp>
          <p:nvSpPr>
            <p:cNvPr id="684" name="Google Shape;684;p22"/>
            <p:cNvSpPr/>
            <p:nvPr/>
          </p:nvSpPr>
          <p:spPr>
            <a:xfrm>
              <a:off x="9690100" y="1308100"/>
              <a:ext cx="355600" cy="1168393"/>
            </a:xfrm>
            <a:prstGeom prst="rightBrace">
              <a:avLst>
                <a:gd fmla="val 51190" name="adj1"/>
                <a:gd fmla="val 50000" name="adj2"/>
              </a:avLst>
            </a:pr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22"/>
            <p:cNvSpPr txBox="1"/>
            <p:nvPr/>
          </p:nvSpPr>
          <p:spPr>
            <a:xfrm>
              <a:off x="10182129" y="1353687"/>
              <a:ext cx="140965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a:solidFill>
                    <a:srgbClr val="FFC000"/>
                  </a:solidFill>
                  <a:latin typeface="Arial"/>
                  <a:ea typeface="Arial"/>
                  <a:cs typeface="Arial"/>
                  <a:sym typeface="Arial"/>
                </a:rPr>
                <a:t>Thanh bằng</a:t>
              </a:r>
              <a:endParaRPr sz="3200">
                <a:solidFill>
                  <a:srgbClr val="FFC000"/>
                </a:solidFill>
                <a:latin typeface="Arial"/>
                <a:ea typeface="Arial"/>
                <a:cs typeface="Arial"/>
                <a:sym typeface="Arial"/>
              </a:endParaRPr>
            </a:p>
          </p:txBody>
        </p:sp>
      </p:grpSp>
      <p:grpSp>
        <p:nvGrpSpPr>
          <p:cNvPr id="686" name="Google Shape;686;p22"/>
          <p:cNvGrpSpPr/>
          <p:nvPr/>
        </p:nvGrpSpPr>
        <p:grpSpPr>
          <a:xfrm>
            <a:off x="9893300" y="4337508"/>
            <a:ext cx="1901681" cy="1168393"/>
            <a:chOff x="9690100" y="1308100"/>
            <a:chExt cx="1901681" cy="1168393"/>
          </a:xfrm>
        </p:grpSpPr>
        <p:sp>
          <p:nvSpPr>
            <p:cNvPr id="687" name="Google Shape;687;p22"/>
            <p:cNvSpPr/>
            <p:nvPr/>
          </p:nvSpPr>
          <p:spPr>
            <a:xfrm>
              <a:off x="9690100" y="1308100"/>
              <a:ext cx="355600" cy="1168393"/>
            </a:xfrm>
            <a:prstGeom prst="rightBrace">
              <a:avLst>
                <a:gd fmla="val 51190" name="adj1"/>
                <a:gd fmla="val 50000" name="adj2"/>
              </a:avLst>
            </a:prstGeom>
            <a:noFill/>
            <a:ln cap="flat" cmpd="sng" w="285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22"/>
            <p:cNvSpPr txBox="1"/>
            <p:nvPr/>
          </p:nvSpPr>
          <p:spPr>
            <a:xfrm>
              <a:off x="10182129" y="1353687"/>
              <a:ext cx="140965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a:solidFill>
                    <a:srgbClr val="00B050"/>
                  </a:solidFill>
                  <a:latin typeface="Arial"/>
                  <a:ea typeface="Arial"/>
                  <a:cs typeface="Arial"/>
                  <a:sym typeface="Arial"/>
                </a:rPr>
                <a:t>Thanh trắc</a:t>
              </a:r>
              <a:endParaRPr sz="3200">
                <a:solidFill>
                  <a:srgbClr val="00B050"/>
                </a:solidFill>
                <a:latin typeface="Arial"/>
                <a:ea typeface="Arial"/>
                <a:cs typeface="Arial"/>
                <a:sym typeface="Arial"/>
              </a:endParaRPr>
            </a:p>
          </p:txBody>
        </p:sp>
      </p:gr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3"/>
          <p:cNvSpPr/>
          <p:nvPr/>
        </p:nvSpPr>
        <p:spPr>
          <a:xfrm>
            <a:off x="1560443" y="288233"/>
            <a:ext cx="906448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1. Đặc điểm thi luật</a:t>
            </a:r>
            <a:endParaRPr sz="4800">
              <a:solidFill>
                <a:srgbClr val="D4455A"/>
              </a:solidFill>
              <a:latin typeface="Arial"/>
              <a:ea typeface="Arial"/>
              <a:cs typeface="Arial"/>
              <a:sym typeface="Arial"/>
            </a:endParaRPr>
          </a:p>
        </p:txBody>
      </p:sp>
      <p:pic>
        <p:nvPicPr>
          <p:cNvPr id="695" name="Google Shape;695;p23"/>
          <p:cNvPicPr preferRelativeResize="0"/>
          <p:nvPr/>
        </p:nvPicPr>
        <p:blipFill rotWithShape="1">
          <a:blip r:embed="rId3">
            <a:alphaModFix/>
          </a:blip>
          <a:srcRect b="0" l="47337" r="0" t="18838"/>
          <a:stretch/>
        </p:blipFill>
        <p:spPr>
          <a:xfrm>
            <a:off x="1" y="840804"/>
            <a:ext cx="3859700" cy="6018784"/>
          </a:xfrm>
          <a:prstGeom prst="rect">
            <a:avLst/>
          </a:prstGeom>
          <a:noFill/>
          <a:ln>
            <a:noFill/>
          </a:ln>
        </p:spPr>
      </p:pic>
      <p:sp>
        <p:nvSpPr>
          <p:cNvPr id="696" name="Google Shape;696;p23"/>
          <p:cNvSpPr/>
          <p:nvPr/>
        </p:nvSpPr>
        <p:spPr>
          <a:xfrm>
            <a:off x="3859701" y="1320800"/>
            <a:ext cx="8002099" cy="129083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Luật bằng trắc: Bài thơ làm theo luật bằng; Bài thơ tuân thủ đúng quy tắc luật bằng trắc, các chữ thứ 2-4-6 của mỗi câu đều có sự đan xen bằng – trắc</a:t>
            </a:r>
            <a:endParaRPr sz="2400">
              <a:solidFill>
                <a:schemeClr val="dk1"/>
              </a:solidFill>
              <a:latin typeface="Arial"/>
              <a:ea typeface="Arial"/>
              <a:cs typeface="Arial"/>
              <a:sym typeface="Arial"/>
            </a:endParaRPr>
          </a:p>
        </p:txBody>
      </p:sp>
      <p:sp>
        <p:nvSpPr>
          <p:cNvPr id="697" name="Google Shape;697;p23"/>
          <p:cNvSpPr/>
          <p:nvPr/>
        </p:nvSpPr>
        <p:spPr>
          <a:xfrm>
            <a:off x="3859701" y="2905533"/>
            <a:ext cx="8002099" cy="98066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Niêm: Các cặp câu 1-8 ; câu 2-3 ; câu 6-7 “dính” với nhau vì chữ thứ 2 các câu ấy đều cùng một thanh</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24"/>
          <p:cNvSpPr txBox="1"/>
          <p:nvPr/>
        </p:nvSpPr>
        <p:spPr>
          <a:xfrm>
            <a:off x="2930429" y="356465"/>
            <a:ext cx="6861271" cy="6222857"/>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3500">
                <a:solidFill>
                  <a:schemeClr val="dk1"/>
                </a:solidFill>
                <a:latin typeface="Arial"/>
                <a:ea typeface="Arial"/>
                <a:cs typeface="Arial"/>
                <a:sym typeface="Arial"/>
              </a:rPr>
              <a:t>Ao thu lạnh lẽo nước trong veo,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Một chiếc thuyền câu bé tẻo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Sóng biếc theo làn hơi gợn tí,</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Lá vàng trước gió sẽ đưa vèo.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Tầng mây lơ lửng trời xanh ngắt,</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Ngõ trúc quanh co khách vắng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Tựa gối, ôm cần lâu chẳng được,</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Cá đâu đớp động dưới chân bèo.</a:t>
            </a:r>
            <a:endParaRPr sz="3500">
              <a:solidFill>
                <a:schemeClr val="dk1"/>
              </a:solidFill>
              <a:latin typeface="Arial"/>
              <a:ea typeface="Arial"/>
              <a:cs typeface="Arial"/>
              <a:sym typeface="Arial"/>
            </a:endParaRPr>
          </a:p>
        </p:txBody>
      </p:sp>
      <p:cxnSp>
        <p:nvCxnSpPr>
          <p:cNvPr id="704" name="Google Shape;704;p24"/>
          <p:cNvCxnSpPr/>
          <p:nvPr/>
        </p:nvCxnSpPr>
        <p:spPr>
          <a:xfrm>
            <a:off x="8255000" y="1079500"/>
            <a:ext cx="711200" cy="0"/>
          </a:xfrm>
          <a:prstGeom prst="straightConnector1">
            <a:avLst/>
          </a:prstGeom>
          <a:noFill/>
          <a:ln cap="flat" cmpd="sng" w="76200">
            <a:solidFill>
              <a:srgbClr val="FF0000"/>
            </a:solidFill>
            <a:prstDash val="solid"/>
            <a:round/>
            <a:headEnd len="sm" w="sm" type="none"/>
            <a:tailEnd len="sm" w="sm" type="none"/>
          </a:ln>
        </p:spPr>
      </p:cxnSp>
      <p:cxnSp>
        <p:nvCxnSpPr>
          <p:cNvPr id="705" name="Google Shape;705;p24"/>
          <p:cNvCxnSpPr/>
          <p:nvPr/>
        </p:nvCxnSpPr>
        <p:spPr>
          <a:xfrm>
            <a:off x="8210550" y="6273800"/>
            <a:ext cx="768350" cy="0"/>
          </a:xfrm>
          <a:prstGeom prst="straightConnector1">
            <a:avLst/>
          </a:prstGeom>
          <a:noFill/>
          <a:ln cap="flat" cmpd="sng" w="76200">
            <a:solidFill>
              <a:srgbClr val="FF0000"/>
            </a:solidFill>
            <a:prstDash val="solid"/>
            <a:round/>
            <a:headEnd len="sm" w="sm" type="none"/>
            <a:tailEnd len="sm" w="sm" type="none"/>
          </a:ln>
        </p:spPr>
      </p:cxnSp>
      <p:cxnSp>
        <p:nvCxnSpPr>
          <p:cNvPr id="706" name="Google Shape;706;p24"/>
          <p:cNvCxnSpPr/>
          <p:nvPr/>
        </p:nvCxnSpPr>
        <p:spPr>
          <a:xfrm>
            <a:off x="8572500" y="1828796"/>
            <a:ext cx="647700" cy="0"/>
          </a:xfrm>
          <a:prstGeom prst="straightConnector1">
            <a:avLst/>
          </a:prstGeom>
          <a:noFill/>
          <a:ln cap="flat" cmpd="sng" w="76200">
            <a:solidFill>
              <a:srgbClr val="FF0000"/>
            </a:solidFill>
            <a:prstDash val="solid"/>
            <a:round/>
            <a:headEnd len="sm" w="sm" type="none"/>
            <a:tailEnd len="sm" w="sm" type="none"/>
          </a:ln>
        </p:spPr>
      </p:cxnSp>
      <p:cxnSp>
        <p:nvCxnSpPr>
          <p:cNvPr id="707" name="Google Shape;707;p24"/>
          <p:cNvCxnSpPr/>
          <p:nvPr/>
        </p:nvCxnSpPr>
        <p:spPr>
          <a:xfrm>
            <a:off x="7785100" y="3290093"/>
            <a:ext cx="660400" cy="0"/>
          </a:xfrm>
          <a:prstGeom prst="straightConnector1">
            <a:avLst/>
          </a:prstGeom>
          <a:noFill/>
          <a:ln cap="flat" cmpd="sng" w="76200">
            <a:solidFill>
              <a:srgbClr val="FF0000"/>
            </a:solidFill>
            <a:prstDash val="solid"/>
            <a:round/>
            <a:headEnd len="sm" w="sm" type="none"/>
            <a:tailEnd len="sm" w="sm" type="none"/>
          </a:ln>
        </p:spPr>
      </p:cxnSp>
      <p:cxnSp>
        <p:nvCxnSpPr>
          <p:cNvPr id="708" name="Google Shape;708;p24"/>
          <p:cNvCxnSpPr/>
          <p:nvPr/>
        </p:nvCxnSpPr>
        <p:spPr>
          <a:xfrm>
            <a:off x="8896350" y="4813300"/>
            <a:ext cx="654050" cy="0"/>
          </a:xfrm>
          <a:prstGeom prst="straightConnector1">
            <a:avLst/>
          </a:prstGeom>
          <a:noFill/>
          <a:ln cap="flat" cmpd="sng" w="76200">
            <a:solidFill>
              <a:srgbClr val="FF0000"/>
            </a:solidFill>
            <a:prstDash val="solid"/>
            <a:round/>
            <a:headEnd len="sm" w="sm" type="none"/>
            <a:tailEnd len="sm" w="sm" type="none"/>
          </a:ln>
        </p:spPr>
      </p:cxnSp>
      <p:grpSp>
        <p:nvGrpSpPr>
          <p:cNvPr id="709" name="Google Shape;709;p24"/>
          <p:cNvGrpSpPr/>
          <p:nvPr/>
        </p:nvGrpSpPr>
        <p:grpSpPr>
          <a:xfrm>
            <a:off x="9602471" y="610393"/>
            <a:ext cx="2344213" cy="5791198"/>
            <a:chOff x="9480454" y="1308099"/>
            <a:chExt cx="2344213" cy="1168393"/>
          </a:xfrm>
        </p:grpSpPr>
        <p:sp>
          <p:nvSpPr>
            <p:cNvPr id="710" name="Google Shape;710;p24"/>
            <p:cNvSpPr/>
            <p:nvPr/>
          </p:nvSpPr>
          <p:spPr>
            <a:xfrm>
              <a:off x="9480454" y="1308099"/>
              <a:ext cx="768350" cy="1168393"/>
            </a:xfrm>
            <a:prstGeom prst="rightBrace">
              <a:avLst>
                <a:gd fmla="val 85901"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24"/>
            <p:cNvSpPr txBox="1"/>
            <p:nvPr/>
          </p:nvSpPr>
          <p:spPr>
            <a:xfrm>
              <a:off x="10228387" y="1390363"/>
              <a:ext cx="1596280" cy="10121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Gieo vần chân, vần “eo” (được đánh giá là “tử vận”)</a:t>
              </a:r>
              <a:endParaRPr/>
            </a:p>
          </p:txBody>
        </p:sp>
      </p:grpSp>
      <p:sp>
        <p:nvSpPr>
          <p:cNvPr id="712" name="Google Shape;712;p24"/>
          <p:cNvSpPr txBox="1"/>
          <p:nvPr/>
        </p:nvSpPr>
        <p:spPr>
          <a:xfrm>
            <a:off x="5848350" y="470693"/>
            <a:ext cx="711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a:solidFill>
                  <a:srgbClr val="00B050"/>
                </a:solidFill>
                <a:latin typeface="Arial"/>
                <a:ea typeface="Arial"/>
                <a:cs typeface="Arial"/>
                <a:sym typeface="Arial"/>
              </a:rPr>
              <a:t>/</a:t>
            </a:r>
            <a:endParaRPr sz="4000">
              <a:solidFill>
                <a:srgbClr val="00B050"/>
              </a:solidFill>
              <a:latin typeface="Calibri"/>
              <a:ea typeface="Calibri"/>
              <a:cs typeface="Calibri"/>
              <a:sym typeface="Calibri"/>
            </a:endParaRPr>
          </a:p>
        </p:txBody>
      </p:sp>
      <p:sp>
        <p:nvSpPr>
          <p:cNvPr id="713" name="Google Shape;713;p24"/>
          <p:cNvSpPr txBox="1"/>
          <p:nvPr/>
        </p:nvSpPr>
        <p:spPr>
          <a:xfrm>
            <a:off x="7014211" y="1225000"/>
            <a:ext cx="711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a:solidFill>
                  <a:srgbClr val="00B050"/>
                </a:solidFill>
                <a:latin typeface="Arial"/>
                <a:ea typeface="Arial"/>
                <a:cs typeface="Arial"/>
                <a:sym typeface="Arial"/>
              </a:rPr>
              <a:t>/</a:t>
            </a:r>
            <a:endParaRPr sz="4000">
              <a:solidFill>
                <a:srgbClr val="00B050"/>
              </a:solidFill>
              <a:latin typeface="Calibri"/>
              <a:ea typeface="Calibri"/>
              <a:cs typeface="Calibri"/>
              <a:sym typeface="Calibri"/>
            </a:endParaRPr>
          </a:p>
        </p:txBody>
      </p:sp>
      <p:sp>
        <p:nvSpPr>
          <p:cNvPr id="714" name="Google Shape;714;p24"/>
          <p:cNvSpPr txBox="1"/>
          <p:nvPr/>
        </p:nvSpPr>
        <p:spPr>
          <a:xfrm>
            <a:off x="6434387" y="1983686"/>
            <a:ext cx="711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a:solidFill>
                  <a:srgbClr val="00B050"/>
                </a:solidFill>
                <a:latin typeface="Arial"/>
                <a:ea typeface="Arial"/>
                <a:cs typeface="Arial"/>
                <a:sym typeface="Arial"/>
              </a:rPr>
              <a:t>/</a:t>
            </a:r>
            <a:endParaRPr sz="4000">
              <a:solidFill>
                <a:srgbClr val="00B050"/>
              </a:solidFill>
              <a:latin typeface="Calibri"/>
              <a:ea typeface="Calibri"/>
              <a:cs typeface="Calibri"/>
              <a:sym typeface="Calibri"/>
            </a:endParaRPr>
          </a:p>
        </p:txBody>
      </p:sp>
      <p:sp>
        <p:nvSpPr>
          <p:cNvPr id="715" name="Google Shape;715;p24"/>
          <p:cNvSpPr txBox="1"/>
          <p:nvPr/>
        </p:nvSpPr>
        <p:spPr>
          <a:xfrm>
            <a:off x="6171565" y="2760006"/>
            <a:ext cx="711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a:solidFill>
                  <a:srgbClr val="00B050"/>
                </a:solidFill>
                <a:latin typeface="Arial"/>
                <a:ea typeface="Arial"/>
                <a:cs typeface="Arial"/>
                <a:sym typeface="Arial"/>
              </a:rPr>
              <a:t>/</a:t>
            </a:r>
            <a:endParaRPr sz="4000">
              <a:solidFill>
                <a:srgbClr val="00B050"/>
              </a:solidFill>
              <a:latin typeface="Calibri"/>
              <a:ea typeface="Calibri"/>
              <a:cs typeface="Calibri"/>
              <a:sym typeface="Calibri"/>
            </a:endParaRPr>
          </a:p>
        </p:txBody>
      </p:sp>
      <p:sp>
        <p:nvSpPr>
          <p:cNvPr id="716" name="Google Shape;716;p24"/>
          <p:cNvSpPr txBox="1"/>
          <p:nvPr/>
        </p:nvSpPr>
        <p:spPr>
          <a:xfrm>
            <a:off x="6151612" y="3480592"/>
            <a:ext cx="711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a:solidFill>
                  <a:srgbClr val="00B050"/>
                </a:solidFill>
                <a:latin typeface="Arial"/>
                <a:ea typeface="Arial"/>
                <a:cs typeface="Arial"/>
                <a:sym typeface="Arial"/>
              </a:rPr>
              <a:t>/</a:t>
            </a:r>
            <a:endParaRPr sz="4000">
              <a:solidFill>
                <a:srgbClr val="00B050"/>
              </a:solidFill>
              <a:latin typeface="Calibri"/>
              <a:ea typeface="Calibri"/>
              <a:cs typeface="Calibri"/>
              <a:sym typeface="Calibri"/>
            </a:endParaRPr>
          </a:p>
        </p:txBody>
      </p:sp>
      <p:sp>
        <p:nvSpPr>
          <p:cNvPr id="717" name="Google Shape;717;p24"/>
          <p:cNvSpPr txBox="1"/>
          <p:nvPr/>
        </p:nvSpPr>
        <p:spPr>
          <a:xfrm>
            <a:off x="6367414" y="4231497"/>
            <a:ext cx="711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a:solidFill>
                  <a:srgbClr val="00B050"/>
                </a:solidFill>
                <a:latin typeface="Arial"/>
                <a:ea typeface="Arial"/>
                <a:cs typeface="Arial"/>
                <a:sym typeface="Arial"/>
              </a:rPr>
              <a:t>/</a:t>
            </a:r>
            <a:endParaRPr sz="4000">
              <a:solidFill>
                <a:srgbClr val="00B050"/>
              </a:solidFill>
              <a:latin typeface="Calibri"/>
              <a:ea typeface="Calibri"/>
              <a:cs typeface="Calibri"/>
              <a:sym typeface="Calibri"/>
            </a:endParaRPr>
          </a:p>
        </p:txBody>
      </p:sp>
      <p:sp>
        <p:nvSpPr>
          <p:cNvPr id="718" name="Google Shape;718;p24"/>
          <p:cNvSpPr txBox="1"/>
          <p:nvPr/>
        </p:nvSpPr>
        <p:spPr>
          <a:xfrm>
            <a:off x="4344893" y="4973638"/>
            <a:ext cx="711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a:solidFill>
                  <a:srgbClr val="00B050"/>
                </a:solidFill>
                <a:latin typeface="Arial"/>
                <a:ea typeface="Arial"/>
                <a:cs typeface="Arial"/>
                <a:sym typeface="Arial"/>
              </a:rPr>
              <a:t>/</a:t>
            </a:r>
            <a:endParaRPr sz="4000">
              <a:solidFill>
                <a:srgbClr val="00B050"/>
              </a:solidFill>
              <a:latin typeface="Calibri"/>
              <a:ea typeface="Calibri"/>
              <a:cs typeface="Calibri"/>
              <a:sym typeface="Calibri"/>
            </a:endParaRPr>
          </a:p>
        </p:txBody>
      </p:sp>
      <p:sp>
        <p:nvSpPr>
          <p:cNvPr id="719" name="Google Shape;719;p24"/>
          <p:cNvSpPr txBox="1"/>
          <p:nvPr/>
        </p:nvSpPr>
        <p:spPr>
          <a:xfrm>
            <a:off x="5815330" y="4968978"/>
            <a:ext cx="711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a:solidFill>
                  <a:srgbClr val="00B050"/>
                </a:solidFill>
                <a:latin typeface="Arial"/>
                <a:ea typeface="Arial"/>
                <a:cs typeface="Arial"/>
                <a:sym typeface="Arial"/>
              </a:rPr>
              <a:t>/</a:t>
            </a:r>
            <a:endParaRPr sz="4000">
              <a:solidFill>
                <a:srgbClr val="00B050"/>
              </a:solidFill>
              <a:latin typeface="Calibri"/>
              <a:ea typeface="Calibri"/>
              <a:cs typeface="Calibri"/>
              <a:sym typeface="Calibri"/>
            </a:endParaRPr>
          </a:p>
        </p:txBody>
      </p:sp>
      <p:sp>
        <p:nvSpPr>
          <p:cNvPr id="720" name="Google Shape;720;p24"/>
          <p:cNvSpPr txBox="1"/>
          <p:nvPr/>
        </p:nvSpPr>
        <p:spPr>
          <a:xfrm>
            <a:off x="6091487" y="5715688"/>
            <a:ext cx="711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a:solidFill>
                  <a:srgbClr val="00B050"/>
                </a:solidFill>
                <a:latin typeface="Arial"/>
                <a:ea typeface="Arial"/>
                <a:cs typeface="Arial"/>
                <a:sym typeface="Arial"/>
              </a:rPr>
              <a:t>/</a:t>
            </a:r>
            <a:endParaRPr sz="4000">
              <a:solidFill>
                <a:srgbClr val="00B050"/>
              </a:solidFill>
              <a:latin typeface="Calibri"/>
              <a:ea typeface="Calibri"/>
              <a:cs typeface="Calibri"/>
              <a:sym typeface="Calibri"/>
            </a:endParaRPr>
          </a:p>
        </p:txBody>
      </p:sp>
      <p:grpSp>
        <p:nvGrpSpPr>
          <p:cNvPr id="721" name="Google Shape;721;p24"/>
          <p:cNvGrpSpPr/>
          <p:nvPr/>
        </p:nvGrpSpPr>
        <p:grpSpPr>
          <a:xfrm>
            <a:off x="184123" y="610393"/>
            <a:ext cx="2555266" cy="5791198"/>
            <a:chOff x="10008564" y="1300413"/>
            <a:chExt cx="2555266" cy="1168393"/>
          </a:xfrm>
        </p:grpSpPr>
        <p:sp>
          <p:nvSpPr>
            <p:cNvPr id="722" name="Google Shape;722;p24"/>
            <p:cNvSpPr/>
            <p:nvPr/>
          </p:nvSpPr>
          <p:spPr>
            <a:xfrm flipH="1">
              <a:off x="11633627" y="1300413"/>
              <a:ext cx="930203" cy="1168393"/>
            </a:xfrm>
            <a:prstGeom prst="rightBrace">
              <a:avLst>
                <a:gd fmla="val 85901"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24"/>
            <p:cNvSpPr txBox="1"/>
            <p:nvPr/>
          </p:nvSpPr>
          <p:spPr>
            <a:xfrm>
              <a:off x="10008564" y="1485574"/>
              <a:ext cx="1596280" cy="813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Ngắt nhịp 4/3, riêng câu 7 ngắt nhịp 2/2/3</a:t>
              </a:r>
              <a:endParaRPr/>
            </a:p>
          </p:txBody>
        </p:sp>
      </p:gr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par>
                                <p:cTn fill="hold" nodeType="with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par>
                                <p:cTn fill="hold" nodeType="with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25"/>
          <p:cNvSpPr/>
          <p:nvPr/>
        </p:nvSpPr>
        <p:spPr>
          <a:xfrm>
            <a:off x="1560443" y="288233"/>
            <a:ext cx="906448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1. Đặc điểm thi luật</a:t>
            </a:r>
            <a:endParaRPr sz="4800">
              <a:solidFill>
                <a:srgbClr val="D4455A"/>
              </a:solidFill>
              <a:latin typeface="Arial"/>
              <a:ea typeface="Arial"/>
              <a:cs typeface="Arial"/>
              <a:sym typeface="Arial"/>
            </a:endParaRPr>
          </a:p>
        </p:txBody>
      </p:sp>
      <p:pic>
        <p:nvPicPr>
          <p:cNvPr id="730" name="Google Shape;730;p25"/>
          <p:cNvPicPr preferRelativeResize="0"/>
          <p:nvPr/>
        </p:nvPicPr>
        <p:blipFill rotWithShape="1">
          <a:blip r:embed="rId3">
            <a:alphaModFix/>
          </a:blip>
          <a:srcRect b="0" l="47337" r="0" t="18838"/>
          <a:stretch/>
        </p:blipFill>
        <p:spPr>
          <a:xfrm>
            <a:off x="1" y="840804"/>
            <a:ext cx="3859700" cy="6018784"/>
          </a:xfrm>
          <a:prstGeom prst="rect">
            <a:avLst/>
          </a:prstGeom>
          <a:noFill/>
          <a:ln>
            <a:noFill/>
          </a:ln>
        </p:spPr>
      </p:pic>
      <p:sp>
        <p:nvSpPr>
          <p:cNvPr id="731" name="Google Shape;731;p25"/>
          <p:cNvSpPr/>
          <p:nvPr/>
        </p:nvSpPr>
        <p:spPr>
          <a:xfrm>
            <a:off x="3859701" y="1320800"/>
            <a:ext cx="8002099" cy="129083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Luật bằng trắc: Bài thơ làm theo luật bằng; Bài thơ tuân thủ đúng quy tắc luật bằng trắc, các chữ thứ 2-4-6 của mỗi câu đều có sự đan xen bằng – trắc</a:t>
            </a:r>
            <a:endParaRPr sz="2400">
              <a:solidFill>
                <a:schemeClr val="dk1"/>
              </a:solidFill>
              <a:latin typeface="Arial"/>
              <a:ea typeface="Arial"/>
              <a:cs typeface="Arial"/>
              <a:sym typeface="Arial"/>
            </a:endParaRPr>
          </a:p>
        </p:txBody>
      </p:sp>
      <p:sp>
        <p:nvSpPr>
          <p:cNvPr id="732" name="Google Shape;732;p25"/>
          <p:cNvSpPr/>
          <p:nvPr/>
        </p:nvSpPr>
        <p:spPr>
          <a:xfrm>
            <a:off x="3859701" y="2905533"/>
            <a:ext cx="8002099" cy="98066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Niêm: Các cặp câu 1-8 ; câu 2-3 ; câu 6-7 “dính” với nhau vì chữ thứ 2 các câu ấy đều cùng một thanh</a:t>
            </a:r>
            <a:endParaRPr sz="2400">
              <a:solidFill>
                <a:schemeClr val="dk1"/>
              </a:solidFill>
              <a:latin typeface="Arial"/>
              <a:ea typeface="Arial"/>
              <a:cs typeface="Arial"/>
              <a:sym typeface="Arial"/>
            </a:endParaRPr>
          </a:p>
        </p:txBody>
      </p:sp>
      <p:sp>
        <p:nvSpPr>
          <p:cNvPr id="733" name="Google Shape;733;p25"/>
          <p:cNvSpPr/>
          <p:nvPr/>
        </p:nvSpPr>
        <p:spPr>
          <a:xfrm>
            <a:off x="3859701" y="4180103"/>
            <a:ext cx="8002099" cy="98066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Vần: Gieo vần chân – vần “eo” ở cuối các câu 1-2-4-6-8</a:t>
            </a:r>
            <a:endParaRPr/>
          </a:p>
          <a:p>
            <a:pPr indent="0" lvl="0" marL="0" marR="0" rtl="0" algn="just">
              <a:spcBef>
                <a:spcPts val="0"/>
              </a:spcBef>
              <a:spcAft>
                <a:spcPts val="0"/>
              </a:spcAft>
              <a:buNone/>
            </a:pPr>
            <a:r>
              <a:rPr lang="en-US" sz="2400">
                <a:solidFill>
                  <a:schemeClr val="dk1"/>
                </a:solidFill>
                <a:latin typeface="Arial"/>
                <a:ea typeface="Arial"/>
                <a:cs typeface="Arial"/>
                <a:sym typeface="Arial"/>
              </a:rPr>
              <a:t>Nhịp: Ngắt nhịp 4/3 ở câu 1-2-3-4-5-6-8, nhịp 2/2/3 ở câu 7</a:t>
            </a:r>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graphicFrame>
        <p:nvGraphicFramePr>
          <p:cNvPr id="739" name="Google Shape;739;p26"/>
          <p:cNvGraphicFramePr/>
          <p:nvPr/>
        </p:nvGraphicFramePr>
        <p:xfrm>
          <a:off x="380998" y="1038418"/>
          <a:ext cx="3000000" cy="3000000"/>
        </p:xfrm>
        <a:graphic>
          <a:graphicData uri="http://schemas.openxmlformats.org/drawingml/2006/table">
            <a:tbl>
              <a:tblPr>
                <a:noFill/>
                <a:tableStyleId>{A02CB9B9-73FC-4394-9DFF-0751FAC2BDC2}</a:tableStyleId>
              </a:tblPr>
              <a:tblGrid>
                <a:gridCol w="1115750"/>
                <a:gridCol w="1279525"/>
                <a:gridCol w="1463775"/>
                <a:gridCol w="1194225"/>
                <a:gridCol w="1194225"/>
                <a:gridCol w="1194225"/>
                <a:gridCol w="1194225"/>
              </a:tblGrid>
              <a:tr h="1081400">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Sóng</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biếc</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theo</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làn</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hơi</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gợn</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tí</a:t>
                      </a:r>
                      <a:endParaRPr sz="3200" u="none" cap="none" strike="noStrike">
                        <a:latin typeface="Arial"/>
                        <a:ea typeface="Arial"/>
                        <a:cs typeface="Arial"/>
                        <a:sym typeface="Arial"/>
                      </a:endParaRPr>
                    </a:p>
                  </a:txBody>
                  <a:tcPr marT="45725" marB="45725" marR="91450" marL="91450" anchor="ctr">
                    <a:solidFill>
                      <a:schemeClr val="lt1"/>
                    </a:solidFill>
                  </a:tcPr>
                </a:tc>
              </a:tr>
              <a:tr h="1081400">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Lá</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vàng</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trước</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gió</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khẽ</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đưa</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vèo</a:t>
                      </a:r>
                      <a:endParaRPr sz="3200" u="none" cap="none" strike="noStrike">
                        <a:latin typeface="Arial"/>
                        <a:ea typeface="Arial"/>
                        <a:cs typeface="Arial"/>
                        <a:sym typeface="Arial"/>
                      </a:endParaRPr>
                    </a:p>
                  </a:txBody>
                  <a:tcPr marT="45725" marB="45725" marR="91450" marL="91450" anchor="ctr">
                    <a:solidFill>
                      <a:schemeClr val="lt1"/>
                    </a:solidFill>
                  </a:tcPr>
                </a:tc>
              </a:tr>
            </a:tbl>
          </a:graphicData>
        </a:graphic>
      </p:graphicFrame>
      <p:graphicFrame>
        <p:nvGraphicFramePr>
          <p:cNvPr id="740" name="Google Shape;740;p26"/>
          <p:cNvGraphicFramePr/>
          <p:nvPr/>
        </p:nvGraphicFramePr>
        <p:xfrm>
          <a:off x="380998" y="3869940"/>
          <a:ext cx="3000000" cy="3000000"/>
        </p:xfrm>
        <a:graphic>
          <a:graphicData uri="http://schemas.openxmlformats.org/drawingml/2006/table">
            <a:tbl>
              <a:tblPr>
                <a:noFill/>
                <a:tableStyleId>{A02CB9B9-73FC-4394-9DFF-0751FAC2BDC2}</a:tableStyleId>
              </a:tblPr>
              <a:tblGrid>
                <a:gridCol w="1115750"/>
                <a:gridCol w="1279525"/>
                <a:gridCol w="1463775"/>
                <a:gridCol w="1194225"/>
                <a:gridCol w="1194225"/>
                <a:gridCol w="1194225"/>
                <a:gridCol w="1194225"/>
              </a:tblGrid>
              <a:tr h="979225">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Tầng</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mây</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lơ</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lửng</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trời</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xanh</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ngắt</a:t>
                      </a:r>
                      <a:endParaRPr sz="3200" u="none" cap="none" strike="noStrike">
                        <a:latin typeface="Arial"/>
                        <a:ea typeface="Arial"/>
                        <a:cs typeface="Arial"/>
                        <a:sym typeface="Arial"/>
                      </a:endParaRPr>
                    </a:p>
                  </a:txBody>
                  <a:tcPr marT="45725" marB="45725" marR="91450" marL="91450" anchor="ctr">
                    <a:solidFill>
                      <a:schemeClr val="lt1"/>
                    </a:solidFill>
                  </a:tcPr>
                </a:tc>
              </a:tr>
              <a:tr h="1183550">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Ngõ</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trúc</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quanh</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co</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khách</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vắng</a:t>
                      </a:r>
                      <a:endParaRPr sz="3200" u="none" cap="none" strike="noStrike">
                        <a:latin typeface="Arial"/>
                        <a:ea typeface="Arial"/>
                        <a:cs typeface="Arial"/>
                        <a:sym typeface="Arial"/>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3200" u="none" cap="none" strike="noStrike">
                          <a:latin typeface="Arial"/>
                          <a:ea typeface="Arial"/>
                          <a:cs typeface="Arial"/>
                          <a:sym typeface="Arial"/>
                        </a:rPr>
                        <a:t>teo</a:t>
                      </a:r>
                      <a:endParaRPr sz="3200" u="none" cap="none" strike="noStrike">
                        <a:latin typeface="Arial"/>
                        <a:ea typeface="Arial"/>
                        <a:cs typeface="Arial"/>
                        <a:sym typeface="Arial"/>
                      </a:endParaRPr>
                    </a:p>
                  </a:txBody>
                  <a:tcPr marT="45725" marB="45725" marR="91450" marL="91450" anchor="ctr">
                    <a:solidFill>
                      <a:schemeClr val="lt1"/>
                    </a:solidFill>
                  </a:tcPr>
                </a:tc>
              </a:tr>
            </a:tbl>
          </a:graphicData>
        </a:graphic>
      </p:graphicFrame>
      <p:grpSp>
        <p:nvGrpSpPr>
          <p:cNvPr id="741" name="Google Shape;741;p26"/>
          <p:cNvGrpSpPr/>
          <p:nvPr/>
        </p:nvGrpSpPr>
        <p:grpSpPr>
          <a:xfrm>
            <a:off x="9359900" y="1104900"/>
            <a:ext cx="2449515" cy="2070894"/>
            <a:chOff x="9690100" y="1308100"/>
            <a:chExt cx="1901681" cy="1168393"/>
          </a:xfrm>
        </p:grpSpPr>
        <p:sp>
          <p:nvSpPr>
            <p:cNvPr id="742" name="Google Shape;742;p26"/>
            <p:cNvSpPr/>
            <p:nvPr/>
          </p:nvSpPr>
          <p:spPr>
            <a:xfrm>
              <a:off x="9690100" y="1308100"/>
              <a:ext cx="355600" cy="1168393"/>
            </a:xfrm>
            <a:prstGeom prst="rightBrace">
              <a:avLst>
                <a:gd fmla="val 51190"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26"/>
            <p:cNvSpPr txBox="1"/>
            <p:nvPr/>
          </p:nvSpPr>
          <p:spPr>
            <a:xfrm>
              <a:off x="10182129" y="1576825"/>
              <a:ext cx="1409652" cy="6077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Đối ở 2 câu thực</a:t>
              </a:r>
              <a:endParaRPr sz="3200">
                <a:solidFill>
                  <a:srgbClr val="0070C0"/>
                </a:solidFill>
                <a:latin typeface="Arial"/>
                <a:ea typeface="Arial"/>
                <a:cs typeface="Arial"/>
                <a:sym typeface="Arial"/>
              </a:endParaRPr>
            </a:p>
          </p:txBody>
        </p:sp>
      </p:grpSp>
      <p:grpSp>
        <p:nvGrpSpPr>
          <p:cNvPr id="744" name="Google Shape;744;p26"/>
          <p:cNvGrpSpPr/>
          <p:nvPr/>
        </p:nvGrpSpPr>
        <p:grpSpPr>
          <a:xfrm>
            <a:off x="9359900" y="3869940"/>
            <a:ext cx="2449515" cy="2070894"/>
            <a:chOff x="9690100" y="1308100"/>
            <a:chExt cx="1901681" cy="1168393"/>
          </a:xfrm>
        </p:grpSpPr>
        <p:sp>
          <p:nvSpPr>
            <p:cNvPr id="745" name="Google Shape;745;p26"/>
            <p:cNvSpPr/>
            <p:nvPr/>
          </p:nvSpPr>
          <p:spPr>
            <a:xfrm>
              <a:off x="9690100" y="1308100"/>
              <a:ext cx="355600" cy="1168393"/>
            </a:xfrm>
            <a:prstGeom prst="rightBrace">
              <a:avLst>
                <a:gd fmla="val 51190"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26"/>
            <p:cNvSpPr txBox="1"/>
            <p:nvPr/>
          </p:nvSpPr>
          <p:spPr>
            <a:xfrm>
              <a:off x="10182129" y="1576825"/>
              <a:ext cx="1409652" cy="6077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Đối ở 2 câu luận</a:t>
              </a:r>
              <a:endParaRPr sz="3200">
                <a:solidFill>
                  <a:srgbClr val="0070C0"/>
                </a:solidFill>
                <a:latin typeface="Arial"/>
                <a:ea typeface="Arial"/>
                <a:cs typeface="Arial"/>
                <a:sym typeface="Arial"/>
              </a:endParaRPr>
            </a:p>
          </p:txBody>
        </p:sp>
      </p:gr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27"/>
          <p:cNvSpPr/>
          <p:nvPr/>
        </p:nvSpPr>
        <p:spPr>
          <a:xfrm>
            <a:off x="1560443" y="161233"/>
            <a:ext cx="906448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1. Đặc điểm thi luật</a:t>
            </a:r>
            <a:endParaRPr sz="4800">
              <a:solidFill>
                <a:srgbClr val="D4455A"/>
              </a:solidFill>
              <a:latin typeface="Arial"/>
              <a:ea typeface="Arial"/>
              <a:cs typeface="Arial"/>
              <a:sym typeface="Arial"/>
            </a:endParaRPr>
          </a:p>
        </p:txBody>
      </p:sp>
      <p:pic>
        <p:nvPicPr>
          <p:cNvPr id="753" name="Google Shape;753;p27"/>
          <p:cNvPicPr preferRelativeResize="0"/>
          <p:nvPr/>
        </p:nvPicPr>
        <p:blipFill rotWithShape="1">
          <a:blip r:embed="rId3">
            <a:alphaModFix/>
          </a:blip>
          <a:srcRect b="0" l="47337" r="0" t="18838"/>
          <a:stretch/>
        </p:blipFill>
        <p:spPr>
          <a:xfrm>
            <a:off x="1" y="840804"/>
            <a:ext cx="3859700" cy="6018784"/>
          </a:xfrm>
          <a:prstGeom prst="rect">
            <a:avLst/>
          </a:prstGeom>
          <a:noFill/>
          <a:ln>
            <a:noFill/>
          </a:ln>
        </p:spPr>
      </p:pic>
      <p:sp>
        <p:nvSpPr>
          <p:cNvPr id="754" name="Google Shape;754;p27"/>
          <p:cNvSpPr/>
          <p:nvPr/>
        </p:nvSpPr>
        <p:spPr>
          <a:xfrm>
            <a:off x="3859701" y="1060110"/>
            <a:ext cx="8002099" cy="129083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Luật bằng trắc: Bài thơ làm theo luật bằng; Bài thơ tuân thủ đúng quy tắc luật bằng trắc, các chữ thứ 2-4-6 của mỗi câu đều có sự đan xen bằng – trắc</a:t>
            </a:r>
            <a:endParaRPr sz="2400">
              <a:solidFill>
                <a:schemeClr val="dk1"/>
              </a:solidFill>
              <a:latin typeface="Arial"/>
              <a:ea typeface="Arial"/>
              <a:cs typeface="Arial"/>
              <a:sym typeface="Arial"/>
            </a:endParaRPr>
          </a:p>
        </p:txBody>
      </p:sp>
      <p:sp>
        <p:nvSpPr>
          <p:cNvPr id="755" name="Google Shape;755;p27"/>
          <p:cNvSpPr/>
          <p:nvPr/>
        </p:nvSpPr>
        <p:spPr>
          <a:xfrm>
            <a:off x="3859701" y="2543339"/>
            <a:ext cx="8002099" cy="98066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Niêm: Các cặp câu 1-8 ; câu 2-3 ; câu 6-7 “dính” với nhau vì chữ thứ 2 các câu ấy đều cùng một thanh</a:t>
            </a:r>
            <a:endParaRPr sz="2400">
              <a:solidFill>
                <a:schemeClr val="dk1"/>
              </a:solidFill>
              <a:latin typeface="Arial"/>
              <a:ea typeface="Arial"/>
              <a:cs typeface="Arial"/>
              <a:sym typeface="Arial"/>
            </a:endParaRPr>
          </a:p>
        </p:txBody>
      </p:sp>
      <p:sp>
        <p:nvSpPr>
          <p:cNvPr id="756" name="Google Shape;756;p27"/>
          <p:cNvSpPr/>
          <p:nvPr/>
        </p:nvSpPr>
        <p:spPr>
          <a:xfrm>
            <a:off x="3859701" y="3716405"/>
            <a:ext cx="8002099" cy="98066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Vần: Gieo vần chân – vần “eo” ở cuối các câu 1-2-4-6-8</a:t>
            </a:r>
            <a:endParaRPr/>
          </a:p>
          <a:p>
            <a:pPr indent="0" lvl="0" marL="0" marR="0" rtl="0" algn="just">
              <a:spcBef>
                <a:spcPts val="0"/>
              </a:spcBef>
              <a:spcAft>
                <a:spcPts val="0"/>
              </a:spcAft>
              <a:buNone/>
            </a:pPr>
            <a:r>
              <a:rPr lang="en-US" sz="2400">
                <a:solidFill>
                  <a:schemeClr val="dk1"/>
                </a:solidFill>
                <a:latin typeface="Arial"/>
                <a:ea typeface="Arial"/>
                <a:cs typeface="Arial"/>
                <a:sym typeface="Arial"/>
              </a:rPr>
              <a:t>Nhịp: Ngắt nhịp 4/3 ở câu 1-2-3-4-5-6-8, nhịp 2/2/3 ở câu 7</a:t>
            </a:r>
            <a:endParaRPr/>
          </a:p>
        </p:txBody>
      </p:sp>
      <p:sp>
        <p:nvSpPr>
          <p:cNvPr id="757" name="Google Shape;757;p27"/>
          <p:cNvSpPr/>
          <p:nvPr/>
        </p:nvSpPr>
        <p:spPr>
          <a:xfrm>
            <a:off x="3859701" y="4889471"/>
            <a:ext cx="8002099" cy="6731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Đối: Đối ở 2 câu thực (câu 3-4) và 2 câu luận (câu 5-6)</a:t>
            </a:r>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28"/>
          <p:cNvSpPr txBox="1"/>
          <p:nvPr/>
        </p:nvSpPr>
        <p:spPr>
          <a:xfrm>
            <a:off x="1012729" y="343765"/>
            <a:ext cx="6861271" cy="6222857"/>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3500">
                <a:solidFill>
                  <a:schemeClr val="dk1"/>
                </a:solidFill>
                <a:latin typeface="Arial"/>
                <a:ea typeface="Arial"/>
                <a:cs typeface="Arial"/>
                <a:sym typeface="Arial"/>
              </a:rPr>
              <a:t>Ao thu lạnh lẽo nước trong veo,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Một chiếc thuyền câu bé tẻo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Sóng biếc theo làn hơi gợn tí,</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Lá vàng trước gió sẽ đưa vèo.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Tầng mây lơ lửng trời xanh ngắt,</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Ngõ trúc quanh co khách vắng teo.</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Tựa gối, ôm cần lâu chẳng được,</a:t>
            </a:r>
            <a:br>
              <a:rPr lang="en-US" sz="3500">
                <a:solidFill>
                  <a:schemeClr val="dk1"/>
                </a:solidFill>
                <a:latin typeface="Arial"/>
                <a:ea typeface="Arial"/>
                <a:cs typeface="Arial"/>
                <a:sym typeface="Arial"/>
              </a:rPr>
            </a:br>
            <a:r>
              <a:rPr b="0" i="0" lang="en-US" sz="3500">
                <a:solidFill>
                  <a:schemeClr val="dk1"/>
                </a:solidFill>
                <a:latin typeface="Arial"/>
                <a:ea typeface="Arial"/>
                <a:cs typeface="Arial"/>
                <a:sym typeface="Arial"/>
              </a:rPr>
              <a:t>Cá đâu đớp động dưới chân bèo.</a:t>
            </a:r>
            <a:endParaRPr sz="3500">
              <a:solidFill>
                <a:schemeClr val="dk1"/>
              </a:solidFill>
              <a:latin typeface="Arial"/>
              <a:ea typeface="Arial"/>
              <a:cs typeface="Arial"/>
              <a:sym typeface="Arial"/>
            </a:endParaRPr>
          </a:p>
        </p:txBody>
      </p:sp>
      <p:grpSp>
        <p:nvGrpSpPr>
          <p:cNvPr id="764" name="Google Shape;764;p28"/>
          <p:cNvGrpSpPr/>
          <p:nvPr/>
        </p:nvGrpSpPr>
        <p:grpSpPr>
          <a:xfrm>
            <a:off x="7873998" y="558800"/>
            <a:ext cx="3543297" cy="4336796"/>
            <a:chOff x="9413415" y="1308100"/>
            <a:chExt cx="2750839" cy="1168393"/>
          </a:xfrm>
        </p:grpSpPr>
        <p:sp>
          <p:nvSpPr>
            <p:cNvPr id="765" name="Google Shape;765;p28"/>
            <p:cNvSpPr/>
            <p:nvPr/>
          </p:nvSpPr>
          <p:spPr>
            <a:xfrm>
              <a:off x="9413415" y="1308100"/>
              <a:ext cx="632285" cy="1168393"/>
            </a:xfrm>
            <a:prstGeom prst="rightBrace">
              <a:avLst>
                <a:gd fmla="val 88615"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28"/>
            <p:cNvSpPr txBox="1"/>
            <p:nvPr/>
          </p:nvSpPr>
          <p:spPr>
            <a:xfrm>
              <a:off x="10211706" y="1614517"/>
              <a:ext cx="1952548" cy="5555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Bức tranh thiên nhiên mùa thu làng quê Bắc Bộ</a:t>
              </a:r>
              <a:endParaRPr sz="3200">
                <a:solidFill>
                  <a:srgbClr val="0070C0"/>
                </a:solidFill>
                <a:latin typeface="Arial"/>
                <a:ea typeface="Arial"/>
                <a:cs typeface="Arial"/>
                <a:sym typeface="Arial"/>
              </a:endParaRPr>
            </a:p>
          </p:txBody>
        </p:sp>
      </p:grpSp>
      <p:grpSp>
        <p:nvGrpSpPr>
          <p:cNvPr id="767" name="Google Shape;767;p28"/>
          <p:cNvGrpSpPr/>
          <p:nvPr/>
        </p:nvGrpSpPr>
        <p:grpSpPr>
          <a:xfrm>
            <a:off x="7988298" y="4895596"/>
            <a:ext cx="3543296" cy="1569660"/>
            <a:chOff x="9690100" y="1101138"/>
            <a:chExt cx="2750838" cy="1510730"/>
          </a:xfrm>
        </p:grpSpPr>
        <p:sp>
          <p:nvSpPr>
            <p:cNvPr id="768" name="Google Shape;768;p28"/>
            <p:cNvSpPr/>
            <p:nvPr/>
          </p:nvSpPr>
          <p:spPr>
            <a:xfrm>
              <a:off x="9690100" y="1308100"/>
              <a:ext cx="355600" cy="1168393"/>
            </a:xfrm>
            <a:prstGeom prst="rightBrace">
              <a:avLst>
                <a:gd fmla="val 51190"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28"/>
            <p:cNvSpPr txBox="1"/>
            <p:nvPr/>
          </p:nvSpPr>
          <p:spPr>
            <a:xfrm>
              <a:off x="10266859" y="1101138"/>
              <a:ext cx="2174079" cy="15107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Hình ảnh con  người và tâm trạng nhà thơ</a:t>
              </a:r>
              <a:endParaRPr sz="3200">
                <a:solidFill>
                  <a:srgbClr val="0070C0"/>
                </a:solidFill>
                <a:latin typeface="Arial"/>
                <a:ea typeface="Arial"/>
                <a:cs typeface="Arial"/>
                <a:sym typeface="Arial"/>
              </a:endParaRPr>
            </a:p>
          </p:txBody>
        </p:sp>
      </p:gr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29"/>
          <p:cNvSpPr/>
          <p:nvPr/>
        </p:nvSpPr>
        <p:spPr>
          <a:xfrm>
            <a:off x="1560443" y="199333"/>
            <a:ext cx="9064487" cy="67710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400">
                <a:solidFill>
                  <a:srgbClr val="D4455A"/>
                </a:solidFill>
                <a:latin typeface="Arial"/>
                <a:ea typeface="Arial"/>
                <a:cs typeface="Arial"/>
                <a:sym typeface="Arial"/>
              </a:rPr>
              <a:t>1. Đặc điểm thi luật</a:t>
            </a:r>
            <a:endParaRPr sz="4400">
              <a:solidFill>
                <a:srgbClr val="D4455A"/>
              </a:solidFill>
              <a:latin typeface="Arial"/>
              <a:ea typeface="Arial"/>
              <a:cs typeface="Arial"/>
              <a:sym typeface="Arial"/>
            </a:endParaRPr>
          </a:p>
        </p:txBody>
      </p:sp>
      <p:pic>
        <p:nvPicPr>
          <p:cNvPr id="776" name="Google Shape;776;p29"/>
          <p:cNvPicPr preferRelativeResize="0"/>
          <p:nvPr/>
        </p:nvPicPr>
        <p:blipFill rotWithShape="1">
          <a:blip r:embed="rId3">
            <a:alphaModFix/>
          </a:blip>
          <a:srcRect b="0" l="47337" r="0" t="18838"/>
          <a:stretch/>
        </p:blipFill>
        <p:spPr>
          <a:xfrm>
            <a:off x="1" y="840804"/>
            <a:ext cx="3859700" cy="6018784"/>
          </a:xfrm>
          <a:prstGeom prst="rect">
            <a:avLst/>
          </a:prstGeom>
          <a:noFill/>
          <a:ln>
            <a:noFill/>
          </a:ln>
        </p:spPr>
      </p:pic>
      <p:sp>
        <p:nvSpPr>
          <p:cNvPr id="777" name="Google Shape;777;p29"/>
          <p:cNvSpPr/>
          <p:nvPr/>
        </p:nvSpPr>
        <p:spPr>
          <a:xfrm>
            <a:off x="3721101" y="1060110"/>
            <a:ext cx="8140700" cy="129083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Luật bằng trắc: Bài thơ làm theo luật bằng; Bài thơ tuân thủ đúng quy tắc luật bằng trắc, các chữ thứ 2-4-6 của mỗi câu đều có sự đan xen bằng – trắc</a:t>
            </a:r>
            <a:endParaRPr sz="2400">
              <a:solidFill>
                <a:schemeClr val="dk1"/>
              </a:solidFill>
              <a:latin typeface="Arial"/>
              <a:ea typeface="Arial"/>
              <a:cs typeface="Arial"/>
              <a:sym typeface="Arial"/>
            </a:endParaRPr>
          </a:p>
        </p:txBody>
      </p:sp>
      <p:sp>
        <p:nvSpPr>
          <p:cNvPr id="778" name="Google Shape;778;p29"/>
          <p:cNvSpPr/>
          <p:nvPr/>
        </p:nvSpPr>
        <p:spPr>
          <a:xfrm>
            <a:off x="3721101" y="2543339"/>
            <a:ext cx="8140700" cy="98066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Niêm: Các cặp câu 1-8 ; câu 2-3 ; câu 6-7 “dính” với nhau vì chữ thứ 2 các câu ấy đều cùng một thanh</a:t>
            </a:r>
            <a:endParaRPr sz="2400">
              <a:solidFill>
                <a:schemeClr val="dk1"/>
              </a:solidFill>
              <a:latin typeface="Arial"/>
              <a:ea typeface="Arial"/>
              <a:cs typeface="Arial"/>
              <a:sym typeface="Arial"/>
            </a:endParaRPr>
          </a:p>
        </p:txBody>
      </p:sp>
      <p:sp>
        <p:nvSpPr>
          <p:cNvPr id="779" name="Google Shape;779;p29"/>
          <p:cNvSpPr/>
          <p:nvPr/>
        </p:nvSpPr>
        <p:spPr>
          <a:xfrm>
            <a:off x="3721101" y="3716405"/>
            <a:ext cx="8140700" cy="98066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Vần: Gieo vần chân – vần “eo” ở cuối các câu 1-2-4-6-8</a:t>
            </a:r>
            <a:endParaRPr/>
          </a:p>
          <a:p>
            <a:pPr indent="0" lvl="0" marL="0" marR="0" rtl="0" algn="just">
              <a:spcBef>
                <a:spcPts val="0"/>
              </a:spcBef>
              <a:spcAft>
                <a:spcPts val="0"/>
              </a:spcAft>
              <a:buNone/>
            </a:pPr>
            <a:r>
              <a:rPr lang="en-US" sz="2400">
                <a:solidFill>
                  <a:schemeClr val="dk1"/>
                </a:solidFill>
                <a:latin typeface="Arial"/>
                <a:ea typeface="Arial"/>
                <a:cs typeface="Arial"/>
                <a:sym typeface="Arial"/>
              </a:rPr>
              <a:t>Nhịp: Ngắt nhịp 4/3 ở câu 1-2-3-4-5-6-8, nhịp 2/2/3 ở câu 7</a:t>
            </a:r>
            <a:endParaRPr/>
          </a:p>
        </p:txBody>
      </p:sp>
      <p:sp>
        <p:nvSpPr>
          <p:cNvPr id="780" name="Google Shape;780;p29"/>
          <p:cNvSpPr/>
          <p:nvPr/>
        </p:nvSpPr>
        <p:spPr>
          <a:xfrm>
            <a:off x="3721101" y="4889471"/>
            <a:ext cx="8140700" cy="6731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Đối: Đối ở 2 câu thực (câu 3-4) và 2 câu luận (câu 5-6)</a:t>
            </a:r>
            <a:endParaRPr/>
          </a:p>
        </p:txBody>
      </p:sp>
      <p:sp>
        <p:nvSpPr>
          <p:cNvPr id="781" name="Google Shape;781;p29"/>
          <p:cNvSpPr/>
          <p:nvPr/>
        </p:nvSpPr>
        <p:spPr>
          <a:xfrm>
            <a:off x="3721101" y="5754999"/>
            <a:ext cx="8140700" cy="94335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Bố cục: 6 câu đầu: Bức tranh thiên nhiên mùa thu làng quê Bắc Bộ; 2 câu cuối: Hình ảnh con người và tâm trạng nhà thơ</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
          <p:cNvSpPr txBox="1"/>
          <p:nvPr/>
        </p:nvSpPr>
        <p:spPr>
          <a:xfrm flipH="1">
            <a:off x="2911655" y="926190"/>
            <a:ext cx="7178643" cy="332821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600">
                <a:solidFill>
                  <a:schemeClr val="dk1"/>
                </a:solidFill>
                <a:latin typeface="Arial"/>
                <a:ea typeface="Arial"/>
                <a:cs typeface="Arial"/>
                <a:sym typeface="Arial"/>
              </a:rPr>
              <a:t>Mối gọi bảo: “Kiến ơi các chú</a:t>
            </a:r>
            <a:endParaRPr sz="36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3600">
                <a:solidFill>
                  <a:schemeClr val="dk1"/>
                </a:solidFill>
                <a:latin typeface="Arial"/>
                <a:ea typeface="Arial"/>
                <a:cs typeface="Arial"/>
                <a:sym typeface="Arial"/>
              </a:rPr>
              <a:t>Tội tình gì lao khổ lắm thay!</a:t>
            </a:r>
            <a:endParaRPr/>
          </a:p>
          <a:p>
            <a:pPr indent="0" lvl="0" marL="0" marR="0" rtl="0" algn="l">
              <a:lnSpc>
                <a:spcPct val="150000"/>
              </a:lnSpc>
              <a:spcBef>
                <a:spcPts val="0"/>
              </a:spcBef>
              <a:spcAft>
                <a:spcPts val="0"/>
              </a:spcAft>
              <a:buNone/>
            </a:pPr>
            <a:r>
              <a:rPr lang="en-US" sz="3600">
                <a:solidFill>
                  <a:schemeClr val="dk1"/>
                </a:solidFill>
                <a:latin typeface="Arial"/>
                <a:ea typeface="Arial"/>
                <a:cs typeface="Arial"/>
                <a:sym typeface="Arial"/>
              </a:rPr>
              <a:t>    Làm ăn tìm kiếm khắp ngày</a:t>
            </a:r>
            <a:endParaRPr sz="36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3600">
                <a:solidFill>
                  <a:schemeClr val="dk1"/>
                </a:solidFill>
                <a:latin typeface="Arial"/>
                <a:ea typeface="Arial"/>
                <a:cs typeface="Arial"/>
                <a:sym typeface="Arial"/>
              </a:rPr>
              <a:t>Mà sao thân thể vẫn gầy thế kia”</a:t>
            </a:r>
            <a:endParaRPr/>
          </a:p>
        </p:txBody>
      </p:sp>
      <p:grpSp>
        <p:nvGrpSpPr>
          <p:cNvPr id="452" name="Google Shape;452;p3"/>
          <p:cNvGrpSpPr/>
          <p:nvPr/>
        </p:nvGrpSpPr>
        <p:grpSpPr>
          <a:xfrm>
            <a:off x="2264736" y="712385"/>
            <a:ext cx="7825562" cy="3965944"/>
            <a:chOff x="4779545" y="1162806"/>
            <a:chExt cx="2632909" cy="5045184"/>
          </a:xfrm>
        </p:grpSpPr>
        <p:sp>
          <p:nvSpPr>
            <p:cNvPr id="453" name="Google Shape;453;p3"/>
            <p:cNvSpPr/>
            <p:nvPr/>
          </p:nvSpPr>
          <p:spPr>
            <a:xfrm>
              <a:off x="4779545" y="1162806"/>
              <a:ext cx="2632909" cy="504518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4" name="Google Shape;454;p3"/>
            <p:cNvSpPr/>
            <p:nvPr/>
          </p:nvSpPr>
          <p:spPr>
            <a:xfrm>
              <a:off x="4846953" y="1434793"/>
              <a:ext cx="2490377" cy="447562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55" name="Google Shape;455;p3"/>
          <p:cNvSpPr txBox="1"/>
          <p:nvPr/>
        </p:nvSpPr>
        <p:spPr>
          <a:xfrm flipH="1">
            <a:off x="3423683" y="5407115"/>
            <a:ext cx="899514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FF0000"/>
                </a:solidFill>
                <a:latin typeface="Arial"/>
                <a:ea typeface="Arial"/>
                <a:cs typeface="Arial"/>
                <a:sym typeface="Arial"/>
              </a:rPr>
              <a:t>🡪 Song thất lục bát</a:t>
            </a:r>
            <a:endParaRPr sz="4000">
              <a:solidFill>
                <a:srgbClr val="FF0000"/>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2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30"/>
          <p:cNvSpPr/>
          <p:nvPr/>
        </p:nvSpPr>
        <p:spPr>
          <a:xfrm>
            <a:off x="4104167" y="373293"/>
            <a:ext cx="8774866"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2. Đặc điểm nội dung</a:t>
            </a:r>
            <a:endParaRPr sz="4800">
              <a:solidFill>
                <a:srgbClr val="D4455A"/>
              </a:solidFill>
              <a:latin typeface="Arial"/>
              <a:ea typeface="Arial"/>
              <a:cs typeface="Arial"/>
              <a:sym typeface="Arial"/>
            </a:endParaRPr>
          </a:p>
        </p:txBody>
      </p:sp>
      <p:pic>
        <p:nvPicPr>
          <p:cNvPr id="788" name="Google Shape;788;p30"/>
          <p:cNvPicPr preferRelativeResize="0"/>
          <p:nvPr/>
        </p:nvPicPr>
        <p:blipFill rotWithShape="1">
          <a:blip r:embed="rId3">
            <a:alphaModFix/>
          </a:blip>
          <a:srcRect b="0" l="0" r="0" t="0"/>
          <a:stretch/>
        </p:blipFill>
        <p:spPr>
          <a:xfrm>
            <a:off x="5696846" y="1254379"/>
            <a:ext cx="6150597" cy="5784936"/>
          </a:xfrm>
          <a:prstGeom prst="rect">
            <a:avLst/>
          </a:prstGeom>
          <a:noFill/>
          <a:ln>
            <a:noFill/>
          </a:ln>
        </p:spPr>
      </p:pic>
      <p:sp>
        <p:nvSpPr>
          <p:cNvPr id="789" name="Google Shape;789;p30"/>
          <p:cNvSpPr txBox="1"/>
          <p:nvPr/>
        </p:nvSpPr>
        <p:spPr>
          <a:xfrm>
            <a:off x="6408659" y="3166118"/>
            <a:ext cx="4405115"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Làm việc nhóm (6-8 HS/ nhóm) và hoàn thiện PHT số 2 trong 10’</a:t>
            </a:r>
            <a:endParaRPr sz="3200">
              <a:solidFill>
                <a:schemeClr val="dk1"/>
              </a:solidFill>
              <a:latin typeface="Arial"/>
              <a:ea typeface="Arial"/>
              <a:cs typeface="Arial"/>
              <a:sym typeface="Arial"/>
            </a:endParaRPr>
          </a:p>
        </p:txBody>
      </p:sp>
      <p:pic>
        <p:nvPicPr>
          <p:cNvPr id="790" name="Google Shape;790;p30"/>
          <p:cNvPicPr preferRelativeResize="0"/>
          <p:nvPr/>
        </p:nvPicPr>
        <p:blipFill rotWithShape="1">
          <a:blip r:embed="rId4">
            <a:alphaModFix/>
          </a:blip>
          <a:srcRect b="0" l="0" r="0" t="0"/>
          <a:stretch/>
        </p:blipFill>
        <p:spPr>
          <a:xfrm>
            <a:off x="741914" y="307809"/>
            <a:ext cx="4336382" cy="6178486"/>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500"/>
                                        <p:tgtEl>
                                          <p:spTgt spid="789"/>
                                        </p:tgtEl>
                                      </p:cBhvr>
                                    </p:animEffect>
                                  </p:childTnLst>
                                </p:cTn>
                              </p:par>
                              <p:par>
                                <p:cTn fill="hold" nodeType="with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31"/>
          <p:cNvSpPr/>
          <p:nvPr/>
        </p:nvSpPr>
        <p:spPr>
          <a:xfrm>
            <a:off x="1560443" y="288233"/>
            <a:ext cx="906448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2.1. Vẻ đẹp bức tranh thu trong “Thu điếu”</a:t>
            </a:r>
            <a:endParaRPr sz="4800">
              <a:solidFill>
                <a:srgbClr val="D4455A"/>
              </a:solidFill>
              <a:latin typeface="Arial"/>
              <a:ea typeface="Arial"/>
              <a:cs typeface="Arial"/>
              <a:sym typeface="Arial"/>
            </a:endParaRPr>
          </a:p>
        </p:txBody>
      </p:sp>
      <p:grpSp>
        <p:nvGrpSpPr>
          <p:cNvPr id="797" name="Google Shape;797;p31"/>
          <p:cNvGrpSpPr/>
          <p:nvPr/>
        </p:nvGrpSpPr>
        <p:grpSpPr>
          <a:xfrm>
            <a:off x="357807" y="1536175"/>
            <a:ext cx="7007087" cy="1127346"/>
            <a:chOff x="228600" y="1536174"/>
            <a:chExt cx="7007087" cy="1127347"/>
          </a:xfrm>
        </p:grpSpPr>
        <p:sp>
          <p:nvSpPr>
            <p:cNvPr id="798" name="Google Shape;798;p31"/>
            <p:cNvSpPr/>
            <p:nvPr/>
          </p:nvSpPr>
          <p:spPr>
            <a:xfrm>
              <a:off x="228600" y="1536174"/>
              <a:ext cx="7007087" cy="1127347"/>
            </a:xfrm>
            <a:custGeom>
              <a:rect b="b" l="l" r="r" t="t"/>
              <a:pathLst>
                <a:path extrusionOk="0" h="23659" w="26864">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rgbClr val="FFF1DC"/>
            </a:solidFill>
            <a:ln cap="flat" cmpd="sng" w="38100">
              <a:solidFill>
                <a:srgbClr val="FFFFFF"/>
              </a:solidFill>
              <a:prstDash val="solid"/>
              <a:round/>
              <a:headEnd len="sm" w="sm" type="none"/>
              <a:tailEnd len="sm" w="sm" type="none"/>
            </a:ln>
            <a:effectLst>
              <a:outerShdw blurRad="57150" rotWithShape="0" algn="bl" dir="5400000" dist="19050">
                <a:srgbClr val="3F3225">
                  <a:alpha val="34901"/>
                </a:srgbClr>
              </a:outerShdw>
            </a:effectLst>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sz="4400">
                <a:solidFill>
                  <a:schemeClr val="dk1"/>
                </a:solidFill>
                <a:latin typeface="Arial"/>
                <a:ea typeface="Arial"/>
                <a:cs typeface="Arial"/>
                <a:sym typeface="Arial"/>
              </a:endParaRPr>
            </a:p>
          </p:txBody>
        </p:sp>
        <p:sp>
          <p:nvSpPr>
            <p:cNvPr id="799" name="Google Shape;799;p31"/>
            <p:cNvSpPr txBox="1"/>
            <p:nvPr/>
          </p:nvSpPr>
          <p:spPr>
            <a:xfrm>
              <a:off x="566531" y="1660775"/>
              <a:ext cx="6380921" cy="8925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600"/>
                <a:buFont typeface="Arial"/>
                <a:buNone/>
              </a:pPr>
              <a:r>
                <a:rPr lang="en-US" sz="2600">
                  <a:solidFill>
                    <a:schemeClr val="dk1"/>
                  </a:solidFill>
                  <a:latin typeface="Arial"/>
                  <a:ea typeface="Arial"/>
                  <a:cs typeface="Arial"/>
                  <a:sym typeface="Arial"/>
                </a:rPr>
                <a:t>Vị trí quan sát: Trên chiếc thuyền câu “bé tẻo teo” trong 1 ao nước ở làng quê</a:t>
              </a:r>
              <a:endParaRPr sz="2600">
                <a:solidFill>
                  <a:schemeClr val="dk1"/>
                </a:solidFill>
                <a:latin typeface="Arial"/>
                <a:ea typeface="Arial"/>
                <a:cs typeface="Arial"/>
                <a:sym typeface="Arial"/>
              </a:endParaRPr>
            </a:p>
          </p:txBody>
        </p:sp>
      </p:grpSp>
      <p:pic>
        <p:nvPicPr>
          <p:cNvPr id="800" name="Google Shape;800;p31"/>
          <p:cNvPicPr preferRelativeResize="0"/>
          <p:nvPr/>
        </p:nvPicPr>
        <p:blipFill rotWithShape="1">
          <a:blip r:embed="rId3">
            <a:alphaModFix/>
          </a:blip>
          <a:srcRect b="40594" l="4176" r="0" t="20574"/>
          <a:stretch/>
        </p:blipFill>
        <p:spPr>
          <a:xfrm>
            <a:off x="7192199" y="2659727"/>
            <a:ext cx="6304722" cy="2663686"/>
          </a:xfrm>
          <a:prstGeom prst="rect">
            <a:avLst/>
          </a:prstGeom>
          <a:noFill/>
          <a:ln>
            <a:noFill/>
          </a:ln>
        </p:spPr>
      </p:pic>
      <p:grpSp>
        <p:nvGrpSpPr>
          <p:cNvPr id="801" name="Google Shape;801;p31"/>
          <p:cNvGrpSpPr/>
          <p:nvPr/>
        </p:nvGrpSpPr>
        <p:grpSpPr>
          <a:xfrm>
            <a:off x="357807" y="2994709"/>
            <a:ext cx="7007087" cy="1757737"/>
            <a:chOff x="228600" y="1536174"/>
            <a:chExt cx="7007087" cy="1757737"/>
          </a:xfrm>
        </p:grpSpPr>
        <p:sp>
          <p:nvSpPr>
            <p:cNvPr id="802" name="Google Shape;802;p31"/>
            <p:cNvSpPr/>
            <p:nvPr/>
          </p:nvSpPr>
          <p:spPr>
            <a:xfrm>
              <a:off x="228600" y="1536174"/>
              <a:ext cx="7007087" cy="1757737"/>
            </a:xfrm>
            <a:custGeom>
              <a:rect b="b" l="l" r="r" t="t"/>
              <a:pathLst>
                <a:path extrusionOk="0" h="23659" w="26864">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rgbClr val="FFF1DC"/>
            </a:solidFill>
            <a:ln cap="flat" cmpd="sng" w="38100">
              <a:solidFill>
                <a:srgbClr val="FFFFFF"/>
              </a:solidFill>
              <a:prstDash val="solid"/>
              <a:round/>
              <a:headEnd len="sm" w="sm" type="none"/>
              <a:tailEnd len="sm" w="sm" type="none"/>
            </a:ln>
            <a:effectLst>
              <a:outerShdw blurRad="57150" rotWithShape="0" algn="bl" dir="5400000" dist="19050">
                <a:srgbClr val="3F3225">
                  <a:alpha val="34901"/>
                </a:srgbClr>
              </a:outerShdw>
            </a:effectLst>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sz="4400">
                <a:solidFill>
                  <a:schemeClr val="dk1"/>
                </a:solidFill>
                <a:latin typeface="Arial"/>
                <a:ea typeface="Arial"/>
                <a:cs typeface="Arial"/>
                <a:sym typeface="Arial"/>
              </a:endParaRPr>
            </a:p>
          </p:txBody>
        </p:sp>
        <p:sp>
          <p:nvSpPr>
            <p:cNvPr id="803" name="Google Shape;803;p31"/>
            <p:cNvSpPr txBox="1"/>
            <p:nvPr/>
          </p:nvSpPr>
          <p:spPr>
            <a:xfrm>
              <a:off x="475835" y="1571323"/>
              <a:ext cx="6562311" cy="169277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600"/>
                <a:buFont typeface="Arial"/>
                <a:buNone/>
              </a:pPr>
              <a:r>
                <a:rPr lang="en-US" sz="2600">
                  <a:solidFill>
                    <a:schemeClr val="dk1"/>
                  </a:solidFill>
                  <a:latin typeface="Arial"/>
                  <a:ea typeface="Arial"/>
                  <a:cs typeface="Arial"/>
                  <a:sym typeface="Arial"/>
                </a:rPr>
                <a:t>Trình tự miêu tả: Mặt ao (nước, thuyền câu, sóng) – Bầu trời (tầng mây, trời) – Mặt đất (ngõ trúc) 🡪 Từ gần đến xa, từ xa về gần; từ thấp lên cao, từ cao xuống thấp</a:t>
              </a:r>
              <a:endParaRPr sz="2600">
                <a:solidFill>
                  <a:schemeClr val="dk1"/>
                </a:solidFill>
                <a:latin typeface="Arial"/>
                <a:ea typeface="Arial"/>
                <a:cs typeface="Arial"/>
                <a:sym typeface="Arial"/>
              </a:endParaRPr>
            </a:p>
          </p:txBody>
        </p:sp>
      </p:grpSp>
      <p:grpSp>
        <p:nvGrpSpPr>
          <p:cNvPr id="804" name="Google Shape;804;p31"/>
          <p:cNvGrpSpPr/>
          <p:nvPr/>
        </p:nvGrpSpPr>
        <p:grpSpPr>
          <a:xfrm>
            <a:off x="382653" y="5083635"/>
            <a:ext cx="7007087" cy="1357628"/>
            <a:chOff x="228600" y="1536175"/>
            <a:chExt cx="7007087" cy="1357628"/>
          </a:xfrm>
        </p:grpSpPr>
        <p:sp>
          <p:nvSpPr>
            <p:cNvPr id="805" name="Google Shape;805;p31"/>
            <p:cNvSpPr/>
            <p:nvPr/>
          </p:nvSpPr>
          <p:spPr>
            <a:xfrm>
              <a:off x="228600" y="1536175"/>
              <a:ext cx="7007087" cy="1357628"/>
            </a:xfrm>
            <a:custGeom>
              <a:rect b="b" l="l" r="r" t="t"/>
              <a:pathLst>
                <a:path extrusionOk="0" h="23659" w="26864">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rgbClr val="FFF1DC"/>
            </a:solidFill>
            <a:ln cap="flat" cmpd="sng" w="38100">
              <a:solidFill>
                <a:srgbClr val="FFFFFF"/>
              </a:solidFill>
              <a:prstDash val="solid"/>
              <a:round/>
              <a:headEnd len="sm" w="sm" type="none"/>
              <a:tailEnd len="sm" w="sm" type="none"/>
            </a:ln>
            <a:effectLst>
              <a:outerShdw blurRad="57150" rotWithShape="0" algn="bl" dir="5400000" dist="19050">
                <a:srgbClr val="3F3225">
                  <a:alpha val="34901"/>
                </a:srgbClr>
              </a:outerShdw>
            </a:effectLst>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sz="4400">
                <a:solidFill>
                  <a:schemeClr val="dk1"/>
                </a:solidFill>
                <a:latin typeface="Arial"/>
                <a:ea typeface="Arial"/>
                <a:cs typeface="Arial"/>
                <a:sym typeface="Arial"/>
              </a:endParaRPr>
            </a:p>
          </p:txBody>
        </p:sp>
        <p:sp>
          <p:nvSpPr>
            <p:cNvPr id="806" name="Google Shape;806;p31"/>
            <p:cNvSpPr txBox="1"/>
            <p:nvPr/>
          </p:nvSpPr>
          <p:spPr>
            <a:xfrm>
              <a:off x="475835" y="1571323"/>
              <a:ext cx="6562311" cy="129266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600"/>
                <a:buFont typeface="Arial"/>
                <a:buNone/>
              </a:pPr>
              <a:r>
                <a:rPr lang="en-US" sz="2600">
                  <a:solidFill>
                    <a:schemeClr val="dk1"/>
                  </a:solidFill>
                  <a:latin typeface="Arial"/>
                  <a:ea typeface="Arial"/>
                  <a:cs typeface="Arial"/>
                  <a:sym typeface="Arial"/>
                </a:rPr>
                <a:t>Tác dụng: Giúp tái hiện bức tranh thiên nhiên ở nhiều tầng không gian + Thể hiện sự vận động trong hướng quan sát và mạch cảm xúc</a:t>
              </a:r>
              <a:endParaRPr sz="2600">
                <a:solidFill>
                  <a:schemeClr val="dk1"/>
                </a:solidFill>
                <a:latin typeface="Arial"/>
                <a:ea typeface="Arial"/>
                <a:cs typeface="Arial"/>
                <a:sym typeface="Arial"/>
              </a:endParaRPr>
            </a:p>
          </p:txBody>
        </p:sp>
      </p:gr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500"/>
                                        <p:tgtEl>
                                          <p:spTgt spid="7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500"/>
                                        <p:tgtEl>
                                          <p:spTgt spid="8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graphicFrame>
        <p:nvGraphicFramePr>
          <p:cNvPr id="812" name="Google Shape;812;p32"/>
          <p:cNvGraphicFramePr/>
          <p:nvPr/>
        </p:nvGraphicFramePr>
        <p:xfrm>
          <a:off x="10885" y="0"/>
          <a:ext cx="3000000" cy="3000000"/>
        </p:xfrm>
        <a:graphic>
          <a:graphicData uri="http://schemas.openxmlformats.org/drawingml/2006/table">
            <a:tbl>
              <a:tblPr>
                <a:noFill/>
                <a:tableStyleId>{A02CB9B9-73FC-4394-9DFF-0751FAC2BDC2}</a:tableStyleId>
              </a:tblPr>
              <a:tblGrid>
                <a:gridCol w="1077300"/>
                <a:gridCol w="1341125"/>
                <a:gridCol w="9750475"/>
              </a:tblGrid>
              <a:tr h="788375">
                <a:tc>
                  <a:txBody>
                    <a:bodyPr/>
                    <a:lstStyle/>
                    <a:p>
                      <a:pPr indent="0" lvl="0" marL="0" marR="0" rtl="0" algn="ctr">
                        <a:spcBef>
                          <a:spcPts val="0"/>
                        </a:spcBef>
                        <a:spcAft>
                          <a:spcPts val="0"/>
                        </a:spcAft>
                        <a:buNone/>
                      </a:pPr>
                      <a:r>
                        <a:rPr lang="en-US" sz="2200" u="none" cap="none" strike="noStrike">
                          <a:solidFill>
                            <a:srgbClr val="0070C0"/>
                          </a:solidFill>
                          <a:latin typeface="Arial"/>
                          <a:ea typeface="Arial"/>
                          <a:cs typeface="Arial"/>
                          <a:sym typeface="Arial"/>
                        </a:rPr>
                        <a:t>Không gian</a:t>
                      </a:r>
                      <a:endParaRPr sz="2200" u="none" cap="none" strike="noStrike">
                        <a:solidFill>
                          <a:srgbClr val="0070C0"/>
                        </a:solidFill>
                        <a:latin typeface="Arial"/>
                        <a:ea typeface="Arial"/>
                        <a:cs typeface="Arial"/>
                        <a:sym typeface="Arial"/>
                      </a:endParaRPr>
                    </a:p>
                  </a:txBody>
                  <a:tcPr marT="45725" marB="45725" marR="91450" marL="91450" anchor="ctr">
                    <a:solidFill>
                      <a:srgbClr val="E9F5DB"/>
                    </a:solidFill>
                  </a:tcPr>
                </a:tc>
                <a:tc>
                  <a:txBody>
                    <a:bodyPr/>
                    <a:lstStyle/>
                    <a:p>
                      <a:pPr indent="0" lvl="0" marL="0" marR="0" rtl="0" algn="ctr">
                        <a:spcBef>
                          <a:spcPts val="0"/>
                        </a:spcBef>
                        <a:spcAft>
                          <a:spcPts val="0"/>
                        </a:spcAft>
                        <a:buNone/>
                      </a:pPr>
                      <a:r>
                        <a:rPr lang="en-US" sz="2200" u="none" cap="none" strike="noStrike">
                          <a:solidFill>
                            <a:srgbClr val="0070C0"/>
                          </a:solidFill>
                          <a:latin typeface="Arial"/>
                          <a:ea typeface="Arial"/>
                          <a:cs typeface="Arial"/>
                          <a:sym typeface="Arial"/>
                        </a:rPr>
                        <a:t>Sự vật</a:t>
                      </a:r>
                      <a:endParaRPr sz="2200" u="none" cap="none" strike="noStrike">
                        <a:solidFill>
                          <a:srgbClr val="0070C0"/>
                        </a:solidFill>
                        <a:latin typeface="Arial"/>
                        <a:ea typeface="Arial"/>
                        <a:cs typeface="Arial"/>
                        <a:sym typeface="Arial"/>
                      </a:endParaRPr>
                    </a:p>
                  </a:txBody>
                  <a:tcPr marT="45725" marB="45725" marR="91450" marL="91450" anchor="ctr">
                    <a:solidFill>
                      <a:srgbClr val="E9F5DB"/>
                    </a:solidFill>
                  </a:tcPr>
                </a:tc>
                <a:tc>
                  <a:txBody>
                    <a:bodyPr/>
                    <a:lstStyle/>
                    <a:p>
                      <a:pPr indent="0" lvl="0" marL="0" marR="0" rtl="0" algn="ctr">
                        <a:spcBef>
                          <a:spcPts val="0"/>
                        </a:spcBef>
                        <a:spcAft>
                          <a:spcPts val="0"/>
                        </a:spcAft>
                        <a:buNone/>
                      </a:pPr>
                      <a:r>
                        <a:rPr lang="en-US" sz="2200" u="none" cap="none" strike="noStrike">
                          <a:solidFill>
                            <a:srgbClr val="0070C0"/>
                          </a:solidFill>
                          <a:latin typeface="Arial"/>
                          <a:ea typeface="Arial"/>
                          <a:cs typeface="Arial"/>
                          <a:sym typeface="Arial"/>
                        </a:rPr>
                        <a:t>Từ ngữ miêu tả màu sắc, âm thanh, chuyển động và nhận xét</a:t>
                      </a:r>
                      <a:endParaRPr sz="2200" u="none" cap="none" strike="noStrike">
                        <a:solidFill>
                          <a:srgbClr val="0070C0"/>
                        </a:solidFill>
                        <a:latin typeface="Arial"/>
                        <a:ea typeface="Arial"/>
                        <a:cs typeface="Arial"/>
                        <a:sym typeface="Arial"/>
                      </a:endParaRPr>
                    </a:p>
                  </a:txBody>
                  <a:tcPr marT="45725" marB="45725" marR="91450" marL="91450" anchor="ctr">
                    <a:solidFill>
                      <a:srgbClr val="E9F5DB"/>
                    </a:solidFill>
                  </a:tcPr>
                </a:tc>
              </a:tr>
              <a:tr h="892325">
                <a:tc rowSpan="3">
                  <a:txBody>
                    <a:bodyPr/>
                    <a:lstStyle/>
                    <a:p>
                      <a:pPr indent="0" lvl="0" marL="0" marR="0" rtl="0" algn="ctr">
                        <a:spcBef>
                          <a:spcPts val="0"/>
                        </a:spcBef>
                        <a:spcAft>
                          <a:spcPts val="0"/>
                        </a:spcAft>
                        <a:buNone/>
                      </a:pPr>
                      <a:r>
                        <a:rPr lang="en-US" sz="2200" u="none" cap="none" strike="noStrike">
                          <a:solidFill>
                            <a:srgbClr val="0070C0"/>
                          </a:solidFill>
                          <a:latin typeface="Arial"/>
                          <a:ea typeface="Arial"/>
                          <a:cs typeface="Arial"/>
                          <a:sym typeface="Arial"/>
                        </a:rPr>
                        <a:t>Ao thu</a:t>
                      </a:r>
                      <a:endParaRPr sz="2200" u="none" cap="none" strike="noStrike">
                        <a:solidFill>
                          <a:srgbClr val="0070C0"/>
                        </a:solidFill>
                        <a:latin typeface="Arial"/>
                        <a:ea typeface="Arial"/>
                        <a:cs typeface="Arial"/>
                        <a:sym typeface="Arial"/>
                      </a:endParaRPr>
                    </a:p>
                  </a:txBody>
                  <a:tcPr marT="45725" marB="45725" marR="91450" marL="91450" anchor="ctr">
                    <a:solidFill>
                      <a:srgbClr val="E9F5DB"/>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Mặt ao</a:t>
                      </a:r>
                      <a:endParaRPr sz="2200" u="none" cap="none" strike="noStrike">
                        <a:latin typeface="Arial"/>
                        <a:ea typeface="Arial"/>
                        <a:cs typeface="Arial"/>
                        <a:sym typeface="Arial"/>
                      </a:endParaRPr>
                    </a:p>
                  </a:txBody>
                  <a:tcPr marT="45725" marB="45725" marR="91450" marL="91450" anchor="ctr">
                    <a:solidFill>
                      <a:srgbClr val="F4FAEC"/>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892325">
                <a:tc vMerge="1"/>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Thuyền</a:t>
                      </a:r>
                      <a:endParaRPr sz="2200" u="none" cap="none" strike="noStrike">
                        <a:latin typeface="Arial"/>
                        <a:ea typeface="Arial"/>
                        <a:cs typeface="Arial"/>
                        <a:sym typeface="Arial"/>
                      </a:endParaRPr>
                    </a:p>
                  </a:txBody>
                  <a:tcPr marT="45725" marB="45725" marR="91450" marL="91450" anchor="ctr">
                    <a:solidFill>
                      <a:srgbClr val="F4FAEC"/>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656100">
                <a:tc vMerge="1"/>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Sóng</a:t>
                      </a:r>
                      <a:endParaRPr sz="2200" u="none" cap="none" strike="noStrike">
                        <a:latin typeface="Arial"/>
                        <a:ea typeface="Arial"/>
                        <a:cs typeface="Arial"/>
                        <a:sym typeface="Arial"/>
                      </a:endParaRPr>
                    </a:p>
                  </a:txBody>
                  <a:tcPr marT="45725" marB="45725" marR="91450" marL="91450" anchor="ctr">
                    <a:solidFill>
                      <a:srgbClr val="F4FAEC"/>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911625">
                <a:tc rowSpan="2">
                  <a:txBody>
                    <a:bodyPr/>
                    <a:lstStyle/>
                    <a:p>
                      <a:pPr indent="0" lvl="0" marL="0" marR="0" rtl="0" algn="ctr">
                        <a:spcBef>
                          <a:spcPts val="0"/>
                        </a:spcBef>
                        <a:spcAft>
                          <a:spcPts val="0"/>
                        </a:spcAft>
                        <a:buNone/>
                      </a:pPr>
                      <a:r>
                        <a:rPr lang="en-US" sz="2200" u="none" cap="none" strike="noStrike">
                          <a:solidFill>
                            <a:srgbClr val="0070C0"/>
                          </a:solidFill>
                          <a:latin typeface="Arial"/>
                          <a:ea typeface="Arial"/>
                          <a:cs typeface="Arial"/>
                          <a:sym typeface="Arial"/>
                        </a:rPr>
                        <a:t>Trời thu</a:t>
                      </a:r>
                      <a:endParaRPr sz="2200" u="none" cap="none" strike="noStrike">
                        <a:solidFill>
                          <a:srgbClr val="0070C0"/>
                        </a:solidFill>
                        <a:latin typeface="Arial"/>
                        <a:ea typeface="Arial"/>
                        <a:cs typeface="Arial"/>
                        <a:sym typeface="Arial"/>
                      </a:endParaRPr>
                    </a:p>
                  </a:txBody>
                  <a:tcPr marT="45725" marB="45725" marR="91450" marL="91450" anchor="ctr">
                    <a:solidFill>
                      <a:srgbClr val="E9F5DB"/>
                    </a:solidFill>
                  </a:tcPr>
                </a:tc>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Bầu trời, tầng mây</a:t>
                      </a:r>
                      <a:endParaRPr sz="2200" u="none" cap="none" strike="noStrike">
                        <a:latin typeface="Arial"/>
                        <a:ea typeface="Arial"/>
                        <a:cs typeface="Arial"/>
                        <a:sym typeface="Arial"/>
                      </a:endParaRPr>
                    </a:p>
                  </a:txBody>
                  <a:tcPr marT="45725" marB="45725" marR="91450" marL="91450" anchor="ctr">
                    <a:solidFill>
                      <a:srgbClr val="F4FAEC"/>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1649550">
                <a:tc vMerge="1"/>
                <a:tc>
                  <a:txBody>
                    <a:bodyPr/>
                    <a:lstStyle/>
                    <a:p>
                      <a:pPr indent="0" lvl="0" marL="0" marR="0" rtl="0" algn="ctr">
                        <a:spcBef>
                          <a:spcPts val="0"/>
                        </a:spcBef>
                        <a:spcAft>
                          <a:spcPts val="0"/>
                        </a:spcAft>
                        <a:buNone/>
                      </a:pPr>
                      <a:r>
                        <a:rPr lang="en-US" sz="2200" u="none" cap="none" strike="noStrike">
                          <a:latin typeface="Arial"/>
                          <a:ea typeface="Arial"/>
                          <a:cs typeface="Arial"/>
                          <a:sym typeface="Arial"/>
                        </a:rPr>
                        <a:t>Lá vàng</a:t>
                      </a:r>
                      <a:endParaRPr sz="2200" u="none" cap="none" strike="noStrike">
                        <a:latin typeface="Arial"/>
                        <a:ea typeface="Arial"/>
                        <a:cs typeface="Arial"/>
                        <a:sym typeface="Arial"/>
                      </a:endParaRPr>
                    </a:p>
                  </a:txBody>
                  <a:tcPr marT="45725" marB="45725" marR="91450" marL="91450" anchor="ctr">
                    <a:solidFill>
                      <a:srgbClr val="F4FAEC"/>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r h="1069300">
                <a:tc>
                  <a:txBody>
                    <a:bodyPr/>
                    <a:lstStyle/>
                    <a:p>
                      <a:pPr indent="0" lvl="0" marL="0" marR="0" rtl="0" algn="ctr">
                        <a:spcBef>
                          <a:spcPts val="0"/>
                        </a:spcBef>
                        <a:spcAft>
                          <a:spcPts val="0"/>
                        </a:spcAft>
                        <a:buNone/>
                      </a:pPr>
                      <a:r>
                        <a:rPr lang="en-US" sz="2200" u="none" cap="none" strike="noStrike">
                          <a:solidFill>
                            <a:srgbClr val="0070C0"/>
                          </a:solidFill>
                          <a:latin typeface="Arial"/>
                          <a:ea typeface="Arial"/>
                          <a:cs typeface="Arial"/>
                          <a:sym typeface="Arial"/>
                        </a:rPr>
                        <a:t>Ngõ thu</a:t>
                      </a:r>
                      <a:endParaRPr sz="2200" u="none" cap="none" strike="noStrike">
                        <a:solidFill>
                          <a:srgbClr val="0070C0"/>
                        </a:solidFill>
                        <a:latin typeface="Arial"/>
                        <a:ea typeface="Arial"/>
                        <a:cs typeface="Arial"/>
                        <a:sym typeface="Arial"/>
                      </a:endParaRPr>
                    </a:p>
                  </a:txBody>
                  <a:tcPr marT="45725" marB="45725" marR="91450" marL="91450" anchor="ctr">
                    <a:solidFill>
                      <a:srgbClr val="E9F5DB"/>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rgbClr val="F4FAEC"/>
                    </a:solidFill>
                  </a:tcPr>
                </a:tc>
                <a:tc>
                  <a:txBody>
                    <a:bodyPr/>
                    <a:lstStyle/>
                    <a:p>
                      <a:pPr indent="0" lvl="0" marL="0" marR="0" rtl="0" algn="ctr">
                        <a:spcBef>
                          <a:spcPts val="0"/>
                        </a:spcBef>
                        <a:spcAft>
                          <a:spcPts val="0"/>
                        </a:spcAft>
                        <a:buNone/>
                      </a:pPr>
                      <a:r>
                        <a:t/>
                      </a:r>
                      <a:endParaRPr sz="2200" u="none" cap="none" strike="noStrike">
                        <a:latin typeface="Arial"/>
                        <a:ea typeface="Arial"/>
                        <a:cs typeface="Arial"/>
                        <a:sym typeface="Arial"/>
                      </a:endParaRPr>
                    </a:p>
                  </a:txBody>
                  <a:tcPr marT="45725" marB="45725" marR="91450" marL="91450" anchor="ctr">
                    <a:solidFill>
                      <a:schemeClr val="lt1"/>
                    </a:solidFill>
                  </a:tcPr>
                </a:tc>
              </a:tr>
            </a:tbl>
          </a:graphicData>
        </a:graphic>
      </p:graphicFrame>
      <p:sp>
        <p:nvSpPr>
          <p:cNvPr id="813" name="Google Shape;813;p32"/>
          <p:cNvSpPr txBox="1"/>
          <p:nvPr/>
        </p:nvSpPr>
        <p:spPr>
          <a:xfrm>
            <a:off x="2417057" y="833773"/>
            <a:ext cx="9730824"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chemeClr val="dk1"/>
                </a:solidFill>
                <a:latin typeface="Arial"/>
                <a:ea typeface="Arial"/>
                <a:cs typeface="Arial"/>
                <a:sym typeface="Arial"/>
              </a:rPr>
              <a:t>Từ láy “lạnh lẽo” gợi tiết trời se lạnh + Tính từ “trong veo” gợi hình ảnh mặt ao phẳng lặng, trong vắt, nhìn thấy đáy</a:t>
            </a:r>
            <a:endParaRPr sz="2200">
              <a:solidFill>
                <a:schemeClr val="dk1"/>
              </a:solidFill>
              <a:latin typeface="Arial"/>
              <a:ea typeface="Arial"/>
              <a:cs typeface="Arial"/>
              <a:sym typeface="Arial"/>
            </a:endParaRPr>
          </a:p>
        </p:txBody>
      </p:sp>
      <p:sp>
        <p:nvSpPr>
          <p:cNvPr id="814" name="Google Shape;814;p32"/>
          <p:cNvSpPr txBox="1"/>
          <p:nvPr/>
        </p:nvSpPr>
        <p:spPr>
          <a:xfrm>
            <a:off x="2438323" y="1729901"/>
            <a:ext cx="9730824"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chemeClr val="dk1"/>
                </a:solidFill>
                <a:latin typeface="Arial"/>
                <a:ea typeface="Arial"/>
                <a:cs typeface="Arial"/>
                <a:sym typeface="Arial"/>
              </a:rPr>
              <a:t>Từ láy tượng hình “tẻo teo” 🡪 nổi bật cái nhỏ bé của con thuyền câu trong không gian rộng, sâu</a:t>
            </a:r>
            <a:endParaRPr sz="2200">
              <a:solidFill>
                <a:schemeClr val="dk1"/>
              </a:solidFill>
              <a:latin typeface="Arial"/>
              <a:ea typeface="Arial"/>
              <a:cs typeface="Arial"/>
              <a:sym typeface="Arial"/>
            </a:endParaRPr>
          </a:p>
        </p:txBody>
      </p:sp>
      <p:sp>
        <p:nvSpPr>
          <p:cNvPr id="815" name="Google Shape;815;p32"/>
          <p:cNvSpPr txBox="1"/>
          <p:nvPr/>
        </p:nvSpPr>
        <p:spPr>
          <a:xfrm>
            <a:off x="2427690" y="2658020"/>
            <a:ext cx="9730824" cy="4308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chemeClr val="dk1"/>
                </a:solidFill>
                <a:latin typeface="Arial"/>
                <a:ea typeface="Arial"/>
                <a:cs typeface="Arial"/>
                <a:sym typeface="Arial"/>
              </a:rPr>
              <a:t>“biếc” “theo làn” “hơi gợn tí” 🡪 làn nước trong xanh, chỉ khẽ lăn tăn</a:t>
            </a:r>
            <a:endParaRPr sz="2200">
              <a:solidFill>
                <a:schemeClr val="dk1"/>
              </a:solidFill>
              <a:latin typeface="Arial"/>
              <a:ea typeface="Arial"/>
              <a:cs typeface="Arial"/>
              <a:sym typeface="Arial"/>
            </a:endParaRPr>
          </a:p>
        </p:txBody>
      </p:sp>
      <p:sp>
        <p:nvSpPr>
          <p:cNvPr id="816" name="Google Shape;816;p32"/>
          <p:cNvSpPr txBox="1"/>
          <p:nvPr/>
        </p:nvSpPr>
        <p:spPr>
          <a:xfrm>
            <a:off x="2407366" y="3291218"/>
            <a:ext cx="9752090"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chemeClr val="dk1"/>
                </a:solidFill>
                <a:latin typeface="Arial"/>
                <a:ea typeface="Arial"/>
                <a:cs typeface="Arial"/>
                <a:sym typeface="Arial"/>
              </a:rPr>
              <a:t>+ Tính từ “xanh ngắt” 🡪 sắc trời trong trẻo của ngày thu nắng đẹp</a:t>
            </a:r>
            <a:endParaRPr sz="2200">
              <a:solidFill>
                <a:schemeClr val="dk1"/>
              </a:solidFill>
              <a:latin typeface="Arial"/>
              <a:ea typeface="Arial"/>
              <a:cs typeface="Arial"/>
              <a:sym typeface="Arial"/>
            </a:endParaRPr>
          </a:p>
          <a:p>
            <a:pPr indent="0" lvl="0" marL="0" marR="0" rtl="0" algn="just">
              <a:spcBef>
                <a:spcPts val="0"/>
              </a:spcBef>
              <a:spcAft>
                <a:spcPts val="0"/>
              </a:spcAft>
              <a:buNone/>
            </a:pPr>
            <a:r>
              <a:rPr lang="en-US" sz="2200">
                <a:solidFill>
                  <a:schemeClr val="dk1"/>
                </a:solidFill>
                <a:latin typeface="Arial"/>
                <a:ea typeface="Arial"/>
                <a:cs typeface="Arial"/>
                <a:sym typeface="Arial"/>
              </a:rPr>
              <a:t>+ Từ láy “lơ lửng” 🡪 gợi không cao rộng, thanh tĩnh của trời thu</a:t>
            </a:r>
            <a:endParaRPr sz="2200">
              <a:solidFill>
                <a:schemeClr val="dk1"/>
              </a:solidFill>
              <a:latin typeface="Arial"/>
              <a:ea typeface="Arial"/>
              <a:cs typeface="Arial"/>
              <a:sym typeface="Arial"/>
            </a:endParaRPr>
          </a:p>
        </p:txBody>
      </p:sp>
      <p:sp>
        <p:nvSpPr>
          <p:cNvPr id="817" name="Google Shape;817;p32"/>
          <p:cNvSpPr txBox="1"/>
          <p:nvPr/>
        </p:nvSpPr>
        <p:spPr>
          <a:xfrm>
            <a:off x="2406424" y="4262970"/>
            <a:ext cx="9752090"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chemeClr val="dk1"/>
                </a:solidFill>
                <a:latin typeface="Arial"/>
                <a:ea typeface="Arial"/>
                <a:cs typeface="Arial"/>
                <a:sym typeface="Arial"/>
              </a:rPr>
              <a:t>+</a:t>
            </a:r>
            <a:r>
              <a:rPr b="1" lang="en-US" sz="2200">
                <a:solidFill>
                  <a:schemeClr val="dk1"/>
                </a:solidFill>
                <a:latin typeface="Arial"/>
                <a:ea typeface="Arial"/>
                <a:cs typeface="Arial"/>
                <a:sym typeface="Arial"/>
              </a:rPr>
              <a:t> </a:t>
            </a:r>
            <a:r>
              <a:rPr lang="en-US" sz="2200">
                <a:solidFill>
                  <a:schemeClr val="dk1"/>
                </a:solidFill>
                <a:latin typeface="Arial"/>
                <a:ea typeface="Arial"/>
                <a:cs typeface="Arial"/>
                <a:sym typeface="Arial"/>
              </a:rPr>
              <a:t>Nét “vàng” chấm phá cho bức tranh thiên nhiên vốn tràn ngập sắc xanh thêm hài hòa </a:t>
            </a:r>
            <a:endParaRPr/>
          </a:p>
          <a:p>
            <a:pPr indent="0" lvl="0" marL="0" marR="0" rtl="0" algn="just">
              <a:spcBef>
                <a:spcPts val="0"/>
              </a:spcBef>
              <a:spcAft>
                <a:spcPts val="0"/>
              </a:spcAft>
              <a:buNone/>
            </a:pPr>
            <a:r>
              <a:rPr lang="en-US" sz="2200">
                <a:solidFill>
                  <a:schemeClr val="dk1"/>
                </a:solidFill>
                <a:latin typeface="Arial"/>
                <a:ea typeface="Arial"/>
                <a:cs typeface="Arial"/>
                <a:sym typeface="Arial"/>
              </a:rPr>
              <a:t>+ Động từ “đưa” kết hợp với tính từ “sẽ”, “vèo” vừa gợi dáng rơi nghiêng thật nhẹ của chiếc lá, vừa thể hiện tốc độ rơi của lá trong không gian. </a:t>
            </a:r>
            <a:endParaRPr/>
          </a:p>
        </p:txBody>
      </p:sp>
      <p:sp>
        <p:nvSpPr>
          <p:cNvPr id="818" name="Google Shape;818;p32"/>
          <p:cNvSpPr txBox="1"/>
          <p:nvPr/>
        </p:nvSpPr>
        <p:spPr>
          <a:xfrm>
            <a:off x="2470222" y="5929962"/>
            <a:ext cx="9720191"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chemeClr val="dk1"/>
                </a:solidFill>
                <a:latin typeface="Arial"/>
                <a:ea typeface="Arial"/>
                <a:cs typeface="Arial"/>
                <a:sym typeface="Arial"/>
              </a:rPr>
              <a:t>+ “Ngõ trúc quanh co” gợi không gian nhỏ gần gũi, bình dị</a:t>
            </a:r>
            <a:endParaRPr sz="2200">
              <a:solidFill>
                <a:schemeClr val="dk1"/>
              </a:solidFill>
              <a:latin typeface="Arial"/>
              <a:ea typeface="Arial"/>
              <a:cs typeface="Arial"/>
              <a:sym typeface="Arial"/>
            </a:endParaRPr>
          </a:p>
          <a:p>
            <a:pPr indent="0" lvl="0" marL="0" marR="0" rtl="0" algn="just">
              <a:spcBef>
                <a:spcPts val="0"/>
              </a:spcBef>
              <a:spcAft>
                <a:spcPts val="0"/>
              </a:spcAft>
              <a:buNone/>
            </a:pPr>
            <a:r>
              <a:rPr lang="en-US" sz="2200">
                <a:solidFill>
                  <a:schemeClr val="dk1"/>
                </a:solidFill>
                <a:latin typeface="Arial"/>
                <a:ea typeface="Arial"/>
                <a:cs typeface="Arial"/>
                <a:sym typeface="Arial"/>
              </a:rPr>
              <a:t>+ Tính từ “vắng teo” gợi không gian tĩnh lặng của làng quê Bắc Bộ khi thu về</a:t>
            </a:r>
            <a:endParaRPr sz="2200">
              <a:solidFill>
                <a:schemeClr val="dk1"/>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33"/>
          <p:cNvSpPr txBox="1"/>
          <p:nvPr/>
        </p:nvSpPr>
        <p:spPr>
          <a:xfrm>
            <a:off x="4186253" y="1472205"/>
            <a:ext cx="7491679"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Các chi tiết miêu tả vừa bình dị, thân thuộc vừa được chọn lọc tinh tế đã tái hiện lại bức tranh thiên nhiên với những nét đặc trưng của mùa thu ở làng quê Bắc Bộ:</a:t>
            </a:r>
            <a:endParaRPr/>
          </a:p>
        </p:txBody>
      </p:sp>
      <p:sp>
        <p:nvSpPr>
          <p:cNvPr id="825" name="Google Shape;825;p33"/>
          <p:cNvSpPr/>
          <p:nvPr/>
        </p:nvSpPr>
        <p:spPr>
          <a:xfrm>
            <a:off x="1560443" y="288233"/>
            <a:ext cx="906448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2.1. Vẻ đẹp bức tranh thu trong “Thu điếu”</a:t>
            </a:r>
            <a:endParaRPr sz="4800">
              <a:solidFill>
                <a:srgbClr val="D4455A"/>
              </a:solidFill>
              <a:latin typeface="Arial"/>
              <a:ea typeface="Arial"/>
              <a:cs typeface="Arial"/>
              <a:sym typeface="Arial"/>
            </a:endParaRPr>
          </a:p>
        </p:txBody>
      </p:sp>
      <p:pic>
        <p:nvPicPr>
          <p:cNvPr descr="Nội dung chính bài Câu cá mùa thu hay, ngắn gọn nhất | Ngữ Văn 10 Cánh diều" id="826" name="Google Shape;826;p33"/>
          <p:cNvPicPr preferRelativeResize="0"/>
          <p:nvPr/>
        </p:nvPicPr>
        <p:blipFill rotWithShape="1">
          <a:blip r:embed="rId3">
            <a:alphaModFix/>
          </a:blip>
          <a:srcRect b="3236" l="15102" r="10805" t="1561"/>
          <a:stretch/>
        </p:blipFill>
        <p:spPr>
          <a:xfrm>
            <a:off x="426321" y="1551711"/>
            <a:ext cx="3232298" cy="351279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827" name="Google Shape;827;p33"/>
          <p:cNvSpPr/>
          <p:nvPr/>
        </p:nvSpPr>
        <p:spPr>
          <a:xfrm>
            <a:off x="4186253" y="3571501"/>
            <a:ext cx="1382485" cy="2999854"/>
          </a:xfrm>
          <a:prstGeom prst="roundRect">
            <a:avLst>
              <a:gd fmla="val 16667" name="adj"/>
            </a:avLst>
          </a:prstGeom>
          <a:solidFill>
            <a:srgbClr val="FFF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Không khí: Trong lành, mát mẻ</a:t>
            </a:r>
            <a:endParaRPr sz="2800">
              <a:solidFill>
                <a:schemeClr val="dk1"/>
              </a:solidFill>
              <a:latin typeface="Arial"/>
              <a:ea typeface="Arial"/>
              <a:cs typeface="Arial"/>
              <a:sym typeface="Arial"/>
            </a:endParaRPr>
          </a:p>
        </p:txBody>
      </p:sp>
      <p:sp>
        <p:nvSpPr>
          <p:cNvPr id="828" name="Google Shape;828;p33"/>
          <p:cNvSpPr/>
          <p:nvPr/>
        </p:nvSpPr>
        <p:spPr>
          <a:xfrm>
            <a:off x="5768157" y="3579096"/>
            <a:ext cx="1382486" cy="2999854"/>
          </a:xfrm>
          <a:prstGeom prst="roundRect">
            <a:avLst>
              <a:gd fmla="val 16667" name="adj"/>
            </a:avLst>
          </a:prstGeom>
          <a:solidFill>
            <a:srgbClr val="FFF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Không gian: Cao rộng, thanh tĩnh</a:t>
            </a:r>
            <a:endParaRPr sz="2800">
              <a:solidFill>
                <a:schemeClr val="dk1"/>
              </a:solidFill>
              <a:latin typeface="Arial"/>
              <a:ea typeface="Arial"/>
              <a:cs typeface="Arial"/>
              <a:sym typeface="Arial"/>
            </a:endParaRPr>
          </a:p>
        </p:txBody>
      </p:sp>
      <p:sp>
        <p:nvSpPr>
          <p:cNvPr id="829" name="Google Shape;829;p33"/>
          <p:cNvSpPr/>
          <p:nvPr/>
        </p:nvSpPr>
        <p:spPr>
          <a:xfrm>
            <a:off x="7312917" y="3582063"/>
            <a:ext cx="1382485" cy="2999854"/>
          </a:xfrm>
          <a:prstGeom prst="roundRect">
            <a:avLst>
              <a:gd fmla="val 16667" name="adj"/>
            </a:avLst>
          </a:prstGeom>
          <a:solidFill>
            <a:srgbClr val="FFF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Cảnh sắc: Hài hòa, giàu chất thơ</a:t>
            </a:r>
            <a:endParaRPr sz="2800">
              <a:solidFill>
                <a:schemeClr val="dk1"/>
              </a:solidFill>
              <a:latin typeface="Arial"/>
              <a:ea typeface="Arial"/>
              <a:cs typeface="Arial"/>
              <a:sym typeface="Arial"/>
            </a:endParaRPr>
          </a:p>
        </p:txBody>
      </p:sp>
      <p:sp>
        <p:nvSpPr>
          <p:cNvPr id="830" name="Google Shape;830;p33"/>
          <p:cNvSpPr/>
          <p:nvPr/>
        </p:nvSpPr>
        <p:spPr>
          <a:xfrm>
            <a:off x="8852104" y="3579096"/>
            <a:ext cx="1382485" cy="2999854"/>
          </a:xfrm>
          <a:prstGeom prst="roundRect">
            <a:avLst>
              <a:gd fmla="val 16667" name="adj"/>
            </a:avLst>
          </a:prstGeom>
          <a:solidFill>
            <a:srgbClr val="FFF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Màu sắc: Tươi sáng, thanh nhã</a:t>
            </a:r>
            <a:endParaRPr sz="2800">
              <a:solidFill>
                <a:schemeClr val="dk1"/>
              </a:solidFill>
              <a:latin typeface="Arial"/>
              <a:ea typeface="Arial"/>
              <a:cs typeface="Arial"/>
              <a:sym typeface="Arial"/>
            </a:endParaRPr>
          </a:p>
        </p:txBody>
      </p:sp>
      <p:sp>
        <p:nvSpPr>
          <p:cNvPr id="831" name="Google Shape;831;p33"/>
          <p:cNvSpPr/>
          <p:nvPr/>
        </p:nvSpPr>
        <p:spPr>
          <a:xfrm>
            <a:off x="10394266" y="3571501"/>
            <a:ext cx="1536212" cy="2999854"/>
          </a:xfrm>
          <a:prstGeom prst="roundRect">
            <a:avLst>
              <a:gd fmla="val 16667" name="adj"/>
            </a:avLst>
          </a:prstGeom>
          <a:solidFill>
            <a:srgbClr val="FFF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Chuyển động, âm thanh: Thoáng nhẹ, mơ hồ</a:t>
            </a:r>
            <a:endParaRPr sz="2800">
              <a:solidFill>
                <a:schemeClr val="dk1"/>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pic>
        <p:nvPicPr>
          <p:cNvPr id="837" name="Google Shape;837;p34"/>
          <p:cNvPicPr preferRelativeResize="0"/>
          <p:nvPr/>
        </p:nvPicPr>
        <p:blipFill rotWithShape="1">
          <a:blip r:embed="rId3">
            <a:alphaModFix/>
          </a:blip>
          <a:srcRect b="0" l="0" r="0" t="0"/>
          <a:stretch/>
        </p:blipFill>
        <p:spPr>
          <a:xfrm>
            <a:off x="842813" y="2073349"/>
            <a:ext cx="4080060" cy="4080060"/>
          </a:xfrm>
          <a:prstGeom prst="rect">
            <a:avLst/>
          </a:prstGeom>
          <a:noFill/>
          <a:ln>
            <a:noFill/>
          </a:ln>
        </p:spPr>
      </p:pic>
      <p:sp>
        <p:nvSpPr>
          <p:cNvPr id="838" name="Google Shape;838;p34"/>
          <p:cNvSpPr/>
          <p:nvPr/>
        </p:nvSpPr>
        <p:spPr>
          <a:xfrm>
            <a:off x="1562962" y="543415"/>
            <a:ext cx="9064487" cy="92333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6000">
                <a:solidFill>
                  <a:srgbClr val="D4455A"/>
                </a:solidFill>
                <a:latin typeface="Arial"/>
                <a:ea typeface="Arial"/>
                <a:cs typeface="Arial"/>
                <a:sym typeface="Arial"/>
              </a:rPr>
              <a:t>Think – Write – Pair – Share</a:t>
            </a:r>
            <a:endParaRPr sz="6000">
              <a:solidFill>
                <a:srgbClr val="D4455A"/>
              </a:solidFill>
              <a:latin typeface="Arial"/>
              <a:ea typeface="Arial"/>
              <a:cs typeface="Arial"/>
              <a:sym typeface="Arial"/>
            </a:endParaRPr>
          </a:p>
        </p:txBody>
      </p:sp>
      <p:pic>
        <p:nvPicPr>
          <p:cNvPr id="839" name="Google Shape;839;p34"/>
          <p:cNvPicPr preferRelativeResize="0"/>
          <p:nvPr/>
        </p:nvPicPr>
        <p:blipFill rotWithShape="1">
          <a:blip r:embed="rId4">
            <a:alphaModFix/>
          </a:blip>
          <a:srcRect b="0" l="0" r="0" t="0"/>
          <a:stretch/>
        </p:blipFill>
        <p:spPr>
          <a:xfrm>
            <a:off x="5209953" y="1231724"/>
            <a:ext cx="6367130" cy="6367130"/>
          </a:xfrm>
          <a:prstGeom prst="rect">
            <a:avLst/>
          </a:prstGeom>
          <a:noFill/>
          <a:ln>
            <a:noFill/>
          </a:ln>
        </p:spPr>
      </p:pic>
      <p:sp>
        <p:nvSpPr>
          <p:cNvPr id="840" name="Google Shape;840;p34"/>
          <p:cNvSpPr txBox="1"/>
          <p:nvPr/>
        </p:nvSpPr>
        <p:spPr>
          <a:xfrm>
            <a:off x="6121380" y="2960761"/>
            <a:ext cx="4596240"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Ở 2 câu kết, hình ảnh con người hiện lên trong tư thế, trạng thái như thế nào? Qua đó em cảm nhận được nỗi niềm, tâm sự gì của tác giả?</a:t>
            </a:r>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500"/>
                                        <p:tgtEl>
                                          <p:spTgt spid="838"/>
                                        </p:tgtEl>
                                      </p:cBhvr>
                                    </p:animEffect>
                                  </p:childTnLst>
                                </p:cTn>
                              </p:par>
                              <p:par>
                                <p:cTn fill="hold" nodeType="with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500"/>
                                        <p:tgtEl>
                                          <p:spTgt spid="840"/>
                                        </p:tgtEl>
                                      </p:cBhvr>
                                    </p:animEffect>
                                  </p:childTnLst>
                                </p:cTn>
                              </p:par>
                              <p:par>
                                <p:cTn fill="hold" nodeType="with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pic>
        <p:nvPicPr>
          <p:cNvPr id="846" name="Google Shape;846;p35"/>
          <p:cNvPicPr preferRelativeResize="0"/>
          <p:nvPr/>
        </p:nvPicPr>
        <p:blipFill rotWithShape="1">
          <a:blip r:embed="rId3">
            <a:alphaModFix/>
          </a:blip>
          <a:srcRect b="0" l="0" r="0" t="0"/>
          <a:stretch/>
        </p:blipFill>
        <p:spPr>
          <a:xfrm>
            <a:off x="7084424" y="1465366"/>
            <a:ext cx="5105989" cy="5105989"/>
          </a:xfrm>
          <a:prstGeom prst="rect">
            <a:avLst/>
          </a:prstGeom>
          <a:noFill/>
          <a:ln>
            <a:noFill/>
          </a:ln>
        </p:spPr>
      </p:pic>
      <p:sp>
        <p:nvSpPr>
          <p:cNvPr id="847" name="Google Shape;847;p35"/>
          <p:cNvSpPr/>
          <p:nvPr/>
        </p:nvSpPr>
        <p:spPr>
          <a:xfrm>
            <a:off x="1560443" y="288233"/>
            <a:ext cx="906448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2.2. Hình ảnh con người và tâm trạng của nhà thơ</a:t>
            </a:r>
            <a:endParaRPr sz="4800">
              <a:solidFill>
                <a:srgbClr val="D4455A"/>
              </a:solidFill>
              <a:latin typeface="Arial"/>
              <a:ea typeface="Arial"/>
              <a:cs typeface="Arial"/>
              <a:sym typeface="Arial"/>
            </a:endParaRPr>
          </a:p>
        </p:txBody>
      </p:sp>
      <p:sp>
        <p:nvSpPr>
          <p:cNvPr id="848" name="Google Shape;848;p35"/>
          <p:cNvSpPr/>
          <p:nvPr/>
        </p:nvSpPr>
        <p:spPr>
          <a:xfrm>
            <a:off x="1717007" y="1465366"/>
            <a:ext cx="3843224" cy="86530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0070C0"/>
                </a:solidFill>
                <a:latin typeface="Arial"/>
                <a:ea typeface="Arial"/>
                <a:cs typeface="Arial"/>
                <a:sym typeface="Arial"/>
              </a:rPr>
              <a:t>Hình ảnh con người</a:t>
            </a:r>
            <a:endParaRPr sz="2800">
              <a:solidFill>
                <a:srgbClr val="0070C0"/>
              </a:solidFill>
              <a:latin typeface="Arial"/>
              <a:ea typeface="Arial"/>
              <a:cs typeface="Arial"/>
              <a:sym typeface="Arial"/>
            </a:endParaRPr>
          </a:p>
        </p:txBody>
      </p:sp>
      <p:sp>
        <p:nvSpPr>
          <p:cNvPr id="849" name="Google Shape;849;p35"/>
          <p:cNvSpPr/>
          <p:nvPr/>
        </p:nvSpPr>
        <p:spPr>
          <a:xfrm>
            <a:off x="473983" y="2750452"/>
            <a:ext cx="2815128" cy="365034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600">
                <a:solidFill>
                  <a:schemeClr val="dk1"/>
                </a:solidFill>
                <a:latin typeface="Arial"/>
                <a:ea typeface="Arial"/>
                <a:cs typeface="Arial"/>
                <a:sym typeface="Arial"/>
              </a:rPr>
              <a:t>Tư thế: “tựa gối”, “buông cần” 🡪 Trầm tư như đang cố thu mình lại giữa không gian mênh mông</a:t>
            </a:r>
            <a:endParaRPr sz="2600">
              <a:solidFill>
                <a:schemeClr val="dk1"/>
              </a:solidFill>
              <a:latin typeface="Arial"/>
              <a:ea typeface="Arial"/>
              <a:cs typeface="Arial"/>
              <a:sym typeface="Arial"/>
            </a:endParaRPr>
          </a:p>
        </p:txBody>
      </p:sp>
      <p:sp>
        <p:nvSpPr>
          <p:cNvPr id="850" name="Google Shape;850;p35"/>
          <p:cNvSpPr/>
          <p:nvPr/>
        </p:nvSpPr>
        <p:spPr>
          <a:xfrm>
            <a:off x="3638619" y="2750452"/>
            <a:ext cx="3321843" cy="365034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600">
                <a:solidFill>
                  <a:schemeClr val="dk1"/>
                </a:solidFill>
                <a:latin typeface="Arial"/>
                <a:ea typeface="Arial"/>
                <a:cs typeface="Arial"/>
                <a:sym typeface="Arial"/>
              </a:rPr>
              <a:t>Lấy động tả tĩnh: “cá đớp động dưới chân bèo” 🡪 Làm tan cái tĩnh lặng của ngoại cảnh, nổi bật sự suy tư trầm lắng của con người</a:t>
            </a:r>
            <a:endParaRPr sz="2600">
              <a:solidFill>
                <a:schemeClr val="dk1"/>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par>
                                <p:cTn fill="hold" nodeType="with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500"/>
                                        <p:tgtEl>
                                          <p:spTgt spid="8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36"/>
          <p:cNvSpPr/>
          <p:nvPr/>
        </p:nvSpPr>
        <p:spPr>
          <a:xfrm>
            <a:off x="1560443" y="288233"/>
            <a:ext cx="906448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2.2. Hình ảnh con người và tâm trạng của nhà thơ</a:t>
            </a:r>
            <a:endParaRPr sz="4800">
              <a:solidFill>
                <a:srgbClr val="D4455A"/>
              </a:solidFill>
              <a:latin typeface="Arial"/>
              <a:ea typeface="Arial"/>
              <a:cs typeface="Arial"/>
              <a:sym typeface="Arial"/>
            </a:endParaRPr>
          </a:p>
        </p:txBody>
      </p:sp>
      <p:sp>
        <p:nvSpPr>
          <p:cNvPr id="857" name="Google Shape;857;p36"/>
          <p:cNvSpPr/>
          <p:nvPr/>
        </p:nvSpPr>
        <p:spPr>
          <a:xfrm>
            <a:off x="5542080" y="1479141"/>
            <a:ext cx="5247957" cy="89320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Tâm trạng của nhà thơ</a:t>
            </a:r>
            <a:endParaRPr sz="2800">
              <a:solidFill>
                <a:schemeClr val="dk1"/>
              </a:solidFill>
              <a:latin typeface="Arial"/>
              <a:ea typeface="Arial"/>
              <a:cs typeface="Arial"/>
              <a:sym typeface="Arial"/>
            </a:endParaRPr>
          </a:p>
        </p:txBody>
      </p:sp>
      <p:sp>
        <p:nvSpPr>
          <p:cNvPr id="858" name="Google Shape;858;p36"/>
          <p:cNvSpPr/>
          <p:nvPr/>
        </p:nvSpPr>
        <p:spPr>
          <a:xfrm>
            <a:off x="4929809" y="2750452"/>
            <a:ext cx="2298114" cy="365034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600">
                <a:solidFill>
                  <a:schemeClr val="dk1"/>
                </a:solidFill>
                <a:latin typeface="Arial"/>
                <a:ea typeface="Arial"/>
                <a:cs typeface="Arial"/>
                <a:sym typeface="Arial"/>
              </a:rPr>
              <a:t>Một tâm hồn gắn bó tha thiết, nhạy cảm, tinh tế, chan hòa với thiên nhiên, đất nước</a:t>
            </a:r>
            <a:endParaRPr sz="2600">
              <a:solidFill>
                <a:schemeClr val="dk1"/>
              </a:solidFill>
              <a:latin typeface="Arial"/>
              <a:ea typeface="Arial"/>
              <a:cs typeface="Arial"/>
              <a:sym typeface="Arial"/>
            </a:endParaRPr>
          </a:p>
        </p:txBody>
      </p:sp>
      <p:sp>
        <p:nvSpPr>
          <p:cNvPr id="859" name="Google Shape;859;p36"/>
          <p:cNvSpPr/>
          <p:nvPr/>
        </p:nvSpPr>
        <p:spPr>
          <a:xfrm>
            <a:off x="7553356" y="2750452"/>
            <a:ext cx="1973113" cy="365034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600">
                <a:solidFill>
                  <a:schemeClr val="dk1"/>
                </a:solidFill>
                <a:latin typeface="Arial"/>
                <a:ea typeface="Arial"/>
                <a:cs typeface="Arial"/>
                <a:sym typeface="Arial"/>
              </a:rPr>
              <a:t>Nỗi suy tư về thời thế, về vận mệnh đất nước kín đáo mà sâu sắc</a:t>
            </a:r>
            <a:endParaRPr sz="2600">
              <a:solidFill>
                <a:schemeClr val="dk1"/>
              </a:solidFill>
              <a:latin typeface="Arial"/>
              <a:ea typeface="Arial"/>
              <a:cs typeface="Arial"/>
              <a:sym typeface="Arial"/>
            </a:endParaRPr>
          </a:p>
        </p:txBody>
      </p:sp>
      <p:sp>
        <p:nvSpPr>
          <p:cNvPr id="860" name="Google Shape;860;p36"/>
          <p:cNvSpPr/>
          <p:nvPr/>
        </p:nvSpPr>
        <p:spPr>
          <a:xfrm>
            <a:off x="9851902" y="2750452"/>
            <a:ext cx="1876271" cy="365034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600">
                <a:solidFill>
                  <a:schemeClr val="dk1"/>
                </a:solidFill>
                <a:latin typeface="Arial"/>
                <a:ea typeface="Arial"/>
                <a:cs typeface="Arial"/>
                <a:sym typeface="Arial"/>
              </a:rPr>
              <a:t>Một tấm lòng yêu nước thầm kín nhưng không kém phần sâu sắc</a:t>
            </a:r>
            <a:endParaRPr sz="2600">
              <a:solidFill>
                <a:schemeClr val="dk1"/>
              </a:solidFill>
              <a:latin typeface="Arial"/>
              <a:ea typeface="Arial"/>
              <a:cs typeface="Arial"/>
              <a:sym typeface="Arial"/>
            </a:endParaRPr>
          </a:p>
        </p:txBody>
      </p:sp>
      <p:pic>
        <p:nvPicPr>
          <p:cNvPr descr="Hình ảnh con người Nguyễn Khuyến qua bài Câu cá mùa thu (6 Mẫu)" id="861" name="Google Shape;861;p36"/>
          <p:cNvPicPr preferRelativeResize="0"/>
          <p:nvPr/>
        </p:nvPicPr>
        <p:blipFill rotWithShape="1">
          <a:blip r:embed="rId3">
            <a:alphaModFix/>
          </a:blip>
          <a:srcRect b="0" l="15390" r="19983" t="0"/>
          <a:stretch/>
        </p:blipFill>
        <p:spPr>
          <a:xfrm>
            <a:off x="585530" y="1752923"/>
            <a:ext cx="3770713" cy="305900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500"/>
                                        <p:tgtEl>
                                          <p:spTgt spid="8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37"/>
          <p:cNvSpPr/>
          <p:nvPr/>
        </p:nvSpPr>
        <p:spPr>
          <a:xfrm>
            <a:off x="272680" y="1570902"/>
            <a:ext cx="2699120" cy="4760324"/>
          </a:xfrm>
          <a:custGeom>
            <a:rect b="b" l="l" r="r" t="t"/>
            <a:pathLst>
              <a:path extrusionOk="0" h="203399" w="122358">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rgbClr val="F4FAE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868" name="Google Shape;868;p37"/>
          <p:cNvSpPr/>
          <p:nvPr/>
        </p:nvSpPr>
        <p:spPr>
          <a:xfrm>
            <a:off x="3267671" y="1570902"/>
            <a:ext cx="2699120" cy="4760324"/>
          </a:xfrm>
          <a:custGeom>
            <a:rect b="b" l="l" r="r" t="t"/>
            <a:pathLst>
              <a:path extrusionOk="0" h="203399" w="122358">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rgbClr val="F4FAE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869" name="Google Shape;869;p37"/>
          <p:cNvSpPr/>
          <p:nvPr/>
        </p:nvSpPr>
        <p:spPr>
          <a:xfrm>
            <a:off x="6262662" y="1570902"/>
            <a:ext cx="2699120" cy="4760324"/>
          </a:xfrm>
          <a:custGeom>
            <a:rect b="b" l="l" r="r" t="t"/>
            <a:pathLst>
              <a:path extrusionOk="0" h="203399" w="122358">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rgbClr val="F4FAE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870" name="Google Shape;870;p37"/>
          <p:cNvSpPr/>
          <p:nvPr/>
        </p:nvSpPr>
        <p:spPr>
          <a:xfrm>
            <a:off x="9257653" y="1570902"/>
            <a:ext cx="2699120" cy="4760324"/>
          </a:xfrm>
          <a:custGeom>
            <a:rect b="b" l="l" r="r" t="t"/>
            <a:pathLst>
              <a:path extrusionOk="0" h="203399" w="122358">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rgbClr val="F4FAE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871" name="Google Shape;871;p37"/>
          <p:cNvSpPr/>
          <p:nvPr/>
        </p:nvSpPr>
        <p:spPr>
          <a:xfrm>
            <a:off x="1562962" y="377686"/>
            <a:ext cx="906448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800">
                <a:solidFill>
                  <a:srgbClr val="D4455A"/>
                </a:solidFill>
                <a:latin typeface="Arial"/>
                <a:ea typeface="Arial"/>
                <a:cs typeface="Arial"/>
                <a:sym typeface="Arial"/>
              </a:rPr>
              <a:t>Đọc hiểu thơ thất ngôn bát cú Đường luật</a:t>
            </a:r>
            <a:endParaRPr sz="4800">
              <a:solidFill>
                <a:srgbClr val="D4455A"/>
              </a:solidFill>
              <a:latin typeface="Arial"/>
              <a:ea typeface="Arial"/>
              <a:cs typeface="Arial"/>
              <a:sym typeface="Arial"/>
            </a:endParaRPr>
          </a:p>
        </p:txBody>
      </p:sp>
      <p:sp>
        <p:nvSpPr>
          <p:cNvPr id="872" name="Google Shape;872;p37"/>
          <p:cNvSpPr txBox="1"/>
          <p:nvPr/>
        </p:nvSpPr>
        <p:spPr>
          <a:xfrm>
            <a:off x="468004" y="2037522"/>
            <a:ext cx="2314951"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Xác định các đặc điểm thi luật: Niêm luật, vần nhịp, đối, bố cục bài thơ</a:t>
            </a:r>
            <a:endParaRPr sz="2800">
              <a:solidFill>
                <a:schemeClr val="dk1"/>
              </a:solidFill>
              <a:latin typeface="Arial"/>
              <a:ea typeface="Arial"/>
              <a:cs typeface="Arial"/>
              <a:sym typeface="Arial"/>
            </a:endParaRPr>
          </a:p>
        </p:txBody>
      </p:sp>
      <p:sp>
        <p:nvSpPr>
          <p:cNvPr id="873" name="Google Shape;873;p37"/>
          <p:cNvSpPr txBox="1"/>
          <p:nvPr/>
        </p:nvSpPr>
        <p:spPr>
          <a:xfrm>
            <a:off x="3464505" y="2037522"/>
            <a:ext cx="2280312"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Phân tích, cảm nhận các yếu tố hình thức: hình ảnh thơ, ngôn ngữ thơ, các BPNT, …</a:t>
            </a:r>
            <a:endParaRPr/>
          </a:p>
        </p:txBody>
      </p:sp>
      <p:sp>
        <p:nvSpPr>
          <p:cNvPr id="874" name="Google Shape;874;p37"/>
          <p:cNvSpPr txBox="1"/>
          <p:nvPr/>
        </p:nvSpPr>
        <p:spPr>
          <a:xfrm>
            <a:off x="6493340" y="2037522"/>
            <a:ext cx="2314951"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Phân tích, cảm nhận các yếu tố nội dung: đặc điểm của đối tượng, cảm xúc của nhà thơ, …</a:t>
            </a:r>
            <a:endParaRPr/>
          </a:p>
        </p:txBody>
      </p:sp>
      <p:sp>
        <p:nvSpPr>
          <p:cNvPr id="875" name="Google Shape;875;p37"/>
          <p:cNvSpPr txBox="1"/>
          <p:nvPr/>
        </p:nvSpPr>
        <p:spPr>
          <a:xfrm>
            <a:off x="9501809" y="2037522"/>
            <a:ext cx="2223123"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Chú ý khai thác mối tương quan giữa cảnh và tình, thời gian và không gian, …</a:t>
            </a:r>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500"/>
                                        <p:tgtEl>
                                          <p:spTgt spid="8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500"/>
                                        <p:tgtEl>
                                          <p:spTgt spid="868"/>
                                        </p:tgtEl>
                                      </p:cBhvr>
                                    </p:animEffect>
                                  </p:childTnLst>
                                </p:cTn>
                              </p:par>
                              <p:par>
                                <p:cTn fill="hold" nodeType="with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500"/>
                                        <p:tgtEl>
                                          <p:spTgt spid="874"/>
                                        </p:tgtEl>
                                      </p:cBhvr>
                                    </p:animEffect>
                                  </p:childTnLst>
                                </p:cTn>
                              </p:par>
                              <p:par>
                                <p:cTn fill="hold" nodeType="with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par>
                                <p:cTn fill="hold" nodeType="with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grpSp>
        <p:nvGrpSpPr>
          <p:cNvPr id="881" name="Google Shape;881;p38"/>
          <p:cNvGrpSpPr/>
          <p:nvPr/>
        </p:nvGrpSpPr>
        <p:grpSpPr>
          <a:xfrm>
            <a:off x="-93565" y="262518"/>
            <a:ext cx="6782600" cy="6782600"/>
            <a:chOff x="-93565" y="262518"/>
            <a:chExt cx="6782600" cy="6782600"/>
          </a:xfrm>
        </p:grpSpPr>
        <p:pic>
          <p:nvPicPr>
            <p:cNvPr id="882" name="Google Shape;882;p38"/>
            <p:cNvPicPr preferRelativeResize="0"/>
            <p:nvPr/>
          </p:nvPicPr>
          <p:blipFill rotWithShape="1">
            <a:blip r:embed="rId3">
              <a:alphaModFix/>
            </a:blip>
            <a:srcRect b="0" l="0" r="0" t="0"/>
            <a:stretch/>
          </p:blipFill>
          <p:spPr>
            <a:xfrm>
              <a:off x="-93565" y="262518"/>
              <a:ext cx="6782600" cy="6782600"/>
            </a:xfrm>
            <a:prstGeom prst="rect">
              <a:avLst/>
            </a:prstGeom>
            <a:noFill/>
            <a:ln>
              <a:noFill/>
            </a:ln>
          </p:spPr>
        </p:pic>
        <p:sp>
          <p:nvSpPr>
            <p:cNvPr id="883" name="Google Shape;883;p38"/>
            <p:cNvSpPr/>
            <p:nvPr/>
          </p:nvSpPr>
          <p:spPr>
            <a:xfrm>
              <a:off x="2832652" y="1371600"/>
              <a:ext cx="1441174" cy="1560443"/>
            </a:xfrm>
            <a:prstGeom prst="ellipse">
              <a:avLst/>
            </a:prstGeom>
            <a:solidFill>
              <a:srgbClr val="FAF9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38"/>
            <p:cNvSpPr txBox="1"/>
            <p:nvPr/>
          </p:nvSpPr>
          <p:spPr>
            <a:xfrm flipH="1">
              <a:off x="2984720" y="1551656"/>
              <a:ext cx="122947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VIẾT VĂN</a:t>
              </a:r>
              <a:endParaRPr/>
            </a:p>
          </p:txBody>
        </p:sp>
      </p:grpSp>
      <p:sp>
        <p:nvSpPr>
          <p:cNvPr id="885" name="Google Shape;885;p38"/>
          <p:cNvSpPr/>
          <p:nvPr/>
        </p:nvSpPr>
        <p:spPr>
          <a:xfrm rot="-5400000">
            <a:off x="6988182" y="1490372"/>
            <a:ext cx="4435026" cy="4197483"/>
          </a:xfrm>
          <a:custGeom>
            <a:rect b="b" l="l" r="r" t="t"/>
            <a:pathLst>
              <a:path extrusionOk="0" h="203796" w="99572">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rgbClr val="FFF1D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86" name="Google Shape;886;p38"/>
          <p:cNvSpPr txBox="1"/>
          <p:nvPr/>
        </p:nvSpPr>
        <p:spPr>
          <a:xfrm flipH="1">
            <a:off x="7245627" y="1978038"/>
            <a:ext cx="3886200" cy="33239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500">
                <a:solidFill>
                  <a:schemeClr val="dk1"/>
                </a:solidFill>
                <a:latin typeface="Arial"/>
                <a:ea typeface="Arial"/>
                <a:cs typeface="Arial"/>
                <a:sym typeface="Arial"/>
              </a:rPr>
              <a:t>Viết đoạn văn (7-9 câu) phân tích 2 câu thơ gây ấn tượng nhất với em trong bài “Thu điếu”</a:t>
            </a:r>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500"/>
                                        <p:tgtEl>
                                          <p:spTgt spid="886"/>
                                        </p:tgtEl>
                                      </p:cBhvr>
                                    </p:animEffect>
                                  </p:childTnLst>
                                </p:cTn>
                              </p:par>
                              <p:par>
                                <p:cTn fill="hold" nodeType="with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500"/>
                                        <p:tgtEl>
                                          <p:spTgt spid="8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grpSp>
        <p:nvGrpSpPr>
          <p:cNvPr id="892" name="Google Shape;892;p39"/>
          <p:cNvGrpSpPr/>
          <p:nvPr/>
        </p:nvGrpSpPr>
        <p:grpSpPr>
          <a:xfrm>
            <a:off x="7350098" y="1148315"/>
            <a:ext cx="4840315" cy="4933507"/>
            <a:chOff x="7350098" y="1265273"/>
            <a:chExt cx="4840315" cy="4933507"/>
          </a:xfrm>
        </p:grpSpPr>
        <p:pic>
          <p:nvPicPr>
            <p:cNvPr id="893" name="Google Shape;893;p39"/>
            <p:cNvPicPr preferRelativeResize="0"/>
            <p:nvPr/>
          </p:nvPicPr>
          <p:blipFill rotWithShape="1">
            <a:blip r:embed="rId3">
              <a:alphaModFix/>
            </a:blip>
            <a:srcRect b="0" l="0" r="0" t="0"/>
            <a:stretch/>
          </p:blipFill>
          <p:spPr>
            <a:xfrm>
              <a:off x="7350098" y="1265273"/>
              <a:ext cx="4840315" cy="4933507"/>
            </a:xfrm>
            <a:prstGeom prst="rect">
              <a:avLst/>
            </a:prstGeom>
            <a:noFill/>
            <a:ln>
              <a:noFill/>
            </a:ln>
          </p:spPr>
        </p:pic>
        <p:sp>
          <p:nvSpPr>
            <p:cNvPr id="894" name="Google Shape;894;p39"/>
            <p:cNvSpPr/>
            <p:nvPr/>
          </p:nvSpPr>
          <p:spPr>
            <a:xfrm>
              <a:off x="8009796" y="3166352"/>
              <a:ext cx="2461199" cy="2031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6600">
                  <a:solidFill>
                    <a:srgbClr val="D4455A"/>
                  </a:solidFill>
                  <a:latin typeface="Arial"/>
                  <a:ea typeface="Arial"/>
                  <a:cs typeface="Arial"/>
                  <a:sym typeface="Arial"/>
                </a:rPr>
                <a:t>Bài tập</a:t>
              </a:r>
              <a:endParaRPr/>
            </a:p>
            <a:p>
              <a:pPr indent="0" lvl="0" marL="0" marR="0" rtl="0" algn="ctr">
                <a:spcBef>
                  <a:spcPts val="0"/>
                </a:spcBef>
                <a:spcAft>
                  <a:spcPts val="0"/>
                </a:spcAft>
                <a:buNone/>
              </a:pPr>
              <a:r>
                <a:rPr lang="en-US" sz="6600">
                  <a:solidFill>
                    <a:srgbClr val="D4455A"/>
                  </a:solidFill>
                  <a:latin typeface="Arial"/>
                  <a:ea typeface="Arial"/>
                  <a:cs typeface="Arial"/>
                  <a:sym typeface="Arial"/>
                </a:rPr>
                <a:t>về nhà</a:t>
              </a:r>
              <a:endParaRPr sz="6600">
                <a:solidFill>
                  <a:srgbClr val="D4455A"/>
                </a:solidFill>
                <a:latin typeface="Arial"/>
                <a:ea typeface="Arial"/>
                <a:cs typeface="Arial"/>
                <a:sym typeface="Arial"/>
              </a:endParaRPr>
            </a:p>
          </p:txBody>
        </p:sp>
      </p:grpSp>
      <p:grpSp>
        <p:nvGrpSpPr>
          <p:cNvPr id="895" name="Google Shape;895;p39"/>
          <p:cNvGrpSpPr/>
          <p:nvPr/>
        </p:nvGrpSpPr>
        <p:grpSpPr>
          <a:xfrm>
            <a:off x="585942" y="1342146"/>
            <a:ext cx="6764156" cy="1295340"/>
            <a:chOff x="379164" y="2000476"/>
            <a:chExt cx="6974030" cy="1295340"/>
          </a:xfrm>
        </p:grpSpPr>
        <p:pic>
          <p:nvPicPr>
            <p:cNvPr id="896" name="Google Shape;896;p39"/>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897" name="Google Shape;897;p39"/>
            <p:cNvSpPr txBox="1"/>
            <p:nvPr/>
          </p:nvSpPr>
          <p:spPr>
            <a:xfrm>
              <a:off x="494956" y="2000476"/>
              <a:ext cx="6525079" cy="11079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300">
                  <a:solidFill>
                    <a:schemeClr val="dk1"/>
                  </a:solidFill>
                  <a:latin typeface="Arial"/>
                  <a:ea typeface="Arial"/>
                  <a:cs typeface="Arial"/>
                  <a:sym typeface="Arial"/>
                </a:rPr>
                <a:t>Vẽ sơ đồ tư duy hệ thống kiến thức toàn bộ bài học</a:t>
              </a:r>
              <a:endParaRPr sz="3300">
                <a:solidFill>
                  <a:schemeClr val="dk1"/>
                </a:solidFill>
                <a:latin typeface="Arial"/>
                <a:ea typeface="Arial"/>
                <a:cs typeface="Arial"/>
                <a:sym typeface="Arial"/>
              </a:endParaRPr>
            </a:p>
          </p:txBody>
        </p:sp>
      </p:grpSp>
      <p:grpSp>
        <p:nvGrpSpPr>
          <p:cNvPr id="898" name="Google Shape;898;p39"/>
          <p:cNvGrpSpPr/>
          <p:nvPr/>
        </p:nvGrpSpPr>
        <p:grpSpPr>
          <a:xfrm>
            <a:off x="585943" y="3080342"/>
            <a:ext cx="6764156" cy="1295891"/>
            <a:chOff x="379164" y="1999925"/>
            <a:chExt cx="6974030" cy="1295891"/>
          </a:xfrm>
        </p:grpSpPr>
        <p:pic>
          <p:nvPicPr>
            <p:cNvPr id="899" name="Google Shape;899;p39"/>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900" name="Google Shape;900;p39"/>
            <p:cNvSpPr txBox="1"/>
            <p:nvPr/>
          </p:nvSpPr>
          <p:spPr>
            <a:xfrm>
              <a:off x="494955" y="1999925"/>
              <a:ext cx="6453347" cy="11079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300">
                  <a:solidFill>
                    <a:schemeClr val="dk1"/>
                  </a:solidFill>
                  <a:latin typeface="Arial"/>
                  <a:ea typeface="Arial"/>
                  <a:cs typeface="Arial"/>
                  <a:sym typeface="Arial"/>
                </a:rPr>
                <a:t>Tìm đọc chùm 3 bài thơ Thu của Nguyễn Khuyến</a:t>
              </a:r>
              <a:endParaRPr sz="3300">
                <a:solidFill>
                  <a:schemeClr val="dk1"/>
                </a:solidFill>
                <a:latin typeface="Arial"/>
                <a:ea typeface="Arial"/>
                <a:cs typeface="Arial"/>
                <a:sym typeface="Arial"/>
              </a:endParaRPr>
            </a:p>
          </p:txBody>
        </p:sp>
      </p:grpSp>
      <p:grpSp>
        <p:nvGrpSpPr>
          <p:cNvPr id="901" name="Google Shape;901;p39"/>
          <p:cNvGrpSpPr/>
          <p:nvPr/>
        </p:nvGrpSpPr>
        <p:grpSpPr>
          <a:xfrm>
            <a:off x="585942" y="4737326"/>
            <a:ext cx="6764156" cy="1278265"/>
            <a:chOff x="379164" y="2017551"/>
            <a:chExt cx="6974030" cy="1278265"/>
          </a:xfrm>
        </p:grpSpPr>
        <p:pic>
          <p:nvPicPr>
            <p:cNvPr id="902" name="Google Shape;902;p39"/>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903" name="Google Shape;903;p39"/>
            <p:cNvSpPr txBox="1"/>
            <p:nvPr/>
          </p:nvSpPr>
          <p:spPr>
            <a:xfrm>
              <a:off x="494957" y="2017551"/>
              <a:ext cx="6203558" cy="11079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300">
                  <a:solidFill>
                    <a:schemeClr val="dk1"/>
                  </a:solidFill>
                  <a:latin typeface="Arial"/>
                  <a:ea typeface="Arial"/>
                  <a:cs typeface="Arial"/>
                  <a:sym typeface="Arial"/>
                </a:rPr>
                <a:t>Soạn bài tiếng Việt “Từ tượng hình, từ tượng thanh”</a:t>
              </a:r>
              <a:endParaRPr/>
            </a:p>
          </p:txBody>
        </p:sp>
      </p:gr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500"/>
                                        <p:tgtEl>
                                          <p:spTgt spid="8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500"/>
                                        <p:tgtEl>
                                          <p:spTgt spid="9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
          <p:cNvSpPr txBox="1"/>
          <p:nvPr/>
        </p:nvSpPr>
        <p:spPr>
          <a:xfrm flipH="1">
            <a:off x="2911655" y="926190"/>
            <a:ext cx="7178643"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Ôi mùi vị quê hương</a:t>
            </a:r>
            <a:br>
              <a:rPr lang="en-US" sz="3600">
                <a:solidFill>
                  <a:schemeClr val="dk1"/>
                </a:solidFill>
                <a:latin typeface="Arial"/>
                <a:ea typeface="Arial"/>
                <a:cs typeface="Arial"/>
                <a:sym typeface="Arial"/>
              </a:rPr>
            </a:br>
            <a:r>
              <a:rPr lang="en-US" sz="3600">
                <a:solidFill>
                  <a:schemeClr val="dk1"/>
                </a:solidFill>
                <a:latin typeface="Arial"/>
                <a:ea typeface="Arial"/>
                <a:cs typeface="Arial"/>
                <a:sym typeface="Arial"/>
              </a:rPr>
              <a:t>Con quên làm sao được</a:t>
            </a:r>
            <a:br>
              <a:rPr lang="en-US" sz="3600">
                <a:solidFill>
                  <a:schemeClr val="dk1"/>
                </a:solidFill>
                <a:latin typeface="Arial"/>
                <a:ea typeface="Arial"/>
                <a:cs typeface="Arial"/>
                <a:sym typeface="Arial"/>
              </a:rPr>
            </a:br>
            <a:r>
              <a:rPr lang="en-US" sz="3600">
                <a:solidFill>
                  <a:schemeClr val="dk1"/>
                </a:solidFill>
                <a:latin typeface="Arial"/>
                <a:ea typeface="Arial"/>
                <a:cs typeface="Arial"/>
                <a:sym typeface="Arial"/>
              </a:rPr>
              <a:t>Mẹ già và đất nước</a:t>
            </a:r>
            <a:br>
              <a:rPr lang="en-US" sz="3600">
                <a:solidFill>
                  <a:schemeClr val="dk1"/>
                </a:solidFill>
                <a:latin typeface="Arial"/>
                <a:ea typeface="Arial"/>
                <a:cs typeface="Arial"/>
                <a:sym typeface="Arial"/>
              </a:rPr>
            </a:br>
            <a:r>
              <a:rPr lang="en-US" sz="3600">
                <a:solidFill>
                  <a:schemeClr val="dk1"/>
                </a:solidFill>
                <a:latin typeface="Arial"/>
                <a:ea typeface="Arial"/>
                <a:cs typeface="Arial"/>
                <a:sym typeface="Arial"/>
              </a:rPr>
              <a:t>Chia đều nỗi nhớ thương.</a:t>
            </a:r>
            <a:br>
              <a:rPr lang="en-US" sz="3600">
                <a:solidFill>
                  <a:schemeClr val="dk1"/>
                </a:solidFill>
                <a:latin typeface="Arial"/>
                <a:ea typeface="Arial"/>
                <a:cs typeface="Arial"/>
                <a:sym typeface="Arial"/>
              </a:rPr>
            </a:br>
            <a:br>
              <a:rPr lang="en-US" sz="2000">
                <a:solidFill>
                  <a:schemeClr val="dk1"/>
                </a:solidFill>
                <a:latin typeface="Arial"/>
                <a:ea typeface="Arial"/>
                <a:cs typeface="Arial"/>
                <a:sym typeface="Arial"/>
              </a:rPr>
            </a:br>
            <a:r>
              <a:rPr lang="en-US" sz="3600">
                <a:solidFill>
                  <a:schemeClr val="dk1"/>
                </a:solidFill>
                <a:latin typeface="Arial"/>
                <a:ea typeface="Arial"/>
                <a:cs typeface="Arial"/>
                <a:sym typeface="Arial"/>
              </a:rPr>
              <a:t>Cây nhỏ rừng Trường Sơn</a:t>
            </a:r>
            <a:br>
              <a:rPr lang="en-US" sz="3600">
                <a:solidFill>
                  <a:schemeClr val="dk1"/>
                </a:solidFill>
                <a:latin typeface="Arial"/>
                <a:ea typeface="Arial"/>
                <a:cs typeface="Arial"/>
                <a:sym typeface="Arial"/>
              </a:rPr>
            </a:br>
            <a:r>
              <a:rPr lang="en-US" sz="3600">
                <a:solidFill>
                  <a:schemeClr val="dk1"/>
                </a:solidFill>
                <a:latin typeface="Arial"/>
                <a:ea typeface="Arial"/>
                <a:cs typeface="Arial"/>
                <a:sym typeface="Arial"/>
              </a:rPr>
              <a:t>Hiểu lòng nên thơm mãi...</a:t>
            </a:r>
            <a:endParaRPr sz="3600">
              <a:solidFill>
                <a:schemeClr val="dk1"/>
              </a:solidFill>
              <a:latin typeface="Arial"/>
              <a:ea typeface="Arial"/>
              <a:cs typeface="Arial"/>
              <a:sym typeface="Arial"/>
            </a:endParaRPr>
          </a:p>
        </p:txBody>
      </p:sp>
      <p:grpSp>
        <p:nvGrpSpPr>
          <p:cNvPr id="462" name="Google Shape;462;p4"/>
          <p:cNvGrpSpPr/>
          <p:nvPr/>
        </p:nvGrpSpPr>
        <p:grpSpPr>
          <a:xfrm>
            <a:off x="2264736" y="637957"/>
            <a:ext cx="7825562" cy="4295549"/>
            <a:chOff x="4779545" y="1162806"/>
            <a:chExt cx="2632909" cy="5045184"/>
          </a:xfrm>
        </p:grpSpPr>
        <p:sp>
          <p:nvSpPr>
            <p:cNvPr id="463" name="Google Shape;463;p4"/>
            <p:cNvSpPr/>
            <p:nvPr/>
          </p:nvSpPr>
          <p:spPr>
            <a:xfrm>
              <a:off x="4779545" y="1162806"/>
              <a:ext cx="2632909" cy="504518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4" name="Google Shape;464;p4"/>
            <p:cNvSpPr/>
            <p:nvPr/>
          </p:nvSpPr>
          <p:spPr>
            <a:xfrm>
              <a:off x="4846953" y="1434793"/>
              <a:ext cx="2490377" cy="447562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65" name="Google Shape;465;p4"/>
          <p:cNvSpPr txBox="1"/>
          <p:nvPr/>
        </p:nvSpPr>
        <p:spPr>
          <a:xfrm flipH="1">
            <a:off x="3423683" y="5407115"/>
            <a:ext cx="899514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FF0000"/>
                </a:solidFill>
                <a:latin typeface="Arial"/>
                <a:ea typeface="Arial"/>
                <a:cs typeface="Arial"/>
                <a:sym typeface="Arial"/>
              </a:rPr>
              <a:t>🡪 Thơ năm chữ</a:t>
            </a:r>
            <a:endParaRPr sz="4000">
              <a:solidFill>
                <a:srgbClr val="FF0000"/>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20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pic>
        <p:nvPicPr>
          <p:cNvPr id="909" name="Google Shape;909;p40"/>
          <p:cNvPicPr preferRelativeResize="0"/>
          <p:nvPr/>
        </p:nvPicPr>
        <p:blipFill rotWithShape="1">
          <a:blip r:embed="rId3">
            <a:alphaModFix/>
          </a:blip>
          <a:srcRect b="0" l="0" r="0" t="0"/>
          <a:stretch/>
        </p:blipFill>
        <p:spPr>
          <a:xfrm>
            <a:off x="0" y="0"/>
            <a:ext cx="12190413" cy="6857107"/>
          </a:xfrm>
          <a:prstGeom prst="rect">
            <a:avLst/>
          </a:prstGeom>
          <a:noFill/>
          <a:ln>
            <a:noFill/>
          </a:ln>
        </p:spPr>
      </p:pic>
      <p:pic>
        <p:nvPicPr>
          <p:cNvPr id="910" name="Google Shape;910;p40"/>
          <p:cNvPicPr preferRelativeResize="0"/>
          <p:nvPr/>
        </p:nvPicPr>
        <p:blipFill rotWithShape="1">
          <a:blip r:embed="rId4">
            <a:alphaModFix/>
          </a:blip>
          <a:srcRect b="0" l="0" r="0" t="0"/>
          <a:stretch/>
        </p:blipFill>
        <p:spPr>
          <a:xfrm>
            <a:off x="6974548" y="457760"/>
            <a:ext cx="2111508" cy="1150238"/>
          </a:xfrm>
          <a:prstGeom prst="rect">
            <a:avLst/>
          </a:prstGeom>
          <a:noFill/>
          <a:ln>
            <a:noFill/>
          </a:ln>
        </p:spPr>
      </p:pic>
      <p:sp>
        <p:nvSpPr>
          <p:cNvPr id="911" name="Google Shape;911;p40"/>
          <p:cNvSpPr txBox="1"/>
          <p:nvPr/>
        </p:nvSpPr>
        <p:spPr>
          <a:xfrm>
            <a:off x="3285522" y="3084819"/>
            <a:ext cx="6463772" cy="68746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800">
                <a:solidFill>
                  <a:srgbClr val="0070C0"/>
                </a:solidFill>
                <a:latin typeface="Arial"/>
                <a:ea typeface="Arial"/>
                <a:cs typeface="Arial"/>
                <a:sym typeface="Arial"/>
              </a:rPr>
              <a:t>Chúc các em học tốt !</a:t>
            </a:r>
            <a:endParaRPr sz="8800">
              <a:solidFill>
                <a:srgbClr val="0070C0"/>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750"/>
                                        <p:tgtEl>
                                          <p:spTgt spid="909"/>
                                        </p:tgtEl>
                                      </p:cBhvr>
                                    </p:animEffect>
                                  </p:childTnLst>
                                </p:cTn>
                              </p:par>
                            </p:childTnLst>
                          </p:cTn>
                        </p:par>
                        <p:par>
                          <p:cTn fill="hold">
                            <p:stCondLst>
                              <p:cond delay="750"/>
                            </p:stCondLst>
                            <p:childTnLst>
                              <p:par>
                                <p:cTn fill="hold" nodeType="afterEffect" presetClass="entr" presetID="2" presetSubtype="8">
                                  <p:stCondLst>
                                    <p:cond delay="0"/>
                                  </p:stCondLst>
                                  <p:childTnLst>
                                    <p:set>
                                      <p:cBhvr>
                                        <p:cTn dur="1" fill="hold">
                                          <p:stCondLst>
                                            <p:cond delay="0"/>
                                          </p:stCondLst>
                                        </p:cTn>
                                        <p:tgtEl>
                                          <p:spTgt spid="910"/>
                                        </p:tgtEl>
                                        <p:attrNameLst>
                                          <p:attrName>style.visibility</p:attrName>
                                        </p:attrNameLst>
                                      </p:cBhvr>
                                      <p:to>
                                        <p:strVal val="visible"/>
                                      </p:to>
                                    </p:set>
                                    <p:anim calcmode="lin" valueType="num">
                                      <p:cBhvr additive="base">
                                        <p:cTn dur="500"/>
                                        <p:tgtEl>
                                          <p:spTgt spid="9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500"/>
                                        <p:tgtEl>
                                          <p:spTgt spid="9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
          <p:cNvSpPr txBox="1"/>
          <p:nvPr/>
        </p:nvSpPr>
        <p:spPr>
          <a:xfrm flipH="1">
            <a:off x="2287850" y="1371096"/>
            <a:ext cx="7958930"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600">
                <a:solidFill>
                  <a:srgbClr val="000000"/>
                </a:solidFill>
                <a:latin typeface="Arial"/>
                <a:ea typeface="Arial"/>
                <a:cs typeface="Arial"/>
                <a:sym typeface="Arial"/>
              </a:rPr>
              <a:t>Trong vô tăm tích tôi nghĩ</a:t>
            </a:r>
            <a:endParaRPr/>
          </a:p>
          <a:p>
            <a:pPr indent="0" lvl="0" marL="0" marR="0" rtl="0" algn="just">
              <a:spcBef>
                <a:spcPts val="0"/>
              </a:spcBef>
              <a:spcAft>
                <a:spcPts val="0"/>
              </a:spcAft>
              <a:buNone/>
            </a:pPr>
            <a:r>
              <a:rPr lang="en-US" sz="3600">
                <a:solidFill>
                  <a:srgbClr val="000000"/>
                </a:solidFill>
                <a:latin typeface="Arial"/>
                <a:ea typeface="Arial"/>
                <a:cs typeface="Arial"/>
                <a:sym typeface="Arial"/>
              </a:rPr>
              <a:t>Lát nữa chào mào sẽ mổ những con sâu</a:t>
            </a:r>
            <a:endParaRPr/>
          </a:p>
          <a:p>
            <a:pPr indent="0" lvl="0" marL="0" marR="0" rtl="0" algn="just">
              <a:spcBef>
                <a:spcPts val="0"/>
              </a:spcBef>
              <a:spcAft>
                <a:spcPts val="0"/>
              </a:spcAft>
              <a:buNone/>
            </a:pPr>
            <a:r>
              <a:rPr lang="en-US" sz="3600">
                <a:solidFill>
                  <a:srgbClr val="000000"/>
                </a:solidFill>
                <a:latin typeface="Arial"/>
                <a:ea typeface="Arial"/>
                <a:cs typeface="Arial"/>
                <a:sym typeface="Arial"/>
              </a:rPr>
              <a:t>Trái cây chín đỏ</a:t>
            </a:r>
            <a:endParaRPr/>
          </a:p>
          <a:p>
            <a:pPr indent="0" lvl="0" marL="0" marR="0" rtl="0" algn="just">
              <a:spcBef>
                <a:spcPts val="0"/>
              </a:spcBef>
              <a:spcAft>
                <a:spcPts val="0"/>
              </a:spcAft>
              <a:buNone/>
            </a:pPr>
            <a:r>
              <a:rPr lang="en-US" sz="3600">
                <a:solidFill>
                  <a:srgbClr val="000000"/>
                </a:solidFill>
                <a:latin typeface="Arial"/>
                <a:ea typeface="Arial"/>
                <a:cs typeface="Arial"/>
                <a:sym typeface="Arial"/>
              </a:rPr>
              <a:t>Từng giọt nước</a:t>
            </a:r>
            <a:endParaRPr/>
          </a:p>
          <a:p>
            <a:pPr indent="0" lvl="0" marL="0" marR="0" rtl="0" algn="just">
              <a:spcBef>
                <a:spcPts val="0"/>
              </a:spcBef>
              <a:spcAft>
                <a:spcPts val="0"/>
              </a:spcAft>
              <a:buNone/>
            </a:pPr>
            <a:r>
              <a:rPr lang="en-US" sz="3600">
                <a:solidFill>
                  <a:srgbClr val="000000"/>
                </a:solidFill>
                <a:latin typeface="Arial"/>
                <a:ea typeface="Arial"/>
                <a:cs typeface="Arial"/>
                <a:sym typeface="Arial"/>
              </a:rPr>
              <a:t>Thanh sạch của tôi</a:t>
            </a:r>
            <a:endParaRPr/>
          </a:p>
        </p:txBody>
      </p:sp>
      <p:grpSp>
        <p:nvGrpSpPr>
          <p:cNvPr id="472" name="Google Shape;472;p5"/>
          <p:cNvGrpSpPr/>
          <p:nvPr/>
        </p:nvGrpSpPr>
        <p:grpSpPr>
          <a:xfrm>
            <a:off x="1818169" y="825766"/>
            <a:ext cx="8676166" cy="3735603"/>
            <a:chOff x="4779545" y="1162806"/>
            <a:chExt cx="2632909" cy="5045184"/>
          </a:xfrm>
        </p:grpSpPr>
        <p:sp>
          <p:nvSpPr>
            <p:cNvPr id="473" name="Google Shape;473;p5"/>
            <p:cNvSpPr/>
            <p:nvPr/>
          </p:nvSpPr>
          <p:spPr>
            <a:xfrm>
              <a:off x="4779545" y="1162806"/>
              <a:ext cx="2632909" cy="504518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4" name="Google Shape;474;p5"/>
            <p:cNvSpPr/>
            <p:nvPr/>
          </p:nvSpPr>
          <p:spPr>
            <a:xfrm>
              <a:off x="4846953" y="1434793"/>
              <a:ext cx="2490377" cy="447562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75" name="Google Shape;475;p5"/>
          <p:cNvSpPr txBox="1"/>
          <p:nvPr/>
        </p:nvSpPr>
        <p:spPr>
          <a:xfrm flipH="1">
            <a:off x="4157330" y="5325935"/>
            <a:ext cx="899514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FF0000"/>
                </a:solidFill>
                <a:latin typeface="Arial"/>
                <a:ea typeface="Arial"/>
                <a:cs typeface="Arial"/>
                <a:sym typeface="Arial"/>
              </a:rPr>
              <a:t>🡪 Thơ tự do</a:t>
            </a:r>
            <a:endParaRPr sz="4000">
              <a:solidFill>
                <a:srgbClr val="FF0000"/>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2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
          <p:cNvSpPr txBox="1"/>
          <p:nvPr/>
        </p:nvSpPr>
        <p:spPr>
          <a:xfrm flipH="1">
            <a:off x="2688371" y="977140"/>
            <a:ext cx="7178643"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Tôi yêu truyện cổ nước tôi</a:t>
            </a:r>
            <a:br>
              <a:rPr lang="en-US" sz="3600">
                <a:solidFill>
                  <a:schemeClr val="dk1"/>
                </a:solidFill>
                <a:latin typeface="Arial"/>
                <a:ea typeface="Arial"/>
                <a:cs typeface="Arial"/>
                <a:sym typeface="Arial"/>
              </a:rPr>
            </a:br>
            <a:r>
              <a:rPr lang="en-US" sz="3600">
                <a:solidFill>
                  <a:schemeClr val="dk1"/>
                </a:solidFill>
                <a:latin typeface="Arial"/>
                <a:ea typeface="Arial"/>
                <a:cs typeface="Arial"/>
                <a:sym typeface="Arial"/>
              </a:rPr>
              <a:t>Vừa nhân hậu lại tuyệt vời sâu xa</a:t>
            </a:r>
            <a:br>
              <a:rPr lang="en-US" sz="3600">
                <a:solidFill>
                  <a:schemeClr val="dk1"/>
                </a:solidFill>
                <a:latin typeface="Arial"/>
                <a:ea typeface="Arial"/>
                <a:cs typeface="Arial"/>
                <a:sym typeface="Arial"/>
              </a:rPr>
            </a:br>
            <a:r>
              <a:rPr lang="en-US" sz="3600">
                <a:solidFill>
                  <a:schemeClr val="dk1"/>
                </a:solidFill>
                <a:latin typeface="Arial"/>
                <a:ea typeface="Arial"/>
                <a:cs typeface="Arial"/>
                <a:sym typeface="Arial"/>
              </a:rPr>
              <a:t>Thương người rồi mới thương ta</a:t>
            </a:r>
            <a:br>
              <a:rPr lang="en-US" sz="3600">
                <a:solidFill>
                  <a:schemeClr val="dk1"/>
                </a:solidFill>
                <a:latin typeface="Arial"/>
                <a:ea typeface="Arial"/>
                <a:cs typeface="Arial"/>
                <a:sym typeface="Arial"/>
              </a:rPr>
            </a:br>
            <a:r>
              <a:rPr lang="en-US" sz="3600">
                <a:solidFill>
                  <a:schemeClr val="dk1"/>
                </a:solidFill>
                <a:latin typeface="Arial"/>
                <a:ea typeface="Arial"/>
                <a:cs typeface="Arial"/>
                <a:sym typeface="Arial"/>
              </a:rPr>
              <a:t>Yêu nhau dù mấy cách xa cũng tìm</a:t>
            </a:r>
            <a:br>
              <a:rPr lang="en-US" sz="3600">
                <a:solidFill>
                  <a:schemeClr val="dk1"/>
                </a:solidFill>
                <a:latin typeface="Arial"/>
                <a:ea typeface="Arial"/>
                <a:cs typeface="Arial"/>
                <a:sym typeface="Arial"/>
              </a:rPr>
            </a:br>
            <a:r>
              <a:rPr lang="en-US" sz="3600">
                <a:solidFill>
                  <a:schemeClr val="dk1"/>
                </a:solidFill>
                <a:latin typeface="Arial"/>
                <a:ea typeface="Arial"/>
                <a:cs typeface="Arial"/>
                <a:sym typeface="Arial"/>
              </a:rPr>
              <a:t>Ở hiền thì lại gặp hiền</a:t>
            </a:r>
            <a:br>
              <a:rPr lang="en-US" sz="3600">
                <a:solidFill>
                  <a:schemeClr val="dk1"/>
                </a:solidFill>
                <a:latin typeface="Arial"/>
                <a:ea typeface="Arial"/>
                <a:cs typeface="Arial"/>
                <a:sym typeface="Arial"/>
              </a:rPr>
            </a:br>
            <a:r>
              <a:rPr lang="en-US" sz="3600">
                <a:solidFill>
                  <a:schemeClr val="dk1"/>
                </a:solidFill>
                <a:latin typeface="Arial"/>
                <a:ea typeface="Arial"/>
                <a:cs typeface="Arial"/>
                <a:sym typeface="Arial"/>
              </a:rPr>
              <a:t>Người ngay thì gặp người tiên độ trì</a:t>
            </a:r>
            <a:endParaRPr sz="3600">
              <a:solidFill>
                <a:schemeClr val="dk1"/>
              </a:solidFill>
              <a:latin typeface="Arial"/>
              <a:ea typeface="Arial"/>
              <a:cs typeface="Arial"/>
              <a:sym typeface="Arial"/>
            </a:endParaRPr>
          </a:p>
        </p:txBody>
      </p:sp>
      <p:grpSp>
        <p:nvGrpSpPr>
          <p:cNvPr id="482" name="Google Shape;482;p6"/>
          <p:cNvGrpSpPr/>
          <p:nvPr/>
        </p:nvGrpSpPr>
        <p:grpSpPr>
          <a:xfrm>
            <a:off x="2264736" y="712385"/>
            <a:ext cx="7825562" cy="3965944"/>
            <a:chOff x="4779545" y="1162806"/>
            <a:chExt cx="2632909" cy="5045184"/>
          </a:xfrm>
        </p:grpSpPr>
        <p:sp>
          <p:nvSpPr>
            <p:cNvPr id="483" name="Google Shape;483;p6"/>
            <p:cNvSpPr/>
            <p:nvPr/>
          </p:nvSpPr>
          <p:spPr>
            <a:xfrm>
              <a:off x="4779545" y="1162806"/>
              <a:ext cx="2632909" cy="504518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4" name="Google Shape;484;p6"/>
            <p:cNvSpPr/>
            <p:nvPr/>
          </p:nvSpPr>
          <p:spPr>
            <a:xfrm>
              <a:off x="4846953" y="1434793"/>
              <a:ext cx="2490377" cy="4475624"/>
            </a:xfrm>
            <a:prstGeom prst="rect">
              <a:avLst/>
            </a:prstGeom>
            <a:no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85" name="Google Shape;485;p6"/>
          <p:cNvSpPr txBox="1"/>
          <p:nvPr/>
        </p:nvSpPr>
        <p:spPr>
          <a:xfrm flipH="1">
            <a:off x="3423683" y="5407115"/>
            <a:ext cx="899514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FF0000"/>
                </a:solidFill>
                <a:latin typeface="Arial"/>
                <a:ea typeface="Arial"/>
                <a:cs typeface="Arial"/>
                <a:sym typeface="Arial"/>
              </a:rPr>
              <a:t>🡪 Thơ lục bát</a:t>
            </a:r>
            <a:endParaRPr sz="4000">
              <a:solidFill>
                <a:srgbClr val="FF0000"/>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20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7"/>
          <p:cNvPicPr preferRelativeResize="0"/>
          <p:nvPr/>
        </p:nvPicPr>
        <p:blipFill rotWithShape="1">
          <a:blip r:embed="rId3">
            <a:alphaModFix/>
          </a:blip>
          <a:srcRect b="0" l="0" r="0" t="0"/>
          <a:stretch/>
        </p:blipFill>
        <p:spPr>
          <a:xfrm>
            <a:off x="0" y="0"/>
            <a:ext cx="12190413" cy="6857107"/>
          </a:xfrm>
          <a:prstGeom prst="rect">
            <a:avLst/>
          </a:prstGeom>
          <a:noFill/>
          <a:ln>
            <a:noFill/>
          </a:ln>
        </p:spPr>
      </p:pic>
      <p:sp>
        <p:nvSpPr>
          <p:cNvPr id="492" name="Google Shape;492;p7"/>
          <p:cNvSpPr txBox="1"/>
          <p:nvPr/>
        </p:nvSpPr>
        <p:spPr>
          <a:xfrm>
            <a:off x="1441978" y="2065758"/>
            <a:ext cx="9306455" cy="18657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800">
                <a:solidFill>
                  <a:srgbClr val="D4455A"/>
                </a:solidFill>
                <a:latin typeface="Arial"/>
                <a:ea typeface="Arial"/>
                <a:cs typeface="Arial"/>
                <a:sym typeface="Arial"/>
              </a:rPr>
              <a:t>Thu điếu</a:t>
            </a:r>
            <a:endParaRPr sz="13800">
              <a:solidFill>
                <a:srgbClr val="D4455A"/>
              </a:solidFill>
              <a:latin typeface="Arial"/>
              <a:ea typeface="Arial"/>
              <a:cs typeface="Arial"/>
              <a:sym typeface="Arial"/>
            </a:endParaRPr>
          </a:p>
        </p:txBody>
      </p:sp>
      <p:pic>
        <p:nvPicPr>
          <p:cNvPr id="493" name="Google Shape;493;p7"/>
          <p:cNvPicPr preferRelativeResize="0"/>
          <p:nvPr/>
        </p:nvPicPr>
        <p:blipFill rotWithShape="1">
          <a:blip r:embed="rId4">
            <a:alphaModFix/>
          </a:blip>
          <a:srcRect b="0" l="0" r="0" t="0"/>
          <a:stretch/>
        </p:blipFill>
        <p:spPr>
          <a:xfrm>
            <a:off x="6974548" y="457760"/>
            <a:ext cx="2111508" cy="1150238"/>
          </a:xfrm>
          <a:prstGeom prst="rect">
            <a:avLst/>
          </a:prstGeom>
          <a:noFill/>
          <a:ln>
            <a:noFill/>
          </a:ln>
        </p:spPr>
      </p:pic>
      <p:sp>
        <p:nvSpPr>
          <p:cNvPr id="494" name="Google Shape;494;p7"/>
          <p:cNvSpPr txBox="1"/>
          <p:nvPr/>
        </p:nvSpPr>
        <p:spPr>
          <a:xfrm>
            <a:off x="2977409" y="3931543"/>
            <a:ext cx="6463772" cy="68746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rgbClr val="0070C0"/>
                </a:solidFill>
                <a:latin typeface="Arial"/>
                <a:ea typeface="Arial"/>
                <a:cs typeface="Arial"/>
                <a:sym typeface="Arial"/>
              </a:rPr>
              <a:t>_Nguyễn Khuyến_</a:t>
            </a:r>
            <a:endParaRPr sz="4000">
              <a:solidFill>
                <a:srgbClr val="0070C0"/>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75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500"/>
                                        <p:tgtEl>
                                          <p:spTgt spid="4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8"/>
          <p:cNvPicPr preferRelativeResize="0"/>
          <p:nvPr/>
        </p:nvPicPr>
        <p:blipFill rotWithShape="1">
          <a:blip r:embed="rId3">
            <a:alphaModFix/>
          </a:blip>
          <a:srcRect b="0" l="0" r="0" t="0"/>
          <a:stretch/>
        </p:blipFill>
        <p:spPr>
          <a:xfrm>
            <a:off x="0" y="1240"/>
            <a:ext cx="12190413" cy="6857107"/>
          </a:xfrm>
          <a:prstGeom prst="rect">
            <a:avLst/>
          </a:prstGeom>
          <a:noFill/>
          <a:ln>
            <a:noFill/>
          </a:ln>
        </p:spPr>
      </p:pic>
      <p:pic>
        <p:nvPicPr>
          <p:cNvPr id="501" name="Google Shape;501;p8"/>
          <p:cNvPicPr preferRelativeResize="0"/>
          <p:nvPr/>
        </p:nvPicPr>
        <p:blipFill rotWithShape="1">
          <a:blip r:embed="rId4">
            <a:alphaModFix/>
          </a:blip>
          <a:srcRect b="0" l="0" r="0" t="0"/>
          <a:stretch/>
        </p:blipFill>
        <p:spPr>
          <a:xfrm>
            <a:off x="6974548" y="457760"/>
            <a:ext cx="2111508" cy="1150238"/>
          </a:xfrm>
          <a:prstGeom prst="rect">
            <a:avLst/>
          </a:prstGeom>
          <a:noFill/>
          <a:ln>
            <a:noFill/>
          </a:ln>
        </p:spPr>
      </p:pic>
      <p:grpSp>
        <p:nvGrpSpPr>
          <p:cNvPr id="502" name="Google Shape;502;p8"/>
          <p:cNvGrpSpPr/>
          <p:nvPr/>
        </p:nvGrpSpPr>
        <p:grpSpPr>
          <a:xfrm>
            <a:off x="2078665" y="2311147"/>
            <a:ext cx="1676400" cy="1922025"/>
            <a:chOff x="5547360" y="57150"/>
            <a:chExt cx="1097280" cy="2670810"/>
          </a:xfrm>
        </p:grpSpPr>
        <p:sp>
          <p:nvSpPr>
            <p:cNvPr id="503" name="Google Shape;503;p8"/>
            <p:cNvSpPr/>
            <p:nvPr/>
          </p:nvSpPr>
          <p:spPr>
            <a:xfrm>
              <a:off x="5547360" y="57150"/>
              <a:ext cx="1097280" cy="2670810"/>
            </a:xfrm>
            <a:prstGeom prst="rect">
              <a:avLst/>
            </a:prstGeom>
            <a:solidFill>
              <a:srgbClr val="222A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504" name="Google Shape;504;p8"/>
            <p:cNvSpPr/>
            <p:nvPr/>
          </p:nvSpPr>
          <p:spPr>
            <a:xfrm>
              <a:off x="5913327" y="677747"/>
              <a:ext cx="365345" cy="18390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0">
                  <a:solidFill>
                    <a:schemeClr val="lt1"/>
                  </a:solidFill>
                  <a:latin typeface="Arial"/>
                  <a:ea typeface="Arial"/>
                  <a:cs typeface="Arial"/>
                  <a:sym typeface="Arial"/>
                </a:rPr>
                <a:t>I.</a:t>
              </a:r>
              <a:endParaRPr sz="8000">
                <a:solidFill>
                  <a:schemeClr val="lt1"/>
                </a:solidFill>
                <a:latin typeface="Arial"/>
                <a:ea typeface="Arial"/>
                <a:cs typeface="Arial"/>
                <a:sym typeface="Arial"/>
              </a:endParaRPr>
            </a:p>
          </p:txBody>
        </p:sp>
        <p:sp>
          <p:nvSpPr>
            <p:cNvPr id="505" name="Google Shape;505;p8"/>
            <p:cNvSpPr/>
            <p:nvPr/>
          </p:nvSpPr>
          <p:spPr>
            <a:xfrm>
              <a:off x="5663114" y="393780"/>
              <a:ext cx="865773" cy="2122993"/>
            </a:xfrm>
            <a:prstGeom prst="rect">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grpSp>
      <p:sp>
        <p:nvSpPr>
          <p:cNvPr id="506" name="Google Shape;506;p8"/>
          <p:cNvSpPr/>
          <p:nvPr/>
        </p:nvSpPr>
        <p:spPr>
          <a:xfrm>
            <a:off x="4117305" y="2603865"/>
            <a:ext cx="6786569" cy="14773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9600">
                <a:solidFill>
                  <a:srgbClr val="D4455A"/>
                </a:solidFill>
                <a:latin typeface="Arial"/>
                <a:ea typeface="Arial"/>
                <a:cs typeface="Arial"/>
                <a:sym typeface="Arial"/>
              </a:rPr>
              <a:t>Đọc, tìm hiểu chung</a:t>
            </a:r>
            <a:endParaRPr sz="9600">
              <a:solidFill>
                <a:srgbClr val="D4455A"/>
              </a:solidFill>
              <a:latin typeface="Arial"/>
              <a:ea typeface="Arial"/>
              <a:cs typeface="Arial"/>
              <a:sym typeface="Arial"/>
            </a:endParaRPr>
          </a:p>
        </p:txBody>
      </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750"/>
                                        <p:tgtEl>
                                          <p:spTgt spid="500"/>
                                        </p:tgtEl>
                                      </p:cBhvr>
                                    </p:animEffect>
                                  </p:childTnLst>
                                </p:cTn>
                              </p:par>
                            </p:childTnLst>
                          </p:cTn>
                        </p:par>
                        <p:par>
                          <p:cTn fill="hold">
                            <p:stCondLst>
                              <p:cond delay="750"/>
                            </p:stCondLst>
                            <p:childTnLst>
                              <p:par>
                                <p:cTn fill="hold" nodeType="afterEffect" presetClass="entr" presetID="2" presetSubtype="8">
                                  <p:stCondLst>
                                    <p:cond delay="0"/>
                                  </p:stCondLst>
                                  <p:childTnLst>
                                    <p:set>
                                      <p:cBhvr>
                                        <p:cTn dur="1" fill="hold">
                                          <p:stCondLst>
                                            <p:cond delay="0"/>
                                          </p:stCondLst>
                                        </p:cTn>
                                        <p:tgtEl>
                                          <p:spTgt spid="501"/>
                                        </p:tgtEl>
                                        <p:attrNameLst>
                                          <p:attrName>style.visibility</p:attrName>
                                        </p:attrNameLst>
                                      </p:cBhvr>
                                      <p:to>
                                        <p:strVal val="visible"/>
                                      </p:to>
                                    </p:set>
                                    <p:anim calcmode="lin" valueType="num">
                                      <p:cBhvr additive="base">
                                        <p:cTn dur="500"/>
                                        <p:tgtEl>
                                          <p:spTgt spid="5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9"/>
          <p:cNvSpPr/>
          <p:nvPr/>
        </p:nvSpPr>
        <p:spPr>
          <a:xfrm>
            <a:off x="2701921" y="387781"/>
            <a:ext cx="6786569" cy="10156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6600">
                <a:solidFill>
                  <a:srgbClr val="D4455A"/>
                </a:solidFill>
                <a:latin typeface="Arial"/>
                <a:ea typeface="Arial"/>
                <a:cs typeface="Arial"/>
                <a:sym typeface="Arial"/>
              </a:rPr>
              <a:t>1. Đọc văn bản</a:t>
            </a:r>
            <a:endParaRPr sz="6600">
              <a:solidFill>
                <a:srgbClr val="D4455A"/>
              </a:solidFill>
              <a:latin typeface="Arial"/>
              <a:ea typeface="Arial"/>
              <a:cs typeface="Arial"/>
              <a:sym typeface="Arial"/>
            </a:endParaRPr>
          </a:p>
        </p:txBody>
      </p:sp>
      <p:pic>
        <p:nvPicPr>
          <p:cNvPr id="513" name="Google Shape;513;p9"/>
          <p:cNvPicPr preferRelativeResize="0"/>
          <p:nvPr/>
        </p:nvPicPr>
        <p:blipFill rotWithShape="1">
          <a:blip r:embed="rId3">
            <a:alphaModFix/>
          </a:blip>
          <a:srcRect b="0" l="0" r="0" t="0"/>
          <a:stretch/>
        </p:blipFill>
        <p:spPr>
          <a:xfrm flipH="1">
            <a:off x="389787" y="1474173"/>
            <a:ext cx="3485971" cy="5008998"/>
          </a:xfrm>
          <a:prstGeom prst="rect">
            <a:avLst/>
          </a:prstGeom>
          <a:noFill/>
          <a:ln>
            <a:noFill/>
          </a:ln>
        </p:spPr>
      </p:pic>
      <p:grpSp>
        <p:nvGrpSpPr>
          <p:cNvPr id="514" name="Google Shape;514;p9"/>
          <p:cNvGrpSpPr/>
          <p:nvPr/>
        </p:nvGrpSpPr>
        <p:grpSpPr>
          <a:xfrm>
            <a:off x="4177711" y="1680588"/>
            <a:ext cx="7754737" cy="1338420"/>
            <a:chOff x="379164" y="1957396"/>
            <a:chExt cx="6974030" cy="1338420"/>
          </a:xfrm>
        </p:grpSpPr>
        <p:pic>
          <p:nvPicPr>
            <p:cNvPr id="515" name="Google Shape;515;p9"/>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516" name="Google Shape;516;p9"/>
            <p:cNvSpPr txBox="1"/>
            <p:nvPr/>
          </p:nvSpPr>
          <p:spPr>
            <a:xfrm>
              <a:off x="600926" y="1957396"/>
              <a:ext cx="6097586"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500">
                  <a:solidFill>
                    <a:schemeClr val="dk1"/>
                  </a:solidFill>
                  <a:latin typeface="Arial"/>
                  <a:ea typeface="Arial"/>
                  <a:cs typeface="Arial"/>
                  <a:sym typeface="Arial"/>
                </a:rPr>
                <a:t>Đọc chậm rãi, nhẹ, trầm lắng, phảng phất buồn, ngắt đúng nhịp</a:t>
              </a:r>
              <a:endParaRPr sz="3500">
                <a:solidFill>
                  <a:schemeClr val="dk1"/>
                </a:solidFill>
                <a:latin typeface="Arial"/>
                <a:ea typeface="Arial"/>
                <a:cs typeface="Arial"/>
                <a:sym typeface="Arial"/>
              </a:endParaRPr>
            </a:p>
          </p:txBody>
        </p:sp>
      </p:grpSp>
      <p:grpSp>
        <p:nvGrpSpPr>
          <p:cNvPr id="517" name="Google Shape;517;p9"/>
          <p:cNvGrpSpPr/>
          <p:nvPr/>
        </p:nvGrpSpPr>
        <p:grpSpPr>
          <a:xfrm>
            <a:off x="4177710" y="3344732"/>
            <a:ext cx="7754737" cy="1295891"/>
            <a:chOff x="379164" y="1999925"/>
            <a:chExt cx="6974030" cy="1295891"/>
          </a:xfrm>
        </p:grpSpPr>
        <p:pic>
          <p:nvPicPr>
            <p:cNvPr id="518" name="Google Shape;518;p9"/>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519" name="Google Shape;519;p9"/>
            <p:cNvSpPr txBox="1"/>
            <p:nvPr/>
          </p:nvSpPr>
          <p:spPr>
            <a:xfrm>
              <a:off x="600926" y="1999925"/>
              <a:ext cx="6097586"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500">
                  <a:solidFill>
                    <a:schemeClr val="dk1"/>
                  </a:solidFill>
                  <a:latin typeface="Arial"/>
                  <a:ea typeface="Arial"/>
                  <a:cs typeface="Arial"/>
                  <a:sym typeface="Arial"/>
                </a:rPr>
                <a:t>Hơi nhấn giọng ở các từ: lạnh lẽo, tẻo teo, lơ lửng, tí, vèo</a:t>
              </a:r>
              <a:endParaRPr sz="3500">
                <a:solidFill>
                  <a:schemeClr val="dk1"/>
                </a:solidFill>
                <a:latin typeface="Arial"/>
                <a:ea typeface="Arial"/>
                <a:cs typeface="Arial"/>
                <a:sym typeface="Arial"/>
              </a:endParaRPr>
            </a:p>
          </p:txBody>
        </p:sp>
      </p:grpSp>
      <p:grpSp>
        <p:nvGrpSpPr>
          <p:cNvPr id="520" name="Google Shape;520;p9"/>
          <p:cNvGrpSpPr/>
          <p:nvPr/>
        </p:nvGrpSpPr>
        <p:grpSpPr>
          <a:xfrm>
            <a:off x="4177709" y="5041268"/>
            <a:ext cx="7754737" cy="1306523"/>
            <a:chOff x="379164" y="1989293"/>
            <a:chExt cx="6974030" cy="1306523"/>
          </a:xfrm>
        </p:grpSpPr>
        <p:pic>
          <p:nvPicPr>
            <p:cNvPr id="521" name="Google Shape;521;p9"/>
            <p:cNvPicPr preferRelativeResize="0"/>
            <p:nvPr/>
          </p:nvPicPr>
          <p:blipFill rotWithShape="1">
            <a:blip r:embed="rId4">
              <a:alphaModFix/>
            </a:blip>
            <a:srcRect b="0" l="0" r="0" t="0"/>
            <a:stretch/>
          </p:blipFill>
          <p:spPr>
            <a:xfrm flipH="1" rot="10800000">
              <a:off x="379164" y="3182427"/>
              <a:ext cx="6974030" cy="113389"/>
            </a:xfrm>
            <a:prstGeom prst="rect">
              <a:avLst/>
            </a:prstGeom>
            <a:noFill/>
            <a:ln>
              <a:noFill/>
            </a:ln>
          </p:spPr>
        </p:pic>
        <p:sp>
          <p:nvSpPr>
            <p:cNvPr id="522" name="Google Shape;522;p9"/>
            <p:cNvSpPr txBox="1"/>
            <p:nvPr/>
          </p:nvSpPr>
          <p:spPr>
            <a:xfrm>
              <a:off x="600926" y="1989293"/>
              <a:ext cx="6097586"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500">
                  <a:solidFill>
                    <a:schemeClr val="dk1"/>
                  </a:solidFill>
                  <a:latin typeface="Arial"/>
                  <a:ea typeface="Arial"/>
                  <a:cs typeface="Arial"/>
                  <a:sym typeface="Arial"/>
                </a:rPr>
                <a:t>Sử dụng chiến lược đọc hình dung, theo dõi</a:t>
              </a:r>
              <a:endParaRPr sz="3500">
                <a:solidFill>
                  <a:schemeClr val="dk1"/>
                </a:solidFill>
                <a:latin typeface="Arial"/>
                <a:ea typeface="Arial"/>
                <a:cs typeface="Arial"/>
                <a:sym typeface="Arial"/>
              </a:endParaRPr>
            </a:p>
          </p:txBody>
        </p:sp>
      </p:grpSp>
    </p:spTree>
  </p:cSld>
  <p:clrMapOvr>
    <a:masterClrMapping/>
  </p:clrMapOvr>
  <mc:AlternateContent>
    <mc:Choice Requires="p14">
      <p:transition spd="slow" p14:dur="15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2015-12-01T09:06:39Z</dcterms:created>
  <dc:creator>lzj</dc:creator>
</cp:coreProperties>
</file>