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0" r:id="rId2"/>
    <p:sldId id="294" r:id="rId3"/>
    <p:sldId id="334" r:id="rId4"/>
    <p:sldId id="332" r:id="rId5"/>
    <p:sldId id="335" r:id="rId6"/>
    <p:sldId id="333" r:id="rId7"/>
    <p:sldId id="256" r:id="rId8"/>
    <p:sldId id="343" r:id="rId9"/>
    <p:sldId id="374" r:id="rId10"/>
    <p:sldId id="280" r:id="rId11"/>
    <p:sldId id="344" r:id="rId12"/>
    <p:sldId id="375" r:id="rId13"/>
    <p:sldId id="336" r:id="rId14"/>
    <p:sldId id="345" r:id="rId15"/>
    <p:sldId id="346" r:id="rId16"/>
    <p:sldId id="376" r:id="rId17"/>
    <p:sldId id="303" r:id="rId18"/>
    <p:sldId id="370" r:id="rId19"/>
    <p:sldId id="371" r:id="rId20"/>
    <p:sldId id="379" r:id="rId21"/>
    <p:sldId id="372" r:id="rId22"/>
    <p:sldId id="368" r:id="rId23"/>
    <p:sldId id="380" r:id="rId24"/>
    <p:sldId id="373" r:id="rId25"/>
    <p:sldId id="369" r:id="rId26"/>
    <p:sldId id="377" r:id="rId27"/>
    <p:sldId id="348" r:id="rId28"/>
    <p:sldId id="366" r:id="rId29"/>
    <p:sldId id="378" r:id="rId30"/>
    <p:sldId id="365" r:id="rId31"/>
    <p:sldId id="34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5B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41963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3B2BA-AEB9-4EC0-9D7A-1AA0E9B6564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4B433-7EEA-465D-827F-B70CB9B2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6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Thơ</a:t>
            </a:r>
            <a:r>
              <a:rPr lang="en-US" dirty="0"/>
              <a:t> 4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5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(</a:t>
            </a:r>
            <a:r>
              <a:rPr lang="en-US" dirty="0" err="1"/>
              <a:t>tiếng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2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.</a:t>
            </a:r>
          </a:p>
          <a:p>
            <a:r>
              <a:rPr lang="en-US" dirty="0"/>
              <a:t>….</a:t>
            </a:r>
          </a:p>
          <a:p>
            <a:r>
              <a:rPr lang="en-US" dirty="0" err="1"/>
              <a:t>Thắc</a:t>
            </a:r>
            <a:r>
              <a:rPr lang="en-US" dirty="0"/>
              <a:t> </a:t>
            </a:r>
            <a:r>
              <a:rPr lang="en-US" dirty="0" err="1"/>
              <a:t>mắc</a:t>
            </a:r>
            <a:r>
              <a:rPr lang="en-US" dirty="0"/>
              <a:t> </a:t>
            </a:r>
            <a:r>
              <a:rPr lang="en-US" dirty="0" err="1"/>
              <a:t>tsao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đinh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khổ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điệu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hài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,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vang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,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.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tấu</a:t>
            </a:r>
            <a:r>
              <a:rPr lang="en-US" dirty="0"/>
              <a:t>,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điệu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thơ</a:t>
            </a:r>
            <a:r>
              <a:rPr lang="en-US" dirty="0"/>
              <a:t>.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k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, </a:t>
            </a:r>
            <a:r>
              <a:rPr lang="en-US" dirty="0" err="1"/>
              <a:t>ksao</a:t>
            </a:r>
            <a:r>
              <a:rPr lang="en-US" dirty="0"/>
              <a:t> </a:t>
            </a:r>
            <a:r>
              <a:rPr lang="en-US" dirty="0" err="1"/>
              <a:t>cả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13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0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88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51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64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24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6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9FD6C-44D2-4B5C-A8B5-0667D2B164D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95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6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6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0509EFEB-EA9E-3011-20EA-6A5FE7A0F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23F561B1-2A81-56A2-80D7-84564174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7248C3A-2FF3-D039-D346-9DAB5F816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4023A0-DBAD-4054-A314-A6BB47E570EB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62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64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mple" panose="02000000000000000000" pitchFamily="2" charset="0"/>
              </a:rPr>
              <a:t>Dùng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liên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để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kết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hình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ảnh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vật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hiện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trong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quan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hệ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nhau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con </a:t>
            </a:r>
            <a:r>
              <a:rPr lang="en-US" sz="1200" dirty="0" err="1">
                <a:latin typeface="#9Slide03 Ample" panose="02000000000000000000" pitchFamily="2" charset="0"/>
              </a:rPr>
              <a:t>người</a:t>
            </a:r>
            <a:r>
              <a:rPr lang="en-US" sz="1200" dirty="0">
                <a:latin typeface="#9Slide03 Ample" panose="02000000000000000000" pitchFamily="2" charset="0"/>
              </a:rPr>
              <a:t> , </a:t>
            </a:r>
            <a:r>
              <a:rPr lang="en-US" sz="1200" dirty="0" err="1">
                <a:latin typeface="#9Slide03 Ample" panose="02000000000000000000" pitchFamily="2" charset="0"/>
              </a:rPr>
              <a:t>từ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đó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cảm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xúc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được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phát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triển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bộc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lộ</a:t>
            </a:r>
            <a:r>
              <a:rPr lang="en-US" sz="1200" dirty="0">
                <a:latin typeface="#9Slide03 Ample" panose="02000000000000000000" pitchFamily="2" charset="0"/>
              </a:rPr>
              <a:t> 1 </a:t>
            </a:r>
            <a:r>
              <a:rPr lang="en-US" sz="1200" dirty="0" err="1">
                <a:latin typeface="#9Slide03 Ample" panose="02000000000000000000" pitchFamily="2" charset="0"/>
              </a:rPr>
              <a:t>cách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nhiên</a:t>
            </a: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9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6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ngắt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nhịp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2/2 (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4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hoặc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3/2 ; 2/3 (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thơ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5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chữ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)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phù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hợp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tình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cảm</a:t>
            </a:r>
            <a:r>
              <a:rPr lang="en-US" sz="1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1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xúc</a:t>
            </a:r>
            <a:endParaRPr lang="en-US" sz="12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64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99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1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96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#9Slide03 Ample" panose="02000000000000000000" pitchFamily="2" charset="0"/>
              </a:rPr>
              <a:t>Dùng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liên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tưởng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để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kết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hình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ảnh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sự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vật</a:t>
            </a:r>
            <a:r>
              <a:rPr lang="en-US" sz="1200" dirty="0">
                <a:latin typeface="#9Slide03 Ample" panose="02000000000000000000" pitchFamily="2" charset="0"/>
              </a:rPr>
              <a:t>, </a:t>
            </a:r>
            <a:r>
              <a:rPr lang="en-US" sz="1200" dirty="0" err="1">
                <a:latin typeface="#9Slide03 Ample" panose="02000000000000000000" pitchFamily="2" charset="0"/>
              </a:rPr>
              <a:t>hiện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tượng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trong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mối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quan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hệ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nhau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với</a:t>
            </a:r>
            <a:r>
              <a:rPr lang="en-US" sz="1200" dirty="0">
                <a:latin typeface="#9Slide03 Ample" panose="02000000000000000000" pitchFamily="2" charset="0"/>
              </a:rPr>
              <a:t> con </a:t>
            </a:r>
            <a:r>
              <a:rPr lang="en-US" sz="1200" dirty="0" err="1">
                <a:latin typeface="#9Slide03 Ample" panose="02000000000000000000" pitchFamily="2" charset="0"/>
              </a:rPr>
              <a:t>người</a:t>
            </a:r>
            <a:r>
              <a:rPr lang="en-US" sz="1200" dirty="0">
                <a:latin typeface="#9Slide03 Ample" panose="02000000000000000000" pitchFamily="2" charset="0"/>
              </a:rPr>
              <a:t> , </a:t>
            </a:r>
            <a:r>
              <a:rPr lang="en-US" sz="1200" dirty="0" err="1">
                <a:latin typeface="#9Slide03 Ample" panose="02000000000000000000" pitchFamily="2" charset="0"/>
              </a:rPr>
              <a:t>từ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đó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mạch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cảm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xúc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được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phát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triển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và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bộc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lộ</a:t>
            </a:r>
            <a:r>
              <a:rPr lang="en-US" sz="1200" dirty="0">
                <a:latin typeface="#9Slide03 Ample" panose="02000000000000000000" pitchFamily="2" charset="0"/>
              </a:rPr>
              <a:t> 1 </a:t>
            </a:r>
            <a:r>
              <a:rPr lang="en-US" sz="1200" dirty="0" err="1">
                <a:latin typeface="#9Slide03 Ample" panose="02000000000000000000" pitchFamily="2" charset="0"/>
              </a:rPr>
              <a:t>cách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tự</a:t>
            </a:r>
            <a:r>
              <a:rPr lang="en-US" sz="1200" dirty="0"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latin typeface="#9Slide03 Ample" panose="02000000000000000000" pitchFamily="2" charset="0"/>
              </a:rPr>
              <a:t>nhiên</a:t>
            </a: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#9Slide03 Ample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84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0509EFEB-EA9E-3011-20EA-6A5FE7A0F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23F561B1-2A81-56A2-80D7-84564174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7248C3A-2FF3-D039-D346-9DAB5F816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4023A0-DBAD-4054-A314-A6BB47E570EB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516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8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0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0509EFEB-EA9E-3011-20EA-6A5FE7A0F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23F561B1-2A81-56A2-80D7-84564174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7248C3A-2FF3-D039-D346-9DAB5F816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4023A0-DBAD-4054-A314-A6BB47E570E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5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0509EFEB-EA9E-3011-20EA-6A5FE7A0F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23F561B1-2A81-56A2-80D7-84564174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7248C3A-2FF3-D039-D346-9DAB5F816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4023A0-DBAD-4054-A314-A6BB47E570EB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15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="" xmlns:a16="http://schemas.microsoft.com/office/drawing/2014/main" id="{0509EFEB-EA9E-3011-20EA-6A5FE7A0F0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="" xmlns:a16="http://schemas.microsoft.com/office/drawing/2014/main" id="{23F561B1-2A81-56A2-80D7-845641749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="" xmlns:a16="http://schemas.microsoft.com/office/drawing/2014/main" id="{17248C3A-2FF3-D039-D346-9DAB5F816A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4023A0-DBAD-4054-A314-A6BB47E570EB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18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1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4B433-7EEA-465D-827F-B70CB9B298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0DFC04-D13B-C7F9-E171-63A8644E4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B83C97-79C6-A704-B5EF-FA527FD33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C2799E-64A1-EBCB-20D8-3078B62FC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63BEA7-9F5F-FF76-3F68-4CDC0303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49A2AA-A9A9-AF85-DC9E-DCEF5317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6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412705-E92D-61C3-DD58-DDD27B8E6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8DB9C2-80D5-84CB-AC6B-E17C83906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3B796-9010-36E3-EA57-66EDE2A8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3EF78D-B16A-C518-26E6-260551F3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0791A4-3D52-2374-9635-E9C03214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85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DC4594D-256D-E31E-77DD-B63191344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BD2F17-29FD-B422-0946-653C2B6E4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D49018-9312-7A70-7C27-39BEA679D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998D09-BCAA-A982-8087-0A6E1250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D5E7A3-F520-BFB1-42FF-244B3F2C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543970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27348-0638-5CA3-A339-37D49A92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DBACE96-37A2-5AA4-C008-5AB2EF55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5D58AA-D674-02EF-364B-0002CEB0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AC197F-3024-69FA-A01A-18CAEA2D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B1F210-B066-D937-D016-C1A2F324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9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CD177-FC71-69DC-717C-DC092BEA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068B617-8385-22A7-3329-E5E7E6E7D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ACE2D0-22DD-BEF9-B664-C74FDB28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7E02-A699-7F3C-A60A-1253DEB2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9914AE-0167-6C27-277F-8676DCBE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1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D2FDA7-E350-0EE8-3ECC-2485A432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153A37-300D-5EF8-FB38-5993D522AB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30141A-9F8D-3983-81A4-A31C63BC8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D80BCA-1D42-A289-E8F7-78BDCD12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6F2CD8-EA03-2A2B-9B5B-F8E319E4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1984B7-B70D-7057-A491-3B965490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CD8C7-6D5C-B514-731E-57844949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F85D3E9-7C6B-7CA9-75D4-0F7ED7B52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B28273-4FFC-873B-D3F2-93727D540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6EF36A-E9AF-7373-7108-5D472B829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440BE3-939D-C00A-0457-D72900AF8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F6EBB6F-32C8-4944-9CE7-3B28A379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6A5FBA8-5923-2789-3177-32824E23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12D150-3FEF-C28D-F55E-DF64979E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99A8D-67EA-6A6B-FD70-C5AF4092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0A28E3E-6169-140D-8FD6-4BFFA4C0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4A2AFC-D59D-4DD9-B3A9-4821EBB5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9A82117-5206-1A40-48A2-3E9EDD68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9439BD1-93F1-6DEE-6378-91550B80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9B0B9B-1B11-BEAC-ADD5-019F8B33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F40892F-2F94-ACF0-34E3-62AB0E07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4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2B1A9E-042A-CECF-F9FD-4E2E9535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9F1847-7507-28B2-446A-3CA2A7345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70F912-78C5-A765-9AD2-6509AF42C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2D6989-F962-88A6-C94F-AD02E624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A824C-862F-318B-BB9F-77A1AC201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93AE41-1041-871C-9291-339F6717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CD9D52-6B78-0DE3-70AF-7FB91B4BF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5E92167-E04F-8597-31F6-EF84DC0C3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CDEDA26-0D75-FBB1-5026-62014682F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5FD7D1-A34E-DADF-4A2B-AC688FE4C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2FA334-9998-E2C4-319C-864D524B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9D2BD-69D4-1617-2933-0DB14D70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9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6787B76-CE5B-FA1A-CA63-90816C17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71C5D9-A582-6E3E-D051-F5484C4FD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669B2C-15F5-035D-AD22-B30F9A76B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EC070-2294-452C-B195-D3DBDAB2A017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C06382-E27F-D062-5F50-BBE29459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D51054-D8F3-53CE-7083-3C0528C49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F035-DC3D-402E-A0E7-ACB1A4ED3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0">
            <a:extLst>
              <a:ext uri="{FF2B5EF4-FFF2-40B4-BE49-F238E27FC236}">
                <a16:creationId xmlns="" xmlns:a16="http://schemas.microsoft.com/office/drawing/2014/main" id="{C54FDDB7-8A00-D5BD-9D47-80E70F17BAE2}"/>
              </a:ext>
            </a:extLst>
          </p:cNvPr>
          <p:cNvSpPr/>
          <p:nvPr/>
        </p:nvSpPr>
        <p:spPr>
          <a:xfrm>
            <a:off x="0" y="0"/>
            <a:ext cx="41148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2016F9-D2BB-556E-DD6E-759D93FDE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1066800"/>
            <a:ext cx="418782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3A5BD9-0C65-73F8-FDA5-50EFB9D45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969" y="524540"/>
            <a:ext cx="72007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2F6A0C8-862D-4A1B-A8DE-4AB0635A4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969" y="2367084"/>
            <a:ext cx="71901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37F22EF-6DDC-0F9B-B263-1B1D5FFA0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8969" y="4886910"/>
            <a:ext cx="71901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9">
            <a:extLst>
              <a:ext uri="{FF2B5EF4-FFF2-40B4-BE49-F238E27FC236}">
                <a16:creationId xmlns="" xmlns:a16="http://schemas.microsoft.com/office/drawing/2014/main" id="{2359C2E4-3866-4445-AC30-33941116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905125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6BA0AC-7586-3D0D-22E4-3A16F99AF3FE}"/>
              </a:ext>
            </a:extLst>
          </p:cNvPr>
          <p:cNvSpPr txBox="1"/>
          <p:nvPr/>
        </p:nvSpPr>
        <p:spPr>
          <a:xfrm>
            <a:off x="2021983" y="212157"/>
            <a:ext cx="7868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THƠ BỐN CHỮ VÀ THƠ NĂM CHỮ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198763FB-2C98-852D-FDE4-346FF84E1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32753"/>
              </p:ext>
            </p:extLst>
          </p:nvPr>
        </p:nvGraphicFramePr>
        <p:xfrm>
          <a:off x="276045" y="1168045"/>
          <a:ext cx="11628411" cy="5435270"/>
        </p:xfrm>
        <a:graphic>
          <a:graphicData uri="http://schemas.openxmlformats.org/drawingml/2006/table">
            <a:tbl>
              <a:tblPr firstRow="1" bandRow="1"/>
              <a:tblGrid>
                <a:gridCol w="1276709">
                  <a:extLst>
                    <a:ext uri="{9D8B030D-6E8A-4147-A177-3AD203B41FA5}">
                      <a16:colId xmlns="" xmlns:a16="http://schemas.microsoft.com/office/drawing/2014/main" val="1348309035"/>
                    </a:ext>
                  </a:extLst>
                </a:gridCol>
                <a:gridCol w="3209027">
                  <a:extLst>
                    <a:ext uri="{9D8B030D-6E8A-4147-A177-3AD203B41FA5}">
                      <a16:colId xmlns="" xmlns:a16="http://schemas.microsoft.com/office/drawing/2014/main" val="3425409192"/>
                    </a:ext>
                  </a:extLst>
                </a:gridCol>
                <a:gridCol w="3531079">
                  <a:extLst>
                    <a:ext uri="{9D8B030D-6E8A-4147-A177-3AD203B41FA5}">
                      <a16:colId xmlns="" xmlns:a16="http://schemas.microsoft.com/office/drawing/2014/main" val="961404294"/>
                    </a:ext>
                  </a:extLst>
                </a:gridCol>
                <a:gridCol w="3611596">
                  <a:extLst>
                    <a:ext uri="{9D8B030D-6E8A-4147-A177-3AD203B41FA5}">
                      <a16:colId xmlns="" xmlns:a16="http://schemas.microsoft.com/office/drawing/2014/main" val="1475524149"/>
                    </a:ext>
                  </a:extLst>
                </a:gridCol>
              </a:tblGrid>
              <a:tr h="725365">
                <a:tc>
                  <a:txBody>
                    <a:bodyPr/>
                    <a:lstStyle/>
                    <a:p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284382569"/>
                  </a:ext>
                </a:extLst>
              </a:tr>
              <a:tr h="2682857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 gridSpan="3"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vè</a:t>
                      </a:r>
                      <a:endParaRPr lang="en-US" sz="2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dung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endParaRPr lang="en-US" sz="2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gieo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07576562"/>
                  </a:ext>
                </a:extLst>
              </a:tr>
              <a:tr h="1013524">
                <a:tc rowSpan="2"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985431146"/>
                  </a:ext>
                </a:extLst>
              </a:tr>
              <a:tr h="10135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7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  ;  3/1  ;  1/3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 ; 3/2 ; 1/4 ; 4/1</a:t>
                      </a:r>
                      <a:endParaRPr lang="en-US" sz="27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86883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8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58339B-C146-03B2-8C5A-E0956477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CEEA1B-C2AE-F14C-703A-46712ACD1500}"/>
              </a:ext>
            </a:extLst>
          </p:cNvPr>
          <p:cNvSpPr txBox="1"/>
          <p:nvPr/>
        </p:nvSpPr>
        <p:spPr>
          <a:xfrm>
            <a:off x="1888018" y="1845405"/>
            <a:ext cx="91749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 v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zh-CN" altLang="en-US" sz="80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97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95C88AF-2D9E-70C8-5B8C-736F75DF1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089" y="870098"/>
            <a:ext cx="5987902" cy="5987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A21D7C-E967-9044-EB7E-044B4529A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88" y="-414671"/>
            <a:ext cx="9289312" cy="6790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018C81-0A28-37E9-33A3-7551EDDE0347}"/>
              </a:ext>
            </a:extLst>
          </p:cNvPr>
          <p:cNvSpPr txBox="1"/>
          <p:nvPr/>
        </p:nvSpPr>
        <p:spPr>
          <a:xfrm flipH="1">
            <a:off x="4150242" y="1652674"/>
            <a:ext cx="6794204" cy="2211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5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0886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="" xmlns:a16="http://schemas.microsoft.com/office/drawing/2014/main" id="{036F310E-74E8-2724-E364-36FA0A8D9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097451"/>
              </p:ext>
            </p:extLst>
          </p:nvPr>
        </p:nvGraphicFramePr>
        <p:xfrm>
          <a:off x="201618" y="728265"/>
          <a:ext cx="11787182" cy="5969950"/>
        </p:xfrm>
        <a:graphic>
          <a:graphicData uri="http://schemas.openxmlformats.org/drawingml/2006/table">
            <a:tbl>
              <a:tblPr firstRow="1" bandRow="1"/>
              <a:tblGrid>
                <a:gridCol w="2201340">
                  <a:extLst>
                    <a:ext uri="{9D8B030D-6E8A-4147-A177-3AD203B41FA5}">
                      <a16:colId xmlns="" xmlns:a16="http://schemas.microsoft.com/office/drawing/2014/main" val="1348309035"/>
                    </a:ext>
                  </a:extLst>
                </a:gridCol>
                <a:gridCol w="9585842">
                  <a:extLst>
                    <a:ext uri="{9D8B030D-6E8A-4147-A177-3AD203B41FA5}">
                      <a16:colId xmlns="" xmlns:a16="http://schemas.microsoft.com/office/drawing/2014/main" val="3425409192"/>
                    </a:ext>
                  </a:extLst>
                </a:gridCol>
              </a:tblGrid>
              <a:tr h="716182">
                <a:tc rowSpan="5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985431146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liền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868838085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237526768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546790095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7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737142054"/>
                  </a:ext>
                </a:extLst>
              </a:tr>
              <a:tr h="656721">
                <a:tc rowSpan="4">
                  <a:txBody>
                    <a:bodyPr/>
                    <a:lstStyle/>
                    <a:p>
                      <a:pPr algn="ctr"/>
                      <a:r>
                        <a:rPr lang="en-US" sz="25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4293690011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439736879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367640109"/>
                  </a:ext>
                </a:extLst>
              </a:tr>
              <a:tr h="656721">
                <a:tc vMerge="1"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gắm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808418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81C27E-B046-2487-414D-15F3AF6979E5}"/>
              </a:ext>
            </a:extLst>
          </p:cNvPr>
          <p:cNvSpPr txBox="1"/>
          <p:nvPr/>
        </p:nvSpPr>
        <p:spPr>
          <a:xfrm>
            <a:off x="1524000" y="119716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YÊU CẦU ĐỐI VỚI THƠ BỐN CHỮ VÀ THƠ NĂM CHỮ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58339B-C146-03B2-8C5A-E0956477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CEEA1B-C2AE-F14C-703A-46712ACD1500}"/>
              </a:ext>
            </a:extLst>
          </p:cNvPr>
          <p:cNvSpPr txBox="1"/>
          <p:nvPr/>
        </p:nvSpPr>
        <p:spPr>
          <a:xfrm>
            <a:off x="1958578" y="2644170"/>
            <a:ext cx="8274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III. </a:t>
            </a:r>
            <a:r>
              <a:rPr lang="vi-VN" altLang="zh-CN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Thực hành</a:t>
            </a:r>
            <a:endParaRPr lang="zh-CN" altLang="en-US" sz="8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4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9DD04471-6E11-93D8-69BE-84DCEA69CFD1}"/>
              </a:ext>
            </a:extLst>
          </p:cNvPr>
          <p:cNvSpPr/>
          <p:nvPr/>
        </p:nvSpPr>
        <p:spPr>
          <a:xfrm>
            <a:off x="7166345" y="2668771"/>
            <a:ext cx="1850065" cy="1562987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8D24571E-F57C-8B33-B5E0-E994DA8D2075}"/>
              </a:ext>
            </a:extLst>
          </p:cNvPr>
          <p:cNvSpPr/>
          <p:nvPr/>
        </p:nvSpPr>
        <p:spPr>
          <a:xfrm>
            <a:off x="5316280" y="1789660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A4BABC3-79A3-35C6-CDD4-26070F6C5C3B}"/>
              </a:ext>
            </a:extLst>
          </p:cNvPr>
          <p:cNvSpPr/>
          <p:nvPr/>
        </p:nvSpPr>
        <p:spPr>
          <a:xfrm>
            <a:off x="7166345" y="687493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647D3846-75C7-C338-82BF-E8798709C06A}"/>
              </a:ext>
            </a:extLst>
          </p:cNvPr>
          <p:cNvSpPr/>
          <p:nvPr/>
        </p:nvSpPr>
        <p:spPr>
          <a:xfrm>
            <a:off x="8934894" y="1727057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1542C8B5-3EDE-F9A9-7A52-EA42E6FDF3D7}"/>
              </a:ext>
            </a:extLst>
          </p:cNvPr>
          <p:cNvSpPr/>
          <p:nvPr/>
        </p:nvSpPr>
        <p:spPr>
          <a:xfrm>
            <a:off x="8934894" y="3665804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="" xmlns:a16="http://schemas.microsoft.com/office/drawing/2014/main" id="{B9A190DB-9B1F-794F-7D3C-F45F07051E32}"/>
              </a:ext>
            </a:extLst>
          </p:cNvPr>
          <p:cNvSpPr/>
          <p:nvPr/>
        </p:nvSpPr>
        <p:spPr>
          <a:xfrm>
            <a:off x="7166345" y="4607518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="" xmlns:a16="http://schemas.microsoft.com/office/drawing/2014/main" id="{CE48DC97-AC6C-28E4-51A2-A68ED02998FB}"/>
              </a:ext>
            </a:extLst>
          </p:cNvPr>
          <p:cNvSpPr/>
          <p:nvPr/>
        </p:nvSpPr>
        <p:spPr>
          <a:xfrm>
            <a:off x="5316280" y="3665804"/>
            <a:ext cx="1850065" cy="1562987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965FE82-9770-4592-74DD-63FAAD4A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t="8526" r="19818" b="14883"/>
          <a:stretch/>
        </p:blipFill>
        <p:spPr>
          <a:xfrm rot="20579172">
            <a:off x="252706" y="824022"/>
            <a:ext cx="4327452" cy="52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BD99F8-3CB2-1150-1D78-77EF1E97C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6A22A3-51B3-23CA-A3D8-92D2927E049D}"/>
              </a:ext>
            </a:extLst>
          </p:cNvPr>
          <p:cNvSpPr/>
          <p:nvPr/>
        </p:nvSpPr>
        <p:spPr>
          <a:xfrm>
            <a:off x="4136065" y="1414130"/>
            <a:ext cx="2147777" cy="15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C2C19F-95E4-801E-8C45-246B403D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14" y="-233917"/>
            <a:ext cx="7001540" cy="4667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C35966-066D-06C9-5393-631DD952E43C}"/>
              </a:ext>
            </a:extLst>
          </p:cNvPr>
          <p:cNvSpPr txBox="1"/>
          <p:nvPr/>
        </p:nvSpPr>
        <p:spPr>
          <a:xfrm>
            <a:off x="5945372" y="1041991"/>
            <a:ext cx="45507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I DO</a:t>
            </a:r>
          </a:p>
        </p:txBody>
      </p:sp>
    </p:spTree>
    <p:extLst>
      <p:ext uri="{BB962C8B-B14F-4D97-AF65-F5344CB8AC3E}">
        <p14:creationId xmlns:p14="http://schemas.microsoft.com/office/powerpoint/2010/main" val="40088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776911" y="4804630"/>
            <a:ext cx="5388221" cy="1405669"/>
            <a:chOff x="1069013" y="4697354"/>
            <a:chExt cx="4450893" cy="123202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" name="Freeform 261"/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2"/>
            <p:cNvSpPr/>
            <p:nvPr/>
          </p:nvSpPr>
          <p:spPr>
            <a:xfrm flipH="1">
              <a:off x="1653906" y="5065795"/>
              <a:ext cx="3866000" cy="27282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ý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tưởng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endPara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6644546" y="2381740"/>
            <a:ext cx="5317382" cy="1405669"/>
            <a:chOff x="6740081" y="2350664"/>
            <a:chExt cx="4392376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" name="Freeform 394"/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42"/>
            <p:cNvSpPr/>
            <p:nvPr/>
          </p:nvSpPr>
          <p:spPr>
            <a:xfrm flipH="1">
              <a:off x="7278730" y="2696741"/>
              <a:ext cx="3830087" cy="62777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thơ</a:t>
              </a:r>
              <a:endPara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776912" y="2387600"/>
            <a:ext cx="5406048" cy="1450558"/>
            <a:chOff x="1037547" y="2350664"/>
            <a:chExt cx="4465618" cy="12713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" name="Freeform 128"/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42"/>
            <p:cNvSpPr/>
            <p:nvPr/>
          </p:nvSpPr>
          <p:spPr>
            <a:xfrm flipH="1">
              <a:off x="1961407" y="2670839"/>
              <a:ext cx="3135768" cy="32875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Trước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viết</a:t>
              </a:r>
              <a:endPara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组合 1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/>
          <p:cNvGrpSpPr/>
          <p:nvPr/>
        </p:nvGrpSpPr>
        <p:grpSpPr>
          <a:xfrm>
            <a:off x="6571304" y="4804630"/>
            <a:ext cx="5406048" cy="1405669"/>
            <a:chOff x="6666839" y="4697354"/>
            <a:chExt cx="4465618" cy="12320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Freeform 526"/>
            <p:cNvSpPr>
              <a:spLocks noEditPoints="1"/>
            </p:cNvSpPr>
            <p:nvPr/>
          </p:nvSpPr>
          <p:spPr bwMode="auto">
            <a:xfrm>
              <a:off x="6666839" y="4697354"/>
              <a:ext cx="4465618" cy="1232027"/>
            </a:xfrm>
            <a:custGeom>
              <a:avLst/>
              <a:gdLst>
                <a:gd name="T0" fmla="*/ 505 w 505"/>
                <a:gd name="T1" fmla="*/ 8 h 137"/>
                <a:gd name="T2" fmla="*/ 496 w 505"/>
                <a:gd name="T3" fmla="*/ 0 h 137"/>
                <a:gd name="T4" fmla="*/ 68 w 505"/>
                <a:gd name="T5" fmla="*/ 0 h 137"/>
                <a:gd name="T6" fmla="*/ 55 w 505"/>
                <a:gd name="T7" fmla="*/ 7 h 137"/>
                <a:gd name="T8" fmla="*/ 5 w 505"/>
                <a:gd name="T9" fmla="*/ 80 h 137"/>
                <a:gd name="T10" fmla="*/ 0 w 505"/>
                <a:gd name="T11" fmla="*/ 95 h 137"/>
                <a:gd name="T12" fmla="*/ 0 w 505"/>
                <a:gd name="T13" fmla="*/ 101 h 137"/>
                <a:gd name="T14" fmla="*/ 9 w 505"/>
                <a:gd name="T15" fmla="*/ 109 h 137"/>
                <a:gd name="T16" fmla="*/ 48 w 505"/>
                <a:gd name="T17" fmla="*/ 109 h 137"/>
                <a:gd name="T18" fmla="*/ 56 w 505"/>
                <a:gd name="T19" fmla="*/ 117 h 137"/>
                <a:gd name="T20" fmla="*/ 56 w 505"/>
                <a:gd name="T21" fmla="*/ 128 h 137"/>
                <a:gd name="T22" fmla="*/ 64 w 505"/>
                <a:gd name="T23" fmla="*/ 137 h 137"/>
                <a:gd name="T24" fmla="*/ 496 w 505"/>
                <a:gd name="T25" fmla="*/ 136 h 137"/>
                <a:gd name="T26" fmla="*/ 505 w 505"/>
                <a:gd name="T27" fmla="*/ 128 h 137"/>
                <a:gd name="T28" fmla="*/ 505 w 505"/>
                <a:gd name="T29" fmla="*/ 8 h 137"/>
                <a:gd name="T30" fmla="*/ 56 w 505"/>
                <a:gd name="T31" fmla="*/ 78 h 137"/>
                <a:gd name="T32" fmla="*/ 48 w 505"/>
                <a:gd name="T33" fmla="*/ 86 h 137"/>
                <a:gd name="T34" fmla="*/ 33 w 505"/>
                <a:gd name="T35" fmla="*/ 86 h 137"/>
                <a:gd name="T36" fmla="*/ 29 w 505"/>
                <a:gd name="T37" fmla="*/ 79 h 137"/>
                <a:gd name="T38" fmla="*/ 51 w 505"/>
                <a:gd name="T39" fmla="*/ 47 h 137"/>
                <a:gd name="T40" fmla="*/ 56 w 505"/>
                <a:gd name="T41" fmla="*/ 48 h 137"/>
                <a:gd name="T42" fmla="*/ 56 w 505"/>
                <a:gd name="T43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37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42"/>
            <p:cNvSpPr/>
            <p:nvPr/>
          </p:nvSpPr>
          <p:spPr>
            <a:xfrm flipH="1">
              <a:off x="7375422" y="5049627"/>
              <a:ext cx="3618938" cy="41699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Kiểm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tra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chỉnh</a:t>
              </a:r>
              <a:r>
                <a:rPr lang="en-US" altLang="zh-CN" sz="36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sửa</a:t>
              </a:r>
              <a:endPara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AB58C40-4703-488F-EAD9-CD596A200A39}"/>
              </a:ext>
            </a:extLst>
          </p:cNvPr>
          <p:cNvSpPr txBox="1"/>
          <p:nvPr/>
        </p:nvSpPr>
        <p:spPr>
          <a:xfrm>
            <a:off x="2060177" y="336985"/>
            <a:ext cx="90770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Quy</a:t>
            </a:r>
            <a:r>
              <a:rPr lang="en-US" altLang="zh-CN" sz="6600" b="1" dirty="0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trình</a:t>
            </a:r>
            <a:endParaRPr lang="zh-CN" altLang="en-US" sz="6000" b="1" dirty="0">
              <a:solidFill>
                <a:srgbClr val="0070C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862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28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2" decel="2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28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9;p48">
            <a:extLst>
              <a:ext uri="{FF2B5EF4-FFF2-40B4-BE49-F238E27FC236}">
                <a16:creationId xmlns="" xmlns:a16="http://schemas.microsoft.com/office/drawing/2014/main" id="{FB7BF269-A5FC-34EB-C4C7-B45A449D9292}"/>
              </a:ext>
            </a:extLst>
          </p:cNvPr>
          <p:cNvSpPr/>
          <p:nvPr/>
        </p:nvSpPr>
        <p:spPr>
          <a:xfrm>
            <a:off x="5067565" y="583161"/>
            <a:ext cx="6639622" cy="5691674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="" xmlns:a16="http://schemas.microsoft.com/office/drawing/2014/main" id="{A62B0B96-A12C-54A5-EC2F-713FB3407CB1}"/>
              </a:ext>
            </a:extLst>
          </p:cNvPr>
          <p:cNvGrpSpPr/>
          <p:nvPr/>
        </p:nvGrpSpPr>
        <p:grpSpPr>
          <a:xfrm>
            <a:off x="345113" y="1765298"/>
            <a:ext cx="3911874" cy="1207879"/>
            <a:chOff x="1011187" y="2407529"/>
            <a:chExt cx="4059628" cy="105867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Freeform 128">
              <a:extLst>
                <a:ext uri="{FF2B5EF4-FFF2-40B4-BE49-F238E27FC236}">
                  <a16:creationId xmlns="" xmlns:a16="http://schemas.microsoft.com/office/drawing/2014/main" id="{E7B84D3B-DC90-1216-B796-BA262C86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187" y="2407529"/>
              <a:ext cx="4059628" cy="1058670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="" xmlns:a16="http://schemas.microsoft.com/office/drawing/2014/main" id="{C918371A-A8F6-5BE7-10FD-C3E88DD05616}"/>
                </a:ext>
              </a:extLst>
            </p:cNvPr>
            <p:cNvSpPr/>
            <p:nvPr/>
          </p:nvSpPr>
          <p:spPr>
            <a:xfrm flipH="1">
              <a:off x="1645094" y="2657591"/>
              <a:ext cx="3135768" cy="32875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just"/>
              <a:r>
                <a:rPr lang="vi-VN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 viết</a:t>
              </a:r>
              <a:endPara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17214-825C-EED9-EEEA-0A4602E6537B}"/>
              </a:ext>
            </a:extLst>
          </p:cNvPr>
          <p:cNvSpPr txBox="1"/>
          <p:nvPr/>
        </p:nvSpPr>
        <p:spPr>
          <a:xfrm>
            <a:off x="5511801" y="1197618"/>
            <a:ext cx="59436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D27DAE5-04D7-A45A-08B1-126D05D46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67" y="3258483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9;p48">
            <a:extLst>
              <a:ext uri="{FF2B5EF4-FFF2-40B4-BE49-F238E27FC236}">
                <a16:creationId xmlns="" xmlns:a16="http://schemas.microsoft.com/office/drawing/2014/main" id="{FB7BF269-A5FC-34EB-C4C7-B45A449D9292}"/>
              </a:ext>
            </a:extLst>
          </p:cNvPr>
          <p:cNvSpPr/>
          <p:nvPr/>
        </p:nvSpPr>
        <p:spPr>
          <a:xfrm>
            <a:off x="4713910" y="532360"/>
            <a:ext cx="7061200" cy="5881139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17214-825C-EED9-EEEA-0A4602E6537B}"/>
              </a:ext>
            </a:extLst>
          </p:cNvPr>
          <p:cNvSpPr txBox="1"/>
          <p:nvPr/>
        </p:nvSpPr>
        <p:spPr>
          <a:xfrm>
            <a:off x="5050363" y="762790"/>
            <a:ext cx="6430434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..............................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....... ..........................................................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...........................</a:t>
            </a:r>
          </a:p>
          <a:p>
            <a:pPr algn="just">
              <a:lnSpc>
                <a:spcPct val="13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..........................................................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...........</a:t>
            </a:r>
          </a:p>
          <a:p>
            <a:pPr algn="just">
              <a:lnSpc>
                <a:spcPct val="13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..........................................................</a:t>
            </a:r>
          </a:p>
        </p:txBody>
      </p:sp>
      <p:grpSp>
        <p:nvGrpSpPr>
          <p:cNvPr id="8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="" xmlns:a16="http://schemas.microsoft.com/office/drawing/2014/main" id="{B3DC8A4E-3A66-1FB0-9676-C5934748C3A8}"/>
              </a:ext>
            </a:extLst>
          </p:cNvPr>
          <p:cNvGrpSpPr/>
          <p:nvPr/>
        </p:nvGrpSpPr>
        <p:grpSpPr>
          <a:xfrm>
            <a:off x="586413" y="1803398"/>
            <a:ext cx="3533434" cy="1308100"/>
            <a:chOff x="1069013" y="4729775"/>
            <a:chExt cx="4185502" cy="111314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" name="Freeform 261">
              <a:extLst>
                <a:ext uri="{FF2B5EF4-FFF2-40B4-BE49-F238E27FC236}">
                  <a16:creationId xmlns="" xmlns:a16="http://schemas.microsoft.com/office/drawing/2014/main" id="{9FFEBB34-3554-3EE1-B0A7-5B25D833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729775"/>
              <a:ext cx="4058059" cy="111314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2">
              <a:extLst>
                <a:ext uri="{FF2B5EF4-FFF2-40B4-BE49-F238E27FC236}">
                  <a16:creationId xmlns="" xmlns:a16="http://schemas.microsoft.com/office/drawing/2014/main" id="{04702CBE-EE57-5A33-E86F-4639493DD4CA}"/>
                </a:ext>
              </a:extLst>
            </p:cNvPr>
            <p:cNvSpPr/>
            <p:nvPr/>
          </p:nvSpPr>
          <p:spPr>
            <a:xfrm flipH="1">
              <a:off x="1462330" y="4809869"/>
              <a:ext cx="3792185" cy="24757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vi-VN" altLang="zh-CN" sz="36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hành viết</a:t>
              </a:r>
              <a:endPara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B27083-24FF-23B1-9B00-3A7A7949A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49" y="3509696"/>
            <a:ext cx="2127273" cy="21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3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1FC06C12-3D95-EAF6-AFB1-4F3D48D84FD7}"/>
              </a:ext>
            </a:extLst>
          </p:cNvPr>
          <p:cNvGrpSpPr/>
          <p:nvPr/>
        </p:nvGrpSpPr>
        <p:grpSpPr>
          <a:xfrm>
            <a:off x="1024269" y="524539"/>
            <a:ext cx="5344633" cy="5844363"/>
            <a:chOff x="304800" y="673100"/>
            <a:chExt cx="4000500" cy="4000500"/>
          </a:xfrm>
          <a:solidFill>
            <a:schemeClr val="accent4">
              <a:lumMod val="20000"/>
              <a:lumOff val="80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="" xmlns:a16="http://schemas.microsoft.com/office/drawing/2014/main" id="{53D21674-B8A6-4C9E-F1BA-626D76C0DF2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="" xmlns:a16="http://schemas.microsoft.com/office/drawing/2014/main" id="{1728472C-FAF1-8435-B11A-E6252D118024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EE2340-72D6-00B3-CA02-FD9A6B57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775" y="920621"/>
            <a:ext cx="39593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dirty="0">
                <a:latin typeface="+mj-lt"/>
                <a:cs typeface="Times New Roman" panose="02020603050405020304" pitchFamily="18" charset="0"/>
              </a:rPr>
              <a:t>Chém chết chằn tinh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Lấy được tên vàng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Giết cả đại bàng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Cứu nguy công chúa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Chư hầu khiếp vía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Bởi một niêu cơm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Để lại tiếng thơm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Lưu truyền sử sách.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任意多边形 4">
            <a:extLst>
              <a:ext uri="{FF2B5EF4-FFF2-40B4-BE49-F238E27FC236}">
                <a16:creationId xmlns="" xmlns:a16="http://schemas.microsoft.com/office/drawing/2014/main" id="{3EEE9A26-8918-3880-6052-FEF5871A52FA}"/>
              </a:ext>
            </a:extLst>
          </p:cNvPr>
          <p:cNvSpPr>
            <a:spLocks/>
          </p:cNvSpPr>
          <p:nvPr/>
        </p:nvSpPr>
        <p:spPr bwMode="auto">
          <a:xfrm rot="5400000">
            <a:off x="8566294" y="295940"/>
            <a:ext cx="1676398" cy="21336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文本框 55">
            <a:extLst>
              <a:ext uri="{FF2B5EF4-FFF2-40B4-BE49-F238E27FC236}">
                <a16:creationId xmlns="" xmlns:a16="http://schemas.microsoft.com/office/drawing/2014/main" id="{BDADBC5E-714A-3E5C-5392-5FBF5606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8691" y="684030"/>
            <a:ext cx="138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Thạch</a:t>
            </a:r>
            <a:r>
              <a:rPr lang="en-US" altLang="zh-CN" sz="3600" dirty="0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Sanh</a:t>
            </a:r>
            <a:endParaRPr lang="zh-CN" altLang="en-US" sz="3600" dirty="0">
              <a:solidFill>
                <a:srgbClr val="FF0000"/>
              </a:solidFill>
              <a:latin typeface="#9Slide05 Braxton Regular" panose="03060000000000000000" pitchFamily="66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="" xmlns:a16="http://schemas.microsoft.com/office/drawing/2014/main" id="{BCA4E029-88BB-A278-07A8-DDAB3416296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="" xmlns:a16="http://schemas.microsoft.com/office/drawing/2014/main" id="{342E3308-200B-7789-8880-51FA39A09978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="" xmlns:a16="http://schemas.microsoft.com/office/drawing/2014/main" id="{71C77F2A-A749-6032-0A0F-5E390591C72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="" xmlns:a16="http://schemas.microsoft.com/office/drawing/2014/main" id="{FFE1AA2D-132A-3A5C-7400-27D5AF1CDFC2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="" xmlns:a16="http://schemas.microsoft.com/office/drawing/2014/main" id="{34B252D4-49F8-9CD9-1B05-C6D0CF2B6E4E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="" xmlns:a16="http://schemas.microsoft.com/office/drawing/2014/main" id="{BAA815EB-37D0-5BD6-FBA6-DD2C5C004823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="" xmlns:a16="http://schemas.microsoft.com/office/drawing/2014/main" id="{B9F77FFB-C22E-A257-CDB6-F488535FDB0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="" xmlns:a16="http://schemas.microsoft.com/office/drawing/2014/main" id="{D7B668E9-10BA-D6F7-C514-3B48979853D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8" name="Picture 2" descr="Kết quả hình ảnh cho thạch sanh&quot;">
            <a:extLst>
              <a:ext uri="{FF2B5EF4-FFF2-40B4-BE49-F238E27FC236}">
                <a16:creationId xmlns="" xmlns:a16="http://schemas.microsoft.com/office/drawing/2014/main" id="{938832E2-814D-5984-993F-9E0A5979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5822" r="13828"/>
          <a:stretch>
            <a:fillRect/>
          </a:stretch>
        </p:blipFill>
        <p:spPr bwMode="auto">
          <a:xfrm>
            <a:off x="7537593" y="2482702"/>
            <a:ext cx="3733800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8963F8-8FB7-B7BF-3E2B-D5DD5D293B5E}"/>
              </a:ext>
            </a:extLst>
          </p:cNvPr>
          <p:cNvSpPr txBox="1"/>
          <p:nvPr/>
        </p:nvSpPr>
        <p:spPr>
          <a:xfrm>
            <a:off x="1080979" y="405993"/>
            <a:ext cx="33173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1001 kiểu nỗi lo của mẹ bỉm sữa">
            <a:extLst>
              <a:ext uri="{FF2B5EF4-FFF2-40B4-BE49-F238E27FC236}">
                <a16:creationId xmlns="" xmlns:a16="http://schemas.microsoft.com/office/drawing/2014/main" id="{31F12565-2F1F-F619-9664-84C349E9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0" y="2336186"/>
            <a:ext cx="5061098" cy="37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BBF41A4-C265-A270-E25F-E5461807CAF3}"/>
              </a:ext>
            </a:extLst>
          </p:cNvPr>
          <p:cNvSpPr/>
          <p:nvPr/>
        </p:nvSpPr>
        <p:spPr>
          <a:xfrm>
            <a:off x="6212961" y="554596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BF84419-DE9C-7A02-6BA9-94FE5A4AEBC8}"/>
              </a:ext>
            </a:extLst>
          </p:cNvPr>
          <p:cNvSpPr/>
          <p:nvPr/>
        </p:nvSpPr>
        <p:spPr>
          <a:xfrm>
            <a:off x="9161724" y="512066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919A2505-1A8E-0E60-4A02-83B437F1C307}"/>
              </a:ext>
            </a:extLst>
          </p:cNvPr>
          <p:cNvSpPr/>
          <p:nvPr/>
        </p:nvSpPr>
        <p:spPr>
          <a:xfrm>
            <a:off x="6212961" y="2157003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E223D9D-8771-A8E9-1F84-1AC3D992BCA9}"/>
              </a:ext>
            </a:extLst>
          </p:cNvPr>
          <p:cNvSpPr/>
          <p:nvPr/>
        </p:nvSpPr>
        <p:spPr>
          <a:xfrm>
            <a:off x="9161724" y="2157003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332BA8C4-5983-3584-C23F-C103425FDDD9}"/>
              </a:ext>
            </a:extLst>
          </p:cNvPr>
          <p:cNvSpPr/>
          <p:nvPr/>
        </p:nvSpPr>
        <p:spPr>
          <a:xfrm>
            <a:off x="6212961" y="3734171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58C9787C-5DB5-B25A-3FD2-D74AB6D327F0}"/>
              </a:ext>
            </a:extLst>
          </p:cNvPr>
          <p:cNvSpPr/>
          <p:nvPr/>
        </p:nvSpPr>
        <p:spPr>
          <a:xfrm>
            <a:off x="9161724" y="3734171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0465B992-29AA-7A15-1FFD-3914E38C6172}"/>
              </a:ext>
            </a:extLst>
          </p:cNvPr>
          <p:cNvSpPr/>
          <p:nvPr/>
        </p:nvSpPr>
        <p:spPr>
          <a:xfrm>
            <a:off x="6212961" y="5347469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E5884B23-CB6F-04D2-8C9D-60CC2CD42711}"/>
              </a:ext>
            </a:extLst>
          </p:cNvPr>
          <p:cNvSpPr/>
          <p:nvPr/>
        </p:nvSpPr>
        <p:spPr>
          <a:xfrm>
            <a:off x="9161724" y="5347469"/>
            <a:ext cx="2183221" cy="923330"/>
          </a:xfrm>
          <a:prstGeom prst="roundRect">
            <a:avLst>
              <a:gd name="adj" fmla="val 2619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9;p48">
            <a:extLst>
              <a:ext uri="{FF2B5EF4-FFF2-40B4-BE49-F238E27FC236}">
                <a16:creationId xmlns="" xmlns:a16="http://schemas.microsoft.com/office/drawing/2014/main" id="{FB7BF269-A5FC-34EB-C4C7-B45A449D9292}"/>
              </a:ext>
            </a:extLst>
          </p:cNvPr>
          <p:cNvSpPr/>
          <p:nvPr/>
        </p:nvSpPr>
        <p:spPr>
          <a:xfrm>
            <a:off x="3786809" y="275604"/>
            <a:ext cx="8087691" cy="6257163"/>
          </a:xfrm>
          <a:custGeom>
            <a:avLst/>
            <a:gdLst/>
            <a:ahLst/>
            <a:cxnLst/>
            <a:rect l="l" t="t" r="r" b="b"/>
            <a:pathLst>
              <a:path w="26864" h="23659" extrusionOk="0">
                <a:moveTo>
                  <a:pt x="6056" y="0"/>
                </a:moveTo>
                <a:cubicBezTo>
                  <a:pt x="5845" y="0"/>
                  <a:pt x="5616" y="35"/>
                  <a:pt x="5405" y="88"/>
                </a:cubicBezTo>
                <a:cubicBezTo>
                  <a:pt x="5299" y="141"/>
                  <a:pt x="5158" y="176"/>
                  <a:pt x="5053" y="229"/>
                </a:cubicBezTo>
                <a:cubicBezTo>
                  <a:pt x="5000" y="246"/>
                  <a:pt x="4982" y="246"/>
                  <a:pt x="4947" y="282"/>
                </a:cubicBezTo>
                <a:cubicBezTo>
                  <a:pt x="4806" y="317"/>
                  <a:pt x="4683" y="352"/>
                  <a:pt x="4542" y="352"/>
                </a:cubicBezTo>
                <a:lnTo>
                  <a:pt x="4190" y="352"/>
                </a:lnTo>
                <a:cubicBezTo>
                  <a:pt x="3838" y="352"/>
                  <a:pt x="3486" y="334"/>
                  <a:pt x="3116" y="317"/>
                </a:cubicBezTo>
                <a:lnTo>
                  <a:pt x="2888" y="317"/>
                </a:lnTo>
                <a:cubicBezTo>
                  <a:pt x="2764" y="317"/>
                  <a:pt x="2606" y="299"/>
                  <a:pt x="2483" y="299"/>
                </a:cubicBezTo>
                <a:lnTo>
                  <a:pt x="1163" y="299"/>
                </a:lnTo>
                <a:cubicBezTo>
                  <a:pt x="1127" y="299"/>
                  <a:pt x="1092" y="264"/>
                  <a:pt x="1074" y="264"/>
                </a:cubicBezTo>
                <a:lnTo>
                  <a:pt x="916" y="264"/>
                </a:lnTo>
                <a:cubicBezTo>
                  <a:pt x="775" y="264"/>
                  <a:pt x="652" y="264"/>
                  <a:pt x="494" y="246"/>
                </a:cubicBezTo>
                <a:lnTo>
                  <a:pt x="388" y="246"/>
                </a:lnTo>
                <a:cubicBezTo>
                  <a:pt x="335" y="246"/>
                  <a:pt x="300" y="229"/>
                  <a:pt x="230" y="229"/>
                </a:cubicBezTo>
                <a:cubicBezTo>
                  <a:pt x="212" y="229"/>
                  <a:pt x="212" y="229"/>
                  <a:pt x="194" y="264"/>
                </a:cubicBezTo>
                <a:cubicBezTo>
                  <a:pt x="159" y="352"/>
                  <a:pt x="142" y="423"/>
                  <a:pt x="159" y="511"/>
                </a:cubicBezTo>
                <a:lnTo>
                  <a:pt x="230" y="775"/>
                </a:lnTo>
                <a:cubicBezTo>
                  <a:pt x="230" y="827"/>
                  <a:pt x="247" y="845"/>
                  <a:pt x="247" y="863"/>
                </a:cubicBezTo>
                <a:lnTo>
                  <a:pt x="247" y="915"/>
                </a:lnTo>
                <a:cubicBezTo>
                  <a:pt x="247" y="968"/>
                  <a:pt x="282" y="1021"/>
                  <a:pt x="300" y="1074"/>
                </a:cubicBezTo>
                <a:cubicBezTo>
                  <a:pt x="300" y="1109"/>
                  <a:pt x="318" y="1127"/>
                  <a:pt x="318" y="1179"/>
                </a:cubicBezTo>
                <a:cubicBezTo>
                  <a:pt x="318" y="1197"/>
                  <a:pt x="335" y="1232"/>
                  <a:pt x="335" y="1267"/>
                </a:cubicBezTo>
                <a:cubicBezTo>
                  <a:pt x="406" y="1672"/>
                  <a:pt x="335" y="2112"/>
                  <a:pt x="282" y="2535"/>
                </a:cubicBezTo>
                <a:cubicBezTo>
                  <a:pt x="247" y="2693"/>
                  <a:pt x="212" y="2852"/>
                  <a:pt x="212" y="2993"/>
                </a:cubicBezTo>
                <a:lnTo>
                  <a:pt x="265" y="2993"/>
                </a:lnTo>
                <a:lnTo>
                  <a:pt x="265" y="3116"/>
                </a:lnTo>
                <a:cubicBezTo>
                  <a:pt x="265" y="3221"/>
                  <a:pt x="265" y="3362"/>
                  <a:pt x="282" y="3468"/>
                </a:cubicBezTo>
                <a:cubicBezTo>
                  <a:pt x="318" y="3714"/>
                  <a:pt x="546" y="3838"/>
                  <a:pt x="582" y="4066"/>
                </a:cubicBezTo>
                <a:cubicBezTo>
                  <a:pt x="634" y="4190"/>
                  <a:pt x="564" y="4295"/>
                  <a:pt x="634" y="4418"/>
                </a:cubicBezTo>
                <a:cubicBezTo>
                  <a:pt x="722" y="4542"/>
                  <a:pt x="881" y="4542"/>
                  <a:pt x="916" y="4771"/>
                </a:cubicBezTo>
                <a:lnTo>
                  <a:pt x="916" y="4911"/>
                </a:lnTo>
                <a:cubicBezTo>
                  <a:pt x="916" y="4964"/>
                  <a:pt x="898" y="4982"/>
                  <a:pt x="898" y="5035"/>
                </a:cubicBezTo>
                <a:cubicBezTo>
                  <a:pt x="846" y="5158"/>
                  <a:pt x="810" y="5299"/>
                  <a:pt x="898" y="5439"/>
                </a:cubicBezTo>
                <a:cubicBezTo>
                  <a:pt x="969" y="5527"/>
                  <a:pt x="1057" y="5598"/>
                  <a:pt x="1092" y="5686"/>
                </a:cubicBezTo>
                <a:cubicBezTo>
                  <a:pt x="1092" y="5703"/>
                  <a:pt x="1110" y="5756"/>
                  <a:pt x="1145" y="5774"/>
                </a:cubicBezTo>
                <a:cubicBezTo>
                  <a:pt x="1163" y="5827"/>
                  <a:pt x="1180" y="5862"/>
                  <a:pt x="1180" y="5915"/>
                </a:cubicBezTo>
                <a:cubicBezTo>
                  <a:pt x="1180" y="5932"/>
                  <a:pt x="1180" y="5950"/>
                  <a:pt x="1198" y="5950"/>
                </a:cubicBezTo>
                <a:lnTo>
                  <a:pt x="1198" y="5968"/>
                </a:lnTo>
                <a:cubicBezTo>
                  <a:pt x="1198" y="6020"/>
                  <a:pt x="1127" y="6091"/>
                  <a:pt x="1092" y="6126"/>
                </a:cubicBezTo>
                <a:cubicBezTo>
                  <a:pt x="1022" y="6196"/>
                  <a:pt x="969" y="6267"/>
                  <a:pt x="934" y="6302"/>
                </a:cubicBezTo>
                <a:cubicBezTo>
                  <a:pt x="846" y="6408"/>
                  <a:pt x="758" y="6496"/>
                  <a:pt x="670" y="6584"/>
                </a:cubicBezTo>
                <a:cubicBezTo>
                  <a:pt x="617" y="6654"/>
                  <a:pt x="546" y="6742"/>
                  <a:pt x="476" y="6813"/>
                </a:cubicBezTo>
                <a:lnTo>
                  <a:pt x="370" y="6918"/>
                </a:lnTo>
                <a:lnTo>
                  <a:pt x="300" y="6989"/>
                </a:lnTo>
                <a:cubicBezTo>
                  <a:pt x="177" y="7112"/>
                  <a:pt x="124" y="7165"/>
                  <a:pt x="265" y="7358"/>
                </a:cubicBezTo>
                <a:cubicBezTo>
                  <a:pt x="300" y="7429"/>
                  <a:pt x="388" y="7446"/>
                  <a:pt x="441" y="7517"/>
                </a:cubicBezTo>
                <a:cubicBezTo>
                  <a:pt x="476" y="7622"/>
                  <a:pt x="406" y="7816"/>
                  <a:pt x="388" y="7939"/>
                </a:cubicBezTo>
                <a:cubicBezTo>
                  <a:pt x="353" y="8203"/>
                  <a:pt x="300" y="8467"/>
                  <a:pt x="282" y="8731"/>
                </a:cubicBezTo>
                <a:cubicBezTo>
                  <a:pt x="282" y="8766"/>
                  <a:pt x="282" y="8784"/>
                  <a:pt x="265" y="8837"/>
                </a:cubicBezTo>
                <a:cubicBezTo>
                  <a:pt x="230" y="8943"/>
                  <a:pt x="212" y="9083"/>
                  <a:pt x="194" y="9189"/>
                </a:cubicBezTo>
                <a:cubicBezTo>
                  <a:pt x="142" y="9471"/>
                  <a:pt x="194" y="9735"/>
                  <a:pt x="177" y="10016"/>
                </a:cubicBezTo>
                <a:cubicBezTo>
                  <a:pt x="177" y="10140"/>
                  <a:pt x="106" y="10245"/>
                  <a:pt x="89" y="10351"/>
                </a:cubicBezTo>
                <a:cubicBezTo>
                  <a:pt x="89" y="10439"/>
                  <a:pt x="106" y="10544"/>
                  <a:pt x="177" y="10668"/>
                </a:cubicBezTo>
                <a:cubicBezTo>
                  <a:pt x="194" y="10703"/>
                  <a:pt x="212" y="10720"/>
                  <a:pt x="230" y="10773"/>
                </a:cubicBezTo>
                <a:cubicBezTo>
                  <a:pt x="265" y="10844"/>
                  <a:pt x="300" y="10879"/>
                  <a:pt x="318" y="10932"/>
                </a:cubicBezTo>
                <a:cubicBezTo>
                  <a:pt x="441" y="11073"/>
                  <a:pt x="582" y="11231"/>
                  <a:pt x="705" y="11389"/>
                </a:cubicBezTo>
                <a:cubicBezTo>
                  <a:pt x="881" y="11724"/>
                  <a:pt x="740" y="12182"/>
                  <a:pt x="828" y="12534"/>
                </a:cubicBezTo>
                <a:lnTo>
                  <a:pt x="828" y="12604"/>
                </a:lnTo>
                <a:cubicBezTo>
                  <a:pt x="828" y="12639"/>
                  <a:pt x="828" y="12657"/>
                  <a:pt x="846" y="12710"/>
                </a:cubicBezTo>
                <a:cubicBezTo>
                  <a:pt x="881" y="12903"/>
                  <a:pt x="881" y="13132"/>
                  <a:pt x="881" y="13326"/>
                </a:cubicBezTo>
                <a:cubicBezTo>
                  <a:pt x="881" y="13431"/>
                  <a:pt x="916" y="13537"/>
                  <a:pt x="916" y="13625"/>
                </a:cubicBezTo>
                <a:cubicBezTo>
                  <a:pt x="934" y="13801"/>
                  <a:pt x="810" y="13854"/>
                  <a:pt x="634" y="14012"/>
                </a:cubicBezTo>
                <a:cubicBezTo>
                  <a:pt x="529" y="14100"/>
                  <a:pt x="388" y="14188"/>
                  <a:pt x="318" y="14312"/>
                </a:cubicBezTo>
                <a:cubicBezTo>
                  <a:pt x="282" y="14400"/>
                  <a:pt x="282" y="14470"/>
                  <a:pt x="282" y="14540"/>
                </a:cubicBezTo>
                <a:cubicBezTo>
                  <a:pt x="282" y="14576"/>
                  <a:pt x="300" y="14593"/>
                  <a:pt x="300" y="14646"/>
                </a:cubicBezTo>
                <a:cubicBezTo>
                  <a:pt x="318" y="14681"/>
                  <a:pt x="318" y="14734"/>
                  <a:pt x="318" y="14769"/>
                </a:cubicBezTo>
                <a:cubicBezTo>
                  <a:pt x="370" y="15068"/>
                  <a:pt x="247" y="15368"/>
                  <a:pt x="247" y="15649"/>
                </a:cubicBezTo>
                <a:cubicBezTo>
                  <a:pt x="247" y="15878"/>
                  <a:pt x="159" y="15984"/>
                  <a:pt x="159" y="16230"/>
                </a:cubicBezTo>
                <a:lnTo>
                  <a:pt x="159" y="16477"/>
                </a:lnTo>
                <a:lnTo>
                  <a:pt x="159" y="16582"/>
                </a:lnTo>
                <a:cubicBezTo>
                  <a:pt x="159" y="16670"/>
                  <a:pt x="142" y="16758"/>
                  <a:pt x="124" y="16846"/>
                </a:cubicBezTo>
                <a:cubicBezTo>
                  <a:pt x="89" y="16970"/>
                  <a:pt x="1" y="17040"/>
                  <a:pt x="18" y="17198"/>
                </a:cubicBezTo>
                <a:cubicBezTo>
                  <a:pt x="54" y="17445"/>
                  <a:pt x="370" y="17533"/>
                  <a:pt x="476" y="17709"/>
                </a:cubicBezTo>
                <a:cubicBezTo>
                  <a:pt x="582" y="17885"/>
                  <a:pt x="546" y="18184"/>
                  <a:pt x="564" y="18413"/>
                </a:cubicBezTo>
                <a:lnTo>
                  <a:pt x="546" y="18413"/>
                </a:lnTo>
                <a:lnTo>
                  <a:pt x="546" y="18448"/>
                </a:lnTo>
                <a:lnTo>
                  <a:pt x="546" y="18519"/>
                </a:lnTo>
                <a:lnTo>
                  <a:pt x="564" y="18519"/>
                </a:lnTo>
                <a:cubicBezTo>
                  <a:pt x="599" y="18818"/>
                  <a:pt x="599" y="19064"/>
                  <a:pt x="687" y="19381"/>
                </a:cubicBezTo>
                <a:cubicBezTo>
                  <a:pt x="775" y="19610"/>
                  <a:pt x="758" y="19821"/>
                  <a:pt x="758" y="20085"/>
                </a:cubicBezTo>
                <a:cubicBezTo>
                  <a:pt x="758" y="20138"/>
                  <a:pt x="775" y="20261"/>
                  <a:pt x="775" y="20349"/>
                </a:cubicBezTo>
                <a:lnTo>
                  <a:pt x="775" y="20367"/>
                </a:lnTo>
                <a:lnTo>
                  <a:pt x="775" y="20455"/>
                </a:lnTo>
                <a:lnTo>
                  <a:pt x="775" y="20473"/>
                </a:lnTo>
                <a:cubicBezTo>
                  <a:pt x="740" y="20631"/>
                  <a:pt x="722" y="20543"/>
                  <a:pt x="599" y="20649"/>
                </a:cubicBezTo>
                <a:cubicBezTo>
                  <a:pt x="458" y="20807"/>
                  <a:pt x="370" y="21142"/>
                  <a:pt x="282" y="21335"/>
                </a:cubicBezTo>
                <a:cubicBezTo>
                  <a:pt x="142" y="21617"/>
                  <a:pt x="106" y="21951"/>
                  <a:pt x="71" y="22286"/>
                </a:cubicBezTo>
                <a:lnTo>
                  <a:pt x="71" y="22391"/>
                </a:lnTo>
                <a:cubicBezTo>
                  <a:pt x="71" y="22691"/>
                  <a:pt x="106" y="23008"/>
                  <a:pt x="106" y="23289"/>
                </a:cubicBezTo>
                <a:cubicBezTo>
                  <a:pt x="282" y="23360"/>
                  <a:pt x="494" y="23377"/>
                  <a:pt x="722" y="23377"/>
                </a:cubicBezTo>
                <a:lnTo>
                  <a:pt x="1215" y="23377"/>
                </a:lnTo>
                <a:cubicBezTo>
                  <a:pt x="1339" y="23377"/>
                  <a:pt x="1444" y="23377"/>
                  <a:pt x="1550" y="23395"/>
                </a:cubicBezTo>
                <a:cubicBezTo>
                  <a:pt x="1796" y="23448"/>
                  <a:pt x="1990" y="23465"/>
                  <a:pt x="2236" y="23465"/>
                </a:cubicBezTo>
                <a:lnTo>
                  <a:pt x="2254" y="23465"/>
                </a:lnTo>
                <a:cubicBezTo>
                  <a:pt x="2536" y="23465"/>
                  <a:pt x="2800" y="23430"/>
                  <a:pt x="3064" y="23395"/>
                </a:cubicBezTo>
                <a:lnTo>
                  <a:pt x="3187" y="23395"/>
                </a:lnTo>
                <a:cubicBezTo>
                  <a:pt x="3275" y="23395"/>
                  <a:pt x="3381" y="23377"/>
                  <a:pt x="3486" y="23377"/>
                </a:cubicBezTo>
                <a:lnTo>
                  <a:pt x="3504" y="23377"/>
                </a:lnTo>
                <a:cubicBezTo>
                  <a:pt x="4120" y="23377"/>
                  <a:pt x="4718" y="23307"/>
                  <a:pt x="5334" y="23289"/>
                </a:cubicBezTo>
                <a:cubicBezTo>
                  <a:pt x="5599" y="23289"/>
                  <a:pt x="5880" y="23272"/>
                  <a:pt x="6144" y="23254"/>
                </a:cubicBezTo>
                <a:cubicBezTo>
                  <a:pt x="6267" y="23219"/>
                  <a:pt x="6408" y="23201"/>
                  <a:pt x="6567" y="23201"/>
                </a:cubicBezTo>
                <a:lnTo>
                  <a:pt x="6672" y="23201"/>
                </a:lnTo>
                <a:cubicBezTo>
                  <a:pt x="6796" y="23219"/>
                  <a:pt x="6901" y="23289"/>
                  <a:pt x="7024" y="23342"/>
                </a:cubicBezTo>
                <a:cubicBezTo>
                  <a:pt x="7060" y="23342"/>
                  <a:pt x="7077" y="23360"/>
                  <a:pt x="7112" y="23360"/>
                </a:cubicBezTo>
                <a:cubicBezTo>
                  <a:pt x="7236" y="23377"/>
                  <a:pt x="7341" y="23377"/>
                  <a:pt x="7464" y="23377"/>
                </a:cubicBezTo>
                <a:cubicBezTo>
                  <a:pt x="7676" y="23377"/>
                  <a:pt x="7887" y="23360"/>
                  <a:pt x="8081" y="23342"/>
                </a:cubicBezTo>
                <a:cubicBezTo>
                  <a:pt x="8292" y="23307"/>
                  <a:pt x="8503" y="23289"/>
                  <a:pt x="8697" y="23289"/>
                </a:cubicBezTo>
                <a:lnTo>
                  <a:pt x="8855" y="23289"/>
                </a:lnTo>
                <a:cubicBezTo>
                  <a:pt x="8908" y="23289"/>
                  <a:pt x="8926" y="23307"/>
                  <a:pt x="8961" y="23307"/>
                </a:cubicBezTo>
                <a:cubicBezTo>
                  <a:pt x="9049" y="23342"/>
                  <a:pt x="9119" y="23377"/>
                  <a:pt x="9225" y="23377"/>
                </a:cubicBezTo>
                <a:lnTo>
                  <a:pt x="11566" y="23377"/>
                </a:lnTo>
                <a:cubicBezTo>
                  <a:pt x="11742" y="23360"/>
                  <a:pt x="11830" y="23272"/>
                  <a:pt x="11953" y="23219"/>
                </a:cubicBezTo>
                <a:cubicBezTo>
                  <a:pt x="12200" y="23131"/>
                  <a:pt x="12446" y="23113"/>
                  <a:pt x="12693" y="23113"/>
                </a:cubicBezTo>
                <a:lnTo>
                  <a:pt x="13186" y="23113"/>
                </a:lnTo>
                <a:cubicBezTo>
                  <a:pt x="13344" y="23254"/>
                  <a:pt x="13485" y="23272"/>
                  <a:pt x="13678" y="23307"/>
                </a:cubicBezTo>
                <a:cubicBezTo>
                  <a:pt x="13978" y="23360"/>
                  <a:pt x="14312" y="23377"/>
                  <a:pt x="14629" y="23448"/>
                </a:cubicBezTo>
                <a:lnTo>
                  <a:pt x="14629" y="23465"/>
                </a:lnTo>
                <a:cubicBezTo>
                  <a:pt x="14664" y="23465"/>
                  <a:pt x="14682" y="23483"/>
                  <a:pt x="14735" y="23483"/>
                </a:cubicBezTo>
                <a:cubicBezTo>
                  <a:pt x="14858" y="23518"/>
                  <a:pt x="14999" y="23518"/>
                  <a:pt x="15122" y="23518"/>
                </a:cubicBezTo>
                <a:cubicBezTo>
                  <a:pt x="15509" y="23518"/>
                  <a:pt x="15861" y="23448"/>
                  <a:pt x="16178" y="23307"/>
                </a:cubicBezTo>
                <a:cubicBezTo>
                  <a:pt x="16301" y="23272"/>
                  <a:pt x="16425" y="23254"/>
                  <a:pt x="16565" y="23219"/>
                </a:cubicBezTo>
                <a:lnTo>
                  <a:pt x="16794" y="23219"/>
                </a:lnTo>
                <a:cubicBezTo>
                  <a:pt x="16970" y="23219"/>
                  <a:pt x="17146" y="23254"/>
                  <a:pt x="17322" y="23254"/>
                </a:cubicBezTo>
                <a:lnTo>
                  <a:pt x="17358" y="23254"/>
                </a:lnTo>
                <a:cubicBezTo>
                  <a:pt x="17727" y="23254"/>
                  <a:pt x="18097" y="23201"/>
                  <a:pt x="18467" y="23184"/>
                </a:cubicBezTo>
                <a:lnTo>
                  <a:pt x="18590" y="23184"/>
                </a:lnTo>
                <a:cubicBezTo>
                  <a:pt x="18678" y="23184"/>
                  <a:pt x="18783" y="23166"/>
                  <a:pt x="18871" y="23166"/>
                </a:cubicBezTo>
                <a:cubicBezTo>
                  <a:pt x="19347" y="23113"/>
                  <a:pt x="19875" y="23078"/>
                  <a:pt x="20385" y="23078"/>
                </a:cubicBezTo>
                <a:lnTo>
                  <a:pt x="20561" y="23078"/>
                </a:lnTo>
                <a:cubicBezTo>
                  <a:pt x="20966" y="23078"/>
                  <a:pt x="21336" y="23096"/>
                  <a:pt x="21706" y="23184"/>
                </a:cubicBezTo>
                <a:cubicBezTo>
                  <a:pt x="21899" y="23219"/>
                  <a:pt x="22128" y="23219"/>
                  <a:pt x="22322" y="23272"/>
                </a:cubicBezTo>
                <a:cubicBezTo>
                  <a:pt x="22374" y="23272"/>
                  <a:pt x="22392" y="23272"/>
                  <a:pt x="22427" y="23289"/>
                </a:cubicBezTo>
                <a:cubicBezTo>
                  <a:pt x="22498" y="23289"/>
                  <a:pt x="22568" y="23307"/>
                  <a:pt x="22639" y="23307"/>
                </a:cubicBezTo>
                <a:cubicBezTo>
                  <a:pt x="22744" y="23307"/>
                  <a:pt x="22850" y="23307"/>
                  <a:pt x="22955" y="23289"/>
                </a:cubicBezTo>
                <a:cubicBezTo>
                  <a:pt x="23079" y="23272"/>
                  <a:pt x="23202" y="23254"/>
                  <a:pt x="23307" y="23219"/>
                </a:cubicBezTo>
                <a:cubicBezTo>
                  <a:pt x="23395" y="23254"/>
                  <a:pt x="23466" y="23272"/>
                  <a:pt x="23536" y="23289"/>
                </a:cubicBezTo>
                <a:cubicBezTo>
                  <a:pt x="23712" y="23307"/>
                  <a:pt x="23871" y="23307"/>
                  <a:pt x="24047" y="23342"/>
                </a:cubicBezTo>
                <a:cubicBezTo>
                  <a:pt x="24100" y="23342"/>
                  <a:pt x="24170" y="23360"/>
                  <a:pt x="24240" y="23360"/>
                </a:cubicBezTo>
                <a:cubicBezTo>
                  <a:pt x="24258" y="23360"/>
                  <a:pt x="24311" y="23360"/>
                  <a:pt x="24328" y="23377"/>
                </a:cubicBezTo>
                <a:cubicBezTo>
                  <a:pt x="24522" y="23395"/>
                  <a:pt x="24698" y="23465"/>
                  <a:pt x="24874" y="23553"/>
                </a:cubicBezTo>
                <a:cubicBezTo>
                  <a:pt x="25068" y="23641"/>
                  <a:pt x="25244" y="23659"/>
                  <a:pt x="25455" y="23659"/>
                </a:cubicBezTo>
                <a:lnTo>
                  <a:pt x="26212" y="23659"/>
                </a:lnTo>
                <a:cubicBezTo>
                  <a:pt x="26265" y="23659"/>
                  <a:pt x="26282" y="23659"/>
                  <a:pt x="26335" y="23641"/>
                </a:cubicBezTo>
                <a:lnTo>
                  <a:pt x="26458" y="23571"/>
                </a:lnTo>
                <a:cubicBezTo>
                  <a:pt x="26476" y="23272"/>
                  <a:pt x="26423" y="22937"/>
                  <a:pt x="26353" y="22656"/>
                </a:cubicBezTo>
                <a:cubicBezTo>
                  <a:pt x="26353" y="22603"/>
                  <a:pt x="26335" y="22567"/>
                  <a:pt x="26335" y="22515"/>
                </a:cubicBezTo>
                <a:cubicBezTo>
                  <a:pt x="26335" y="22479"/>
                  <a:pt x="26335" y="22462"/>
                  <a:pt x="26300" y="22409"/>
                </a:cubicBezTo>
                <a:lnTo>
                  <a:pt x="26300" y="22251"/>
                </a:lnTo>
                <a:cubicBezTo>
                  <a:pt x="26300" y="22163"/>
                  <a:pt x="26300" y="22075"/>
                  <a:pt x="26335" y="21987"/>
                </a:cubicBezTo>
                <a:cubicBezTo>
                  <a:pt x="26335" y="21934"/>
                  <a:pt x="26353" y="21863"/>
                  <a:pt x="26353" y="21775"/>
                </a:cubicBezTo>
                <a:cubicBezTo>
                  <a:pt x="26388" y="21423"/>
                  <a:pt x="26476" y="21089"/>
                  <a:pt x="26458" y="20737"/>
                </a:cubicBezTo>
                <a:cubicBezTo>
                  <a:pt x="26458" y="20702"/>
                  <a:pt x="26441" y="20649"/>
                  <a:pt x="26441" y="20614"/>
                </a:cubicBezTo>
                <a:cubicBezTo>
                  <a:pt x="26441" y="20561"/>
                  <a:pt x="26423" y="20543"/>
                  <a:pt x="26423" y="20490"/>
                </a:cubicBezTo>
                <a:cubicBezTo>
                  <a:pt x="26388" y="20437"/>
                  <a:pt x="26353" y="20367"/>
                  <a:pt x="26335" y="20297"/>
                </a:cubicBezTo>
                <a:cubicBezTo>
                  <a:pt x="26282" y="20226"/>
                  <a:pt x="26265" y="20173"/>
                  <a:pt x="26212" y="20085"/>
                </a:cubicBezTo>
                <a:cubicBezTo>
                  <a:pt x="26212" y="20050"/>
                  <a:pt x="26212" y="20050"/>
                  <a:pt x="26194" y="20033"/>
                </a:cubicBezTo>
                <a:cubicBezTo>
                  <a:pt x="26089" y="19821"/>
                  <a:pt x="26089" y="19593"/>
                  <a:pt x="26124" y="19346"/>
                </a:cubicBezTo>
                <a:cubicBezTo>
                  <a:pt x="26159" y="19293"/>
                  <a:pt x="26177" y="19205"/>
                  <a:pt x="26212" y="19135"/>
                </a:cubicBezTo>
                <a:cubicBezTo>
                  <a:pt x="26265" y="19047"/>
                  <a:pt x="26282" y="18959"/>
                  <a:pt x="26300" y="18871"/>
                </a:cubicBezTo>
                <a:lnTo>
                  <a:pt x="26300" y="18818"/>
                </a:lnTo>
                <a:cubicBezTo>
                  <a:pt x="26300" y="18783"/>
                  <a:pt x="26300" y="18712"/>
                  <a:pt x="26282" y="18660"/>
                </a:cubicBezTo>
                <a:cubicBezTo>
                  <a:pt x="26282" y="18624"/>
                  <a:pt x="26265" y="18607"/>
                  <a:pt x="26265" y="18554"/>
                </a:cubicBezTo>
                <a:lnTo>
                  <a:pt x="26318" y="18554"/>
                </a:lnTo>
                <a:cubicBezTo>
                  <a:pt x="26318" y="18536"/>
                  <a:pt x="26282" y="18484"/>
                  <a:pt x="26282" y="18466"/>
                </a:cubicBezTo>
                <a:cubicBezTo>
                  <a:pt x="26265" y="18378"/>
                  <a:pt x="26230" y="18290"/>
                  <a:pt x="26194" y="18202"/>
                </a:cubicBezTo>
                <a:cubicBezTo>
                  <a:pt x="26159" y="18026"/>
                  <a:pt x="26194" y="17850"/>
                  <a:pt x="26159" y="17674"/>
                </a:cubicBezTo>
                <a:cubicBezTo>
                  <a:pt x="26089" y="17375"/>
                  <a:pt x="26018" y="17040"/>
                  <a:pt x="26001" y="16723"/>
                </a:cubicBezTo>
                <a:lnTo>
                  <a:pt x="26001" y="16618"/>
                </a:lnTo>
                <a:lnTo>
                  <a:pt x="26001" y="16600"/>
                </a:lnTo>
                <a:cubicBezTo>
                  <a:pt x="26001" y="16318"/>
                  <a:pt x="26001" y="16054"/>
                  <a:pt x="26089" y="15755"/>
                </a:cubicBezTo>
                <a:cubicBezTo>
                  <a:pt x="26142" y="15614"/>
                  <a:pt x="26194" y="15456"/>
                  <a:pt x="26265" y="15315"/>
                </a:cubicBezTo>
                <a:lnTo>
                  <a:pt x="26265" y="15262"/>
                </a:lnTo>
                <a:cubicBezTo>
                  <a:pt x="26300" y="15174"/>
                  <a:pt x="26335" y="15104"/>
                  <a:pt x="26370" y="15033"/>
                </a:cubicBezTo>
                <a:cubicBezTo>
                  <a:pt x="26406" y="14998"/>
                  <a:pt x="26423" y="14945"/>
                  <a:pt x="26423" y="14928"/>
                </a:cubicBezTo>
                <a:cubicBezTo>
                  <a:pt x="26441" y="14875"/>
                  <a:pt x="26458" y="14822"/>
                  <a:pt x="26494" y="14752"/>
                </a:cubicBezTo>
                <a:cubicBezTo>
                  <a:pt x="26511" y="14716"/>
                  <a:pt x="26529" y="14681"/>
                  <a:pt x="26529" y="14646"/>
                </a:cubicBezTo>
                <a:cubicBezTo>
                  <a:pt x="26687" y="14312"/>
                  <a:pt x="26863" y="13924"/>
                  <a:pt x="26793" y="13590"/>
                </a:cubicBezTo>
                <a:cubicBezTo>
                  <a:pt x="26740" y="13326"/>
                  <a:pt x="26722" y="13079"/>
                  <a:pt x="26687" y="12815"/>
                </a:cubicBezTo>
                <a:cubicBezTo>
                  <a:pt x="26687" y="12780"/>
                  <a:pt x="26652" y="12745"/>
                  <a:pt x="26652" y="12710"/>
                </a:cubicBezTo>
                <a:cubicBezTo>
                  <a:pt x="26652" y="12657"/>
                  <a:pt x="26634" y="12622"/>
                  <a:pt x="26634" y="12551"/>
                </a:cubicBezTo>
                <a:cubicBezTo>
                  <a:pt x="26564" y="12252"/>
                  <a:pt x="26476" y="11988"/>
                  <a:pt x="26476" y="11671"/>
                </a:cubicBezTo>
                <a:cubicBezTo>
                  <a:pt x="26476" y="11460"/>
                  <a:pt x="26388" y="11231"/>
                  <a:pt x="26353" y="11020"/>
                </a:cubicBezTo>
                <a:cubicBezTo>
                  <a:pt x="26353" y="10967"/>
                  <a:pt x="26335" y="10932"/>
                  <a:pt x="26335" y="10879"/>
                </a:cubicBezTo>
                <a:lnTo>
                  <a:pt x="26335" y="10773"/>
                </a:lnTo>
                <a:lnTo>
                  <a:pt x="26265" y="10773"/>
                </a:lnTo>
                <a:lnTo>
                  <a:pt x="26265" y="9611"/>
                </a:lnTo>
                <a:cubicBezTo>
                  <a:pt x="26247" y="9523"/>
                  <a:pt x="26247" y="9435"/>
                  <a:pt x="26247" y="9347"/>
                </a:cubicBezTo>
                <a:lnTo>
                  <a:pt x="26247" y="8943"/>
                </a:lnTo>
                <a:lnTo>
                  <a:pt x="26247" y="8837"/>
                </a:lnTo>
                <a:lnTo>
                  <a:pt x="26247" y="8678"/>
                </a:lnTo>
                <a:cubicBezTo>
                  <a:pt x="26247" y="8573"/>
                  <a:pt x="26212" y="8485"/>
                  <a:pt x="26177" y="8414"/>
                </a:cubicBezTo>
                <a:cubicBezTo>
                  <a:pt x="26089" y="7886"/>
                  <a:pt x="26159" y="7358"/>
                  <a:pt x="26247" y="6830"/>
                </a:cubicBezTo>
                <a:cubicBezTo>
                  <a:pt x="26265" y="6672"/>
                  <a:pt x="26300" y="6513"/>
                  <a:pt x="26353" y="6372"/>
                </a:cubicBezTo>
                <a:cubicBezTo>
                  <a:pt x="26353" y="6337"/>
                  <a:pt x="26370" y="6302"/>
                  <a:pt x="26370" y="6284"/>
                </a:cubicBezTo>
                <a:cubicBezTo>
                  <a:pt x="26511" y="5809"/>
                  <a:pt x="26617" y="5492"/>
                  <a:pt x="26634" y="5070"/>
                </a:cubicBezTo>
                <a:lnTo>
                  <a:pt x="26634" y="5017"/>
                </a:lnTo>
                <a:lnTo>
                  <a:pt x="26634" y="4964"/>
                </a:lnTo>
                <a:lnTo>
                  <a:pt x="26634" y="4876"/>
                </a:lnTo>
                <a:lnTo>
                  <a:pt x="26634" y="3732"/>
                </a:lnTo>
                <a:cubicBezTo>
                  <a:pt x="26634" y="3292"/>
                  <a:pt x="26705" y="2852"/>
                  <a:pt x="26722" y="2376"/>
                </a:cubicBezTo>
                <a:cubicBezTo>
                  <a:pt x="26722" y="2007"/>
                  <a:pt x="26652" y="1637"/>
                  <a:pt x="26634" y="1267"/>
                </a:cubicBezTo>
                <a:lnTo>
                  <a:pt x="26634" y="1197"/>
                </a:lnTo>
                <a:lnTo>
                  <a:pt x="26634" y="1179"/>
                </a:lnTo>
                <a:lnTo>
                  <a:pt x="26634" y="1091"/>
                </a:lnTo>
                <a:cubicBezTo>
                  <a:pt x="26634" y="951"/>
                  <a:pt x="26652" y="827"/>
                  <a:pt x="26617" y="687"/>
                </a:cubicBezTo>
                <a:cubicBezTo>
                  <a:pt x="26564" y="493"/>
                  <a:pt x="26546" y="334"/>
                  <a:pt x="26546" y="123"/>
                </a:cubicBezTo>
                <a:lnTo>
                  <a:pt x="26458" y="211"/>
                </a:lnTo>
                <a:cubicBezTo>
                  <a:pt x="26423" y="246"/>
                  <a:pt x="26388" y="299"/>
                  <a:pt x="26370" y="299"/>
                </a:cubicBezTo>
                <a:cubicBezTo>
                  <a:pt x="26353" y="299"/>
                  <a:pt x="26353" y="299"/>
                  <a:pt x="26335" y="264"/>
                </a:cubicBezTo>
                <a:cubicBezTo>
                  <a:pt x="26282" y="246"/>
                  <a:pt x="26265" y="246"/>
                  <a:pt x="26212" y="246"/>
                </a:cubicBezTo>
                <a:lnTo>
                  <a:pt x="26159" y="246"/>
                </a:lnTo>
                <a:cubicBezTo>
                  <a:pt x="26018" y="246"/>
                  <a:pt x="25913" y="264"/>
                  <a:pt x="25807" y="264"/>
                </a:cubicBezTo>
                <a:lnTo>
                  <a:pt x="25754" y="264"/>
                </a:lnTo>
                <a:cubicBezTo>
                  <a:pt x="25473" y="264"/>
                  <a:pt x="25226" y="246"/>
                  <a:pt x="24945" y="211"/>
                </a:cubicBezTo>
                <a:lnTo>
                  <a:pt x="24804" y="211"/>
                </a:lnTo>
                <a:cubicBezTo>
                  <a:pt x="24663" y="211"/>
                  <a:pt x="24522" y="229"/>
                  <a:pt x="24399" y="246"/>
                </a:cubicBezTo>
                <a:cubicBezTo>
                  <a:pt x="24346" y="246"/>
                  <a:pt x="24328" y="246"/>
                  <a:pt x="24276" y="282"/>
                </a:cubicBezTo>
                <a:lnTo>
                  <a:pt x="22744" y="282"/>
                </a:lnTo>
                <a:cubicBezTo>
                  <a:pt x="22656" y="282"/>
                  <a:pt x="22550" y="282"/>
                  <a:pt x="22462" y="299"/>
                </a:cubicBezTo>
                <a:cubicBezTo>
                  <a:pt x="22410" y="299"/>
                  <a:pt x="22392" y="317"/>
                  <a:pt x="22339" y="317"/>
                </a:cubicBezTo>
                <a:cubicBezTo>
                  <a:pt x="22058" y="370"/>
                  <a:pt x="21794" y="458"/>
                  <a:pt x="21494" y="511"/>
                </a:cubicBezTo>
                <a:cubicBezTo>
                  <a:pt x="21371" y="546"/>
                  <a:pt x="21283" y="546"/>
                  <a:pt x="21195" y="546"/>
                </a:cubicBezTo>
                <a:cubicBezTo>
                  <a:pt x="20966" y="546"/>
                  <a:pt x="20737" y="493"/>
                  <a:pt x="20526" y="475"/>
                </a:cubicBezTo>
                <a:lnTo>
                  <a:pt x="20526" y="458"/>
                </a:lnTo>
                <a:cubicBezTo>
                  <a:pt x="20473" y="458"/>
                  <a:pt x="20456" y="458"/>
                  <a:pt x="20403" y="423"/>
                </a:cubicBezTo>
                <a:lnTo>
                  <a:pt x="20262" y="423"/>
                </a:lnTo>
                <a:cubicBezTo>
                  <a:pt x="20104" y="423"/>
                  <a:pt x="19945" y="405"/>
                  <a:pt x="19787" y="405"/>
                </a:cubicBezTo>
                <a:cubicBezTo>
                  <a:pt x="19699" y="405"/>
                  <a:pt x="19611" y="405"/>
                  <a:pt x="19523" y="423"/>
                </a:cubicBezTo>
                <a:cubicBezTo>
                  <a:pt x="19329" y="458"/>
                  <a:pt x="19153" y="511"/>
                  <a:pt x="18959" y="511"/>
                </a:cubicBezTo>
                <a:lnTo>
                  <a:pt x="18907" y="511"/>
                </a:lnTo>
                <a:cubicBezTo>
                  <a:pt x="18801" y="511"/>
                  <a:pt x="18713" y="511"/>
                  <a:pt x="18607" y="493"/>
                </a:cubicBezTo>
                <a:cubicBezTo>
                  <a:pt x="18555" y="493"/>
                  <a:pt x="18537" y="475"/>
                  <a:pt x="18502" y="475"/>
                </a:cubicBezTo>
                <a:cubicBezTo>
                  <a:pt x="18379" y="440"/>
                  <a:pt x="18273" y="405"/>
                  <a:pt x="18185" y="352"/>
                </a:cubicBezTo>
                <a:cubicBezTo>
                  <a:pt x="18097" y="317"/>
                  <a:pt x="18097" y="282"/>
                  <a:pt x="18009" y="246"/>
                </a:cubicBezTo>
                <a:lnTo>
                  <a:pt x="17938" y="246"/>
                </a:lnTo>
                <a:cubicBezTo>
                  <a:pt x="17815" y="246"/>
                  <a:pt x="17586" y="334"/>
                  <a:pt x="17481" y="352"/>
                </a:cubicBezTo>
                <a:cubicBezTo>
                  <a:pt x="17217" y="423"/>
                  <a:pt x="16953" y="475"/>
                  <a:pt x="16671" y="493"/>
                </a:cubicBezTo>
                <a:lnTo>
                  <a:pt x="16530" y="493"/>
                </a:lnTo>
                <a:cubicBezTo>
                  <a:pt x="16354" y="493"/>
                  <a:pt x="16213" y="511"/>
                  <a:pt x="16037" y="511"/>
                </a:cubicBezTo>
                <a:cubicBezTo>
                  <a:pt x="15632" y="511"/>
                  <a:pt x="15245" y="493"/>
                  <a:pt x="14893" y="405"/>
                </a:cubicBezTo>
                <a:cubicBezTo>
                  <a:pt x="14823" y="387"/>
                  <a:pt x="14770" y="387"/>
                  <a:pt x="14735" y="352"/>
                </a:cubicBezTo>
                <a:cubicBezTo>
                  <a:pt x="14682" y="352"/>
                  <a:pt x="14664" y="334"/>
                  <a:pt x="14629" y="334"/>
                </a:cubicBezTo>
                <a:lnTo>
                  <a:pt x="13344" y="334"/>
                </a:lnTo>
                <a:cubicBezTo>
                  <a:pt x="13238" y="334"/>
                  <a:pt x="13150" y="334"/>
                  <a:pt x="13062" y="317"/>
                </a:cubicBezTo>
                <a:cubicBezTo>
                  <a:pt x="12974" y="299"/>
                  <a:pt x="12904" y="246"/>
                  <a:pt x="12833" y="176"/>
                </a:cubicBezTo>
                <a:lnTo>
                  <a:pt x="12798" y="176"/>
                </a:lnTo>
                <a:cubicBezTo>
                  <a:pt x="12745" y="176"/>
                  <a:pt x="12728" y="158"/>
                  <a:pt x="12693" y="158"/>
                </a:cubicBezTo>
                <a:lnTo>
                  <a:pt x="12622" y="158"/>
                </a:lnTo>
                <a:cubicBezTo>
                  <a:pt x="12393" y="158"/>
                  <a:pt x="12200" y="229"/>
                  <a:pt x="12006" y="264"/>
                </a:cubicBezTo>
                <a:cubicBezTo>
                  <a:pt x="12006" y="299"/>
                  <a:pt x="11918" y="317"/>
                  <a:pt x="11918" y="334"/>
                </a:cubicBezTo>
                <a:cubicBezTo>
                  <a:pt x="11777" y="334"/>
                  <a:pt x="11320" y="352"/>
                  <a:pt x="10862" y="387"/>
                </a:cubicBezTo>
                <a:lnTo>
                  <a:pt x="10756" y="387"/>
                </a:lnTo>
                <a:cubicBezTo>
                  <a:pt x="10175" y="423"/>
                  <a:pt x="9612" y="475"/>
                  <a:pt x="9630" y="599"/>
                </a:cubicBezTo>
                <a:cubicBezTo>
                  <a:pt x="9577" y="616"/>
                  <a:pt x="9524" y="616"/>
                  <a:pt x="9454" y="616"/>
                </a:cubicBezTo>
                <a:cubicBezTo>
                  <a:pt x="9278" y="616"/>
                  <a:pt x="9084" y="563"/>
                  <a:pt x="8926" y="528"/>
                </a:cubicBezTo>
                <a:lnTo>
                  <a:pt x="8820" y="528"/>
                </a:lnTo>
                <a:cubicBezTo>
                  <a:pt x="8204" y="440"/>
                  <a:pt x="7605" y="229"/>
                  <a:pt x="6989" y="123"/>
                </a:cubicBezTo>
                <a:cubicBezTo>
                  <a:pt x="6936" y="123"/>
                  <a:pt x="6919" y="88"/>
                  <a:pt x="6884" y="88"/>
                </a:cubicBezTo>
                <a:cubicBezTo>
                  <a:pt x="6620" y="53"/>
                  <a:pt x="6320" y="0"/>
                  <a:pt x="605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3F3225">
                <a:alpha val="3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BD17214-825C-EED9-EEEA-0A4602E6537B}"/>
              </a:ext>
            </a:extLst>
          </p:cNvPr>
          <p:cNvSpPr txBox="1"/>
          <p:nvPr/>
        </p:nvSpPr>
        <p:spPr>
          <a:xfrm>
            <a:off x="4005470" y="633287"/>
            <a:ext cx="7655412" cy="55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...)</a:t>
            </a: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BPTT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="" xmlns:a16="http://schemas.microsoft.com/office/drawing/2014/main" id="{411D8EF6-DFEB-553B-C109-72D8957D2AB0}"/>
              </a:ext>
            </a:extLst>
          </p:cNvPr>
          <p:cNvGrpSpPr/>
          <p:nvPr/>
        </p:nvGrpSpPr>
        <p:grpSpPr>
          <a:xfrm>
            <a:off x="363338" y="1924541"/>
            <a:ext cx="2925447" cy="1047260"/>
            <a:chOff x="6740081" y="2350664"/>
            <a:chExt cx="4392376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" name="Freeform 394">
              <a:extLst>
                <a:ext uri="{FF2B5EF4-FFF2-40B4-BE49-F238E27FC236}">
                  <a16:creationId xmlns="" xmlns:a16="http://schemas.microsoft.com/office/drawing/2014/main" id="{B15F722C-A882-DDB8-C670-77FBF2458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42">
              <a:extLst>
                <a:ext uri="{FF2B5EF4-FFF2-40B4-BE49-F238E27FC236}">
                  <a16:creationId xmlns="" xmlns:a16="http://schemas.microsoft.com/office/drawing/2014/main" id="{1E4EAA1D-4EAD-8C9B-1813-BA6FA58C4474}"/>
                </a:ext>
              </a:extLst>
            </p:cNvPr>
            <p:cNvSpPr/>
            <p:nvPr/>
          </p:nvSpPr>
          <p:spPr>
            <a:xfrm flipH="1">
              <a:off x="7302369" y="2592157"/>
              <a:ext cx="3830088" cy="62777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vi-VN" altLang="zh-CN" sz="28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hành viết</a:t>
              </a:r>
              <a:endParaRPr lang="en-US" altLang="zh-CN" sz="28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769F804-0E01-F273-6363-DD1A8E2051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4" y="3268048"/>
            <a:ext cx="2709154" cy="27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3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EA6CFE-449B-3823-3B88-9D637B8E2EBE}"/>
              </a:ext>
            </a:extLst>
          </p:cNvPr>
          <p:cNvSpPr txBox="1"/>
          <p:nvPr/>
        </p:nvSpPr>
        <p:spPr>
          <a:xfrm>
            <a:off x="1637191" y="276247"/>
            <a:ext cx="8917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="" xmlns:a16="http://schemas.microsoft.com/office/drawing/2014/main" id="{921E507E-22A0-413B-DB4D-0EDF021DAFD9}"/>
              </a:ext>
            </a:extLst>
          </p:cNvPr>
          <p:cNvGrpSpPr/>
          <p:nvPr/>
        </p:nvGrpSpPr>
        <p:grpSpPr>
          <a:xfrm>
            <a:off x="405082" y="1400522"/>
            <a:ext cx="5393382" cy="5144017"/>
            <a:chOff x="816429" y="816430"/>
            <a:chExt cx="2678664" cy="2667000"/>
          </a:xfrm>
        </p:grpSpPr>
        <p:sp>
          <p:nvSpPr>
            <p:cNvPr id="5" name="矩形: 圆角 50">
              <a:extLst>
                <a:ext uri="{FF2B5EF4-FFF2-40B4-BE49-F238E27FC236}">
                  <a16:creationId xmlns="" xmlns:a16="http://schemas.microsoft.com/office/drawing/2014/main" id="{F13F2F78-6F66-0AD5-7352-E6F3A9ED421A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: 圆角 51">
              <a:extLst>
                <a:ext uri="{FF2B5EF4-FFF2-40B4-BE49-F238E27FC236}">
                  <a16:creationId xmlns="" xmlns:a16="http://schemas.microsoft.com/office/drawing/2014/main" id="{D8E4A4ED-CE42-8A43-3C42-058759A76D61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="" xmlns:a16="http://schemas.microsoft.com/office/drawing/2014/main" id="{252DCA8A-6B8F-9796-5069-F90BB3F2407E}"/>
              </a:ext>
            </a:extLst>
          </p:cNvPr>
          <p:cNvGrpSpPr/>
          <p:nvPr/>
        </p:nvGrpSpPr>
        <p:grpSpPr>
          <a:xfrm>
            <a:off x="6393536" y="1394858"/>
            <a:ext cx="5393382" cy="5144017"/>
            <a:chOff x="816429" y="816430"/>
            <a:chExt cx="2678664" cy="2667000"/>
          </a:xfrm>
        </p:grpSpPr>
        <p:sp>
          <p:nvSpPr>
            <p:cNvPr id="8" name="矩形: 圆角 42">
              <a:extLst>
                <a:ext uri="{FF2B5EF4-FFF2-40B4-BE49-F238E27FC236}">
                  <a16:creationId xmlns="" xmlns:a16="http://schemas.microsoft.com/office/drawing/2014/main" id="{95D21A3A-DE92-13CA-CCBF-EC32EC29076F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: 圆角 43">
              <a:extLst>
                <a:ext uri="{FF2B5EF4-FFF2-40B4-BE49-F238E27FC236}">
                  <a16:creationId xmlns="" xmlns:a16="http://schemas.microsoft.com/office/drawing/2014/main" id="{D5FDD2D6-3AB9-9BBC-6125-80B9FACCC390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8EEE95-7007-EAAD-FEA6-A6D989B1BB4F}"/>
              </a:ext>
            </a:extLst>
          </p:cNvPr>
          <p:cNvSpPr txBox="1"/>
          <p:nvPr/>
        </p:nvSpPr>
        <p:spPr>
          <a:xfrm>
            <a:off x="690134" y="1849224"/>
            <a:ext cx="4786693" cy="3135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588">
              <a:lnSpc>
                <a:spcPct val="120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Trầu ơi, hãy tỉnh lại</a:t>
            </a:r>
            <a:b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mắt xanh ra </a:t>
            </a:r>
            <a:r>
              <a:rPr 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 nào muốn cho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mày chìa ra nhé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endParaRPr lang="en-US" sz="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0876F5-A95A-C540-3900-BFC9167FDD3A}"/>
              </a:ext>
            </a:extLst>
          </p:cNvPr>
          <p:cNvSpPr txBox="1"/>
          <p:nvPr/>
        </p:nvSpPr>
        <p:spPr>
          <a:xfrm>
            <a:off x="6813503" y="1881123"/>
            <a:ext cx="4688363" cy="3816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7338">
              <a:lnSpc>
                <a:spcPct val="120000"/>
              </a:lnSpc>
            </a:pP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Mây lưng chừng </a:t>
            </a:r>
            <a:r>
              <a:rPr lang="pt-B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hàng 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7338">
              <a:lnSpc>
                <a:spcPct val="120000"/>
              </a:lnSpc>
            </a:pP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pt-B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lưng núi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7338">
              <a:lnSpc>
                <a:spcPct val="120000"/>
              </a:lnSpc>
            </a:pP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Ngàn cây nghiêm </a:t>
            </a:r>
            <a:r>
              <a:rPr lang="en-US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7338">
              <a:lnSpc>
                <a:spcPct val="120000"/>
              </a:lnSpc>
            </a:pP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Mơ </a:t>
            </a:r>
            <a:r>
              <a:rPr lang="pt-BR" sz="3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 bụi</a:t>
            </a:r>
          </a:p>
          <a:p>
            <a:pPr algn="ctr">
              <a:lnSpc>
                <a:spcPct val="120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endParaRPr 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30853744-7F10-58AF-0769-33F51412D7A2}"/>
              </a:ext>
            </a:extLst>
          </p:cNvPr>
          <p:cNvCxnSpPr>
            <a:cxnSpLocks/>
          </p:cNvCxnSpPr>
          <p:nvPr/>
        </p:nvCxnSpPr>
        <p:spPr>
          <a:xfrm>
            <a:off x="3625702" y="4984274"/>
            <a:ext cx="7655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77F02A4-4DB9-B4FF-CC39-164819DC2142}"/>
              </a:ext>
            </a:extLst>
          </p:cNvPr>
          <p:cNvCxnSpPr>
            <a:cxnSpLocks/>
          </p:cNvCxnSpPr>
          <p:nvPr/>
        </p:nvCxnSpPr>
        <p:spPr>
          <a:xfrm>
            <a:off x="7722779" y="4964157"/>
            <a:ext cx="878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FC98C4A-9E68-12EF-3667-383175E5E753}"/>
              </a:ext>
            </a:extLst>
          </p:cNvPr>
          <p:cNvSpPr txBox="1"/>
          <p:nvPr/>
        </p:nvSpPr>
        <p:spPr>
          <a:xfrm>
            <a:off x="402775" y="5382959"/>
            <a:ext cx="5151501" cy="60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588">
              <a:lnSpc>
                <a:spcPct val="120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D12337E-1277-B066-F2B4-1D33ACB8D369}"/>
              </a:ext>
            </a:extLst>
          </p:cNvPr>
          <p:cNvSpPr txBox="1"/>
          <p:nvPr/>
        </p:nvSpPr>
        <p:spPr>
          <a:xfrm>
            <a:off x="6202113" y="5377654"/>
            <a:ext cx="5380114" cy="605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9588">
              <a:lnSpc>
                <a:spcPct val="120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8963F8-8FB7-B7BF-3E2B-D5DD5D293B5E}"/>
              </a:ext>
            </a:extLst>
          </p:cNvPr>
          <p:cNvSpPr txBox="1"/>
          <p:nvPr/>
        </p:nvSpPr>
        <p:spPr>
          <a:xfrm>
            <a:off x="209110" y="1182361"/>
            <a:ext cx="3317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1001 kiểu nỗi lo của mẹ bỉm sữa">
            <a:extLst>
              <a:ext uri="{FF2B5EF4-FFF2-40B4-BE49-F238E27FC236}">
                <a16:creationId xmlns="" xmlns:a16="http://schemas.microsoft.com/office/drawing/2014/main" id="{31F12565-2F1F-F619-9664-84C349E9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3414"/>
            <a:ext cx="3912781" cy="293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792FAF-3F9B-2EC3-0E6F-DEDE67E34496}"/>
              </a:ext>
            </a:extLst>
          </p:cNvPr>
          <p:cNvSpPr txBox="1"/>
          <p:nvPr/>
        </p:nvSpPr>
        <p:spPr>
          <a:xfrm flipH="1">
            <a:off x="3912780" y="551419"/>
            <a:ext cx="5408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31F5BF-9C95-7431-AE68-AFAD9E880449}"/>
              </a:ext>
            </a:extLst>
          </p:cNvPr>
          <p:cNvSpPr txBox="1"/>
          <p:nvPr/>
        </p:nvSpPr>
        <p:spPr>
          <a:xfrm flipH="1">
            <a:off x="8279221" y="2161692"/>
            <a:ext cx="4075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6916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="" xmlns:a16="http://schemas.microsoft.com/office/drawing/2014/main" id="{413043F4-3E38-AECC-78C6-CF8F89FD324C}"/>
              </a:ext>
            </a:extLst>
          </p:cNvPr>
          <p:cNvGrpSpPr/>
          <p:nvPr/>
        </p:nvGrpSpPr>
        <p:grpSpPr>
          <a:xfrm>
            <a:off x="243513" y="1858230"/>
            <a:ext cx="2740987" cy="1240570"/>
            <a:chOff x="6698511" y="4697354"/>
            <a:chExt cx="4042278" cy="12320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9" name="Freeform 526">
              <a:extLst>
                <a:ext uri="{FF2B5EF4-FFF2-40B4-BE49-F238E27FC236}">
                  <a16:creationId xmlns="" xmlns:a16="http://schemas.microsoft.com/office/drawing/2014/main" id="{7C694B2D-F0F0-52A8-DFE0-5305325084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8511" y="4697354"/>
              <a:ext cx="4042278" cy="1232027"/>
            </a:xfrm>
            <a:custGeom>
              <a:avLst/>
              <a:gdLst>
                <a:gd name="T0" fmla="*/ 505 w 505"/>
                <a:gd name="T1" fmla="*/ 8 h 137"/>
                <a:gd name="T2" fmla="*/ 496 w 505"/>
                <a:gd name="T3" fmla="*/ 0 h 137"/>
                <a:gd name="T4" fmla="*/ 68 w 505"/>
                <a:gd name="T5" fmla="*/ 0 h 137"/>
                <a:gd name="T6" fmla="*/ 55 w 505"/>
                <a:gd name="T7" fmla="*/ 7 h 137"/>
                <a:gd name="T8" fmla="*/ 5 w 505"/>
                <a:gd name="T9" fmla="*/ 80 h 137"/>
                <a:gd name="T10" fmla="*/ 0 w 505"/>
                <a:gd name="T11" fmla="*/ 95 h 137"/>
                <a:gd name="T12" fmla="*/ 0 w 505"/>
                <a:gd name="T13" fmla="*/ 101 h 137"/>
                <a:gd name="T14" fmla="*/ 9 w 505"/>
                <a:gd name="T15" fmla="*/ 109 h 137"/>
                <a:gd name="T16" fmla="*/ 48 w 505"/>
                <a:gd name="T17" fmla="*/ 109 h 137"/>
                <a:gd name="T18" fmla="*/ 56 w 505"/>
                <a:gd name="T19" fmla="*/ 117 h 137"/>
                <a:gd name="T20" fmla="*/ 56 w 505"/>
                <a:gd name="T21" fmla="*/ 128 h 137"/>
                <a:gd name="T22" fmla="*/ 64 w 505"/>
                <a:gd name="T23" fmla="*/ 137 h 137"/>
                <a:gd name="T24" fmla="*/ 496 w 505"/>
                <a:gd name="T25" fmla="*/ 136 h 137"/>
                <a:gd name="T26" fmla="*/ 505 w 505"/>
                <a:gd name="T27" fmla="*/ 128 h 137"/>
                <a:gd name="T28" fmla="*/ 505 w 505"/>
                <a:gd name="T29" fmla="*/ 8 h 137"/>
                <a:gd name="T30" fmla="*/ 56 w 505"/>
                <a:gd name="T31" fmla="*/ 78 h 137"/>
                <a:gd name="T32" fmla="*/ 48 w 505"/>
                <a:gd name="T33" fmla="*/ 86 h 137"/>
                <a:gd name="T34" fmla="*/ 33 w 505"/>
                <a:gd name="T35" fmla="*/ 86 h 137"/>
                <a:gd name="T36" fmla="*/ 29 w 505"/>
                <a:gd name="T37" fmla="*/ 79 h 137"/>
                <a:gd name="T38" fmla="*/ 51 w 505"/>
                <a:gd name="T39" fmla="*/ 47 h 137"/>
                <a:gd name="T40" fmla="*/ 56 w 505"/>
                <a:gd name="T41" fmla="*/ 48 h 137"/>
                <a:gd name="T42" fmla="*/ 56 w 505"/>
                <a:gd name="T43" fmla="*/ 7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05" h="137">
                  <a:moveTo>
                    <a:pt x="505" y="8"/>
                  </a:moveTo>
                  <a:cubicBezTo>
                    <a:pt x="505" y="4"/>
                    <a:pt x="501" y="0"/>
                    <a:pt x="496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3" y="0"/>
                    <a:pt x="57" y="3"/>
                    <a:pt x="55" y="7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3" y="83"/>
                    <a:pt x="0" y="90"/>
                    <a:pt x="0" y="9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2" y="109"/>
                    <a:pt x="56" y="113"/>
                    <a:pt x="56" y="117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56" y="133"/>
                    <a:pt x="60" y="137"/>
                    <a:pt x="64" y="137"/>
                  </a:cubicBezTo>
                  <a:cubicBezTo>
                    <a:pt x="496" y="136"/>
                    <a:pt x="496" y="136"/>
                    <a:pt x="496" y="136"/>
                  </a:cubicBezTo>
                  <a:cubicBezTo>
                    <a:pt x="501" y="136"/>
                    <a:pt x="505" y="133"/>
                    <a:pt x="505" y="128"/>
                  </a:cubicBezTo>
                  <a:lnTo>
                    <a:pt x="505" y="8"/>
                  </a:lnTo>
                  <a:close/>
                  <a:moveTo>
                    <a:pt x="56" y="78"/>
                  </a:moveTo>
                  <a:cubicBezTo>
                    <a:pt x="56" y="83"/>
                    <a:pt x="52" y="86"/>
                    <a:pt x="4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29" y="86"/>
                    <a:pt x="27" y="83"/>
                    <a:pt x="29" y="79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4" y="43"/>
                    <a:pt x="56" y="44"/>
                    <a:pt x="56" y="48"/>
                  </a:cubicBezTo>
                  <a:lnTo>
                    <a:pt x="56" y="7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2">
              <a:extLst>
                <a:ext uri="{FF2B5EF4-FFF2-40B4-BE49-F238E27FC236}">
                  <a16:creationId xmlns="" xmlns:a16="http://schemas.microsoft.com/office/drawing/2014/main" id="{4130C6D4-BF19-6E65-1AA7-2722015280C1}"/>
                </a:ext>
              </a:extLst>
            </p:cNvPr>
            <p:cNvSpPr/>
            <p:nvPr/>
          </p:nvSpPr>
          <p:spPr>
            <a:xfrm flipH="1">
              <a:off x="7090179" y="4813932"/>
              <a:ext cx="3618939" cy="41699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algn="ctr"/>
              <a:r>
                <a:rPr lang="vi-VN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</a:t>
              </a:r>
              <a:r>
                <a:rPr lang="en-US" altLang="zh-CN" sz="3200" b="1" dirty="0" err="1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hỉnh</a:t>
              </a:r>
              <a:r>
                <a:rPr lang="en-US" altLang="zh-CN" sz="3200" b="1" dirty="0" smtClean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sửa</a:t>
              </a:r>
              <a:endPara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4370F4-BA1A-81D9-5B08-F698A672BC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9" y="3216186"/>
            <a:ext cx="2258155" cy="2258155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3C29CCA-948A-B361-4513-AC63233E82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41251"/>
              </p:ext>
            </p:extLst>
          </p:nvPr>
        </p:nvGraphicFramePr>
        <p:xfrm>
          <a:off x="3326282" y="181381"/>
          <a:ext cx="8698405" cy="647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023">
                  <a:extLst>
                    <a:ext uri="{9D8B030D-6E8A-4147-A177-3AD203B41FA5}">
                      <a16:colId xmlns="" xmlns:a16="http://schemas.microsoft.com/office/drawing/2014/main" val="2512736022"/>
                    </a:ext>
                  </a:extLst>
                </a:gridCol>
                <a:gridCol w="6313842">
                  <a:extLst>
                    <a:ext uri="{9D8B030D-6E8A-4147-A177-3AD203B41FA5}">
                      <a16:colId xmlns="" xmlns:a16="http://schemas.microsoft.com/office/drawing/2014/main" val="1218726170"/>
                    </a:ext>
                  </a:extLst>
                </a:gridCol>
                <a:gridCol w="1392540">
                  <a:extLst>
                    <a:ext uri="{9D8B030D-6E8A-4147-A177-3AD203B41FA5}">
                      <a16:colId xmlns="" xmlns:a16="http://schemas.microsoft.com/office/drawing/2014/main" val="1280051137"/>
                    </a:ext>
                  </a:extLst>
                </a:gridCol>
              </a:tblGrid>
              <a:tr h="6606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CĐ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5933142"/>
                  </a:ext>
                </a:extLst>
              </a:tr>
              <a:tr h="476784">
                <a:tc rowSpan="6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5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793126"/>
                  </a:ext>
                </a:extLst>
              </a:tr>
              <a:tr h="856213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nhịp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2/2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3/2 ; 2/3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7095465"/>
                  </a:ext>
                </a:extLst>
              </a:tr>
              <a:tr h="476784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4749818"/>
                  </a:ext>
                </a:extLst>
              </a:tr>
              <a:tr h="476784">
                <a:tc vMerge="1"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BPTT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6861856"/>
                  </a:ext>
                </a:extLst>
              </a:tr>
              <a:tr h="858211">
                <a:tc vMerge="1"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6128738"/>
                  </a:ext>
                </a:extLst>
              </a:tr>
              <a:tr h="858211">
                <a:tc vMerge="1">
                  <a:txBody>
                    <a:bodyPr/>
                    <a:lstStyle/>
                    <a:p>
                      <a:endParaRPr lang="en-US" sz="240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3442040"/>
                  </a:ext>
                </a:extLst>
              </a:tr>
              <a:tr h="856213"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3332249"/>
                  </a:ext>
                </a:extLst>
              </a:tr>
              <a:tr h="476784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2567617"/>
                  </a:ext>
                </a:extLst>
              </a:tr>
              <a:tr h="476784">
                <a:tc vMerge="1">
                  <a:txBody>
                    <a:bodyPr/>
                    <a:lstStyle/>
                    <a:p>
                      <a:endParaRPr lang="en-US" sz="2400" dirty="0">
                        <a:latin typeface="#9Slide03 Arima Madurai" panose="00000500000000000000" pitchFamily="2" charset="0"/>
                        <a:cs typeface="#9Slide03 Arima Madurai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6496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58339B-C146-03B2-8C5A-E0956477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CEEA1B-C2AE-F14C-703A-46712ACD1500}"/>
              </a:ext>
            </a:extLst>
          </p:cNvPr>
          <p:cNvSpPr txBox="1"/>
          <p:nvPr/>
        </p:nvSpPr>
        <p:spPr>
          <a:xfrm>
            <a:off x="1958578" y="2644170"/>
            <a:ext cx="8274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9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IV. </a:t>
            </a:r>
            <a:r>
              <a:rPr lang="vi-VN" altLang="zh-CN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88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FAC948-EE7C-4E35-8B6A-478EE296D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14" y="1414131"/>
            <a:ext cx="10887740" cy="54438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6A22A3-51B3-23CA-A3D8-92D2927E049D}"/>
              </a:ext>
            </a:extLst>
          </p:cNvPr>
          <p:cNvSpPr/>
          <p:nvPr/>
        </p:nvSpPr>
        <p:spPr>
          <a:xfrm>
            <a:off x="4136065" y="1414130"/>
            <a:ext cx="2147777" cy="15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C2C19F-95E4-801E-8C45-246B403D7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8222" y="-531627"/>
            <a:ext cx="6134987" cy="4667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C35966-066D-06C9-5393-631DD952E43C}"/>
              </a:ext>
            </a:extLst>
          </p:cNvPr>
          <p:cNvSpPr txBox="1"/>
          <p:nvPr/>
        </p:nvSpPr>
        <p:spPr>
          <a:xfrm>
            <a:off x="544033" y="893136"/>
            <a:ext cx="482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WE DO</a:t>
            </a:r>
          </a:p>
        </p:txBody>
      </p:sp>
    </p:spTree>
    <p:extLst>
      <p:ext uri="{BB962C8B-B14F-4D97-AF65-F5344CB8AC3E}">
        <p14:creationId xmlns:p14="http://schemas.microsoft.com/office/powerpoint/2010/main" val="7752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0C178B31-542B-52A4-DF70-435D5C9A8A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915972"/>
              </p:ext>
            </p:extLst>
          </p:nvPr>
        </p:nvGraphicFramePr>
        <p:xfrm>
          <a:off x="148855" y="1158950"/>
          <a:ext cx="11894289" cy="5709647"/>
        </p:xfrm>
        <a:graphic>
          <a:graphicData uri="http://schemas.openxmlformats.org/drawingml/2006/table">
            <a:tbl>
              <a:tblPr firstRow="1" bandRow="1"/>
              <a:tblGrid>
                <a:gridCol w="9558670">
                  <a:extLst>
                    <a:ext uri="{9D8B030D-6E8A-4147-A177-3AD203B41FA5}">
                      <a16:colId xmlns="" xmlns:a16="http://schemas.microsoft.com/office/drawing/2014/main" val="3425409192"/>
                    </a:ext>
                  </a:extLst>
                </a:gridCol>
                <a:gridCol w="2335619">
                  <a:extLst>
                    <a:ext uri="{9D8B030D-6E8A-4147-A177-3AD203B41FA5}">
                      <a16:colId xmlns="" xmlns:a16="http://schemas.microsoft.com/office/drawing/2014/main" val="2770550308"/>
                    </a:ext>
                  </a:extLst>
                </a:gridCol>
              </a:tblGrid>
              <a:tr h="7975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044327451"/>
                  </a:ext>
                </a:extLst>
              </a:tr>
              <a:tr h="79754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 ĐÌNH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mến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bâng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khuâng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sướng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háo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hức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u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nuối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tiếc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985431146"/>
                  </a:ext>
                </a:extLst>
              </a:tr>
              <a:tr h="878621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 TRƯỜNG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868838085"/>
                  </a:ext>
                </a:extLst>
              </a:tr>
              <a:tr h="79754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 HƯƠNG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237526768"/>
                  </a:ext>
                </a:extLst>
              </a:tr>
              <a:tr h="797540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NHIÊN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mùa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3546790095"/>
                  </a:ext>
                </a:extLst>
              </a:tr>
              <a:tr h="751647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THỰC VẬT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1737142054"/>
                  </a:ext>
                </a:extLst>
              </a:tr>
              <a:tr h="878621">
                <a:tc>
                  <a:txBody>
                    <a:bodyPr/>
                    <a:lstStyle/>
                    <a:p>
                      <a:pPr algn="just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NGHỆ, THỂ THAO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DV, VĐV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...)</a:t>
                      </a:r>
                    </a:p>
                  </a:txBody>
                  <a:tcPr marL="121920" marR="121920" marT="60960" marB="60960"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en-US" sz="2500" b="1" dirty="0">
                        <a:solidFill>
                          <a:schemeClr val="tx1"/>
                        </a:solidFill>
                        <a:latin typeface="#9Slide04 SFU Glytus" panose="00000300000000000000" pitchFamily="2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="" xmlns:a16="http://schemas.microsoft.com/office/drawing/2014/main" val="24957698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EA6CFE-449B-3823-3B88-9D637B8E2EBE}"/>
              </a:ext>
            </a:extLst>
          </p:cNvPr>
          <p:cNvSpPr txBox="1"/>
          <p:nvPr/>
        </p:nvSpPr>
        <p:spPr>
          <a:xfrm>
            <a:off x="1637192" y="171311"/>
            <a:ext cx="8917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3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EA6CFE-449B-3823-3B88-9D637B8E2EBE}"/>
              </a:ext>
            </a:extLst>
          </p:cNvPr>
          <p:cNvSpPr txBox="1"/>
          <p:nvPr/>
        </p:nvSpPr>
        <p:spPr>
          <a:xfrm>
            <a:off x="1637191" y="318777"/>
            <a:ext cx="8917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89BD29CE-E0A8-BD94-23C7-EAEF54C1D5F9}"/>
              </a:ext>
            </a:extLst>
          </p:cNvPr>
          <p:cNvGrpSpPr/>
          <p:nvPr/>
        </p:nvGrpSpPr>
        <p:grpSpPr>
          <a:xfrm>
            <a:off x="95695" y="1021916"/>
            <a:ext cx="3991346" cy="3235603"/>
            <a:chOff x="95695" y="1021916"/>
            <a:chExt cx="3221665" cy="3975386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B823825-84DD-FCFD-261B-D891986D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5" y="1021916"/>
              <a:ext cx="3221665" cy="397538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4047E692-D577-CD75-D050-871E75E917F2}"/>
                </a:ext>
              </a:extLst>
            </p:cNvPr>
            <p:cNvSpPr txBox="1"/>
            <p:nvPr/>
          </p:nvSpPr>
          <p:spPr>
            <a:xfrm>
              <a:off x="541353" y="2350898"/>
              <a:ext cx="2265696" cy="1020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C889007-C95D-E5BD-94CA-AD36B8F3E04D}"/>
              </a:ext>
            </a:extLst>
          </p:cNvPr>
          <p:cNvGrpSpPr/>
          <p:nvPr/>
        </p:nvGrpSpPr>
        <p:grpSpPr>
          <a:xfrm>
            <a:off x="3978165" y="1021916"/>
            <a:ext cx="4235669" cy="3235603"/>
            <a:chOff x="0" y="1021916"/>
            <a:chExt cx="4235668" cy="3975386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B4507D57-A5D8-B8AD-1B79-666F0CD5B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1916"/>
              <a:ext cx="4235668" cy="39753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267A2093-5DD1-2F2E-A581-FDF6F1DBEF76}"/>
                </a:ext>
              </a:extLst>
            </p:cNvPr>
            <p:cNvSpPr txBox="1"/>
            <p:nvPr/>
          </p:nvSpPr>
          <p:spPr>
            <a:xfrm>
              <a:off x="429800" y="2151138"/>
              <a:ext cx="3292771" cy="1474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nối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75FE852-C5A1-9063-1788-A4A28F472548}"/>
              </a:ext>
            </a:extLst>
          </p:cNvPr>
          <p:cNvGrpSpPr/>
          <p:nvPr/>
        </p:nvGrpSpPr>
        <p:grpSpPr>
          <a:xfrm>
            <a:off x="8021661" y="879197"/>
            <a:ext cx="4235668" cy="3235603"/>
            <a:chOff x="0" y="1021916"/>
            <a:chExt cx="4235668" cy="3975386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A32FCB08-95EA-C0F0-BC68-8F20A357A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21916"/>
              <a:ext cx="4235668" cy="397538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AF870506-904D-F800-EBCF-C638A11431C3}"/>
                </a:ext>
              </a:extLst>
            </p:cNvPr>
            <p:cNvSpPr txBox="1"/>
            <p:nvPr/>
          </p:nvSpPr>
          <p:spPr>
            <a:xfrm>
              <a:off x="317849" y="2186724"/>
              <a:ext cx="3415356" cy="1474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suy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endPara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B82ABD60-FC02-86DC-5E04-74F449E3D532}"/>
              </a:ext>
            </a:extLst>
          </p:cNvPr>
          <p:cNvSpPr/>
          <p:nvPr/>
        </p:nvSpPr>
        <p:spPr>
          <a:xfrm>
            <a:off x="332408" y="3856867"/>
            <a:ext cx="3437819" cy="2522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pPr algn="just"/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B429A832-421A-50FD-5B9D-9322C67B1A50}"/>
              </a:ext>
            </a:extLst>
          </p:cNvPr>
          <p:cNvSpPr/>
          <p:nvPr/>
        </p:nvSpPr>
        <p:spPr>
          <a:xfrm>
            <a:off x="4377089" y="3832296"/>
            <a:ext cx="3437819" cy="2522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mây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ngao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du”: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Bay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đâu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Khi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Gặp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ai?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sao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... 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761A4A80-E7A9-DF44-D876-4AB453922E7A}"/>
              </a:ext>
            </a:extLst>
          </p:cNvPr>
          <p:cNvSpPr/>
          <p:nvPr/>
        </p:nvSpPr>
        <p:spPr>
          <a:xfrm>
            <a:off x="8420585" y="3872035"/>
            <a:ext cx="3437819" cy="25226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ngẫm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...</a:t>
            </a:r>
          </a:p>
        </p:txBody>
      </p:sp>
    </p:spTree>
    <p:extLst>
      <p:ext uri="{BB962C8B-B14F-4D97-AF65-F5344CB8AC3E}">
        <p14:creationId xmlns:p14="http://schemas.microsoft.com/office/powerpoint/2010/main" val="210144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36A22A3-51B3-23CA-A3D8-92D2927E049D}"/>
              </a:ext>
            </a:extLst>
          </p:cNvPr>
          <p:cNvSpPr/>
          <p:nvPr/>
        </p:nvSpPr>
        <p:spPr>
          <a:xfrm>
            <a:off x="4667700" y="1584255"/>
            <a:ext cx="2147777" cy="1573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C2C19F-95E4-801E-8C45-246B403D74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3412" y="-244542"/>
            <a:ext cx="6134987" cy="4369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7C35966-066D-06C9-5393-631DD952E43C}"/>
              </a:ext>
            </a:extLst>
          </p:cNvPr>
          <p:cNvSpPr txBox="1"/>
          <p:nvPr/>
        </p:nvSpPr>
        <p:spPr>
          <a:xfrm>
            <a:off x="1075668" y="1063261"/>
            <a:ext cx="4825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#9Slide03 AmpleSoft Bold" panose="02000000000000000000" pitchFamily="2" charset="0"/>
              </a:rPr>
              <a:t>YOU DO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49C1BC-EF60-9474-95F6-D57D1C26C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217" y="712385"/>
            <a:ext cx="7008835" cy="700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2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1FC06C12-3D95-EAF6-AFB1-4F3D48D84FD7}"/>
              </a:ext>
            </a:extLst>
          </p:cNvPr>
          <p:cNvGrpSpPr/>
          <p:nvPr/>
        </p:nvGrpSpPr>
        <p:grpSpPr>
          <a:xfrm>
            <a:off x="1024269" y="524539"/>
            <a:ext cx="5344633" cy="5844363"/>
            <a:chOff x="304800" y="673100"/>
            <a:chExt cx="4000500" cy="4000500"/>
          </a:xfrm>
          <a:solidFill>
            <a:schemeClr val="accent4">
              <a:lumMod val="20000"/>
              <a:lumOff val="80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="" xmlns:a16="http://schemas.microsoft.com/office/drawing/2014/main" id="{53D21674-B8A6-4C9E-F1BA-626D76C0DF2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="" xmlns:a16="http://schemas.microsoft.com/office/drawing/2014/main" id="{1728472C-FAF1-8435-B11A-E6252D118024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EE2340-72D6-00B3-CA02-FD9A6B57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4210" y="696705"/>
            <a:ext cx="5111333" cy="442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dirty="0">
                <a:latin typeface="+mj-lt"/>
              </a:rPr>
              <a:t>Lòng ôm đầy bực tức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Vì để mất vợ xinh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Về nhà điểm tinh binh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Quyết đuổi theo cướp lại.</a:t>
            </a:r>
            <a:endParaRPr lang="en-US" dirty="0">
              <a:latin typeface="+mj-lt"/>
            </a:endParaRPr>
          </a:p>
          <a:p>
            <a:pPr>
              <a:buNone/>
            </a:pPr>
            <a:endParaRPr lang="vi-VN" sz="1600" dirty="0">
              <a:latin typeface="+mj-lt"/>
            </a:endParaRPr>
          </a:p>
          <a:p>
            <a:pPr>
              <a:buNone/>
            </a:pPr>
            <a:r>
              <a:rPr lang="vi-VN" dirty="0">
                <a:latin typeface="+mj-lt"/>
              </a:rPr>
              <a:t>Dâng lũ lên phá hoại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Gọi gió về trợ uy.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Sơn Tinh thấy hi</a:t>
            </a:r>
            <a:r>
              <a:rPr lang="en-US" dirty="0">
                <a:latin typeface="+mj-lt"/>
              </a:rPr>
              <a:t>ể</a:t>
            </a:r>
            <a:r>
              <a:rPr lang="vi-VN" dirty="0">
                <a:latin typeface="+mj-lt"/>
              </a:rPr>
              <a:t>m nguy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Đành xông ra ứng chiến.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="" xmlns:a16="http://schemas.microsoft.com/office/drawing/2014/main" id="{BCA4E029-88BB-A278-07A8-DDAB3416296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="" xmlns:a16="http://schemas.microsoft.com/office/drawing/2014/main" id="{342E3308-200B-7789-8880-51FA39A09978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="" xmlns:a16="http://schemas.microsoft.com/office/drawing/2014/main" id="{71C77F2A-A749-6032-0A0F-5E390591C72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="" xmlns:a16="http://schemas.microsoft.com/office/drawing/2014/main" id="{FFE1AA2D-132A-3A5C-7400-27D5AF1CDFC2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="" xmlns:a16="http://schemas.microsoft.com/office/drawing/2014/main" id="{34B252D4-49F8-9CD9-1B05-C6D0CF2B6E4E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="" xmlns:a16="http://schemas.microsoft.com/office/drawing/2014/main" id="{BAA815EB-37D0-5BD6-FBA6-DD2C5C004823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="" xmlns:a16="http://schemas.microsoft.com/office/drawing/2014/main" id="{B9F77FFB-C22E-A257-CDB6-F488535FDB0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="" xmlns:a16="http://schemas.microsoft.com/office/drawing/2014/main" id="{D7B668E9-10BA-D6F7-C514-3B48979853D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任意多边形 4">
            <a:extLst>
              <a:ext uri="{FF2B5EF4-FFF2-40B4-BE49-F238E27FC236}">
                <a16:creationId xmlns="" xmlns:a16="http://schemas.microsoft.com/office/drawing/2014/main" id="{E0C43770-2DD0-9B47-8AC3-26763A0915A4}"/>
              </a:ext>
            </a:extLst>
          </p:cNvPr>
          <p:cNvSpPr>
            <a:spLocks/>
          </p:cNvSpPr>
          <p:nvPr/>
        </p:nvSpPr>
        <p:spPr bwMode="auto">
          <a:xfrm rot="5400000">
            <a:off x="8379347" y="287972"/>
            <a:ext cx="1658683" cy="2060939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文本框 55">
            <a:extLst>
              <a:ext uri="{FF2B5EF4-FFF2-40B4-BE49-F238E27FC236}">
                <a16:creationId xmlns="" xmlns:a16="http://schemas.microsoft.com/office/drawing/2014/main" id="{ABB47EF3-EECE-9045-0ADA-821B03C8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020" y="660548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Thủy</a:t>
            </a:r>
            <a:r>
              <a:rPr lang="en-US" altLang="zh-CN" sz="3600" dirty="0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Tinh</a:t>
            </a:r>
            <a:endParaRPr lang="zh-CN" altLang="en-US" sz="3600" dirty="0">
              <a:solidFill>
                <a:srgbClr val="FF0000"/>
              </a:solidFill>
              <a:latin typeface="#9Slide05 Braxton Regular" panose="03060000000000000000" pitchFamily="66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" descr="Kết quả hình ảnh cho sơn tinh thủy tinh phần 2&quot;">
            <a:extLst>
              <a:ext uri="{FF2B5EF4-FFF2-40B4-BE49-F238E27FC236}">
                <a16:creationId xmlns="" xmlns:a16="http://schemas.microsoft.com/office/drawing/2014/main" id="{4A34AC9B-500F-1CDA-A23D-D6AB1CDDD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6563" r="11719"/>
          <a:stretch>
            <a:fillRect/>
          </a:stretch>
        </p:blipFill>
        <p:spPr bwMode="auto">
          <a:xfrm>
            <a:off x="7470263" y="2495105"/>
            <a:ext cx="3581400" cy="3981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05464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óc sân và khoảng trời | NHÀ XUẤT BẢN VĂN HỌC">
            <a:extLst>
              <a:ext uri="{FF2B5EF4-FFF2-40B4-BE49-F238E27FC236}">
                <a16:creationId xmlns="" xmlns:a16="http://schemas.microsoft.com/office/drawing/2014/main" id="{7C66BA7C-009B-E688-C380-AE95881D1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18" y="1976173"/>
            <a:ext cx="2914882" cy="4234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Nhóm bài thơ: Bầu trời trong quả trứng (1982) (Xuân Quỳnh - Nguyễn Thị Xuân  Quỳnh)">
            <a:extLst>
              <a:ext uri="{FF2B5EF4-FFF2-40B4-BE49-F238E27FC236}">
                <a16:creationId xmlns="" xmlns:a16="http://schemas.microsoft.com/office/drawing/2014/main" id="{ABB8AEBF-C365-36F8-AA61-80239490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1976172"/>
            <a:ext cx="2914882" cy="423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Ai dậy sớm – Nhà xuất bản Kim Đồng">
            <a:extLst>
              <a:ext uri="{FF2B5EF4-FFF2-40B4-BE49-F238E27FC236}">
                <a16:creationId xmlns="" xmlns:a16="http://schemas.microsoft.com/office/drawing/2014/main" id="{68498130-55FA-1838-9F6A-2E4AEAE8E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6872"/>
          <a:stretch/>
        </p:blipFill>
        <p:spPr bwMode="auto">
          <a:xfrm>
            <a:off x="6152918" y="1976172"/>
            <a:ext cx="2914882" cy="4203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Những bài thơ nho nhỏ: thơ với tuổi thơ, Tác giả Phạm Hổ - giảm giá 15% |  kenosa.vn">
            <a:extLst>
              <a:ext uri="{FF2B5EF4-FFF2-40B4-BE49-F238E27FC236}">
                <a16:creationId xmlns="" xmlns:a16="http://schemas.microsoft.com/office/drawing/2014/main" id="{125CF4F7-6AAA-6096-40FE-25DA5C84E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918" y="1960982"/>
            <a:ext cx="2914882" cy="4234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9886FE5-1982-C849-BBC5-92A6C3674B20}"/>
              </a:ext>
            </a:extLst>
          </p:cNvPr>
          <p:cNvSpPr txBox="1"/>
          <p:nvPr/>
        </p:nvSpPr>
        <p:spPr>
          <a:xfrm>
            <a:off x="1637192" y="483877"/>
            <a:ext cx="89176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</a:p>
        </p:txBody>
      </p:sp>
    </p:spTree>
    <p:extLst>
      <p:ext uri="{BB962C8B-B14F-4D97-AF65-F5344CB8AC3E}">
        <p14:creationId xmlns:p14="http://schemas.microsoft.com/office/powerpoint/2010/main" val="378838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F2EE92-C71E-31D4-7FCF-F83FE1CE09A1}"/>
              </a:ext>
            </a:extLst>
          </p:cNvPr>
          <p:cNvSpPr/>
          <p:nvPr/>
        </p:nvSpPr>
        <p:spPr>
          <a:xfrm>
            <a:off x="1190848" y="1010093"/>
            <a:ext cx="9824482" cy="5124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AC1CD2-2266-16A6-F02D-1E52F9B55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" y="-173347"/>
            <a:ext cx="2732572" cy="2948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134438-2AC6-EECF-1AC4-0F2A06E727EC}"/>
              </a:ext>
            </a:extLst>
          </p:cNvPr>
          <p:cNvSpPr txBox="1"/>
          <p:nvPr/>
        </p:nvSpPr>
        <p:spPr>
          <a:xfrm flipH="1">
            <a:off x="2741428" y="2353715"/>
            <a:ext cx="68810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!!!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92E0A3-3B80-BB96-1723-E692BA1A0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96" y="3083441"/>
            <a:ext cx="2751914" cy="38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1FC06C12-3D95-EAF6-AFB1-4F3D48D84FD7}"/>
              </a:ext>
            </a:extLst>
          </p:cNvPr>
          <p:cNvGrpSpPr/>
          <p:nvPr/>
        </p:nvGrpSpPr>
        <p:grpSpPr>
          <a:xfrm>
            <a:off x="1024269" y="524539"/>
            <a:ext cx="5344633" cy="5844363"/>
            <a:chOff x="304800" y="673100"/>
            <a:chExt cx="4000500" cy="4000500"/>
          </a:xfrm>
          <a:solidFill>
            <a:schemeClr val="accent4">
              <a:lumMod val="20000"/>
              <a:lumOff val="80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="" xmlns:a16="http://schemas.microsoft.com/office/drawing/2014/main" id="{53D21674-B8A6-4C9E-F1BA-626D76C0DF2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="" xmlns:a16="http://schemas.microsoft.com/office/drawing/2014/main" id="{1728472C-FAF1-8435-B11A-E6252D118024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EE2340-72D6-00B3-CA02-FD9A6B57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408" y="815230"/>
            <a:ext cx="3959337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dirty="0">
                <a:latin typeface="+mj-lt"/>
                <a:cs typeface="Times New Roman" panose="02020603050405020304" pitchFamily="18" charset="0"/>
              </a:rPr>
              <a:t>Đôi càng mẫm bóng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Râu dài uốn cong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Tự phụ kiêu căng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Tưởng đầu thiên hạ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Nên gây tai vạ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Cho bạn láng giềng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Suốt đời ăn năn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Đó là bài học.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="" xmlns:a16="http://schemas.microsoft.com/office/drawing/2014/main" id="{BCA4E029-88BB-A278-07A8-DDAB3416296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="" xmlns:a16="http://schemas.microsoft.com/office/drawing/2014/main" id="{342E3308-200B-7789-8880-51FA39A09978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="" xmlns:a16="http://schemas.microsoft.com/office/drawing/2014/main" id="{71C77F2A-A749-6032-0A0F-5E390591C72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="" xmlns:a16="http://schemas.microsoft.com/office/drawing/2014/main" id="{FFE1AA2D-132A-3A5C-7400-27D5AF1CDFC2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="" xmlns:a16="http://schemas.microsoft.com/office/drawing/2014/main" id="{34B252D4-49F8-9CD9-1B05-C6D0CF2B6E4E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="" xmlns:a16="http://schemas.microsoft.com/office/drawing/2014/main" id="{BAA815EB-37D0-5BD6-FBA6-DD2C5C004823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="" xmlns:a16="http://schemas.microsoft.com/office/drawing/2014/main" id="{B9F77FFB-C22E-A257-CDB6-F488535FDB0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="" xmlns:a16="http://schemas.microsoft.com/office/drawing/2014/main" id="{D7B668E9-10BA-D6F7-C514-3B48979853D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任意多边形 4">
            <a:extLst>
              <a:ext uri="{FF2B5EF4-FFF2-40B4-BE49-F238E27FC236}">
                <a16:creationId xmlns="" xmlns:a16="http://schemas.microsoft.com/office/drawing/2014/main" id="{A7FD51DF-0191-D7C3-82E2-05B66356DD4E}"/>
              </a:ext>
            </a:extLst>
          </p:cNvPr>
          <p:cNvSpPr>
            <a:spLocks/>
          </p:cNvSpPr>
          <p:nvPr/>
        </p:nvSpPr>
        <p:spPr bwMode="auto">
          <a:xfrm rot="5400000">
            <a:off x="8365477" y="213540"/>
            <a:ext cx="1713616" cy="21336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文本框 55">
            <a:extLst>
              <a:ext uri="{FF2B5EF4-FFF2-40B4-BE49-F238E27FC236}">
                <a16:creationId xmlns="" xmlns:a16="http://schemas.microsoft.com/office/drawing/2014/main" id="{DB221802-DB71-E926-469F-2B9C15E6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483" y="598965"/>
            <a:ext cx="1382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Dế</a:t>
            </a:r>
            <a:r>
              <a:rPr lang="en-US" altLang="zh-CN" sz="3600" dirty="0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Mèn</a:t>
            </a:r>
            <a:endParaRPr lang="zh-CN" altLang="en-US" sz="3600" dirty="0">
              <a:solidFill>
                <a:srgbClr val="FF0000"/>
              </a:solidFill>
              <a:latin typeface="#9Slide05 Braxton Regular" panose="03060000000000000000" pitchFamily="66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 descr="demen-1513243861_1200x0.jpg">
            <a:extLst>
              <a:ext uri="{FF2B5EF4-FFF2-40B4-BE49-F238E27FC236}">
                <a16:creationId xmlns="" xmlns:a16="http://schemas.microsoft.com/office/drawing/2014/main" id="{DCC09B4F-4E14-933C-91C3-A02147BC8D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345" r="7709"/>
          <a:stretch>
            <a:fillRect/>
          </a:stretch>
        </p:blipFill>
        <p:spPr>
          <a:xfrm>
            <a:off x="7180040" y="2589027"/>
            <a:ext cx="3987691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9177621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1FC06C12-3D95-EAF6-AFB1-4F3D48D84FD7}"/>
              </a:ext>
            </a:extLst>
          </p:cNvPr>
          <p:cNvGrpSpPr/>
          <p:nvPr/>
        </p:nvGrpSpPr>
        <p:grpSpPr>
          <a:xfrm>
            <a:off x="1024269" y="524539"/>
            <a:ext cx="5344633" cy="5844363"/>
            <a:chOff x="304800" y="673100"/>
            <a:chExt cx="4000500" cy="4000500"/>
          </a:xfrm>
          <a:solidFill>
            <a:schemeClr val="accent4">
              <a:lumMod val="20000"/>
              <a:lumOff val="80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="" xmlns:a16="http://schemas.microsoft.com/office/drawing/2014/main" id="{53D21674-B8A6-4C9E-F1BA-626D76C0DF2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="" xmlns:a16="http://schemas.microsoft.com/office/drawing/2014/main" id="{1728472C-FAF1-8435-B11A-E6252D118024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EE2340-72D6-00B3-CA02-FD9A6B57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398" y="766732"/>
            <a:ext cx="4994374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dirty="0">
                <a:latin typeface="+mj-lt"/>
              </a:rPr>
              <a:t>Bao nhiêu nồi cơm nếp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Cả làng thổi, đem sang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Gióng ta ăn sạch hết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Không một chút ngại ngần</a:t>
            </a:r>
            <a:br>
              <a:rPr lang="vi-VN" dirty="0">
                <a:latin typeface="+mj-lt"/>
              </a:rPr>
            </a:br>
            <a:r>
              <a:rPr lang="vi-VN" sz="1600" dirty="0">
                <a:latin typeface="+mj-lt"/>
              </a:rPr>
              <a:t/>
            </a:r>
            <a:br>
              <a:rPr lang="vi-VN" sz="1600" dirty="0">
                <a:latin typeface="+mj-lt"/>
              </a:rPr>
            </a:br>
            <a:r>
              <a:rPr lang="vi-VN" dirty="0">
                <a:latin typeface="+mj-lt"/>
              </a:rPr>
              <a:t>Rồi vươn vai đứng dậy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Thoắt hoá thành chàng trai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Đưa tay chân vung vẫy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Oai phong không nhường ai</a:t>
            </a:r>
          </a:p>
        </p:txBody>
      </p:sp>
      <p:sp>
        <p:nvSpPr>
          <p:cNvPr id="10" name="Rectangle: Rounded Corners 3">
            <a:extLst>
              <a:ext uri="{FF2B5EF4-FFF2-40B4-BE49-F238E27FC236}">
                <a16:creationId xmlns="" xmlns:a16="http://schemas.microsoft.com/office/drawing/2014/main" id="{BCA4E029-88BB-A278-07A8-DDAB3416296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="" xmlns:a16="http://schemas.microsoft.com/office/drawing/2014/main" id="{342E3308-200B-7789-8880-51FA39A09978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="" xmlns:a16="http://schemas.microsoft.com/office/drawing/2014/main" id="{71C77F2A-A749-6032-0A0F-5E390591C72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="" xmlns:a16="http://schemas.microsoft.com/office/drawing/2014/main" id="{FFE1AA2D-132A-3A5C-7400-27D5AF1CDFC2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="" xmlns:a16="http://schemas.microsoft.com/office/drawing/2014/main" id="{34B252D4-49F8-9CD9-1B05-C6D0CF2B6E4E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="" xmlns:a16="http://schemas.microsoft.com/office/drawing/2014/main" id="{BAA815EB-37D0-5BD6-FBA6-DD2C5C004823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="" xmlns:a16="http://schemas.microsoft.com/office/drawing/2014/main" id="{B9F77FFB-C22E-A257-CDB6-F488535FDB0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="" xmlns:a16="http://schemas.microsoft.com/office/drawing/2014/main" id="{D7B668E9-10BA-D6F7-C514-3B48979853D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9" name="任意多边形 4">
            <a:extLst>
              <a:ext uri="{FF2B5EF4-FFF2-40B4-BE49-F238E27FC236}">
                <a16:creationId xmlns="" xmlns:a16="http://schemas.microsoft.com/office/drawing/2014/main" id="{A7FD51DF-0191-D7C3-82E2-05B66356DD4E}"/>
              </a:ext>
            </a:extLst>
          </p:cNvPr>
          <p:cNvSpPr>
            <a:spLocks/>
          </p:cNvSpPr>
          <p:nvPr/>
        </p:nvSpPr>
        <p:spPr bwMode="auto">
          <a:xfrm rot="5400000">
            <a:off x="8365477" y="213540"/>
            <a:ext cx="1713616" cy="2133600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文本框 55">
            <a:extLst>
              <a:ext uri="{FF2B5EF4-FFF2-40B4-BE49-F238E27FC236}">
                <a16:creationId xmlns="" xmlns:a16="http://schemas.microsoft.com/office/drawing/2014/main" id="{DB221802-DB71-E926-469F-2B9C15E6D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6483" y="598965"/>
            <a:ext cx="1382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Thánh</a:t>
            </a:r>
            <a:r>
              <a:rPr lang="en-US" altLang="zh-CN" sz="3600" dirty="0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Gióng</a:t>
            </a:r>
            <a:endParaRPr lang="zh-CN" altLang="en-US" sz="3600" dirty="0">
              <a:solidFill>
                <a:srgbClr val="FF0000"/>
              </a:solidFill>
              <a:latin typeface="#9Slide05 Braxton Regular" panose="03060000000000000000" pitchFamily="66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Truyện Thánh Gióng [Truyền thuyết Phù Đổng Thiên Vương] - Truyện dân gian">
            <a:extLst>
              <a:ext uri="{FF2B5EF4-FFF2-40B4-BE49-F238E27FC236}">
                <a16:creationId xmlns="" xmlns:a16="http://schemas.microsoft.com/office/drawing/2014/main" id="{BCFD6F26-17EF-40DB-DF59-B818048C17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r="3198"/>
          <a:stretch/>
        </p:blipFill>
        <p:spPr bwMode="auto">
          <a:xfrm>
            <a:off x="7557260" y="2700076"/>
            <a:ext cx="3493822" cy="3541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116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4">
            <a:extLst>
              <a:ext uri="{FF2B5EF4-FFF2-40B4-BE49-F238E27FC236}">
                <a16:creationId xmlns="" xmlns:a16="http://schemas.microsoft.com/office/drawing/2014/main" id="{1FC06C12-3D95-EAF6-AFB1-4F3D48D84FD7}"/>
              </a:ext>
            </a:extLst>
          </p:cNvPr>
          <p:cNvGrpSpPr/>
          <p:nvPr/>
        </p:nvGrpSpPr>
        <p:grpSpPr>
          <a:xfrm>
            <a:off x="1024269" y="524539"/>
            <a:ext cx="5344633" cy="5844363"/>
            <a:chOff x="304800" y="673100"/>
            <a:chExt cx="4000500" cy="4000500"/>
          </a:xfrm>
          <a:solidFill>
            <a:schemeClr val="accent4">
              <a:lumMod val="20000"/>
              <a:lumOff val="80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54">
              <a:extLst>
                <a:ext uri="{FF2B5EF4-FFF2-40B4-BE49-F238E27FC236}">
                  <a16:creationId xmlns="" xmlns:a16="http://schemas.microsoft.com/office/drawing/2014/main" id="{53D21674-B8A6-4C9E-F1BA-626D76C0DF21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55">
              <a:extLst>
                <a:ext uri="{FF2B5EF4-FFF2-40B4-BE49-F238E27FC236}">
                  <a16:creationId xmlns="" xmlns:a16="http://schemas.microsoft.com/office/drawing/2014/main" id="{1728472C-FAF1-8435-B11A-E6252D118024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EE2340-72D6-00B3-CA02-FD9A6B579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8163" y="1112941"/>
            <a:ext cx="44168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vi-VN" altLang="en-US" dirty="0">
                <a:latin typeface="+mj-lt"/>
                <a:cs typeface="Times New Roman" panose="02020603050405020304" pitchFamily="18" charset="0"/>
              </a:rPr>
              <a:t>Mặt mũi lấm lem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Vì chế mực vẽ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Thiên tài hội hoạ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Trong sáng hồn nhiên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Nhân hậu như tiên</a:t>
            </a:r>
            <a:br>
              <a:rPr lang="vi-VN" altLang="en-US" dirty="0">
                <a:latin typeface="+mj-lt"/>
                <a:cs typeface="Times New Roman" panose="02020603050405020304" pitchFamily="18" charset="0"/>
              </a:rPr>
            </a:br>
            <a:r>
              <a:rPr lang="vi-VN" altLang="en-US" dirty="0">
                <a:latin typeface="+mj-lt"/>
                <a:cs typeface="Times New Roman" panose="02020603050405020304" pitchFamily="18" charset="0"/>
              </a:rPr>
              <a:t>Thương anh trai nhất.</a:t>
            </a:r>
            <a:endParaRPr lang="en-US" alt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3">
            <a:extLst>
              <a:ext uri="{FF2B5EF4-FFF2-40B4-BE49-F238E27FC236}">
                <a16:creationId xmlns="" xmlns:a16="http://schemas.microsoft.com/office/drawing/2014/main" id="{BCA4E029-88BB-A278-07A8-DDAB3416296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79">
            <a:extLst>
              <a:ext uri="{FF2B5EF4-FFF2-40B4-BE49-F238E27FC236}">
                <a16:creationId xmlns="" xmlns:a16="http://schemas.microsoft.com/office/drawing/2014/main" id="{342E3308-200B-7789-8880-51FA39A09978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2" name="Rectangle: Rounded Corners 180">
            <a:extLst>
              <a:ext uri="{FF2B5EF4-FFF2-40B4-BE49-F238E27FC236}">
                <a16:creationId xmlns="" xmlns:a16="http://schemas.microsoft.com/office/drawing/2014/main" id="{71C77F2A-A749-6032-0A0F-5E390591C729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" name="Rectangle: Rounded Corners 181">
            <a:extLst>
              <a:ext uri="{FF2B5EF4-FFF2-40B4-BE49-F238E27FC236}">
                <a16:creationId xmlns="" xmlns:a16="http://schemas.microsoft.com/office/drawing/2014/main" id="{FFE1AA2D-132A-3A5C-7400-27D5AF1CDFC2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4" name="Rectangle: Rounded Corners 182">
            <a:extLst>
              <a:ext uri="{FF2B5EF4-FFF2-40B4-BE49-F238E27FC236}">
                <a16:creationId xmlns="" xmlns:a16="http://schemas.microsoft.com/office/drawing/2014/main" id="{34B252D4-49F8-9CD9-1B05-C6D0CF2B6E4E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5" name="Rectangle: Rounded Corners 183">
            <a:extLst>
              <a:ext uri="{FF2B5EF4-FFF2-40B4-BE49-F238E27FC236}">
                <a16:creationId xmlns="" xmlns:a16="http://schemas.microsoft.com/office/drawing/2014/main" id="{BAA815EB-37D0-5BD6-FBA6-DD2C5C004823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6" name="Rectangle: Rounded Corners 184">
            <a:extLst>
              <a:ext uri="{FF2B5EF4-FFF2-40B4-BE49-F238E27FC236}">
                <a16:creationId xmlns="" xmlns:a16="http://schemas.microsoft.com/office/drawing/2014/main" id="{B9F77FFB-C22E-A257-CDB6-F488535FDB0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7" name="Rectangle: Rounded Corners 186">
            <a:extLst>
              <a:ext uri="{FF2B5EF4-FFF2-40B4-BE49-F238E27FC236}">
                <a16:creationId xmlns="" xmlns:a16="http://schemas.microsoft.com/office/drawing/2014/main" id="{D7B668E9-10BA-D6F7-C514-3B48979853D4}"/>
              </a:ext>
            </a:extLst>
          </p:cNvPr>
          <p:cNvSpPr/>
          <p:nvPr/>
        </p:nvSpPr>
        <p:spPr>
          <a:xfrm>
            <a:off x="8261491" y="3648739"/>
            <a:ext cx="2292350" cy="110331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18" name="任意多边形 4">
            <a:extLst>
              <a:ext uri="{FF2B5EF4-FFF2-40B4-BE49-F238E27FC236}">
                <a16:creationId xmlns="" xmlns:a16="http://schemas.microsoft.com/office/drawing/2014/main" id="{6749EC04-FA04-1F8B-6D5B-7CFC885D714C}"/>
              </a:ext>
            </a:extLst>
          </p:cNvPr>
          <p:cNvSpPr>
            <a:spLocks/>
          </p:cNvSpPr>
          <p:nvPr/>
        </p:nvSpPr>
        <p:spPr bwMode="auto">
          <a:xfrm rot="5400000">
            <a:off x="8459760" y="110435"/>
            <a:ext cx="1904999" cy="2432023"/>
          </a:xfrm>
          <a:custGeom>
            <a:avLst/>
            <a:gdLst>
              <a:gd name="connsiteX0" fmla="*/ 2389719 w 3268922"/>
              <a:gd name="connsiteY0" fmla="*/ 97 h 1945710"/>
              <a:gd name="connsiteX1" fmla="*/ 2489590 w 3268922"/>
              <a:gd name="connsiteY1" fmla="*/ 73289 h 1945710"/>
              <a:gd name="connsiteX2" fmla="*/ 3193503 w 3268922"/>
              <a:gd name="connsiteY2" fmla="*/ 771568 h 1945710"/>
              <a:gd name="connsiteX3" fmla="*/ 3193503 w 3268922"/>
              <a:gd name="connsiteY3" fmla="*/ 1159501 h 1945710"/>
              <a:gd name="connsiteX4" fmla="*/ 2489590 w 3268922"/>
              <a:gd name="connsiteY4" fmla="*/ 1883641 h 1945710"/>
              <a:gd name="connsiteX5" fmla="*/ 2313612 w 3268922"/>
              <a:gd name="connsiteY5" fmla="*/ 1806055 h 1945710"/>
              <a:gd name="connsiteX6" fmla="*/ 2037075 w 3268922"/>
              <a:gd name="connsiteY6" fmla="*/ 1521571 h 1945710"/>
              <a:gd name="connsiteX7" fmla="*/ 1374210 w 3268922"/>
              <a:gd name="connsiteY7" fmla="*/ 1521571 h 1945710"/>
              <a:gd name="connsiteX8" fmla="*/ 1283452 w 3268922"/>
              <a:gd name="connsiteY8" fmla="*/ 1521571 h 1945710"/>
              <a:gd name="connsiteX9" fmla="*/ 1283452 w 3268922"/>
              <a:gd name="connsiteY9" fmla="*/ 1521571 h 1945710"/>
              <a:gd name="connsiteX10" fmla="*/ 1275261 w 3268922"/>
              <a:gd name="connsiteY10" fmla="*/ 1521571 h 1945710"/>
              <a:gd name="connsiteX11" fmla="*/ 1108752 w 3268922"/>
              <a:gd name="connsiteY11" fmla="*/ 1521571 h 1945710"/>
              <a:gd name="connsiteX12" fmla="*/ 956065 w 3268922"/>
              <a:gd name="connsiteY12" fmla="*/ 1521571 h 1945710"/>
              <a:gd name="connsiteX13" fmla="*/ 947874 w 3268922"/>
              <a:gd name="connsiteY13" fmla="*/ 1521571 h 1945710"/>
              <a:gd name="connsiteX14" fmla="*/ 903970 w 3268922"/>
              <a:gd name="connsiteY14" fmla="*/ 1521571 h 1945710"/>
              <a:gd name="connsiteX15" fmla="*/ 781365 w 3268922"/>
              <a:gd name="connsiteY15" fmla="*/ 1521571 h 1945710"/>
              <a:gd name="connsiteX16" fmla="*/ 654774 w 3268922"/>
              <a:gd name="connsiteY16" fmla="*/ 1521571 h 1945710"/>
              <a:gd name="connsiteX17" fmla="*/ 646583 w 3268922"/>
              <a:gd name="connsiteY17" fmla="*/ 1521571 h 1945710"/>
              <a:gd name="connsiteX18" fmla="*/ 576583 w 3268922"/>
              <a:gd name="connsiteY18" fmla="*/ 1521571 h 1945710"/>
              <a:gd name="connsiteX19" fmla="*/ 480074 w 3268922"/>
              <a:gd name="connsiteY19" fmla="*/ 1521571 h 1945710"/>
              <a:gd name="connsiteX20" fmla="*/ 275292 w 3268922"/>
              <a:gd name="connsiteY20" fmla="*/ 1521571 h 1945710"/>
              <a:gd name="connsiteX21" fmla="*/ 0 w 3268922"/>
              <a:gd name="connsiteY21" fmla="*/ 1237087 h 1945710"/>
              <a:gd name="connsiteX22" fmla="*/ 0 w 3268922"/>
              <a:gd name="connsiteY22" fmla="*/ 693981 h 1945710"/>
              <a:gd name="connsiteX23" fmla="*/ 275292 w 3268922"/>
              <a:gd name="connsiteY23" fmla="*/ 409497 h 1945710"/>
              <a:gd name="connsiteX24" fmla="*/ 501631 w 3268922"/>
              <a:gd name="connsiteY24" fmla="*/ 409497 h 1945710"/>
              <a:gd name="connsiteX25" fmla="*/ 576583 w 3268922"/>
              <a:gd name="connsiteY25" fmla="*/ 409497 h 1945710"/>
              <a:gd name="connsiteX26" fmla="*/ 604876 w 3268922"/>
              <a:gd name="connsiteY26" fmla="*/ 409497 h 1945710"/>
              <a:gd name="connsiteX27" fmla="*/ 613150 w 3268922"/>
              <a:gd name="connsiteY27" fmla="*/ 409497 h 1945710"/>
              <a:gd name="connsiteX28" fmla="*/ 631842 w 3268922"/>
              <a:gd name="connsiteY28" fmla="*/ 409497 h 1945710"/>
              <a:gd name="connsiteX29" fmla="*/ 654774 w 3268922"/>
              <a:gd name="connsiteY29" fmla="*/ 409497 h 1945710"/>
              <a:gd name="connsiteX30" fmla="*/ 672070 w 3268922"/>
              <a:gd name="connsiteY30" fmla="*/ 409497 h 1945710"/>
              <a:gd name="connsiteX31" fmla="*/ 802922 w 3268922"/>
              <a:gd name="connsiteY31" fmla="*/ 409497 h 1945710"/>
              <a:gd name="connsiteX32" fmla="*/ 903970 w 3268922"/>
              <a:gd name="connsiteY32" fmla="*/ 409497 h 1945710"/>
              <a:gd name="connsiteX33" fmla="*/ 909249 w 3268922"/>
              <a:gd name="connsiteY33" fmla="*/ 409497 h 1945710"/>
              <a:gd name="connsiteX34" fmla="*/ 914441 w 3268922"/>
              <a:gd name="connsiteY34" fmla="*/ 409497 h 1945710"/>
              <a:gd name="connsiteX35" fmla="*/ 921787 w 3268922"/>
              <a:gd name="connsiteY35" fmla="*/ 409497 h 1945710"/>
              <a:gd name="connsiteX36" fmla="*/ 946202 w 3268922"/>
              <a:gd name="connsiteY36" fmla="*/ 409497 h 1945710"/>
              <a:gd name="connsiteX37" fmla="*/ 956065 w 3268922"/>
              <a:gd name="connsiteY37" fmla="*/ 409497 h 1945710"/>
              <a:gd name="connsiteX38" fmla="*/ 986455 w 3268922"/>
              <a:gd name="connsiteY38" fmla="*/ 409497 h 1945710"/>
              <a:gd name="connsiteX39" fmla="*/ 1241828 w 3268922"/>
              <a:gd name="connsiteY39" fmla="*/ 409497 h 1945710"/>
              <a:gd name="connsiteX40" fmla="*/ 1283452 w 3268922"/>
              <a:gd name="connsiteY40" fmla="*/ 409497 h 1945710"/>
              <a:gd name="connsiteX41" fmla="*/ 1283452 w 3268922"/>
              <a:gd name="connsiteY41" fmla="*/ 409497 h 1945710"/>
              <a:gd name="connsiteX42" fmla="*/ 1333161 w 3268922"/>
              <a:gd name="connsiteY42" fmla="*/ 409497 h 1945710"/>
              <a:gd name="connsiteX43" fmla="*/ 2037075 w 3268922"/>
              <a:gd name="connsiteY43" fmla="*/ 409497 h 1945710"/>
              <a:gd name="connsiteX44" fmla="*/ 2313612 w 3268922"/>
              <a:gd name="connsiteY44" fmla="*/ 150875 h 1945710"/>
              <a:gd name="connsiteX45" fmla="*/ 2389719 w 3268922"/>
              <a:gd name="connsiteY45" fmla="*/ 97 h 194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68922" h="1945710">
                <a:moveTo>
                  <a:pt x="2389719" y="97"/>
                </a:moveTo>
                <a:cubicBezTo>
                  <a:pt x="2417706" y="1764"/>
                  <a:pt x="2451881" y="24797"/>
                  <a:pt x="2489590" y="73289"/>
                </a:cubicBezTo>
                <a:cubicBezTo>
                  <a:pt x="2489590" y="73289"/>
                  <a:pt x="2489590" y="73289"/>
                  <a:pt x="3193503" y="771568"/>
                </a:cubicBezTo>
                <a:cubicBezTo>
                  <a:pt x="3294062" y="875016"/>
                  <a:pt x="3294062" y="1056052"/>
                  <a:pt x="3193503" y="1159501"/>
                </a:cubicBezTo>
                <a:lnTo>
                  <a:pt x="2489590" y="1883641"/>
                </a:lnTo>
                <a:cubicBezTo>
                  <a:pt x="2389031" y="1987090"/>
                  <a:pt x="2313612" y="1961228"/>
                  <a:pt x="2313612" y="1806055"/>
                </a:cubicBezTo>
                <a:cubicBezTo>
                  <a:pt x="2313612" y="1650882"/>
                  <a:pt x="2187913" y="1521571"/>
                  <a:pt x="2037075" y="1521571"/>
                </a:cubicBezTo>
                <a:cubicBezTo>
                  <a:pt x="2037075" y="1521571"/>
                  <a:pt x="2037075" y="1521571"/>
                  <a:pt x="1374210" y="1521571"/>
                </a:cubicBezTo>
                <a:lnTo>
                  <a:pt x="1283452" y="1521571"/>
                </a:lnTo>
                <a:lnTo>
                  <a:pt x="1283452" y="1521571"/>
                </a:lnTo>
                <a:lnTo>
                  <a:pt x="1275261" y="1521571"/>
                </a:lnTo>
                <a:cubicBezTo>
                  <a:pt x="1225697" y="1521571"/>
                  <a:pt x="1170414" y="1521571"/>
                  <a:pt x="1108752" y="1521571"/>
                </a:cubicBezTo>
                <a:lnTo>
                  <a:pt x="956065" y="1521571"/>
                </a:lnTo>
                <a:lnTo>
                  <a:pt x="947874" y="1521571"/>
                </a:lnTo>
                <a:lnTo>
                  <a:pt x="903970" y="1521571"/>
                </a:lnTo>
                <a:lnTo>
                  <a:pt x="781365" y="1521571"/>
                </a:lnTo>
                <a:lnTo>
                  <a:pt x="654774" y="1521571"/>
                </a:lnTo>
                <a:lnTo>
                  <a:pt x="646583" y="1521571"/>
                </a:lnTo>
                <a:lnTo>
                  <a:pt x="576583" y="1521571"/>
                </a:lnTo>
                <a:lnTo>
                  <a:pt x="480074" y="1521571"/>
                </a:lnTo>
                <a:cubicBezTo>
                  <a:pt x="418412" y="1521571"/>
                  <a:pt x="350372" y="1521571"/>
                  <a:pt x="275292" y="1521571"/>
                </a:cubicBezTo>
                <a:cubicBezTo>
                  <a:pt x="125133" y="1521571"/>
                  <a:pt x="0" y="1392260"/>
                  <a:pt x="0" y="1237087"/>
                </a:cubicBezTo>
                <a:cubicBezTo>
                  <a:pt x="0" y="1237087"/>
                  <a:pt x="0" y="1237087"/>
                  <a:pt x="0" y="693981"/>
                </a:cubicBezTo>
                <a:cubicBezTo>
                  <a:pt x="0" y="538808"/>
                  <a:pt x="125133" y="409497"/>
                  <a:pt x="275292" y="409497"/>
                </a:cubicBezTo>
                <a:cubicBezTo>
                  <a:pt x="275292" y="409497"/>
                  <a:pt x="275292" y="409497"/>
                  <a:pt x="501631" y="409497"/>
                </a:cubicBezTo>
                <a:lnTo>
                  <a:pt x="576583" y="409497"/>
                </a:lnTo>
                <a:cubicBezTo>
                  <a:pt x="576583" y="409497"/>
                  <a:pt x="576583" y="409497"/>
                  <a:pt x="604876" y="409497"/>
                </a:cubicBezTo>
                <a:lnTo>
                  <a:pt x="613150" y="409497"/>
                </a:lnTo>
                <a:lnTo>
                  <a:pt x="631842" y="409497"/>
                </a:lnTo>
                <a:lnTo>
                  <a:pt x="654774" y="409497"/>
                </a:lnTo>
                <a:lnTo>
                  <a:pt x="672070" y="409497"/>
                </a:lnTo>
                <a:cubicBezTo>
                  <a:pt x="703899" y="409497"/>
                  <a:pt x="746337" y="409497"/>
                  <a:pt x="802922" y="409497"/>
                </a:cubicBezTo>
                <a:lnTo>
                  <a:pt x="903970" y="409497"/>
                </a:lnTo>
                <a:lnTo>
                  <a:pt x="909249" y="409497"/>
                </a:lnTo>
                <a:lnTo>
                  <a:pt x="914441" y="409497"/>
                </a:lnTo>
                <a:lnTo>
                  <a:pt x="921787" y="409497"/>
                </a:lnTo>
                <a:lnTo>
                  <a:pt x="946202" y="409497"/>
                </a:lnTo>
                <a:lnTo>
                  <a:pt x="956065" y="409497"/>
                </a:lnTo>
                <a:lnTo>
                  <a:pt x="986455" y="409497"/>
                </a:lnTo>
                <a:cubicBezTo>
                  <a:pt x="1035946" y="409497"/>
                  <a:pt x="1115131" y="409497"/>
                  <a:pt x="1241828" y="409497"/>
                </a:cubicBezTo>
                <a:lnTo>
                  <a:pt x="1283452" y="409497"/>
                </a:lnTo>
                <a:lnTo>
                  <a:pt x="1283452" y="409497"/>
                </a:lnTo>
                <a:lnTo>
                  <a:pt x="1333161" y="409497"/>
                </a:lnTo>
                <a:cubicBezTo>
                  <a:pt x="1433721" y="409497"/>
                  <a:pt x="1634839" y="409497"/>
                  <a:pt x="2037075" y="409497"/>
                </a:cubicBezTo>
                <a:cubicBezTo>
                  <a:pt x="2187913" y="409497"/>
                  <a:pt x="2313612" y="306048"/>
                  <a:pt x="2313612" y="150875"/>
                </a:cubicBezTo>
                <a:cubicBezTo>
                  <a:pt x="2313612" y="53892"/>
                  <a:pt x="2343073" y="-2681"/>
                  <a:pt x="2389719" y="97"/>
                </a:cubicBezTo>
                <a:close/>
              </a:path>
            </a:pathLst>
          </a:custGeom>
          <a:gradFill>
            <a:gsLst>
              <a:gs pos="53000">
                <a:srgbClr val="F2F2F2"/>
              </a:gs>
              <a:gs pos="100000">
                <a:schemeClr val="bg1"/>
              </a:gs>
              <a:gs pos="0">
                <a:srgbClr val="D7D7D7"/>
              </a:gs>
            </a:gsLst>
            <a:lin ang="3600000" scaled="0"/>
          </a:gradFill>
          <a:ln w="28575">
            <a:gradFill>
              <a:gsLst>
                <a:gs pos="22000">
                  <a:schemeClr val="bg1"/>
                </a:gs>
                <a:gs pos="58000">
                  <a:srgbClr val="EEEEEE"/>
                </a:gs>
                <a:gs pos="100000">
                  <a:srgbClr val="FAFAFA"/>
                </a:gs>
              </a:gsLst>
              <a:lin ang="3600000" scaled="0"/>
            </a:gradFill>
          </a:ln>
          <a:effectLst>
            <a:outerShdw blurRad="317500" dist="1270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文本框 55">
            <a:extLst>
              <a:ext uri="{FF2B5EF4-FFF2-40B4-BE49-F238E27FC236}">
                <a16:creationId xmlns="" xmlns:a16="http://schemas.microsoft.com/office/drawing/2014/main" id="{608FBE8A-8905-C5B7-E06F-746853B5A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9015" y="545395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Kiều</a:t>
            </a:r>
            <a:r>
              <a:rPr lang="en-US" altLang="zh-CN" sz="3600" dirty="0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#9Slide05 Braxton Regular" panose="03060000000000000000" pitchFamily="66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endParaRPr lang="zh-CN" altLang="en-US" sz="3600" dirty="0">
              <a:solidFill>
                <a:srgbClr val="FF0000"/>
              </a:solidFill>
              <a:latin typeface="#9Slide05 Braxton Regular" panose="03060000000000000000" pitchFamily="66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3" name="Picture 2" descr="Kết quả hình ảnh cho kiều phương bức tranh của em gái tôi&quot;">
            <a:extLst>
              <a:ext uri="{FF2B5EF4-FFF2-40B4-BE49-F238E27FC236}">
                <a16:creationId xmlns="" xmlns:a16="http://schemas.microsoft.com/office/drawing/2014/main" id="{C89C142F-9517-7F12-DAD3-FC759FDE1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16878"/>
          <a:stretch>
            <a:fillRect/>
          </a:stretch>
        </p:blipFill>
        <p:spPr bwMode="auto">
          <a:xfrm>
            <a:off x="7510131" y="2812345"/>
            <a:ext cx="36576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144896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DF2EE92-C71E-31D4-7FCF-F83FE1CE09A1}"/>
              </a:ext>
            </a:extLst>
          </p:cNvPr>
          <p:cNvSpPr/>
          <p:nvPr/>
        </p:nvSpPr>
        <p:spPr>
          <a:xfrm>
            <a:off x="1190848" y="1010093"/>
            <a:ext cx="9824482" cy="51246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AC1CD2-2266-16A6-F02D-1E52F9B55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9" y="-173347"/>
            <a:ext cx="2732572" cy="2948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1134438-2AC6-EECF-1AC4-0F2A06E727EC}"/>
              </a:ext>
            </a:extLst>
          </p:cNvPr>
          <p:cNvSpPr txBox="1"/>
          <p:nvPr/>
        </p:nvSpPr>
        <p:spPr>
          <a:xfrm flipH="1">
            <a:off x="1352280" y="2353715"/>
            <a:ext cx="9144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8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8800" b="1" dirty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C92E0A3-3B80-BB96-1723-E692BA1A0C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196" y="3083441"/>
            <a:ext cx="2751914" cy="38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58339B-C146-03B2-8C5A-E0956477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CEEA1B-C2AE-F14C-703A-46712ACD1500}"/>
              </a:ext>
            </a:extLst>
          </p:cNvPr>
          <p:cNvSpPr txBox="1"/>
          <p:nvPr/>
        </p:nvSpPr>
        <p:spPr>
          <a:xfrm>
            <a:off x="412124" y="1943575"/>
            <a:ext cx="111874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1143000" algn="ctr">
              <a:buAutoNum type="romanUcPeriod"/>
              <a:defRPr/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zh-CN" altLang="en-US" sz="660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5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51AAA20-1888-9EE8-1E81-1D5180E41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16" y="-414671"/>
            <a:ext cx="10624584" cy="9057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2F23806-205F-19F9-62BC-F8A2CF8C2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37" y="2141064"/>
            <a:ext cx="3449590" cy="3290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BE580A-A938-7756-30AD-C8515EA28E0E}"/>
              </a:ext>
            </a:extLst>
          </p:cNvPr>
          <p:cNvSpPr txBox="1"/>
          <p:nvPr/>
        </p:nvSpPr>
        <p:spPr>
          <a:xfrm flipH="1">
            <a:off x="4072269" y="2045371"/>
            <a:ext cx="5580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800" b="1" dirty="0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5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endParaRPr lang="en-US" sz="4800" b="1" dirty="0">
              <a:solidFill>
                <a:srgbClr val="FF5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A031E98-0F93-9888-D988-9EDA077C3E0A}"/>
              </a:ext>
            </a:extLst>
          </p:cNvPr>
          <p:cNvSpPr txBox="1"/>
          <p:nvPr/>
        </p:nvSpPr>
        <p:spPr>
          <a:xfrm flipH="1">
            <a:off x="4072269" y="3122746"/>
            <a:ext cx="5893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1981</Words>
  <Application>Microsoft Office PowerPoint</Application>
  <PresentationFormat>Custom</PresentationFormat>
  <Paragraphs>307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NBN</dc:creator>
  <cp:lastModifiedBy>THANH</cp:lastModifiedBy>
  <cp:revision>22</cp:revision>
  <dcterms:created xsi:type="dcterms:W3CDTF">2022-06-07T03:03:39Z</dcterms:created>
  <dcterms:modified xsi:type="dcterms:W3CDTF">2022-09-22T09:06:29Z</dcterms:modified>
</cp:coreProperties>
</file>